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4.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theme/theme5.xml" ContentType="application/vnd.openxmlformats-officedocument.theme+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6.xml" ContentType="application/vnd.openxmlformats-officedocument.theme+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theme/theme7.xml" ContentType="application/vnd.openxmlformats-officedocument.theme+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theme/theme8.xml" ContentType="application/vnd.openxmlformats-officedocument.theme+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theme/theme9.xml" ContentType="application/vnd.openxmlformats-officedocument.theme+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theme/theme10.xml" ContentType="application/vnd.openxmlformats-officedocument.theme+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theme/theme11.xml" ContentType="application/vnd.openxmlformats-officedocument.theme+xml"/>
  <Override PartName="/ppt/theme/theme1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94" r:id="rId1"/>
    <p:sldMasterId id="2147483858" r:id="rId2"/>
    <p:sldMasterId id="2147484047" r:id="rId3"/>
    <p:sldMasterId id="2147484048" r:id="rId4"/>
    <p:sldMasterId id="2147484052" r:id="rId5"/>
    <p:sldMasterId id="2147484177" r:id="rId6"/>
    <p:sldMasterId id="2147483883" r:id="rId7"/>
    <p:sldMasterId id="2147483997" r:id="rId8"/>
    <p:sldMasterId id="2147484009" r:id="rId9"/>
    <p:sldMasterId id="2147484017" r:id="rId10"/>
    <p:sldMasterId id="2147484085" r:id="rId11"/>
  </p:sldMasterIdLst>
  <p:notesMasterIdLst>
    <p:notesMasterId r:id="rId38"/>
  </p:notesMasterIdLst>
  <p:sldIdLst>
    <p:sldId id="2166" r:id="rId12"/>
    <p:sldId id="2167" r:id="rId13"/>
    <p:sldId id="2169" r:id="rId14"/>
    <p:sldId id="2168" r:id="rId15"/>
    <p:sldId id="2170" r:id="rId16"/>
    <p:sldId id="2171" r:id="rId17"/>
    <p:sldId id="2172" r:id="rId18"/>
    <p:sldId id="2173" r:id="rId19"/>
    <p:sldId id="2215" r:id="rId20"/>
    <p:sldId id="2216" r:id="rId21"/>
    <p:sldId id="2217" r:id="rId22"/>
    <p:sldId id="2186" r:id="rId23"/>
    <p:sldId id="2176" r:id="rId24"/>
    <p:sldId id="2191" r:id="rId25"/>
    <p:sldId id="2192" r:id="rId26"/>
    <p:sldId id="2193" r:id="rId27"/>
    <p:sldId id="2197" r:id="rId28"/>
    <p:sldId id="2198" r:id="rId29"/>
    <p:sldId id="2262" r:id="rId30"/>
    <p:sldId id="2263" r:id="rId31"/>
    <p:sldId id="2264" r:id="rId32"/>
    <p:sldId id="2265" r:id="rId33"/>
    <p:sldId id="2266" r:id="rId34"/>
    <p:sldId id="2267" r:id="rId35"/>
    <p:sldId id="2260" r:id="rId36"/>
    <p:sldId id="2261" r:id="rId37"/>
  </p:sldIdLst>
  <p:sldSz cx="24387175" cy="13716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esignBall" initials="D" lastIdx="1" clrIdx="0">
    <p:extLst>
      <p:ext uri="{19B8F6BF-5375-455C-9EA6-DF929625EA0E}">
        <p15:presenceInfo xmlns:p15="http://schemas.microsoft.com/office/powerpoint/2012/main" userId="DesignBall" providerId="None"/>
      </p:ext>
    </p:extLst>
  </p:cmAuthor>
  <p:cmAuthor id="2" name="Design" initials="D" lastIdx="6" clrIdx="1">
    <p:extLst>
      <p:ext uri="{19B8F6BF-5375-455C-9EA6-DF929625EA0E}">
        <p15:presenceInfo xmlns:p15="http://schemas.microsoft.com/office/powerpoint/2012/main" userId="Desig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C1C1C"/>
    <a:srgbClr val="909195"/>
    <a:srgbClr val="90C5E4"/>
    <a:srgbClr val="71FFFF"/>
    <a:srgbClr val="10141D"/>
    <a:srgbClr val="000000"/>
    <a:srgbClr val="6BC7FE"/>
    <a:srgbClr val="6AC7FF"/>
    <a:srgbClr val="1D1E22"/>
    <a:srgbClr val="90919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347" autoAdjust="0"/>
    <p:restoredTop sz="94971" autoAdjust="0"/>
  </p:normalViewPr>
  <p:slideViewPr>
    <p:cSldViewPr snapToGrid="0">
      <p:cViewPr varScale="1">
        <p:scale>
          <a:sx n="40" d="100"/>
          <a:sy n="40" d="100"/>
        </p:scale>
        <p:origin x="768" y="-120"/>
      </p:cViewPr>
      <p:guideLst/>
    </p:cSldViewPr>
  </p:slideViewPr>
  <p:outlineViewPr>
    <p:cViewPr>
      <p:scale>
        <a:sx n="33" d="100"/>
        <a:sy n="33" d="100"/>
      </p:scale>
      <p:origin x="0" y="-23034"/>
    </p:cViewPr>
  </p:outlineViewPr>
  <p:notesTextViewPr>
    <p:cViewPr>
      <p:scale>
        <a:sx n="3" d="2"/>
        <a:sy n="3" d="2"/>
      </p:scale>
      <p:origin x="0" y="0"/>
    </p:cViewPr>
  </p:notesTextViewPr>
  <p:sorterViewPr>
    <p:cViewPr>
      <p:scale>
        <a:sx n="20" d="100"/>
        <a:sy n="20" d="100"/>
      </p:scale>
      <p:origin x="0" y="-14934"/>
    </p:cViewPr>
  </p:sorterViewPr>
  <p:notesViewPr>
    <p:cSldViewPr snapToGrid="0">
      <p:cViewPr varScale="1">
        <p:scale>
          <a:sx n="110" d="100"/>
          <a:sy n="110" d="100"/>
        </p:scale>
        <p:origin x="2934" y="114"/>
      </p:cViewPr>
      <p:guideLst/>
    </p:cSldViewPr>
  </p:notesViewPr>
  <p:gridSpacing cx="228600" cy="228600"/>
</p:viewPr>
</file>

<file path=ppt/_rels/presentation.xml.rels><?xml version="1.0" encoding="UTF-8" standalone="yes"?>
<Relationships xmlns="http://schemas.openxmlformats.org/package/2006/relationships"><Relationship Id="rId13" Type="http://schemas.openxmlformats.org/officeDocument/2006/relationships/slide" Target="slides/slide2.xml"/><Relationship Id="rId18" Type="http://schemas.openxmlformats.org/officeDocument/2006/relationships/slide" Target="slides/slide7.xml"/><Relationship Id="rId26" Type="http://schemas.openxmlformats.org/officeDocument/2006/relationships/slide" Target="slides/slide15.xml"/><Relationship Id="rId39" Type="http://schemas.openxmlformats.org/officeDocument/2006/relationships/commentAuthors" Target="commentAuthors.xml"/><Relationship Id="rId21" Type="http://schemas.openxmlformats.org/officeDocument/2006/relationships/slide" Target="slides/slide10.xml"/><Relationship Id="rId34" Type="http://schemas.openxmlformats.org/officeDocument/2006/relationships/slide" Target="slides/slide23.xml"/><Relationship Id="rId42" Type="http://schemas.openxmlformats.org/officeDocument/2006/relationships/theme" Target="theme/theme1.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5.xml"/><Relationship Id="rId20" Type="http://schemas.openxmlformats.org/officeDocument/2006/relationships/slide" Target="slides/slide9.xml"/><Relationship Id="rId29" Type="http://schemas.openxmlformats.org/officeDocument/2006/relationships/slide" Target="slides/slide1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Master" Target="slideMasters/slideMaster11.xml"/><Relationship Id="rId24" Type="http://schemas.openxmlformats.org/officeDocument/2006/relationships/slide" Target="slides/slide13.xml"/><Relationship Id="rId32" Type="http://schemas.openxmlformats.org/officeDocument/2006/relationships/slide" Target="slides/slide21.xml"/><Relationship Id="rId37" Type="http://schemas.openxmlformats.org/officeDocument/2006/relationships/slide" Target="slides/slide26.xml"/><Relationship Id="rId40" Type="http://schemas.openxmlformats.org/officeDocument/2006/relationships/presProps" Target="presProps.xml"/><Relationship Id="rId5" Type="http://schemas.openxmlformats.org/officeDocument/2006/relationships/slideMaster" Target="slideMasters/slideMaster5.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slide" Target="slides/slide17.xml"/><Relationship Id="rId36" Type="http://schemas.openxmlformats.org/officeDocument/2006/relationships/slide" Target="slides/slide25.xml"/><Relationship Id="rId10" Type="http://schemas.openxmlformats.org/officeDocument/2006/relationships/slideMaster" Target="slideMasters/slideMaster10.xml"/><Relationship Id="rId19" Type="http://schemas.openxmlformats.org/officeDocument/2006/relationships/slide" Target="slides/slide8.xml"/><Relationship Id="rId31" Type="http://schemas.openxmlformats.org/officeDocument/2006/relationships/slide" Target="slides/slide20.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3.xml"/><Relationship Id="rId22" Type="http://schemas.openxmlformats.org/officeDocument/2006/relationships/slide" Target="slides/slide11.xml"/><Relationship Id="rId27" Type="http://schemas.openxmlformats.org/officeDocument/2006/relationships/slide" Target="slides/slide16.xml"/><Relationship Id="rId30" Type="http://schemas.openxmlformats.org/officeDocument/2006/relationships/slide" Target="slides/slide19.xml"/><Relationship Id="rId35" Type="http://schemas.openxmlformats.org/officeDocument/2006/relationships/slide" Target="slides/slide24.xml"/><Relationship Id="rId43" Type="http://schemas.openxmlformats.org/officeDocument/2006/relationships/tableStyles" Target="tableStyles.xml"/><Relationship Id="rId8" Type="http://schemas.openxmlformats.org/officeDocument/2006/relationships/slideMaster" Target="slideMasters/slideMaster8.xml"/><Relationship Id="rId3" Type="http://schemas.openxmlformats.org/officeDocument/2006/relationships/slideMaster" Target="slideMasters/slideMaster3.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slide" Target="slides/slide14.xml"/><Relationship Id="rId33" Type="http://schemas.openxmlformats.org/officeDocument/2006/relationships/slide" Target="slides/slide22.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F8E4EF3-7FAC-4AF9-AF98-E30F6AD30461}" type="datetimeFigureOut">
              <a:rPr lang="en-US" smtClean="0"/>
              <a:t>4/8/2024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502A053-9E28-4D4C-B446-3C2814735BD1}" type="slidenum">
              <a:rPr lang="en-US" smtClean="0"/>
              <a:t>‹#›</a:t>
            </a:fld>
            <a:endParaRPr lang="en-US"/>
          </a:p>
        </p:txBody>
      </p:sp>
    </p:spTree>
    <p:extLst>
      <p:ext uri="{BB962C8B-B14F-4D97-AF65-F5344CB8AC3E}">
        <p14:creationId xmlns:p14="http://schemas.microsoft.com/office/powerpoint/2010/main" val="33385644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502A053-9E28-4D4C-B446-3C2814735BD1}" type="slidenum">
              <a:rPr lang="en-US" smtClean="0"/>
              <a:t>14</a:t>
            </a:fld>
            <a:endParaRPr lang="en-US"/>
          </a:p>
        </p:txBody>
      </p:sp>
    </p:spTree>
    <p:extLst>
      <p:ext uri="{BB962C8B-B14F-4D97-AF65-F5344CB8AC3E}">
        <p14:creationId xmlns:p14="http://schemas.microsoft.com/office/powerpoint/2010/main" val="25847432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502A053-9E28-4D4C-B446-3C2814735BD1}" type="slidenum">
              <a:rPr lang="en-US" smtClean="0"/>
              <a:t>15</a:t>
            </a:fld>
            <a:endParaRPr lang="en-US"/>
          </a:p>
        </p:txBody>
      </p:sp>
    </p:spTree>
    <p:extLst>
      <p:ext uri="{BB962C8B-B14F-4D97-AF65-F5344CB8AC3E}">
        <p14:creationId xmlns:p14="http://schemas.microsoft.com/office/powerpoint/2010/main" val="2039144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502A053-9E28-4D4C-B446-3C2814735BD1}" type="slidenum">
              <a:rPr lang="en-US" smtClean="0"/>
              <a:t>16</a:t>
            </a:fld>
            <a:endParaRPr lang="en-US"/>
          </a:p>
        </p:txBody>
      </p:sp>
    </p:spTree>
    <p:extLst>
      <p:ext uri="{BB962C8B-B14F-4D97-AF65-F5344CB8AC3E}">
        <p14:creationId xmlns:p14="http://schemas.microsoft.com/office/powerpoint/2010/main" val="31002976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502A053-9E28-4D4C-B446-3C2814735BD1}" type="slidenum">
              <a:rPr lang="en-US" smtClean="0"/>
              <a:t>17</a:t>
            </a:fld>
            <a:endParaRPr lang="en-US"/>
          </a:p>
        </p:txBody>
      </p:sp>
    </p:spTree>
    <p:extLst>
      <p:ext uri="{BB962C8B-B14F-4D97-AF65-F5344CB8AC3E}">
        <p14:creationId xmlns:p14="http://schemas.microsoft.com/office/powerpoint/2010/main" val="29573978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502A053-9E28-4D4C-B446-3C2814735BD1}" type="slidenum">
              <a:rPr lang="en-US" smtClean="0"/>
              <a:t>18</a:t>
            </a:fld>
            <a:endParaRPr lang="en-US"/>
          </a:p>
        </p:txBody>
      </p:sp>
    </p:spTree>
    <p:extLst>
      <p:ext uri="{BB962C8B-B14F-4D97-AF65-F5344CB8AC3E}">
        <p14:creationId xmlns:p14="http://schemas.microsoft.com/office/powerpoint/2010/main" val="29539741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502A053-9E28-4D4C-B446-3C2814735BD1}" type="slidenum">
              <a:rPr lang="en-US" smtClean="0"/>
              <a:t>25</a:t>
            </a:fld>
            <a:endParaRPr lang="en-US"/>
          </a:p>
        </p:txBody>
      </p:sp>
    </p:spTree>
    <p:extLst>
      <p:ext uri="{BB962C8B-B14F-4D97-AF65-F5344CB8AC3E}">
        <p14:creationId xmlns:p14="http://schemas.microsoft.com/office/powerpoint/2010/main" val="30709682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502A053-9E28-4D4C-B446-3C2814735BD1}" type="slidenum">
              <a:rPr lang="en-US" smtClean="0"/>
              <a:t>26</a:t>
            </a:fld>
            <a:endParaRPr lang="en-US"/>
          </a:p>
        </p:txBody>
      </p:sp>
    </p:spTree>
    <p:extLst>
      <p:ext uri="{BB962C8B-B14F-4D97-AF65-F5344CB8AC3E}">
        <p14:creationId xmlns:p14="http://schemas.microsoft.com/office/powerpoint/2010/main" val="12683028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2.xml.rels><?xml version="1.0" encoding="UTF-8" standalone="yes"?>
<Relationships xmlns="http://schemas.openxmlformats.org/package/2006/relationships"><Relationship Id="rId3" Type="http://schemas.openxmlformats.org/officeDocument/2006/relationships/hyperlink" Target="https://www.linkedin.com/" TargetMode="External"/><Relationship Id="rId2" Type="http://schemas.openxmlformats.org/officeDocument/2006/relationships/hyperlink" Target="https://www.facebook.com/" TargetMode="External"/><Relationship Id="rId1" Type="http://schemas.openxmlformats.org/officeDocument/2006/relationships/slideMaster" Target="../slideMasters/slideMaster7.xml"/><Relationship Id="rId4" Type="http://schemas.openxmlformats.org/officeDocument/2006/relationships/hyperlink" Target="https://twitter.com/" TargetMode="Externa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8.xml.rels><?xml version="1.0" encoding="UTF-8" standalone="yes"?>
<Relationships xmlns="http://schemas.openxmlformats.org/package/2006/relationships"><Relationship Id="rId3" Type="http://schemas.openxmlformats.org/officeDocument/2006/relationships/hyperlink" Target="https://www.linkedin.com/" TargetMode="External"/><Relationship Id="rId2" Type="http://schemas.openxmlformats.org/officeDocument/2006/relationships/hyperlink" Target="https://www.facebook.com" TargetMode="External"/><Relationship Id="rId1" Type="http://schemas.openxmlformats.org/officeDocument/2006/relationships/slideMaster" Target="../slideMasters/slideMaster9.xml"/><Relationship Id="rId4" Type="http://schemas.openxmlformats.org/officeDocument/2006/relationships/hyperlink" Target="https://twitter.com/" TargetMode="External"/></Relationships>
</file>

<file path=ppt/slideLayouts/_rels/slideLayout109.xml.rels><?xml version="1.0" encoding="UTF-8" standalone="yes"?>
<Relationships xmlns="http://schemas.openxmlformats.org/package/2006/relationships"><Relationship Id="rId3" Type="http://schemas.openxmlformats.org/officeDocument/2006/relationships/hyperlink" Target="https://www.linkedin.com/" TargetMode="External"/><Relationship Id="rId2" Type="http://schemas.openxmlformats.org/officeDocument/2006/relationships/hyperlink" Target="https://www.facebook.com" TargetMode="External"/><Relationship Id="rId1" Type="http://schemas.openxmlformats.org/officeDocument/2006/relationships/slideMaster" Target="../slideMasters/slideMaster9.xml"/><Relationship Id="rId4" Type="http://schemas.openxmlformats.org/officeDocument/2006/relationships/hyperlink" Target="https://twitter.com/" TargetMode="Externa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xml.rels><?xml version="1.0" encoding="UTF-8" standalone="yes"?>
<Relationships xmlns="http://schemas.openxmlformats.org/package/2006/relationships"><Relationship Id="rId3" Type="http://schemas.openxmlformats.org/officeDocument/2006/relationships/hyperlink" Target="https://www.linkedin.com/" TargetMode="External"/><Relationship Id="rId2" Type="http://schemas.openxmlformats.org/officeDocument/2006/relationships/hyperlink" Target="https://www.facebook.com" TargetMode="External"/><Relationship Id="rId1" Type="http://schemas.openxmlformats.org/officeDocument/2006/relationships/slideMaster" Target="../slideMasters/slideMaster10.xml"/><Relationship Id="rId4" Type="http://schemas.openxmlformats.org/officeDocument/2006/relationships/hyperlink" Target="https://twitter.com/" TargetMode="External"/></Relationships>
</file>

<file path=ppt/slideLayouts/_rels/slideLayout113.xml.rels><?xml version="1.0" encoding="UTF-8" standalone="yes"?>
<Relationships xmlns="http://schemas.openxmlformats.org/package/2006/relationships"><Relationship Id="rId3" Type="http://schemas.openxmlformats.org/officeDocument/2006/relationships/hyperlink" Target="https://www.linkedin.com/" TargetMode="External"/><Relationship Id="rId2" Type="http://schemas.openxmlformats.org/officeDocument/2006/relationships/hyperlink" Target="https://www.facebook.com" TargetMode="External"/><Relationship Id="rId1" Type="http://schemas.openxmlformats.org/officeDocument/2006/relationships/slideMaster" Target="../slideMasters/slideMaster10.xml"/><Relationship Id="rId4" Type="http://schemas.openxmlformats.org/officeDocument/2006/relationships/hyperlink" Target="https://twitter.com/" TargetMode="Externa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1.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1.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1.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1.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1.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1.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1.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1.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1.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1.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1.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1.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1.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1.xml"/></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Master" Target="../slideMasters/slideMaster11.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1.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1.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1.xml"/></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Master" Target="../slideMasters/slideMaster11.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1.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1.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1.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1.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1.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1.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1.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1.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1.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1.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1.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1.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1.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1.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1.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1.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1.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1.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1.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1.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1.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1.xml"/></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1.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1.xml"/></Relationships>
</file>

<file path=ppt/slideLayouts/_rels/slideLayout17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jpg"/><Relationship Id="rId1" Type="http://schemas.openxmlformats.org/officeDocument/2006/relationships/slideMaster" Target="../slideMasters/slideMaster11.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1.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4.xml.rels><?xml version="1.0" encoding="UTF-8" standalone="yes"?>
<Relationships xmlns="http://schemas.openxmlformats.org/package/2006/relationships"><Relationship Id="rId3" Type="http://schemas.openxmlformats.org/officeDocument/2006/relationships/hyperlink" Target="https://www.linkedin.com/" TargetMode="External"/><Relationship Id="rId2" Type="http://schemas.openxmlformats.org/officeDocument/2006/relationships/hyperlink" Target="https://www.facebook.com/" TargetMode="External"/><Relationship Id="rId1" Type="http://schemas.openxmlformats.org/officeDocument/2006/relationships/slideMaster" Target="../slideMasters/slideMaster11.xml"/><Relationship Id="rId4" Type="http://schemas.openxmlformats.org/officeDocument/2006/relationships/hyperlink" Target="https://twitter.com/" TargetMode="External"/></Relationships>
</file>

<file path=ppt/slideLayouts/_rels/slideLayout185.xml.rels><?xml version="1.0" encoding="UTF-8" standalone="yes"?>
<Relationships xmlns="http://schemas.openxmlformats.org/package/2006/relationships"><Relationship Id="rId3" Type="http://schemas.openxmlformats.org/officeDocument/2006/relationships/hyperlink" Target="https://www.linkedin.com/" TargetMode="External"/><Relationship Id="rId2" Type="http://schemas.openxmlformats.org/officeDocument/2006/relationships/hyperlink" Target="https://www.facebook.com/" TargetMode="External"/><Relationship Id="rId1" Type="http://schemas.openxmlformats.org/officeDocument/2006/relationships/slideMaster" Target="../slideMasters/slideMaster11.xml"/><Relationship Id="rId4" Type="http://schemas.openxmlformats.org/officeDocument/2006/relationships/hyperlink" Target="https://twitter.com/" TargetMode="External"/></Relationships>
</file>

<file path=ppt/slideLayouts/_rels/slideLayout186.xml.rels><?xml version="1.0" encoding="UTF-8" standalone="yes"?>
<Relationships xmlns="http://schemas.openxmlformats.org/package/2006/relationships"><Relationship Id="rId3" Type="http://schemas.openxmlformats.org/officeDocument/2006/relationships/hyperlink" Target="https://www.linkedin.com/" TargetMode="External"/><Relationship Id="rId2" Type="http://schemas.openxmlformats.org/officeDocument/2006/relationships/hyperlink" Target="https://www.facebook.com/" TargetMode="External"/><Relationship Id="rId1" Type="http://schemas.openxmlformats.org/officeDocument/2006/relationships/slideMaster" Target="../slideMasters/slideMaster11.xml"/><Relationship Id="rId4" Type="http://schemas.openxmlformats.org/officeDocument/2006/relationships/hyperlink" Target="https://twitter.com/" TargetMode="External"/></Relationships>
</file>

<file path=ppt/slideLayouts/_rels/slideLayout187.xml.rels><?xml version="1.0" encoding="UTF-8" standalone="yes"?>
<Relationships xmlns="http://schemas.openxmlformats.org/package/2006/relationships"><Relationship Id="rId3" Type="http://schemas.openxmlformats.org/officeDocument/2006/relationships/hyperlink" Target="https://www.linkedin.com/" TargetMode="External"/><Relationship Id="rId2" Type="http://schemas.openxmlformats.org/officeDocument/2006/relationships/hyperlink" Target="https://www.facebook.com/" TargetMode="External"/><Relationship Id="rId1" Type="http://schemas.openxmlformats.org/officeDocument/2006/relationships/slideMaster" Target="../slideMasters/slideMaster11.xml"/><Relationship Id="rId4" Type="http://schemas.openxmlformats.org/officeDocument/2006/relationships/hyperlink" Target="https://twitter.com/" TargetMode="External"/></Relationships>
</file>

<file path=ppt/slideLayouts/_rels/slideLayout188.xml.rels><?xml version="1.0" encoding="UTF-8" standalone="yes"?>
<Relationships xmlns="http://schemas.openxmlformats.org/package/2006/relationships"><Relationship Id="rId3" Type="http://schemas.openxmlformats.org/officeDocument/2006/relationships/hyperlink" Target="https://www.linkedin.com/" TargetMode="External"/><Relationship Id="rId2" Type="http://schemas.openxmlformats.org/officeDocument/2006/relationships/hyperlink" Target="https://www.facebook.com/" TargetMode="External"/><Relationship Id="rId1" Type="http://schemas.openxmlformats.org/officeDocument/2006/relationships/slideMaster" Target="../slideMasters/slideMaster11.xml"/><Relationship Id="rId4" Type="http://schemas.openxmlformats.org/officeDocument/2006/relationships/hyperlink" Target="https://twitter.com/" TargetMode="External"/></Relationships>
</file>

<file path=ppt/slideLayouts/_rels/slideLayout189.xml.rels><?xml version="1.0" encoding="UTF-8" standalone="yes"?>
<Relationships xmlns="http://schemas.openxmlformats.org/package/2006/relationships"><Relationship Id="rId3" Type="http://schemas.openxmlformats.org/officeDocument/2006/relationships/hyperlink" Target="https://www.linkedin.com/" TargetMode="External"/><Relationship Id="rId2" Type="http://schemas.openxmlformats.org/officeDocument/2006/relationships/hyperlink" Target="https://www.facebook.com/" TargetMode="External"/><Relationship Id="rId1" Type="http://schemas.openxmlformats.org/officeDocument/2006/relationships/slideMaster" Target="../slideMasters/slideMaster11.xml"/><Relationship Id="rId4" Type="http://schemas.openxmlformats.org/officeDocument/2006/relationships/hyperlink" Target="https://twitter.com/" TargetMode="Externa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3" Type="http://schemas.openxmlformats.org/officeDocument/2006/relationships/hyperlink" Target="https://www.linkedin.com/" TargetMode="External"/><Relationship Id="rId2" Type="http://schemas.openxmlformats.org/officeDocument/2006/relationships/hyperlink" Target="https://www.facebook.com/" TargetMode="External"/><Relationship Id="rId1" Type="http://schemas.openxmlformats.org/officeDocument/2006/relationships/slideMaster" Target="../slideMasters/slideMaster11.xml"/><Relationship Id="rId4" Type="http://schemas.openxmlformats.org/officeDocument/2006/relationships/hyperlink" Target="https://twitter.com/" TargetMode="External"/></Relationships>
</file>

<file path=ppt/slideLayouts/_rels/slideLayout191.xml.rels><?xml version="1.0" encoding="UTF-8" standalone="yes"?>
<Relationships xmlns="http://schemas.openxmlformats.org/package/2006/relationships"><Relationship Id="rId3" Type="http://schemas.openxmlformats.org/officeDocument/2006/relationships/hyperlink" Target="https://www.linkedin.com/" TargetMode="External"/><Relationship Id="rId2" Type="http://schemas.openxmlformats.org/officeDocument/2006/relationships/hyperlink" Target="https://www.facebook.com/" TargetMode="External"/><Relationship Id="rId1" Type="http://schemas.openxmlformats.org/officeDocument/2006/relationships/slideMaster" Target="../slideMasters/slideMaster11.xml"/><Relationship Id="rId4" Type="http://schemas.openxmlformats.org/officeDocument/2006/relationships/hyperlink" Target="https://twitter.com/" TargetMode="External"/></Relationships>
</file>

<file path=ppt/slideLayouts/_rels/slideLayout192.xml.rels><?xml version="1.0" encoding="UTF-8" standalone="yes"?>
<Relationships xmlns="http://schemas.openxmlformats.org/package/2006/relationships"><Relationship Id="rId3" Type="http://schemas.openxmlformats.org/officeDocument/2006/relationships/hyperlink" Target="https://www.linkedin.com/" TargetMode="External"/><Relationship Id="rId2" Type="http://schemas.openxmlformats.org/officeDocument/2006/relationships/hyperlink" Target="https://www.facebook.com/" TargetMode="External"/><Relationship Id="rId1" Type="http://schemas.openxmlformats.org/officeDocument/2006/relationships/slideMaster" Target="../slideMasters/slideMaster11.xml"/><Relationship Id="rId4" Type="http://schemas.openxmlformats.org/officeDocument/2006/relationships/hyperlink" Target="https://twitter.com/" TargetMode="External"/></Relationships>
</file>

<file path=ppt/slideLayouts/_rels/slideLayout193.xml.rels><?xml version="1.0" encoding="UTF-8" standalone="yes"?>
<Relationships xmlns="http://schemas.openxmlformats.org/package/2006/relationships"><Relationship Id="rId3" Type="http://schemas.openxmlformats.org/officeDocument/2006/relationships/hyperlink" Target="https://www.linkedin.com/" TargetMode="External"/><Relationship Id="rId2" Type="http://schemas.openxmlformats.org/officeDocument/2006/relationships/hyperlink" Target="https://www.facebook.com/" TargetMode="External"/><Relationship Id="rId1" Type="http://schemas.openxmlformats.org/officeDocument/2006/relationships/slideMaster" Target="../slideMasters/slideMaster11.xml"/><Relationship Id="rId4" Type="http://schemas.openxmlformats.org/officeDocument/2006/relationships/hyperlink" Target="https://twitter.com/" TargetMode="External"/></Relationships>
</file>

<file path=ppt/slideLayouts/_rels/slideLayout194.xml.rels><?xml version="1.0" encoding="UTF-8" standalone="yes"?>
<Relationships xmlns="http://schemas.openxmlformats.org/package/2006/relationships"><Relationship Id="rId3" Type="http://schemas.openxmlformats.org/officeDocument/2006/relationships/hyperlink" Target="https://www.linkedin.com/" TargetMode="External"/><Relationship Id="rId2" Type="http://schemas.openxmlformats.org/officeDocument/2006/relationships/hyperlink" Target="https://www.facebook.com/" TargetMode="External"/><Relationship Id="rId1" Type="http://schemas.openxmlformats.org/officeDocument/2006/relationships/slideMaster" Target="../slideMasters/slideMaster11.xml"/><Relationship Id="rId4" Type="http://schemas.openxmlformats.org/officeDocument/2006/relationships/hyperlink" Target="https://twitter.com/" TargetMode="External"/></Relationships>
</file>

<file path=ppt/slideLayouts/_rels/slideLayout195.xml.rels><?xml version="1.0" encoding="UTF-8" standalone="yes"?>
<Relationships xmlns="http://schemas.openxmlformats.org/package/2006/relationships"><Relationship Id="rId3" Type="http://schemas.openxmlformats.org/officeDocument/2006/relationships/hyperlink" Target="https://www.linkedin.com/" TargetMode="External"/><Relationship Id="rId2" Type="http://schemas.openxmlformats.org/officeDocument/2006/relationships/hyperlink" Target="https://www.facebook.com/" TargetMode="External"/><Relationship Id="rId1" Type="http://schemas.openxmlformats.org/officeDocument/2006/relationships/slideMaster" Target="../slideMasters/slideMaster11.xml"/><Relationship Id="rId4" Type="http://schemas.openxmlformats.org/officeDocument/2006/relationships/hyperlink" Target="https://twitter.com/" TargetMode="External"/></Relationships>
</file>

<file path=ppt/slideLayouts/_rels/slideLayout196.xml.rels><?xml version="1.0" encoding="UTF-8" standalone="yes"?>
<Relationships xmlns="http://schemas.openxmlformats.org/package/2006/relationships"><Relationship Id="rId3" Type="http://schemas.openxmlformats.org/officeDocument/2006/relationships/hyperlink" Target="https://www.linkedin.com/" TargetMode="External"/><Relationship Id="rId2" Type="http://schemas.openxmlformats.org/officeDocument/2006/relationships/hyperlink" Target="https://www.facebook.com/" TargetMode="External"/><Relationship Id="rId1" Type="http://schemas.openxmlformats.org/officeDocument/2006/relationships/slideMaster" Target="../slideMasters/slideMaster11.xml"/><Relationship Id="rId4" Type="http://schemas.openxmlformats.org/officeDocument/2006/relationships/hyperlink" Target="https://twitter.com/" TargetMode="Externa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3" Type="http://schemas.openxmlformats.org/officeDocument/2006/relationships/hyperlink" Target="https://www.linkedin.com/" TargetMode="External"/><Relationship Id="rId2" Type="http://schemas.openxmlformats.org/officeDocument/2006/relationships/hyperlink" Target="https://www.facebook.com/" TargetMode="External"/><Relationship Id="rId1" Type="http://schemas.openxmlformats.org/officeDocument/2006/relationships/slideMaster" Target="../slideMasters/slideMaster11.xml"/><Relationship Id="rId4" Type="http://schemas.openxmlformats.org/officeDocument/2006/relationships/hyperlink" Target="https://twitter.com/" TargetMode="External"/></Relationships>
</file>

<file path=ppt/slideLayouts/_rels/slideLayout201.xml.rels><?xml version="1.0" encoding="UTF-8" standalone="yes"?>
<Relationships xmlns="http://schemas.openxmlformats.org/package/2006/relationships"><Relationship Id="rId3" Type="http://schemas.openxmlformats.org/officeDocument/2006/relationships/hyperlink" Target="https://www.linkedin.com/" TargetMode="External"/><Relationship Id="rId2" Type="http://schemas.openxmlformats.org/officeDocument/2006/relationships/hyperlink" Target="https://www.facebook.com/" TargetMode="External"/><Relationship Id="rId1" Type="http://schemas.openxmlformats.org/officeDocument/2006/relationships/slideMaster" Target="../slideMasters/slideMaster11.xml"/><Relationship Id="rId4" Type="http://schemas.openxmlformats.org/officeDocument/2006/relationships/hyperlink" Target="https://twitter.com/" TargetMode="Externa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3" Type="http://schemas.openxmlformats.org/officeDocument/2006/relationships/hyperlink" Target="https://www.linkedin.com/" TargetMode="External"/><Relationship Id="rId2" Type="http://schemas.openxmlformats.org/officeDocument/2006/relationships/hyperlink" Target="https://www.facebook.com/" TargetMode="External"/><Relationship Id="rId1" Type="http://schemas.openxmlformats.org/officeDocument/2006/relationships/slideMaster" Target="../slideMasters/slideMaster5.xml"/><Relationship Id="rId4" Type="http://schemas.openxmlformats.org/officeDocument/2006/relationships/hyperlink" Target="https://twitter.com/" TargetMode="External"/></Relationships>
</file>

<file path=ppt/slideLayouts/_rels/slideLayout48.xml.rels><?xml version="1.0" encoding="UTF-8" standalone="yes"?>
<Relationships xmlns="http://schemas.openxmlformats.org/package/2006/relationships"><Relationship Id="rId3" Type="http://schemas.openxmlformats.org/officeDocument/2006/relationships/hyperlink" Target="https://www.linkedin.com/" TargetMode="External"/><Relationship Id="rId2" Type="http://schemas.openxmlformats.org/officeDocument/2006/relationships/hyperlink" Target="https://www.facebook.com/" TargetMode="External"/><Relationship Id="rId1" Type="http://schemas.openxmlformats.org/officeDocument/2006/relationships/slideMaster" Target="../slideMasters/slideMaster5.xml"/><Relationship Id="rId4" Type="http://schemas.openxmlformats.org/officeDocument/2006/relationships/hyperlink" Target="https://twitter.com/" TargetMode="External"/></Relationships>
</file>

<file path=ppt/slideLayouts/_rels/slideLayout49.xml.rels><?xml version="1.0" encoding="UTF-8" standalone="yes"?>
<Relationships xmlns="http://schemas.openxmlformats.org/package/2006/relationships"><Relationship Id="rId3" Type="http://schemas.openxmlformats.org/officeDocument/2006/relationships/hyperlink" Target="https://www.linkedin.com/" TargetMode="External"/><Relationship Id="rId2" Type="http://schemas.openxmlformats.org/officeDocument/2006/relationships/hyperlink" Target="https://www.facebook.com/" TargetMode="External"/><Relationship Id="rId1" Type="http://schemas.openxmlformats.org/officeDocument/2006/relationships/slideMaster" Target="../slideMasters/slideMaster5.xml"/><Relationship Id="rId4" Type="http://schemas.openxmlformats.org/officeDocument/2006/relationships/hyperlink" Target="https://twitter.com/" TargetMode="Externa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3" Type="http://schemas.openxmlformats.org/officeDocument/2006/relationships/hyperlink" Target="https://www.linkedin.com/" TargetMode="External"/><Relationship Id="rId2" Type="http://schemas.openxmlformats.org/officeDocument/2006/relationships/hyperlink" Target="https://www.facebook.com/" TargetMode="External"/><Relationship Id="rId1" Type="http://schemas.openxmlformats.org/officeDocument/2006/relationships/slideMaster" Target="../slideMasters/slideMaster5.xml"/><Relationship Id="rId4" Type="http://schemas.openxmlformats.org/officeDocument/2006/relationships/hyperlink" Target="https://twitter.com/" TargetMode="External"/></Relationships>
</file>

<file path=ppt/slideLayouts/_rels/slideLayout51.xml.rels><?xml version="1.0" encoding="UTF-8" standalone="yes"?>
<Relationships xmlns="http://schemas.openxmlformats.org/package/2006/relationships"><Relationship Id="rId3" Type="http://schemas.openxmlformats.org/officeDocument/2006/relationships/hyperlink" Target="https://www.linkedin.com/" TargetMode="External"/><Relationship Id="rId2" Type="http://schemas.openxmlformats.org/officeDocument/2006/relationships/hyperlink" Target="https://www.facebook.com/" TargetMode="External"/><Relationship Id="rId1" Type="http://schemas.openxmlformats.org/officeDocument/2006/relationships/slideMaster" Target="../slideMasters/slideMaster5.xml"/><Relationship Id="rId4" Type="http://schemas.openxmlformats.org/officeDocument/2006/relationships/hyperlink" Target="https://twitter.com/" TargetMode="External"/></Relationships>
</file>

<file path=ppt/slideLayouts/_rels/slideLayout52.xml.rels><?xml version="1.0" encoding="UTF-8" standalone="yes"?>
<Relationships xmlns="http://schemas.openxmlformats.org/package/2006/relationships"><Relationship Id="rId3" Type="http://schemas.openxmlformats.org/officeDocument/2006/relationships/hyperlink" Target="https://www.linkedin.com/" TargetMode="External"/><Relationship Id="rId2" Type="http://schemas.openxmlformats.org/officeDocument/2006/relationships/hyperlink" Target="https://www.facebook.com/" TargetMode="External"/><Relationship Id="rId1" Type="http://schemas.openxmlformats.org/officeDocument/2006/relationships/slideMaster" Target="../slideMasters/slideMaster5.xml"/><Relationship Id="rId4" Type="http://schemas.openxmlformats.org/officeDocument/2006/relationships/hyperlink" Target="https://twitter.com/" TargetMode="External"/></Relationships>
</file>

<file path=ppt/slideLayouts/_rels/slideLayout53.xml.rels><?xml version="1.0" encoding="UTF-8" standalone="yes"?>
<Relationships xmlns="http://schemas.openxmlformats.org/package/2006/relationships"><Relationship Id="rId3" Type="http://schemas.openxmlformats.org/officeDocument/2006/relationships/hyperlink" Target="https://www.linkedin.com/" TargetMode="External"/><Relationship Id="rId2" Type="http://schemas.openxmlformats.org/officeDocument/2006/relationships/hyperlink" Target="https://www.facebook.com/" TargetMode="External"/><Relationship Id="rId1" Type="http://schemas.openxmlformats.org/officeDocument/2006/relationships/slideMaster" Target="../slideMasters/slideMaster5.xml"/><Relationship Id="rId4" Type="http://schemas.openxmlformats.org/officeDocument/2006/relationships/hyperlink" Target="https://twitter.com/" TargetMode="External"/></Relationships>
</file>

<file path=ppt/slideLayouts/_rels/slideLayout54.xml.rels><?xml version="1.0" encoding="UTF-8" standalone="yes"?>
<Relationships xmlns="http://schemas.openxmlformats.org/package/2006/relationships"><Relationship Id="rId3" Type="http://schemas.openxmlformats.org/officeDocument/2006/relationships/hyperlink" Target="https://www.linkedin.com/" TargetMode="External"/><Relationship Id="rId2" Type="http://schemas.openxmlformats.org/officeDocument/2006/relationships/hyperlink" Target="https://www.facebook.com/" TargetMode="External"/><Relationship Id="rId1" Type="http://schemas.openxmlformats.org/officeDocument/2006/relationships/slideMaster" Target="../slideMasters/slideMaster5.xml"/><Relationship Id="rId4" Type="http://schemas.openxmlformats.org/officeDocument/2006/relationships/hyperlink" Target="https://twitter.com/" TargetMode="External"/></Relationships>
</file>

<file path=ppt/slideLayouts/_rels/slideLayout55.xml.rels><?xml version="1.0" encoding="UTF-8" standalone="yes"?>
<Relationships xmlns="http://schemas.openxmlformats.org/package/2006/relationships"><Relationship Id="rId3" Type="http://schemas.openxmlformats.org/officeDocument/2006/relationships/hyperlink" Target="https://www.linkedin.com/" TargetMode="External"/><Relationship Id="rId2" Type="http://schemas.openxmlformats.org/officeDocument/2006/relationships/hyperlink" Target="https://www.facebook.com/" TargetMode="External"/><Relationship Id="rId1" Type="http://schemas.openxmlformats.org/officeDocument/2006/relationships/slideMaster" Target="../slideMasters/slideMaster5.xml"/><Relationship Id="rId4" Type="http://schemas.openxmlformats.org/officeDocument/2006/relationships/hyperlink" Target="https://twitter.com/" TargetMode="External"/></Relationships>
</file>

<file path=ppt/slideLayouts/_rels/slideLayout56.xml.rels><?xml version="1.0" encoding="UTF-8" standalone="yes"?>
<Relationships xmlns="http://schemas.openxmlformats.org/package/2006/relationships"><Relationship Id="rId3" Type="http://schemas.openxmlformats.org/officeDocument/2006/relationships/hyperlink" Target="https://www.linkedin.com/" TargetMode="External"/><Relationship Id="rId2" Type="http://schemas.openxmlformats.org/officeDocument/2006/relationships/hyperlink" Target="https://www.facebook.com/" TargetMode="External"/><Relationship Id="rId1" Type="http://schemas.openxmlformats.org/officeDocument/2006/relationships/slideMaster" Target="../slideMasters/slideMaster5.xml"/><Relationship Id="rId4" Type="http://schemas.openxmlformats.org/officeDocument/2006/relationships/hyperlink" Target="https://twitter.com/" TargetMode="External"/></Relationships>
</file>

<file path=ppt/slideLayouts/_rels/slideLayout57.xml.rels><?xml version="1.0" encoding="UTF-8" standalone="yes"?>
<Relationships xmlns="http://schemas.openxmlformats.org/package/2006/relationships"><Relationship Id="rId3" Type="http://schemas.openxmlformats.org/officeDocument/2006/relationships/hyperlink" Target="https://www.linkedin.com/" TargetMode="External"/><Relationship Id="rId2" Type="http://schemas.openxmlformats.org/officeDocument/2006/relationships/hyperlink" Target="https://www.facebook.com/" TargetMode="External"/><Relationship Id="rId1" Type="http://schemas.openxmlformats.org/officeDocument/2006/relationships/slideMaster" Target="../slideMasters/slideMaster5.xml"/><Relationship Id="rId4" Type="http://schemas.openxmlformats.org/officeDocument/2006/relationships/hyperlink" Target="https://twitter.com/" TargetMode="External"/></Relationships>
</file>

<file path=ppt/slideLayouts/_rels/slideLayout58.xml.rels><?xml version="1.0" encoding="UTF-8" standalone="yes"?>
<Relationships xmlns="http://schemas.openxmlformats.org/package/2006/relationships"><Relationship Id="rId3" Type="http://schemas.openxmlformats.org/officeDocument/2006/relationships/hyperlink" Target="https://www.linkedin.com/" TargetMode="External"/><Relationship Id="rId2" Type="http://schemas.openxmlformats.org/officeDocument/2006/relationships/hyperlink" Target="https://www.facebook.com/" TargetMode="External"/><Relationship Id="rId1" Type="http://schemas.openxmlformats.org/officeDocument/2006/relationships/slideMaster" Target="../slideMasters/slideMaster5.xml"/><Relationship Id="rId4" Type="http://schemas.openxmlformats.org/officeDocument/2006/relationships/hyperlink" Target="https://twitter.com/" TargetMode="External"/></Relationships>
</file>

<file path=ppt/slideLayouts/_rels/slideLayout59.xml.rels><?xml version="1.0" encoding="UTF-8" standalone="yes"?>
<Relationships xmlns="http://schemas.openxmlformats.org/package/2006/relationships"><Relationship Id="rId3" Type="http://schemas.openxmlformats.org/officeDocument/2006/relationships/hyperlink" Target="https://www.linkedin.com/" TargetMode="External"/><Relationship Id="rId2" Type="http://schemas.openxmlformats.org/officeDocument/2006/relationships/hyperlink" Target="https://www.facebook.com/" TargetMode="External"/><Relationship Id="rId1" Type="http://schemas.openxmlformats.org/officeDocument/2006/relationships/slideMaster" Target="../slideMasters/slideMaster5.xml"/><Relationship Id="rId4" Type="http://schemas.openxmlformats.org/officeDocument/2006/relationships/hyperlink" Target="https://twitter.com/" TargetMode="Externa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3" Type="http://schemas.openxmlformats.org/officeDocument/2006/relationships/hyperlink" Target="https://www.linkedin.com/" TargetMode="External"/><Relationship Id="rId2" Type="http://schemas.openxmlformats.org/officeDocument/2006/relationships/hyperlink" Target="https://www.facebook.com/" TargetMode="External"/><Relationship Id="rId1" Type="http://schemas.openxmlformats.org/officeDocument/2006/relationships/slideMaster" Target="../slideMasters/slideMaster5.xml"/><Relationship Id="rId4" Type="http://schemas.openxmlformats.org/officeDocument/2006/relationships/hyperlink" Target="https://twitter.com/" TargetMode="External"/></Relationships>
</file>

<file path=ppt/slideLayouts/_rels/slideLayout64.xml.rels><?xml version="1.0" encoding="UTF-8" standalone="yes"?>
<Relationships xmlns="http://schemas.openxmlformats.org/package/2006/relationships"><Relationship Id="rId3" Type="http://schemas.openxmlformats.org/officeDocument/2006/relationships/hyperlink" Target="https://www.linkedin.com/" TargetMode="External"/><Relationship Id="rId2" Type="http://schemas.openxmlformats.org/officeDocument/2006/relationships/hyperlink" Target="https://www.facebook.com/" TargetMode="External"/><Relationship Id="rId1" Type="http://schemas.openxmlformats.org/officeDocument/2006/relationships/slideMaster" Target="../slideMasters/slideMaster5.xml"/><Relationship Id="rId4" Type="http://schemas.openxmlformats.org/officeDocument/2006/relationships/hyperlink" Target="https://twitter.com/" TargetMode="Externa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4124426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8_Custom Layout">
    <p:spTree>
      <p:nvGrpSpPr>
        <p:cNvPr id="1" name=""/>
        <p:cNvGrpSpPr/>
        <p:nvPr/>
      </p:nvGrpSpPr>
      <p:grpSpPr>
        <a:xfrm>
          <a:off x="0" y="0"/>
          <a:ext cx="0" cy="0"/>
          <a:chOff x="0" y="0"/>
          <a:chExt cx="0" cy="0"/>
        </a:xfrm>
      </p:grpSpPr>
      <p:sp>
        <p:nvSpPr>
          <p:cNvPr id="3" name="Picture Placeholder 4">
            <a:extLst>
              <a:ext uri="{FF2B5EF4-FFF2-40B4-BE49-F238E27FC236}">
                <a16:creationId xmlns:a16="http://schemas.microsoft.com/office/drawing/2014/main" id="{31ABC818-5E9D-48F2-A020-37EA8A501CC1}"/>
              </a:ext>
            </a:extLst>
          </p:cNvPr>
          <p:cNvSpPr>
            <a:spLocks noGrp="1"/>
          </p:cNvSpPr>
          <p:nvPr>
            <p:ph type="pic" sz="quarter" idx="11"/>
          </p:nvPr>
        </p:nvSpPr>
        <p:spPr>
          <a:xfrm>
            <a:off x="1083143" y="1335561"/>
            <a:ext cx="11463242" cy="11044879"/>
          </a:xfrm>
          <a:custGeom>
            <a:avLst/>
            <a:gdLst>
              <a:gd name="connsiteX0" fmla="*/ 0 w 7829549"/>
              <a:gd name="connsiteY0" fmla="*/ 0 h 7543801"/>
              <a:gd name="connsiteX1" fmla="*/ 7829549 w 7829549"/>
              <a:gd name="connsiteY1" fmla="*/ 0 h 7543801"/>
              <a:gd name="connsiteX2" fmla="*/ 7829549 w 7829549"/>
              <a:gd name="connsiteY2" fmla="*/ 7543801 h 7543801"/>
              <a:gd name="connsiteX3" fmla="*/ 0 w 7829549"/>
              <a:gd name="connsiteY3" fmla="*/ 7543801 h 7543801"/>
            </a:gdLst>
            <a:ahLst/>
            <a:cxnLst>
              <a:cxn ang="0">
                <a:pos x="connsiteX0" y="connsiteY0"/>
              </a:cxn>
              <a:cxn ang="0">
                <a:pos x="connsiteX1" y="connsiteY1"/>
              </a:cxn>
              <a:cxn ang="0">
                <a:pos x="connsiteX2" y="connsiteY2"/>
              </a:cxn>
              <a:cxn ang="0">
                <a:pos x="connsiteX3" y="connsiteY3"/>
              </a:cxn>
            </a:cxnLst>
            <a:rect l="l" t="t" r="r" b="b"/>
            <a:pathLst>
              <a:path w="7829549" h="7543801">
                <a:moveTo>
                  <a:pt x="0" y="0"/>
                </a:moveTo>
                <a:lnTo>
                  <a:pt x="7829549" y="0"/>
                </a:lnTo>
                <a:lnTo>
                  <a:pt x="7829549" y="7543801"/>
                </a:lnTo>
                <a:lnTo>
                  <a:pt x="0" y="7543801"/>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3899531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indefinite" accel="50000" decel="50000" autoRev="1" fill="hold" grpId="0" nodeType="withEffect">
                                  <p:stCondLst>
                                    <p:cond delay="0"/>
                                  </p:stCondLst>
                                  <p:childTnLst>
                                    <p:animScale>
                                      <p:cBhvr>
                                        <p:cTn id="6" dur="2450" fill="hold"/>
                                        <p:tgtEl>
                                          <p:spTgt spid="3"/>
                                        </p:tgtEl>
                                      </p:cBhvr>
                                      <p:by x="80000" y="8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11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9122FED-B9CE-40D8-846C-33FC451E3876}"/>
              </a:ext>
            </a:extLst>
          </p:cNvPr>
          <p:cNvSpPr/>
          <p:nvPr/>
        </p:nvSpPr>
        <p:spPr>
          <a:xfrm>
            <a:off x="1563688" y="1295400"/>
            <a:ext cx="21259800" cy="11049000"/>
          </a:xfrm>
          <a:prstGeom prst="rect">
            <a:avLst/>
          </a:prstGeom>
          <a:solidFill>
            <a:schemeClr val="bg1">
              <a:alpha val="67000"/>
            </a:schemeClr>
          </a:solidFill>
          <a:ln>
            <a:noFill/>
          </a:ln>
          <a:effectLst>
            <a:outerShdw blurRad="1066800" dist="304800" dir="2700000" algn="tl" rotWithShape="0">
              <a:schemeClr val="accent2">
                <a:lumMod val="50000"/>
                <a:alpha val="6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Picture Placeholder 9">
            <a:extLst>
              <a:ext uri="{FF2B5EF4-FFF2-40B4-BE49-F238E27FC236}">
                <a16:creationId xmlns:a16="http://schemas.microsoft.com/office/drawing/2014/main" id="{A452C489-EA6E-4BC5-9850-D8537E86C943}"/>
              </a:ext>
            </a:extLst>
          </p:cNvPr>
          <p:cNvSpPr>
            <a:spLocks noGrp="1"/>
          </p:cNvSpPr>
          <p:nvPr>
            <p:ph type="pic" sz="quarter" idx="13"/>
          </p:nvPr>
        </p:nvSpPr>
        <p:spPr>
          <a:xfrm>
            <a:off x="1563688" y="1295400"/>
            <a:ext cx="7086600" cy="5562600"/>
          </a:xfrm>
          <a:custGeom>
            <a:avLst/>
            <a:gdLst>
              <a:gd name="connsiteX0" fmla="*/ 0 w 7086600"/>
              <a:gd name="connsiteY0" fmla="*/ 0 h 5562600"/>
              <a:gd name="connsiteX1" fmla="*/ 7086600 w 7086600"/>
              <a:gd name="connsiteY1" fmla="*/ 0 h 5562600"/>
              <a:gd name="connsiteX2" fmla="*/ 7086600 w 7086600"/>
              <a:gd name="connsiteY2" fmla="*/ 5562600 h 5562600"/>
              <a:gd name="connsiteX3" fmla="*/ 0 w 7086600"/>
              <a:gd name="connsiteY3" fmla="*/ 5562600 h 5562600"/>
            </a:gdLst>
            <a:ahLst/>
            <a:cxnLst>
              <a:cxn ang="0">
                <a:pos x="connsiteX0" y="connsiteY0"/>
              </a:cxn>
              <a:cxn ang="0">
                <a:pos x="connsiteX1" y="connsiteY1"/>
              </a:cxn>
              <a:cxn ang="0">
                <a:pos x="connsiteX2" y="connsiteY2"/>
              </a:cxn>
              <a:cxn ang="0">
                <a:pos x="connsiteX3" y="connsiteY3"/>
              </a:cxn>
            </a:cxnLst>
            <a:rect l="l" t="t" r="r" b="b"/>
            <a:pathLst>
              <a:path w="7086600" h="5562600">
                <a:moveTo>
                  <a:pt x="0" y="0"/>
                </a:moveTo>
                <a:lnTo>
                  <a:pt x="7086600" y="0"/>
                </a:lnTo>
                <a:lnTo>
                  <a:pt x="7086600" y="5562600"/>
                </a:lnTo>
                <a:lnTo>
                  <a:pt x="0" y="5562600"/>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11" name="Picture Placeholder 10">
            <a:extLst>
              <a:ext uri="{FF2B5EF4-FFF2-40B4-BE49-F238E27FC236}">
                <a16:creationId xmlns:a16="http://schemas.microsoft.com/office/drawing/2014/main" id="{319F50EE-1872-42E1-8F57-3DB9C267B313}"/>
              </a:ext>
            </a:extLst>
          </p:cNvPr>
          <p:cNvSpPr>
            <a:spLocks noGrp="1"/>
          </p:cNvSpPr>
          <p:nvPr>
            <p:ph type="pic" sz="quarter" idx="14"/>
          </p:nvPr>
        </p:nvSpPr>
        <p:spPr>
          <a:xfrm>
            <a:off x="8650288" y="1295400"/>
            <a:ext cx="7086600" cy="5562600"/>
          </a:xfrm>
          <a:custGeom>
            <a:avLst/>
            <a:gdLst>
              <a:gd name="connsiteX0" fmla="*/ 0 w 7086600"/>
              <a:gd name="connsiteY0" fmla="*/ 0 h 5562600"/>
              <a:gd name="connsiteX1" fmla="*/ 7086600 w 7086600"/>
              <a:gd name="connsiteY1" fmla="*/ 0 h 5562600"/>
              <a:gd name="connsiteX2" fmla="*/ 7086600 w 7086600"/>
              <a:gd name="connsiteY2" fmla="*/ 5562600 h 5562600"/>
              <a:gd name="connsiteX3" fmla="*/ 0 w 7086600"/>
              <a:gd name="connsiteY3" fmla="*/ 5562600 h 5562600"/>
            </a:gdLst>
            <a:ahLst/>
            <a:cxnLst>
              <a:cxn ang="0">
                <a:pos x="connsiteX0" y="connsiteY0"/>
              </a:cxn>
              <a:cxn ang="0">
                <a:pos x="connsiteX1" y="connsiteY1"/>
              </a:cxn>
              <a:cxn ang="0">
                <a:pos x="connsiteX2" y="connsiteY2"/>
              </a:cxn>
              <a:cxn ang="0">
                <a:pos x="connsiteX3" y="connsiteY3"/>
              </a:cxn>
            </a:cxnLst>
            <a:rect l="l" t="t" r="r" b="b"/>
            <a:pathLst>
              <a:path w="7086600" h="5562600">
                <a:moveTo>
                  <a:pt x="0" y="0"/>
                </a:moveTo>
                <a:lnTo>
                  <a:pt x="7086600" y="0"/>
                </a:lnTo>
                <a:lnTo>
                  <a:pt x="7086600" y="5562600"/>
                </a:lnTo>
                <a:lnTo>
                  <a:pt x="0" y="5562600"/>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12" name="Picture Placeholder 11">
            <a:extLst>
              <a:ext uri="{FF2B5EF4-FFF2-40B4-BE49-F238E27FC236}">
                <a16:creationId xmlns:a16="http://schemas.microsoft.com/office/drawing/2014/main" id="{253BA0F6-5D4B-47F5-9DA5-B602829E29F5}"/>
              </a:ext>
            </a:extLst>
          </p:cNvPr>
          <p:cNvSpPr>
            <a:spLocks noGrp="1"/>
          </p:cNvSpPr>
          <p:nvPr>
            <p:ph type="pic" sz="quarter" idx="15"/>
          </p:nvPr>
        </p:nvSpPr>
        <p:spPr>
          <a:xfrm>
            <a:off x="15736888" y="1295400"/>
            <a:ext cx="7086600" cy="5562600"/>
          </a:xfrm>
          <a:custGeom>
            <a:avLst/>
            <a:gdLst>
              <a:gd name="connsiteX0" fmla="*/ 0 w 7086600"/>
              <a:gd name="connsiteY0" fmla="*/ 0 h 5562600"/>
              <a:gd name="connsiteX1" fmla="*/ 7086600 w 7086600"/>
              <a:gd name="connsiteY1" fmla="*/ 0 h 5562600"/>
              <a:gd name="connsiteX2" fmla="*/ 7086600 w 7086600"/>
              <a:gd name="connsiteY2" fmla="*/ 5562600 h 5562600"/>
              <a:gd name="connsiteX3" fmla="*/ 0 w 7086600"/>
              <a:gd name="connsiteY3" fmla="*/ 5562600 h 5562600"/>
            </a:gdLst>
            <a:ahLst/>
            <a:cxnLst>
              <a:cxn ang="0">
                <a:pos x="connsiteX0" y="connsiteY0"/>
              </a:cxn>
              <a:cxn ang="0">
                <a:pos x="connsiteX1" y="connsiteY1"/>
              </a:cxn>
              <a:cxn ang="0">
                <a:pos x="connsiteX2" y="connsiteY2"/>
              </a:cxn>
              <a:cxn ang="0">
                <a:pos x="connsiteX3" y="connsiteY3"/>
              </a:cxn>
            </a:cxnLst>
            <a:rect l="l" t="t" r="r" b="b"/>
            <a:pathLst>
              <a:path w="7086600" h="5562600">
                <a:moveTo>
                  <a:pt x="0" y="0"/>
                </a:moveTo>
                <a:lnTo>
                  <a:pt x="7086600" y="0"/>
                </a:lnTo>
                <a:lnTo>
                  <a:pt x="7086600" y="5562600"/>
                </a:lnTo>
                <a:lnTo>
                  <a:pt x="0" y="5562600"/>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4253732473"/>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069269398"/>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1_Custom Layout">
    <p:spTree>
      <p:nvGrpSpPr>
        <p:cNvPr id="1" name=""/>
        <p:cNvGrpSpPr/>
        <p:nvPr/>
      </p:nvGrpSpPr>
      <p:grpSpPr>
        <a:xfrm>
          <a:off x="0" y="0"/>
          <a:ext cx="0" cy="0"/>
          <a:chOff x="0" y="0"/>
          <a:chExt cx="0" cy="0"/>
        </a:xfrm>
      </p:grpSpPr>
      <p:sp>
        <p:nvSpPr>
          <p:cNvPr id="3" name="Light Blue">
            <a:extLst>
              <a:ext uri="{FF2B5EF4-FFF2-40B4-BE49-F238E27FC236}">
                <a16:creationId xmlns:a16="http://schemas.microsoft.com/office/drawing/2014/main" id="{737C1824-F0F8-4696-B834-5E2D2D66B4B5}"/>
              </a:ext>
            </a:extLst>
          </p:cNvPr>
          <p:cNvSpPr/>
          <p:nvPr/>
        </p:nvSpPr>
        <p:spPr>
          <a:xfrm rot="11700000">
            <a:off x="-9089865" y="167822"/>
            <a:ext cx="31922598" cy="21416690"/>
          </a:xfrm>
          <a:custGeom>
            <a:avLst/>
            <a:gdLst>
              <a:gd name="connsiteX0" fmla="*/ 7866683 w 8105775"/>
              <a:gd name="connsiteY0" fmla="*/ 3469179 h 7248525"/>
              <a:gd name="connsiteX1" fmla="*/ 6844650 w 8105775"/>
              <a:gd name="connsiteY1" fmla="*/ 1416541 h 7248525"/>
              <a:gd name="connsiteX2" fmla="*/ 5800711 w 8105775"/>
              <a:gd name="connsiteY2" fmla="*/ 430704 h 7248525"/>
              <a:gd name="connsiteX3" fmla="*/ 1604948 w 8105775"/>
              <a:gd name="connsiteY3" fmla="*/ 1225089 h 7248525"/>
              <a:gd name="connsiteX4" fmla="*/ 8558 w 8105775"/>
              <a:gd name="connsiteY4" fmla="*/ 4330239 h 7248525"/>
              <a:gd name="connsiteX5" fmla="*/ 1055355 w 8105775"/>
              <a:gd name="connsiteY5" fmla="*/ 6109509 h 7248525"/>
              <a:gd name="connsiteX6" fmla="*/ 2590785 w 8105775"/>
              <a:gd name="connsiteY6" fmla="*/ 6781022 h 7248525"/>
              <a:gd name="connsiteX7" fmla="*/ 4990133 w 8105775"/>
              <a:gd name="connsiteY7" fmla="*/ 7234412 h 7248525"/>
              <a:gd name="connsiteX8" fmla="*/ 6442696 w 8105775"/>
              <a:gd name="connsiteY8" fmla="*/ 7103919 h 7248525"/>
              <a:gd name="connsiteX9" fmla="*/ 7065631 w 8105775"/>
              <a:gd name="connsiteY9" fmla="*/ 6813406 h 7248525"/>
              <a:gd name="connsiteX10" fmla="*/ 7575218 w 8105775"/>
              <a:gd name="connsiteY10" fmla="*/ 6330489 h 7248525"/>
              <a:gd name="connsiteX11" fmla="*/ 8074328 w 8105775"/>
              <a:gd name="connsiteY11" fmla="*/ 5337031 h 7248525"/>
              <a:gd name="connsiteX12" fmla="*/ 8036228 w 8105775"/>
              <a:gd name="connsiteY12" fmla="*/ 4195937 h 7248525"/>
              <a:gd name="connsiteX13" fmla="*/ 7866683 w 8105775"/>
              <a:gd name="connsiteY13" fmla="*/ 3469179 h 7248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105775" h="7248525">
                <a:moveTo>
                  <a:pt x="7866683" y="3469179"/>
                </a:moveTo>
                <a:cubicBezTo>
                  <a:pt x="7655228" y="2729086"/>
                  <a:pt x="7324711" y="2029951"/>
                  <a:pt x="6844650" y="1416541"/>
                </a:cubicBezTo>
                <a:cubicBezTo>
                  <a:pt x="6549375" y="1038399"/>
                  <a:pt x="6199808" y="699309"/>
                  <a:pt x="5800711" y="430704"/>
                </a:cubicBezTo>
                <a:cubicBezTo>
                  <a:pt x="4204321" y="-641811"/>
                  <a:pt x="2276460" y="544051"/>
                  <a:pt x="1604948" y="1225089"/>
                </a:cubicBezTo>
                <a:cubicBezTo>
                  <a:pt x="933435" y="1906126"/>
                  <a:pt x="-104790" y="3310111"/>
                  <a:pt x="8558" y="4330239"/>
                </a:cubicBezTo>
                <a:cubicBezTo>
                  <a:pt x="121905" y="5350367"/>
                  <a:pt x="583868" y="5796137"/>
                  <a:pt x="1055355" y="6109509"/>
                </a:cubicBezTo>
                <a:cubicBezTo>
                  <a:pt x="1526843" y="6423834"/>
                  <a:pt x="2328848" y="6711489"/>
                  <a:pt x="2590785" y="6781022"/>
                </a:cubicBezTo>
                <a:cubicBezTo>
                  <a:pt x="2852723" y="6850554"/>
                  <a:pt x="4212893" y="7164879"/>
                  <a:pt x="4990133" y="7234412"/>
                </a:cubicBezTo>
                <a:cubicBezTo>
                  <a:pt x="5474003" y="7278226"/>
                  <a:pt x="5975971" y="7243937"/>
                  <a:pt x="6442696" y="7103919"/>
                </a:cubicBezTo>
                <a:cubicBezTo>
                  <a:pt x="6659866" y="7039149"/>
                  <a:pt x="6885608" y="6952472"/>
                  <a:pt x="7065631" y="6813406"/>
                </a:cubicBezTo>
                <a:cubicBezTo>
                  <a:pt x="7251368" y="6670531"/>
                  <a:pt x="7423771" y="6509559"/>
                  <a:pt x="7575218" y="6330489"/>
                </a:cubicBezTo>
                <a:cubicBezTo>
                  <a:pt x="7816200" y="6043787"/>
                  <a:pt x="8001938" y="5706601"/>
                  <a:pt x="8074328" y="5337031"/>
                </a:cubicBezTo>
                <a:cubicBezTo>
                  <a:pt x="8147671" y="4960794"/>
                  <a:pt x="8104808" y="4572174"/>
                  <a:pt x="8036228" y="4195937"/>
                </a:cubicBezTo>
                <a:cubicBezTo>
                  <a:pt x="7990508" y="3951144"/>
                  <a:pt x="7935263" y="3708256"/>
                  <a:pt x="7866683" y="3469179"/>
                </a:cubicBezTo>
                <a:close/>
              </a:path>
            </a:pathLst>
          </a:custGeom>
          <a:gradFill>
            <a:gsLst>
              <a:gs pos="77000">
                <a:schemeClr val="accent2"/>
              </a:gs>
              <a:gs pos="0">
                <a:schemeClr val="accent1">
                  <a:lumMod val="40000"/>
                  <a:lumOff val="60000"/>
                </a:schemeClr>
              </a:gs>
            </a:gsLst>
            <a:path path="circle">
              <a:fillToRect l="50000" t="50000" r="50000" b="50000"/>
            </a:path>
          </a:gradFill>
          <a:ln w="9525" cap="flat">
            <a:noFill/>
            <a:prstDash val="solid"/>
            <a:miter/>
          </a:ln>
          <a:effectLst>
            <a:softEdge rad="1270000"/>
          </a:effectLst>
        </p:spPr>
        <p:txBody>
          <a:bodyPr rtlCol="0" anchor="ctr"/>
          <a:lstStyle/>
          <a:p>
            <a:endParaRPr lang="en-US"/>
          </a:p>
        </p:txBody>
      </p:sp>
      <p:sp>
        <p:nvSpPr>
          <p:cNvPr id="4" name="Pink Purple">
            <a:extLst>
              <a:ext uri="{FF2B5EF4-FFF2-40B4-BE49-F238E27FC236}">
                <a16:creationId xmlns:a16="http://schemas.microsoft.com/office/drawing/2014/main" id="{500985AA-642B-4D7B-8B9E-2F84B87877A6}"/>
              </a:ext>
            </a:extLst>
          </p:cNvPr>
          <p:cNvSpPr/>
          <p:nvPr/>
        </p:nvSpPr>
        <p:spPr>
          <a:xfrm rot="900000">
            <a:off x="-4017610" y="-8193034"/>
            <a:ext cx="21010204" cy="18788207"/>
          </a:xfrm>
          <a:custGeom>
            <a:avLst/>
            <a:gdLst>
              <a:gd name="connsiteX0" fmla="*/ 7866683 w 8105775"/>
              <a:gd name="connsiteY0" fmla="*/ 3469179 h 7248525"/>
              <a:gd name="connsiteX1" fmla="*/ 6844650 w 8105775"/>
              <a:gd name="connsiteY1" fmla="*/ 1416541 h 7248525"/>
              <a:gd name="connsiteX2" fmla="*/ 5800711 w 8105775"/>
              <a:gd name="connsiteY2" fmla="*/ 430704 h 7248525"/>
              <a:gd name="connsiteX3" fmla="*/ 1604948 w 8105775"/>
              <a:gd name="connsiteY3" fmla="*/ 1225089 h 7248525"/>
              <a:gd name="connsiteX4" fmla="*/ 8558 w 8105775"/>
              <a:gd name="connsiteY4" fmla="*/ 4330239 h 7248525"/>
              <a:gd name="connsiteX5" fmla="*/ 1055355 w 8105775"/>
              <a:gd name="connsiteY5" fmla="*/ 6109509 h 7248525"/>
              <a:gd name="connsiteX6" fmla="*/ 2590785 w 8105775"/>
              <a:gd name="connsiteY6" fmla="*/ 6781022 h 7248525"/>
              <a:gd name="connsiteX7" fmla="*/ 4990133 w 8105775"/>
              <a:gd name="connsiteY7" fmla="*/ 7234412 h 7248525"/>
              <a:gd name="connsiteX8" fmla="*/ 6442696 w 8105775"/>
              <a:gd name="connsiteY8" fmla="*/ 7103919 h 7248525"/>
              <a:gd name="connsiteX9" fmla="*/ 7065631 w 8105775"/>
              <a:gd name="connsiteY9" fmla="*/ 6813406 h 7248525"/>
              <a:gd name="connsiteX10" fmla="*/ 7575218 w 8105775"/>
              <a:gd name="connsiteY10" fmla="*/ 6330489 h 7248525"/>
              <a:gd name="connsiteX11" fmla="*/ 8074328 w 8105775"/>
              <a:gd name="connsiteY11" fmla="*/ 5337031 h 7248525"/>
              <a:gd name="connsiteX12" fmla="*/ 8036228 w 8105775"/>
              <a:gd name="connsiteY12" fmla="*/ 4195937 h 7248525"/>
              <a:gd name="connsiteX13" fmla="*/ 7866683 w 8105775"/>
              <a:gd name="connsiteY13" fmla="*/ 3469179 h 7248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105775" h="7248525">
                <a:moveTo>
                  <a:pt x="7866683" y="3469179"/>
                </a:moveTo>
                <a:cubicBezTo>
                  <a:pt x="7655228" y="2729086"/>
                  <a:pt x="7324711" y="2029951"/>
                  <a:pt x="6844650" y="1416541"/>
                </a:cubicBezTo>
                <a:cubicBezTo>
                  <a:pt x="6549375" y="1038399"/>
                  <a:pt x="6199808" y="699309"/>
                  <a:pt x="5800711" y="430704"/>
                </a:cubicBezTo>
                <a:cubicBezTo>
                  <a:pt x="4204321" y="-641811"/>
                  <a:pt x="2276460" y="544051"/>
                  <a:pt x="1604948" y="1225089"/>
                </a:cubicBezTo>
                <a:cubicBezTo>
                  <a:pt x="933435" y="1906126"/>
                  <a:pt x="-104790" y="3310111"/>
                  <a:pt x="8558" y="4330239"/>
                </a:cubicBezTo>
                <a:cubicBezTo>
                  <a:pt x="121905" y="5350367"/>
                  <a:pt x="583868" y="5796137"/>
                  <a:pt x="1055355" y="6109509"/>
                </a:cubicBezTo>
                <a:cubicBezTo>
                  <a:pt x="1526843" y="6423834"/>
                  <a:pt x="2328848" y="6711489"/>
                  <a:pt x="2590785" y="6781022"/>
                </a:cubicBezTo>
                <a:cubicBezTo>
                  <a:pt x="2852723" y="6850554"/>
                  <a:pt x="4212893" y="7164879"/>
                  <a:pt x="4990133" y="7234412"/>
                </a:cubicBezTo>
                <a:cubicBezTo>
                  <a:pt x="5474003" y="7278226"/>
                  <a:pt x="5975971" y="7243937"/>
                  <a:pt x="6442696" y="7103919"/>
                </a:cubicBezTo>
                <a:cubicBezTo>
                  <a:pt x="6659866" y="7039149"/>
                  <a:pt x="6885608" y="6952472"/>
                  <a:pt x="7065631" y="6813406"/>
                </a:cubicBezTo>
                <a:cubicBezTo>
                  <a:pt x="7251368" y="6670531"/>
                  <a:pt x="7423771" y="6509559"/>
                  <a:pt x="7575218" y="6330489"/>
                </a:cubicBezTo>
                <a:cubicBezTo>
                  <a:pt x="7816200" y="6043787"/>
                  <a:pt x="8001938" y="5706601"/>
                  <a:pt x="8074328" y="5337031"/>
                </a:cubicBezTo>
                <a:cubicBezTo>
                  <a:pt x="8147671" y="4960794"/>
                  <a:pt x="8104808" y="4572174"/>
                  <a:pt x="8036228" y="4195937"/>
                </a:cubicBezTo>
                <a:cubicBezTo>
                  <a:pt x="7990508" y="3951144"/>
                  <a:pt x="7935263" y="3708256"/>
                  <a:pt x="7866683" y="3469179"/>
                </a:cubicBezTo>
                <a:close/>
              </a:path>
            </a:pathLst>
          </a:custGeom>
          <a:gradFill>
            <a:gsLst>
              <a:gs pos="71000">
                <a:schemeClr val="accent2"/>
              </a:gs>
              <a:gs pos="40000">
                <a:schemeClr val="accent3">
                  <a:lumMod val="75000"/>
                </a:schemeClr>
              </a:gs>
              <a:gs pos="0">
                <a:schemeClr val="accent3">
                  <a:lumMod val="75000"/>
                </a:schemeClr>
              </a:gs>
            </a:gsLst>
            <a:path path="circle">
              <a:fillToRect l="50000" t="50000" r="50000" b="50000"/>
            </a:path>
          </a:gradFill>
          <a:ln w="9525" cap="flat">
            <a:noFill/>
            <a:prstDash val="solid"/>
            <a:miter/>
          </a:ln>
          <a:effectLst>
            <a:softEdge rad="1270000"/>
          </a:effectLst>
        </p:spPr>
        <p:txBody>
          <a:bodyPr rtlCol="0" anchor="ctr"/>
          <a:lstStyle/>
          <a:p>
            <a:endParaRPr lang="en-US"/>
          </a:p>
        </p:txBody>
      </p:sp>
      <p:sp>
        <p:nvSpPr>
          <p:cNvPr id="5" name="Purple">
            <a:extLst>
              <a:ext uri="{FF2B5EF4-FFF2-40B4-BE49-F238E27FC236}">
                <a16:creationId xmlns:a16="http://schemas.microsoft.com/office/drawing/2014/main" id="{448C279F-10E9-4C46-A814-3EAAE49164DB}"/>
              </a:ext>
            </a:extLst>
          </p:cNvPr>
          <p:cNvSpPr/>
          <p:nvPr/>
        </p:nvSpPr>
        <p:spPr>
          <a:xfrm rot="15300000">
            <a:off x="2416400" y="-9343195"/>
            <a:ext cx="30017871" cy="26843243"/>
          </a:xfrm>
          <a:custGeom>
            <a:avLst/>
            <a:gdLst>
              <a:gd name="connsiteX0" fmla="*/ 7866683 w 8105775"/>
              <a:gd name="connsiteY0" fmla="*/ 3469179 h 7248525"/>
              <a:gd name="connsiteX1" fmla="*/ 6844650 w 8105775"/>
              <a:gd name="connsiteY1" fmla="*/ 1416541 h 7248525"/>
              <a:gd name="connsiteX2" fmla="*/ 5800711 w 8105775"/>
              <a:gd name="connsiteY2" fmla="*/ 430704 h 7248525"/>
              <a:gd name="connsiteX3" fmla="*/ 1604948 w 8105775"/>
              <a:gd name="connsiteY3" fmla="*/ 1225089 h 7248525"/>
              <a:gd name="connsiteX4" fmla="*/ 8558 w 8105775"/>
              <a:gd name="connsiteY4" fmla="*/ 4330239 h 7248525"/>
              <a:gd name="connsiteX5" fmla="*/ 1055355 w 8105775"/>
              <a:gd name="connsiteY5" fmla="*/ 6109509 h 7248525"/>
              <a:gd name="connsiteX6" fmla="*/ 2590785 w 8105775"/>
              <a:gd name="connsiteY6" fmla="*/ 6781022 h 7248525"/>
              <a:gd name="connsiteX7" fmla="*/ 4990133 w 8105775"/>
              <a:gd name="connsiteY7" fmla="*/ 7234412 h 7248525"/>
              <a:gd name="connsiteX8" fmla="*/ 6442696 w 8105775"/>
              <a:gd name="connsiteY8" fmla="*/ 7103919 h 7248525"/>
              <a:gd name="connsiteX9" fmla="*/ 7065631 w 8105775"/>
              <a:gd name="connsiteY9" fmla="*/ 6813406 h 7248525"/>
              <a:gd name="connsiteX10" fmla="*/ 7575218 w 8105775"/>
              <a:gd name="connsiteY10" fmla="*/ 6330489 h 7248525"/>
              <a:gd name="connsiteX11" fmla="*/ 8074328 w 8105775"/>
              <a:gd name="connsiteY11" fmla="*/ 5337031 h 7248525"/>
              <a:gd name="connsiteX12" fmla="*/ 8036228 w 8105775"/>
              <a:gd name="connsiteY12" fmla="*/ 4195937 h 7248525"/>
              <a:gd name="connsiteX13" fmla="*/ 7866683 w 8105775"/>
              <a:gd name="connsiteY13" fmla="*/ 3469179 h 7248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105775" h="7248525">
                <a:moveTo>
                  <a:pt x="7866683" y="3469179"/>
                </a:moveTo>
                <a:cubicBezTo>
                  <a:pt x="7655228" y="2729086"/>
                  <a:pt x="7324711" y="2029951"/>
                  <a:pt x="6844650" y="1416541"/>
                </a:cubicBezTo>
                <a:cubicBezTo>
                  <a:pt x="6549375" y="1038399"/>
                  <a:pt x="6199808" y="699309"/>
                  <a:pt x="5800711" y="430704"/>
                </a:cubicBezTo>
                <a:cubicBezTo>
                  <a:pt x="4204321" y="-641811"/>
                  <a:pt x="2276460" y="544051"/>
                  <a:pt x="1604948" y="1225089"/>
                </a:cubicBezTo>
                <a:cubicBezTo>
                  <a:pt x="933435" y="1906126"/>
                  <a:pt x="-104790" y="3310111"/>
                  <a:pt x="8558" y="4330239"/>
                </a:cubicBezTo>
                <a:cubicBezTo>
                  <a:pt x="121905" y="5350367"/>
                  <a:pt x="583868" y="5796137"/>
                  <a:pt x="1055355" y="6109509"/>
                </a:cubicBezTo>
                <a:cubicBezTo>
                  <a:pt x="1526843" y="6423834"/>
                  <a:pt x="2328848" y="6711489"/>
                  <a:pt x="2590785" y="6781022"/>
                </a:cubicBezTo>
                <a:cubicBezTo>
                  <a:pt x="2852723" y="6850554"/>
                  <a:pt x="4212893" y="7164879"/>
                  <a:pt x="4990133" y="7234412"/>
                </a:cubicBezTo>
                <a:cubicBezTo>
                  <a:pt x="5474003" y="7278226"/>
                  <a:pt x="5975971" y="7243937"/>
                  <a:pt x="6442696" y="7103919"/>
                </a:cubicBezTo>
                <a:cubicBezTo>
                  <a:pt x="6659866" y="7039149"/>
                  <a:pt x="6885608" y="6952472"/>
                  <a:pt x="7065631" y="6813406"/>
                </a:cubicBezTo>
                <a:cubicBezTo>
                  <a:pt x="7251368" y="6670531"/>
                  <a:pt x="7423771" y="6509559"/>
                  <a:pt x="7575218" y="6330489"/>
                </a:cubicBezTo>
                <a:cubicBezTo>
                  <a:pt x="7816200" y="6043787"/>
                  <a:pt x="8001938" y="5706601"/>
                  <a:pt x="8074328" y="5337031"/>
                </a:cubicBezTo>
                <a:cubicBezTo>
                  <a:pt x="8147671" y="4960794"/>
                  <a:pt x="8104808" y="4572174"/>
                  <a:pt x="8036228" y="4195937"/>
                </a:cubicBezTo>
                <a:cubicBezTo>
                  <a:pt x="7990508" y="3951144"/>
                  <a:pt x="7935263" y="3708256"/>
                  <a:pt x="7866683" y="3469179"/>
                </a:cubicBezTo>
                <a:close/>
              </a:path>
            </a:pathLst>
          </a:custGeom>
          <a:gradFill>
            <a:gsLst>
              <a:gs pos="73000">
                <a:schemeClr val="accent2"/>
              </a:gs>
              <a:gs pos="0">
                <a:schemeClr val="accent2"/>
              </a:gs>
            </a:gsLst>
            <a:path path="circle">
              <a:fillToRect l="50000" t="50000" r="50000" b="50000"/>
            </a:path>
          </a:gradFill>
          <a:ln w="9525" cap="flat">
            <a:noFill/>
            <a:prstDash val="solid"/>
            <a:miter/>
          </a:ln>
          <a:effectLst>
            <a:softEdge rad="1270000"/>
          </a:effectLst>
        </p:spPr>
        <p:txBody>
          <a:bodyPr rtlCol="0" anchor="ctr"/>
          <a:lstStyle/>
          <a:p>
            <a:endParaRPr lang="en-US"/>
          </a:p>
        </p:txBody>
      </p:sp>
      <p:sp>
        <p:nvSpPr>
          <p:cNvPr id="6" name="Pink">
            <a:extLst>
              <a:ext uri="{FF2B5EF4-FFF2-40B4-BE49-F238E27FC236}">
                <a16:creationId xmlns:a16="http://schemas.microsoft.com/office/drawing/2014/main" id="{B4D9EABA-F71C-441A-8842-306D0D635336}"/>
              </a:ext>
            </a:extLst>
          </p:cNvPr>
          <p:cNvSpPr/>
          <p:nvPr/>
        </p:nvSpPr>
        <p:spPr>
          <a:xfrm rot="9000000">
            <a:off x="570497" y="-5092368"/>
            <a:ext cx="17079431" cy="15273145"/>
          </a:xfrm>
          <a:custGeom>
            <a:avLst/>
            <a:gdLst>
              <a:gd name="connsiteX0" fmla="*/ 7866683 w 8105775"/>
              <a:gd name="connsiteY0" fmla="*/ 3469179 h 7248525"/>
              <a:gd name="connsiteX1" fmla="*/ 6844650 w 8105775"/>
              <a:gd name="connsiteY1" fmla="*/ 1416541 h 7248525"/>
              <a:gd name="connsiteX2" fmla="*/ 5800711 w 8105775"/>
              <a:gd name="connsiteY2" fmla="*/ 430704 h 7248525"/>
              <a:gd name="connsiteX3" fmla="*/ 1604948 w 8105775"/>
              <a:gd name="connsiteY3" fmla="*/ 1225089 h 7248525"/>
              <a:gd name="connsiteX4" fmla="*/ 8558 w 8105775"/>
              <a:gd name="connsiteY4" fmla="*/ 4330239 h 7248525"/>
              <a:gd name="connsiteX5" fmla="*/ 1055355 w 8105775"/>
              <a:gd name="connsiteY5" fmla="*/ 6109509 h 7248525"/>
              <a:gd name="connsiteX6" fmla="*/ 2590785 w 8105775"/>
              <a:gd name="connsiteY6" fmla="*/ 6781022 h 7248525"/>
              <a:gd name="connsiteX7" fmla="*/ 4990133 w 8105775"/>
              <a:gd name="connsiteY7" fmla="*/ 7234412 h 7248525"/>
              <a:gd name="connsiteX8" fmla="*/ 6442696 w 8105775"/>
              <a:gd name="connsiteY8" fmla="*/ 7103919 h 7248525"/>
              <a:gd name="connsiteX9" fmla="*/ 7065631 w 8105775"/>
              <a:gd name="connsiteY9" fmla="*/ 6813406 h 7248525"/>
              <a:gd name="connsiteX10" fmla="*/ 7575218 w 8105775"/>
              <a:gd name="connsiteY10" fmla="*/ 6330489 h 7248525"/>
              <a:gd name="connsiteX11" fmla="*/ 8074328 w 8105775"/>
              <a:gd name="connsiteY11" fmla="*/ 5337031 h 7248525"/>
              <a:gd name="connsiteX12" fmla="*/ 8036228 w 8105775"/>
              <a:gd name="connsiteY12" fmla="*/ 4195937 h 7248525"/>
              <a:gd name="connsiteX13" fmla="*/ 7866683 w 8105775"/>
              <a:gd name="connsiteY13" fmla="*/ 3469179 h 7248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105775" h="7248525">
                <a:moveTo>
                  <a:pt x="7866683" y="3469179"/>
                </a:moveTo>
                <a:cubicBezTo>
                  <a:pt x="7655228" y="2729086"/>
                  <a:pt x="7324711" y="2029951"/>
                  <a:pt x="6844650" y="1416541"/>
                </a:cubicBezTo>
                <a:cubicBezTo>
                  <a:pt x="6549375" y="1038399"/>
                  <a:pt x="6199808" y="699309"/>
                  <a:pt x="5800711" y="430704"/>
                </a:cubicBezTo>
                <a:cubicBezTo>
                  <a:pt x="4204321" y="-641811"/>
                  <a:pt x="2276460" y="544051"/>
                  <a:pt x="1604948" y="1225089"/>
                </a:cubicBezTo>
                <a:cubicBezTo>
                  <a:pt x="933435" y="1906126"/>
                  <a:pt x="-104790" y="3310111"/>
                  <a:pt x="8558" y="4330239"/>
                </a:cubicBezTo>
                <a:cubicBezTo>
                  <a:pt x="121905" y="5350367"/>
                  <a:pt x="583868" y="5796137"/>
                  <a:pt x="1055355" y="6109509"/>
                </a:cubicBezTo>
                <a:cubicBezTo>
                  <a:pt x="1526843" y="6423834"/>
                  <a:pt x="2328848" y="6711489"/>
                  <a:pt x="2590785" y="6781022"/>
                </a:cubicBezTo>
                <a:cubicBezTo>
                  <a:pt x="2852723" y="6850554"/>
                  <a:pt x="4212893" y="7164879"/>
                  <a:pt x="4990133" y="7234412"/>
                </a:cubicBezTo>
                <a:cubicBezTo>
                  <a:pt x="5474003" y="7278226"/>
                  <a:pt x="5975971" y="7243937"/>
                  <a:pt x="6442696" y="7103919"/>
                </a:cubicBezTo>
                <a:cubicBezTo>
                  <a:pt x="6659866" y="7039149"/>
                  <a:pt x="6885608" y="6952472"/>
                  <a:pt x="7065631" y="6813406"/>
                </a:cubicBezTo>
                <a:cubicBezTo>
                  <a:pt x="7251368" y="6670531"/>
                  <a:pt x="7423771" y="6509559"/>
                  <a:pt x="7575218" y="6330489"/>
                </a:cubicBezTo>
                <a:cubicBezTo>
                  <a:pt x="7816200" y="6043787"/>
                  <a:pt x="8001938" y="5706601"/>
                  <a:pt x="8074328" y="5337031"/>
                </a:cubicBezTo>
                <a:cubicBezTo>
                  <a:pt x="8147671" y="4960794"/>
                  <a:pt x="8104808" y="4572174"/>
                  <a:pt x="8036228" y="4195937"/>
                </a:cubicBezTo>
                <a:cubicBezTo>
                  <a:pt x="7990508" y="3951144"/>
                  <a:pt x="7935263" y="3708256"/>
                  <a:pt x="7866683" y="3469179"/>
                </a:cubicBezTo>
                <a:close/>
              </a:path>
            </a:pathLst>
          </a:custGeom>
          <a:gradFill>
            <a:gsLst>
              <a:gs pos="70000">
                <a:schemeClr val="accent3">
                  <a:lumMod val="75000"/>
                </a:schemeClr>
              </a:gs>
              <a:gs pos="0">
                <a:schemeClr val="accent3"/>
              </a:gs>
            </a:gsLst>
            <a:path path="circle">
              <a:fillToRect l="50000" t="50000" r="50000" b="50000"/>
            </a:path>
          </a:gradFill>
          <a:ln w="9525" cap="flat">
            <a:noFill/>
            <a:prstDash val="solid"/>
            <a:miter/>
          </a:ln>
          <a:effectLst>
            <a:softEdge rad="1270000"/>
          </a:effectLst>
        </p:spPr>
        <p:txBody>
          <a:bodyPr rtlCol="0" anchor="ctr"/>
          <a:lstStyle/>
          <a:p>
            <a:endParaRPr lang="en-US"/>
          </a:p>
        </p:txBody>
      </p:sp>
      <p:sp>
        <p:nvSpPr>
          <p:cNvPr id="7" name="Light Blue">
            <a:extLst>
              <a:ext uri="{FF2B5EF4-FFF2-40B4-BE49-F238E27FC236}">
                <a16:creationId xmlns:a16="http://schemas.microsoft.com/office/drawing/2014/main" id="{DAAA02BD-934D-45D9-8BEE-7910C910F060}"/>
              </a:ext>
            </a:extLst>
          </p:cNvPr>
          <p:cNvSpPr/>
          <p:nvPr/>
        </p:nvSpPr>
        <p:spPr>
          <a:xfrm rot="15300000">
            <a:off x="7329252" y="-6563623"/>
            <a:ext cx="30017871" cy="26843243"/>
          </a:xfrm>
          <a:custGeom>
            <a:avLst/>
            <a:gdLst>
              <a:gd name="connsiteX0" fmla="*/ 7866683 w 8105775"/>
              <a:gd name="connsiteY0" fmla="*/ 3469179 h 7248525"/>
              <a:gd name="connsiteX1" fmla="*/ 6844650 w 8105775"/>
              <a:gd name="connsiteY1" fmla="*/ 1416541 h 7248525"/>
              <a:gd name="connsiteX2" fmla="*/ 5800711 w 8105775"/>
              <a:gd name="connsiteY2" fmla="*/ 430704 h 7248525"/>
              <a:gd name="connsiteX3" fmla="*/ 1604948 w 8105775"/>
              <a:gd name="connsiteY3" fmla="*/ 1225089 h 7248525"/>
              <a:gd name="connsiteX4" fmla="*/ 8558 w 8105775"/>
              <a:gd name="connsiteY4" fmla="*/ 4330239 h 7248525"/>
              <a:gd name="connsiteX5" fmla="*/ 1055355 w 8105775"/>
              <a:gd name="connsiteY5" fmla="*/ 6109509 h 7248525"/>
              <a:gd name="connsiteX6" fmla="*/ 2590785 w 8105775"/>
              <a:gd name="connsiteY6" fmla="*/ 6781022 h 7248525"/>
              <a:gd name="connsiteX7" fmla="*/ 4990133 w 8105775"/>
              <a:gd name="connsiteY7" fmla="*/ 7234412 h 7248525"/>
              <a:gd name="connsiteX8" fmla="*/ 6442696 w 8105775"/>
              <a:gd name="connsiteY8" fmla="*/ 7103919 h 7248525"/>
              <a:gd name="connsiteX9" fmla="*/ 7065631 w 8105775"/>
              <a:gd name="connsiteY9" fmla="*/ 6813406 h 7248525"/>
              <a:gd name="connsiteX10" fmla="*/ 7575218 w 8105775"/>
              <a:gd name="connsiteY10" fmla="*/ 6330489 h 7248525"/>
              <a:gd name="connsiteX11" fmla="*/ 8074328 w 8105775"/>
              <a:gd name="connsiteY11" fmla="*/ 5337031 h 7248525"/>
              <a:gd name="connsiteX12" fmla="*/ 8036228 w 8105775"/>
              <a:gd name="connsiteY12" fmla="*/ 4195937 h 7248525"/>
              <a:gd name="connsiteX13" fmla="*/ 7866683 w 8105775"/>
              <a:gd name="connsiteY13" fmla="*/ 3469179 h 7248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105775" h="7248525">
                <a:moveTo>
                  <a:pt x="7866683" y="3469179"/>
                </a:moveTo>
                <a:cubicBezTo>
                  <a:pt x="7655228" y="2729086"/>
                  <a:pt x="7324711" y="2029951"/>
                  <a:pt x="6844650" y="1416541"/>
                </a:cubicBezTo>
                <a:cubicBezTo>
                  <a:pt x="6549375" y="1038399"/>
                  <a:pt x="6199808" y="699309"/>
                  <a:pt x="5800711" y="430704"/>
                </a:cubicBezTo>
                <a:cubicBezTo>
                  <a:pt x="4204321" y="-641811"/>
                  <a:pt x="2276460" y="544051"/>
                  <a:pt x="1604948" y="1225089"/>
                </a:cubicBezTo>
                <a:cubicBezTo>
                  <a:pt x="933435" y="1906126"/>
                  <a:pt x="-104790" y="3310111"/>
                  <a:pt x="8558" y="4330239"/>
                </a:cubicBezTo>
                <a:cubicBezTo>
                  <a:pt x="121905" y="5350367"/>
                  <a:pt x="583868" y="5796137"/>
                  <a:pt x="1055355" y="6109509"/>
                </a:cubicBezTo>
                <a:cubicBezTo>
                  <a:pt x="1526843" y="6423834"/>
                  <a:pt x="2328848" y="6711489"/>
                  <a:pt x="2590785" y="6781022"/>
                </a:cubicBezTo>
                <a:cubicBezTo>
                  <a:pt x="2852723" y="6850554"/>
                  <a:pt x="4212893" y="7164879"/>
                  <a:pt x="4990133" y="7234412"/>
                </a:cubicBezTo>
                <a:cubicBezTo>
                  <a:pt x="5474003" y="7278226"/>
                  <a:pt x="5975971" y="7243937"/>
                  <a:pt x="6442696" y="7103919"/>
                </a:cubicBezTo>
                <a:cubicBezTo>
                  <a:pt x="6659866" y="7039149"/>
                  <a:pt x="6885608" y="6952472"/>
                  <a:pt x="7065631" y="6813406"/>
                </a:cubicBezTo>
                <a:cubicBezTo>
                  <a:pt x="7251368" y="6670531"/>
                  <a:pt x="7423771" y="6509559"/>
                  <a:pt x="7575218" y="6330489"/>
                </a:cubicBezTo>
                <a:cubicBezTo>
                  <a:pt x="7816200" y="6043787"/>
                  <a:pt x="8001938" y="5706601"/>
                  <a:pt x="8074328" y="5337031"/>
                </a:cubicBezTo>
                <a:cubicBezTo>
                  <a:pt x="8147671" y="4960794"/>
                  <a:pt x="8104808" y="4572174"/>
                  <a:pt x="8036228" y="4195937"/>
                </a:cubicBezTo>
                <a:cubicBezTo>
                  <a:pt x="7990508" y="3951144"/>
                  <a:pt x="7935263" y="3708256"/>
                  <a:pt x="7866683" y="3469179"/>
                </a:cubicBezTo>
                <a:close/>
              </a:path>
            </a:pathLst>
          </a:custGeom>
          <a:gradFill>
            <a:gsLst>
              <a:gs pos="80000">
                <a:schemeClr val="accent2">
                  <a:alpha val="32000"/>
                </a:schemeClr>
              </a:gs>
              <a:gs pos="0">
                <a:schemeClr val="accent1"/>
              </a:gs>
            </a:gsLst>
            <a:path path="circle">
              <a:fillToRect l="50000" t="50000" r="50000" b="50000"/>
            </a:path>
          </a:gradFill>
          <a:ln w="9525" cap="flat">
            <a:noFill/>
            <a:prstDash val="solid"/>
            <a:miter/>
          </a:ln>
          <a:effectLst>
            <a:softEdge rad="1270000"/>
          </a:effectLst>
        </p:spPr>
        <p:txBody>
          <a:bodyPr rtlCol="0" anchor="ctr"/>
          <a:lstStyle/>
          <a:p>
            <a:endParaRPr lang="en-US"/>
          </a:p>
        </p:txBody>
      </p:sp>
      <p:sp>
        <p:nvSpPr>
          <p:cNvPr id="8" name="TextBox 7">
            <a:extLst>
              <a:ext uri="{FF2B5EF4-FFF2-40B4-BE49-F238E27FC236}">
                <a16:creationId xmlns:a16="http://schemas.microsoft.com/office/drawing/2014/main" id="{A3C1D954-382A-4932-A144-A60611423025}"/>
              </a:ext>
            </a:extLst>
          </p:cNvPr>
          <p:cNvSpPr txBox="1"/>
          <p:nvPr/>
        </p:nvSpPr>
        <p:spPr>
          <a:xfrm rot="16200000">
            <a:off x="-1412698" y="6473280"/>
            <a:ext cx="4387497" cy="769441"/>
          </a:xfrm>
          <a:prstGeom prst="rect">
            <a:avLst/>
          </a:prstGeom>
          <a:noFill/>
        </p:spPr>
        <p:txBody>
          <a:bodyPr wrap="square" rtlCol="0">
            <a:spAutoFit/>
          </a:bodyPr>
          <a:lstStyle/>
          <a:p>
            <a:pPr algn="ctr"/>
            <a:r>
              <a:rPr lang="en-US" sz="4400" b="1">
                <a:solidFill>
                  <a:schemeClr val="bg1"/>
                </a:solidFill>
                <a:latin typeface="Century Gothic" panose="020B0502020202020204" pitchFamily="34" charset="0"/>
              </a:rPr>
              <a:t>Massive X</a:t>
            </a:r>
          </a:p>
        </p:txBody>
      </p:sp>
      <p:sp>
        <p:nvSpPr>
          <p:cNvPr id="9" name="Oval 8">
            <a:extLst>
              <a:ext uri="{FF2B5EF4-FFF2-40B4-BE49-F238E27FC236}">
                <a16:creationId xmlns:a16="http://schemas.microsoft.com/office/drawing/2014/main" id="{0EE22C8D-264D-45DD-9727-631727A95C16}"/>
              </a:ext>
            </a:extLst>
          </p:cNvPr>
          <p:cNvSpPr/>
          <p:nvPr/>
        </p:nvSpPr>
        <p:spPr>
          <a:xfrm>
            <a:off x="729638" y="739163"/>
            <a:ext cx="102824" cy="10282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C3441EEE-8DEB-47CE-89B8-E9A1AFC49771}"/>
              </a:ext>
            </a:extLst>
          </p:cNvPr>
          <p:cNvSpPr/>
          <p:nvPr/>
        </p:nvSpPr>
        <p:spPr>
          <a:xfrm>
            <a:off x="729638" y="1036819"/>
            <a:ext cx="102824" cy="10282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BC395E79-7464-461B-BAB4-E9EA0ED82658}"/>
              </a:ext>
            </a:extLst>
          </p:cNvPr>
          <p:cNvSpPr/>
          <p:nvPr/>
        </p:nvSpPr>
        <p:spPr>
          <a:xfrm>
            <a:off x="729638" y="1334475"/>
            <a:ext cx="102824" cy="10282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9125A810-B35F-40B2-B3E2-7125E4E901D6}"/>
              </a:ext>
            </a:extLst>
          </p:cNvPr>
          <p:cNvSpPr txBox="1"/>
          <p:nvPr/>
        </p:nvSpPr>
        <p:spPr>
          <a:xfrm rot="16200000">
            <a:off x="21192101" y="5902011"/>
            <a:ext cx="4828053" cy="400110"/>
          </a:xfrm>
          <a:prstGeom prst="rect">
            <a:avLst/>
          </a:prstGeom>
          <a:noFill/>
        </p:spPr>
        <p:txBody>
          <a:bodyPr wrap="none" rtlCol="0" anchor="ctr">
            <a:spAutoFit/>
          </a:bodyPr>
          <a:lstStyle/>
          <a:p>
            <a:pPr algn="l"/>
            <a:r>
              <a:rPr lang="en-US" sz="2000" b="1">
                <a:solidFill>
                  <a:schemeClr val="bg1"/>
                </a:solidFill>
                <a:latin typeface="+mj-lt"/>
              </a:rPr>
              <a:t>Massive X</a:t>
            </a:r>
            <a:r>
              <a:rPr lang="en-US" sz="2000">
                <a:solidFill>
                  <a:schemeClr val="bg1"/>
                </a:solidFill>
              </a:rPr>
              <a:t> presentation to </a:t>
            </a:r>
            <a:r>
              <a:rPr lang="en-US" sz="2000" b="0">
                <a:solidFill>
                  <a:schemeClr val="bg1"/>
                </a:solidFill>
              </a:rPr>
              <a:t>DesignBall</a:t>
            </a:r>
            <a:r>
              <a:rPr lang="en-US" sz="2000">
                <a:solidFill>
                  <a:schemeClr val="bg1"/>
                </a:solidFill>
              </a:rPr>
              <a:t> team</a:t>
            </a:r>
          </a:p>
        </p:txBody>
      </p:sp>
      <p:sp>
        <p:nvSpPr>
          <p:cNvPr id="13" name="Slide Number Placeholder 5">
            <a:extLst>
              <a:ext uri="{FF2B5EF4-FFF2-40B4-BE49-F238E27FC236}">
                <a16:creationId xmlns:a16="http://schemas.microsoft.com/office/drawing/2014/main" id="{1A402281-A71B-4254-9374-C33A92A607A8}"/>
              </a:ext>
            </a:extLst>
          </p:cNvPr>
          <p:cNvSpPr txBox="1">
            <a:spLocks/>
          </p:cNvSpPr>
          <p:nvPr/>
        </p:nvSpPr>
        <p:spPr>
          <a:xfrm>
            <a:off x="23408916" y="8877743"/>
            <a:ext cx="324565" cy="582761"/>
          </a:xfrm>
          <a:prstGeom prst="rect">
            <a:avLst/>
          </a:prstGeom>
        </p:spPr>
        <p:txBody>
          <a:bodyPr vert="horz" wrap="none" lIns="121920" tIns="60960" rIns="121920" bIns="6096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2400" b="1" smtClean="0">
                <a:solidFill>
                  <a:schemeClr val="bg1"/>
                </a:solidFill>
                <a:latin typeface="+mj-lt"/>
              </a:rPr>
              <a:pPr algn="ctr"/>
              <a:t>‹#›</a:t>
            </a:fld>
            <a:endParaRPr lang="en-US" sz="1400" b="1">
              <a:solidFill>
                <a:schemeClr val="bg1"/>
              </a:solidFill>
              <a:latin typeface="+mj-lt"/>
            </a:endParaRPr>
          </a:p>
        </p:txBody>
      </p:sp>
      <p:sp>
        <p:nvSpPr>
          <p:cNvPr id="14" name="Rectangle 13">
            <a:extLst>
              <a:ext uri="{FF2B5EF4-FFF2-40B4-BE49-F238E27FC236}">
                <a16:creationId xmlns:a16="http://schemas.microsoft.com/office/drawing/2014/main" id="{2934EFB6-50AA-4D38-9D48-7BD5B45DDFBB}"/>
              </a:ext>
            </a:extLst>
          </p:cNvPr>
          <p:cNvSpPr/>
          <p:nvPr/>
        </p:nvSpPr>
        <p:spPr>
          <a:xfrm>
            <a:off x="519440" y="12000254"/>
            <a:ext cx="595036" cy="584775"/>
          </a:xfrm>
          <a:prstGeom prst="rect">
            <a:avLst/>
          </a:prstGeom>
        </p:spPr>
        <p:txBody>
          <a:bodyPr wrap="none" anchor="ctr">
            <a:spAutoFit/>
          </a:bodyPr>
          <a:lstStyle/>
          <a:p>
            <a:pPr algn="ctr"/>
            <a:r>
              <a:rPr lang="en-US" sz="3200">
                <a:solidFill>
                  <a:schemeClr val="bg1"/>
                </a:solidFill>
                <a:latin typeface="Designball-Social-01" pitchFamily="2" charset="0"/>
              </a:rPr>
              <a:t>b</a:t>
            </a:r>
          </a:p>
        </p:txBody>
      </p:sp>
      <p:sp>
        <p:nvSpPr>
          <p:cNvPr id="15" name="Rectangle 14">
            <a:extLst>
              <a:ext uri="{FF2B5EF4-FFF2-40B4-BE49-F238E27FC236}">
                <a16:creationId xmlns:a16="http://schemas.microsoft.com/office/drawing/2014/main" id="{A51FBF3C-CB21-415F-B45D-959770BDF22A}"/>
              </a:ext>
            </a:extLst>
          </p:cNvPr>
          <p:cNvSpPr/>
          <p:nvPr/>
        </p:nvSpPr>
        <p:spPr>
          <a:xfrm>
            <a:off x="519440" y="11364852"/>
            <a:ext cx="595036" cy="584775"/>
          </a:xfrm>
          <a:prstGeom prst="rect">
            <a:avLst/>
          </a:prstGeom>
        </p:spPr>
        <p:txBody>
          <a:bodyPr wrap="none" anchor="ctr">
            <a:spAutoFit/>
          </a:bodyPr>
          <a:lstStyle/>
          <a:p>
            <a:pPr algn="ctr"/>
            <a:r>
              <a:rPr lang="en-US" sz="3200">
                <a:solidFill>
                  <a:schemeClr val="bg1"/>
                </a:solidFill>
                <a:latin typeface="Designball-Social-01" pitchFamily="2" charset="0"/>
              </a:rPr>
              <a:t>C</a:t>
            </a:r>
          </a:p>
        </p:txBody>
      </p:sp>
      <p:sp>
        <p:nvSpPr>
          <p:cNvPr id="16" name="Rectangle 15">
            <a:extLst>
              <a:ext uri="{FF2B5EF4-FFF2-40B4-BE49-F238E27FC236}">
                <a16:creationId xmlns:a16="http://schemas.microsoft.com/office/drawing/2014/main" id="{1EBAE8D9-87AB-46BC-92A4-F4E9D7AC0FBA}"/>
              </a:ext>
            </a:extLst>
          </p:cNvPr>
          <p:cNvSpPr/>
          <p:nvPr/>
        </p:nvSpPr>
        <p:spPr>
          <a:xfrm>
            <a:off x="519441" y="12635657"/>
            <a:ext cx="595036" cy="584775"/>
          </a:xfrm>
          <a:prstGeom prst="rect">
            <a:avLst/>
          </a:prstGeom>
        </p:spPr>
        <p:txBody>
          <a:bodyPr wrap="none" anchor="ctr">
            <a:spAutoFit/>
          </a:bodyPr>
          <a:lstStyle/>
          <a:p>
            <a:pPr algn="ctr"/>
            <a:r>
              <a:rPr lang="en-US" sz="3200">
                <a:solidFill>
                  <a:schemeClr val="bg1"/>
                </a:solidFill>
                <a:latin typeface="Designball-Social-01" pitchFamily="2" charset="0"/>
              </a:rPr>
              <a:t>c</a:t>
            </a:r>
          </a:p>
        </p:txBody>
      </p:sp>
      <p:sp>
        <p:nvSpPr>
          <p:cNvPr id="17" name="Rectangle 16">
            <a:hlinkClick r:id="rId2"/>
            <a:extLst>
              <a:ext uri="{FF2B5EF4-FFF2-40B4-BE49-F238E27FC236}">
                <a16:creationId xmlns:a16="http://schemas.microsoft.com/office/drawing/2014/main" id="{24E0D936-A358-44A0-8799-2857E707915C}"/>
              </a:ext>
            </a:extLst>
          </p:cNvPr>
          <p:cNvSpPr/>
          <p:nvPr/>
        </p:nvSpPr>
        <p:spPr>
          <a:xfrm>
            <a:off x="650477" y="12075298"/>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chemeClr val="bg1"/>
              </a:solidFill>
            </a:endParaRPr>
          </a:p>
        </p:txBody>
      </p:sp>
      <p:sp>
        <p:nvSpPr>
          <p:cNvPr id="18" name="Rectangle 17">
            <a:hlinkClick r:id="rId3"/>
            <a:extLst>
              <a:ext uri="{FF2B5EF4-FFF2-40B4-BE49-F238E27FC236}">
                <a16:creationId xmlns:a16="http://schemas.microsoft.com/office/drawing/2014/main" id="{FB9CC360-65F7-47B8-821F-29626B4BC244}"/>
              </a:ext>
            </a:extLst>
          </p:cNvPr>
          <p:cNvSpPr/>
          <p:nvPr/>
        </p:nvSpPr>
        <p:spPr>
          <a:xfrm>
            <a:off x="650477" y="11444528"/>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chemeClr val="bg1"/>
              </a:solidFill>
            </a:endParaRPr>
          </a:p>
        </p:txBody>
      </p:sp>
      <p:sp>
        <p:nvSpPr>
          <p:cNvPr id="19" name="Rectangle 18">
            <a:hlinkClick r:id="rId4"/>
            <a:extLst>
              <a:ext uri="{FF2B5EF4-FFF2-40B4-BE49-F238E27FC236}">
                <a16:creationId xmlns:a16="http://schemas.microsoft.com/office/drawing/2014/main" id="{E141DB3D-31D6-4A50-8649-C600099A9539}"/>
              </a:ext>
            </a:extLst>
          </p:cNvPr>
          <p:cNvSpPr/>
          <p:nvPr/>
        </p:nvSpPr>
        <p:spPr>
          <a:xfrm>
            <a:off x="650477" y="12706070"/>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chemeClr val="bg1"/>
              </a:solidFill>
            </a:endParaRPr>
          </a:p>
        </p:txBody>
      </p:sp>
    </p:spTree>
    <p:extLst>
      <p:ext uri="{BB962C8B-B14F-4D97-AF65-F5344CB8AC3E}">
        <p14:creationId xmlns:p14="http://schemas.microsoft.com/office/powerpoint/2010/main" val="2622172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grpId="0" nodeType="withEffect">
                                  <p:stCondLst>
                                    <p:cond delay="0"/>
                                  </p:stCondLst>
                                  <p:childTnLst>
                                    <p:animRot by="-21600000">
                                      <p:cBhvr>
                                        <p:cTn id="6" dur="8250" fill="hold"/>
                                        <p:tgtEl>
                                          <p:spTgt spid="3"/>
                                        </p:tgtEl>
                                        <p:attrNameLst>
                                          <p:attrName>r</p:attrName>
                                        </p:attrNameLst>
                                      </p:cBhvr>
                                    </p:animRot>
                                  </p:childTnLst>
                                </p:cTn>
                              </p:par>
                              <p:par>
                                <p:cTn id="7" presetID="8" presetClass="emph" presetSubtype="0" repeatCount="indefinite" fill="hold" grpId="0" nodeType="withEffect">
                                  <p:stCondLst>
                                    <p:cond delay="0"/>
                                  </p:stCondLst>
                                  <p:childTnLst>
                                    <p:animRot by="21600000">
                                      <p:cBhvr>
                                        <p:cTn id="8" dur="6100" fill="hold"/>
                                        <p:tgtEl>
                                          <p:spTgt spid="4"/>
                                        </p:tgtEl>
                                        <p:attrNameLst>
                                          <p:attrName>r</p:attrName>
                                        </p:attrNameLst>
                                      </p:cBhvr>
                                    </p:animRot>
                                  </p:childTnLst>
                                </p:cTn>
                              </p:par>
                              <p:par>
                                <p:cTn id="9" presetID="8" presetClass="emph" presetSubtype="0" repeatCount="indefinite" fill="hold" grpId="0" nodeType="withEffect">
                                  <p:stCondLst>
                                    <p:cond delay="0"/>
                                  </p:stCondLst>
                                  <p:childTnLst>
                                    <p:animRot by="21600000">
                                      <p:cBhvr>
                                        <p:cTn id="10" dur="9600" fill="hold"/>
                                        <p:tgtEl>
                                          <p:spTgt spid="5"/>
                                        </p:tgtEl>
                                        <p:attrNameLst>
                                          <p:attrName>r</p:attrName>
                                        </p:attrNameLst>
                                      </p:cBhvr>
                                    </p:animRot>
                                  </p:childTnLst>
                                </p:cTn>
                              </p:par>
                              <p:par>
                                <p:cTn id="11" presetID="8" presetClass="emph" presetSubtype="0" repeatCount="indefinite" fill="hold" grpId="0" nodeType="withEffect">
                                  <p:stCondLst>
                                    <p:cond delay="0"/>
                                  </p:stCondLst>
                                  <p:childTnLst>
                                    <p:animRot by="-21600000">
                                      <p:cBhvr>
                                        <p:cTn id="12" dur="16000" fill="hold"/>
                                        <p:tgtEl>
                                          <p:spTgt spid="7"/>
                                        </p:tgtEl>
                                        <p:attrNameLst>
                                          <p:attrName>r</p:attrName>
                                        </p:attrNameLst>
                                      </p:cBhvr>
                                    </p:animRot>
                                  </p:childTnLst>
                                </p:cTn>
                              </p:par>
                              <p:par>
                                <p:cTn id="13" presetID="8" presetClass="emph" presetSubtype="0" repeatCount="indefinite" fill="hold" grpId="0" nodeType="withEffect">
                                  <p:stCondLst>
                                    <p:cond delay="0"/>
                                  </p:stCondLst>
                                  <p:childTnLst>
                                    <p:animRot by="21600000">
                                      <p:cBhvr>
                                        <p:cTn id="14" dur="13500" fill="hold"/>
                                        <p:tgtEl>
                                          <p:spTgt spid="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362135552"/>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10_Custom 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7A289BE9-3518-4572-9F36-A58461E16083}"/>
              </a:ext>
            </a:extLst>
          </p:cNvPr>
          <p:cNvSpPr>
            <a:spLocks noGrp="1"/>
          </p:cNvSpPr>
          <p:nvPr>
            <p:ph type="pic" sz="quarter" idx="15"/>
          </p:nvPr>
        </p:nvSpPr>
        <p:spPr>
          <a:xfrm>
            <a:off x="13032100" y="5920253"/>
            <a:ext cx="2737986" cy="1875494"/>
          </a:xfrm>
          <a:custGeom>
            <a:avLst/>
            <a:gdLst>
              <a:gd name="connsiteX0" fmla="*/ 0 w 2737986"/>
              <a:gd name="connsiteY0" fmla="*/ 0 h 1875494"/>
              <a:gd name="connsiteX1" fmla="*/ 2737986 w 2737986"/>
              <a:gd name="connsiteY1" fmla="*/ 0 h 1875494"/>
              <a:gd name="connsiteX2" fmla="*/ 2737986 w 2737986"/>
              <a:gd name="connsiteY2" fmla="*/ 1875494 h 1875494"/>
              <a:gd name="connsiteX3" fmla="*/ 0 w 2737986"/>
              <a:gd name="connsiteY3" fmla="*/ 1875494 h 1875494"/>
            </a:gdLst>
            <a:ahLst/>
            <a:cxnLst>
              <a:cxn ang="0">
                <a:pos x="connsiteX0" y="connsiteY0"/>
              </a:cxn>
              <a:cxn ang="0">
                <a:pos x="connsiteX1" y="connsiteY1"/>
              </a:cxn>
              <a:cxn ang="0">
                <a:pos x="connsiteX2" y="connsiteY2"/>
              </a:cxn>
              <a:cxn ang="0">
                <a:pos x="connsiteX3" y="connsiteY3"/>
              </a:cxn>
            </a:cxnLst>
            <a:rect l="l" t="t" r="r" b="b"/>
            <a:pathLst>
              <a:path w="2737986" h="1875494">
                <a:moveTo>
                  <a:pt x="0" y="0"/>
                </a:moveTo>
                <a:lnTo>
                  <a:pt x="2737986" y="0"/>
                </a:lnTo>
                <a:lnTo>
                  <a:pt x="2737986" y="1875494"/>
                </a:lnTo>
                <a:lnTo>
                  <a:pt x="0" y="1875494"/>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10" name="Picture Placeholder 9">
            <a:extLst>
              <a:ext uri="{FF2B5EF4-FFF2-40B4-BE49-F238E27FC236}">
                <a16:creationId xmlns:a16="http://schemas.microsoft.com/office/drawing/2014/main" id="{E9995F91-8D51-4FF1-A532-B0BD4F0276E7}"/>
              </a:ext>
            </a:extLst>
          </p:cNvPr>
          <p:cNvSpPr>
            <a:spLocks noGrp="1"/>
          </p:cNvSpPr>
          <p:nvPr>
            <p:ph type="pic" sz="quarter" idx="16"/>
          </p:nvPr>
        </p:nvSpPr>
        <p:spPr>
          <a:xfrm>
            <a:off x="15868065" y="5920253"/>
            <a:ext cx="2737986" cy="1875494"/>
          </a:xfrm>
          <a:custGeom>
            <a:avLst/>
            <a:gdLst>
              <a:gd name="connsiteX0" fmla="*/ 0 w 2737986"/>
              <a:gd name="connsiteY0" fmla="*/ 0 h 1875494"/>
              <a:gd name="connsiteX1" fmla="*/ 2737986 w 2737986"/>
              <a:gd name="connsiteY1" fmla="*/ 0 h 1875494"/>
              <a:gd name="connsiteX2" fmla="*/ 2737986 w 2737986"/>
              <a:gd name="connsiteY2" fmla="*/ 1875494 h 1875494"/>
              <a:gd name="connsiteX3" fmla="*/ 0 w 2737986"/>
              <a:gd name="connsiteY3" fmla="*/ 1875494 h 1875494"/>
            </a:gdLst>
            <a:ahLst/>
            <a:cxnLst>
              <a:cxn ang="0">
                <a:pos x="connsiteX0" y="connsiteY0"/>
              </a:cxn>
              <a:cxn ang="0">
                <a:pos x="connsiteX1" y="connsiteY1"/>
              </a:cxn>
              <a:cxn ang="0">
                <a:pos x="connsiteX2" y="connsiteY2"/>
              </a:cxn>
              <a:cxn ang="0">
                <a:pos x="connsiteX3" y="connsiteY3"/>
              </a:cxn>
            </a:cxnLst>
            <a:rect l="l" t="t" r="r" b="b"/>
            <a:pathLst>
              <a:path w="2737986" h="1875494">
                <a:moveTo>
                  <a:pt x="0" y="0"/>
                </a:moveTo>
                <a:lnTo>
                  <a:pt x="2737986" y="0"/>
                </a:lnTo>
                <a:lnTo>
                  <a:pt x="2737986" y="1875494"/>
                </a:lnTo>
                <a:lnTo>
                  <a:pt x="0" y="1875494"/>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11" name="Picture Placeholder 10">
            <a:extLst>
              <a:ext uri="{FF2B5EF4-FFF2-40B4-BE49-F238E27FC236}">
                <a16:creationId xmlns:a16="http://schemas.microsoft.com/office/drawing/2014/main" id="{EAC8D104-8DBC-47C1-B410-760C3B7EC2CF}"/>
              </a:ext>
            </a:extLst>
          </p:cNvPr>
          <p:cNvSpPr>
            <a:spLocks noGrp="1"/>
          </p:cNvSpPr>
          <p:nvPr>
            <p:ph type="pic" sz="quarter" idx="17"/>
          </p:nvPr>
        </p:nvSpPr>
        <p:spPr>
          <a:xfrm>
            <a:off x="18704031" y="5920253"/>
            <a:ext cx="2737984" cy="1875494"/>
          </a:xfrm>
          <a:custGeom>
            <a:avLst/>
            <a:gdLst>
              <a:gd name="connsiteX0" fmla="*/ 0 w 2737984"/>
              <a:gd name="connsiteY0" fmla="*/ 0 h 1875494"/>
              <a:gd name="connsiteX1" fmla="*/ 2737984 w 2737984"/>
              <a:gd name="connsiteY1" fmla="*/ 0 h 1875494"/>
              <a:gd name="connsiteX2" fmla="*/ 2737984 w 2737984"/>
              <a:gd name="connsiteY2" fmla="*/ 1875494 h 1875494"/>
              <a:gd name="connsiteX3" fmla="*/ 0 w 2737984"/>
              <a:gd name="connsiteY3" fmla="*/ 1875494 h 1875494"/>
            </a:gdLst>
            <a:ahLst/>
            <a:cxnLst>
              <a:cxn ang="0">
                <a:pos x="connsiteX0" y="connsiteY0"/>
              </a:cxn>
              <a:cxn ang="0">
                <a:pos x="connsiteX1" y="connsiteY1"/>
              </a:cxn>
              <a:cxn ang="0">
                <a:pos x="connsiteX2" y="connsiteY2"/>
              </a:cxn>
              <a:cxn ang="0">
                <a:pos x="connsiteX3" y="connsiteY3"/>
              </a:cxn>
            </a:cxnLst>
            <a:rect l="l" t="t" r="r" b="b"/>
            <a:pathLst>
              <a:path w="2737984" h="1875494">
                <a:moveTo>
                  <a:pt x="0" y="0"/>
                </a:moveTo>
                <a:lnTo>
                  <a:pt x="2737984" y="0"/>
                </a:lnTo>
                <a:lnTo>
                  <a:pt x="2737984" y="1875494"/>
                </a:lnTo>
                <a:lnTo>
                  <a:pt x="0" y="1875494"/>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709261189"/>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9_Custom Layout">
    <p:spTree>
      <p:nvGrpSpPr>
        <p:cNvPr id="1" name=""/>
        <p:cNvGrpSpPr/>
        <p:nvPr/>
      </p:nvGrpSpPr>
      <p:grpSpPr>
        <a:xfrm>
          <a:off x="0" y="0"/>
          <a:ext cx="0" cy="0"/>
          <a:chOff x="0" y="0"/>
          <a:chExt cx="0" cy="0"/>
        </a:xfrm>
      </p:grpSpPr>
      <p:sp>
        <p:nvSpPr>
          <p:cNvPr id="2" name="Picture Placeholder 7">
            <a:extLst>
              <a:ext uri="{FF2B5EF4-FFF2-40B4-BE49-F238E27FC236}">
                <a16:creationId xmlns:a16="http://schemas.microsoft.com/office/drawing/2014/main" id="{CDF241A1-3249-4A50-880D-BD32EE84584D}"/>
              </a:ext>
            </a:extLst>
          </p:cNvPr>
          <p:cNvSpPr>
            <a:spLocks noGrp="1"/>
          </p:cNvSpPr>
          <p:nvPr>
            <p:ph type="pic" sz="quarter" idx="15"/>
          </p:nvPr>
        </p:nvSpPr>
        <p:spPr>
          <a:xfrm>
            <a:off x="12193587" y="0"/>
            <a:ext cx="10629901" cy="13716000"/>
          </a:xfrm>
          <a:custGeom>
            <a:avLst/>
            <a:gdLst>
              <a:gd name="connsiteX0" fmla="*/ 0 w 10345056"/>
              <a:gd name="connsiteY0" fmla="*/ 0 h 10610851"/>
              <a:gd name="connsiteX1" fmla="*/ 10345056 w 10345056"/>
              <a:gd name="connsiteY1" fmla="*/ 0 h 10610851"/>
              <a:gd name="connsiteX2" fmla="*/ 10345056 w 10345056"/>
              <a:gd name="connsiteY2" fmla="*/ 10610851 h 10610851"/>
              <a:gd name="connsiteX3" fmla="*/ 0 w 10345056"/>
              <a:gd name="connsiteY3" fmla="*/ 10610851 h 10610851"/>
            </a:gdLst>
            <a:ahLst/>
            <a:cxnLst>
              <a:cxn ang="0">
                <a:pos x="connsiteX0" y="connsiteY0"/>
              </a:cxn>
              <a:cxn ang="0">
                <a:pos x="connsiteX1" y="connsiteY1"/>
              </a:cxn>
              <a:cxn ang="0">
                <a:pos x="connsiteX2" y="connsiteY2"/>
              </a:cxn>
              <a:cxn ang="0">
                <a:pos x="connsiteX3" y="connsiteY3"/>
              </a:cxn>
            </a:cxnLst>
            <a:rect l="l" t="t" r="r" b="b"/>
            <a:pathLst>
              <a:path w="10345056" h="10610851">
                <a:moveTo>
                  <a:pt x="0" y="0"/>
                </a:moveTo>
                <a:lnTo>
                  <a:pt x="10345056" y="0"/>
                </a:lnTo>
                <a:lnTo>
                  <a:pt x="10345056" y="10610851"/>
                </a:lnTo>
                <a:lnTo>
                  <a:pt x="0" y="10610851"/>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1191877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2000" fill="hold"/>
                                        <p:tgtEl>
                                          <p:spTgt spid="2"/>
                                        </p:tgtEl>
                                        <p:attrNameLst>
                                          <p:attrName>ppt_x</p:attrName>
                                        </p:attrNameLst>
                                      </p:cBhvr>
                                      <p:tavLst>
                                        <p:tav tm="0">
                                          <p:val>
                                            <p:strVal val="#ppt_x"/>
                                          </p:val>
                                        </p:tav>
                                        <p:tav tm="100000">
                                          <p:val>
                                            <p:strVal val="#ppt_x"/>
                                          </p:val>
                                        </p:tav>
                                      </p:tavLst>
                                    </p:anim>
                                    <p:anim calcmode="lin" valueType="num">
                                      <p:cBhvr additive="base">
                                        <p:cTn id="8" dur="2000" fill="hold"/>
                                        <p:tgtEl>
                                          <p:spTgt spid="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2317000"/>
      </p:ext>
    </p:extLst>
  </p:cSld>
  <p:clrMapOvr>
    <a:masterClrMapping/>
  </p:clrMapOvr>
  <p:extLst>
    <p:ext uri="{DCECCB84-F9BA-43D5-87BE-67443E8EF086}">
      <p15:sldGuideLst xmlns:p15="http://schemas.microsoft.com/office/powerpoint/2012/main">
        <p15:guide id="1" orient="horz" pos="4320">
          <p15:clr>
            <a:srgbClr val="FBAE40"/>
          </p15:clr>
        </p15:guide>
        <p15:guide id="2" pos="7681">
          <p15:clr>
            <a:srgbClr val="FBAE40"/>
          </p15:clr>
        </p15:guide>
        <p15:guide id="3" pos="985">
          <p15:clr>
            <a:srgbClr val="FBAE40"/>
          </p15:clr>
        </p15:guide>
        <p15:guide id="4" pos="14377">
          <p15:clr>
            <a:srgbClr val="FBAE4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31_Title Slide">
    <p:spTree>
      <p:nvGrpSpPr>
        <p:cNvPr id="1" name=""/>
        <p:cNvGrpSpPr/>
        <p:nvPr/>
      </p:nvGrpSpPr>
      <p:grpSpPr>
        <a:xfrm>
          <a:off x="0" y="0"/>
          <a:ext cx="0" cy="0"/>
          <a:chOff x="0" y="0"/>
          <a:chExt cx="0" cy="0"/>
        </a:xfrm>
      </p:grpSpPr>
      <p:sp>
        <p:nvSpPr>
          <p:cNvPr id="34" name="Picture Placeholder 33">
            <a:extLst>
              <a:ext uri="{FF2B5EF4-FFF2-40B4-BE49-F238E27FC236}">
                <a16:creationId xmlns:a16="http://schemas.microsoft.com/office/drawing/2014/main" id="{C5A564FA-DF57-406B-AA52-35DAE3ECA25F}"/>
              </a:ext>
            </a:extLst>
          </p:cNvPr>
          <p:cNvSpPr>
            <a:spLocks noGrp="1"/>
          </p:cNvSpPr>
          <p:nvPr>
            <p:ph type="pic" sz="quarter" idx="13"/>
          </p:nvPr>
        </p:nvSpPr>
        <p:spPr>
          <a:xfrm>
            <a:off x="3264581" y="2634511"/>
            <a:ext cx="4593771" cy="4085303"/>
          </a:xfrm>
          <a:custGeom>
            <a:avLst/>
            <a:gdLst>
              <a:gd name="connsiteX0" fmla="*/ 0 w 4593771"/>
              <a:gd name="connsiteY0" fmla="*/ 0 h 4085303"/>
              <a:gd name="connsiteX1" fmla="*/ 4593771 w 4593771"/>
              <a:gd name="connsiteY1" fmla="*/ 0 h 4085303"/>
              <a:gd name="connsiteX2" fmla="*/ 4593771 w 4593771"/>
              <a:gd name="connsiteY2" fmla="*/ 4085303 h 4085303"/>
              <a:gd name="connsiteX3" fmla="*/ 0 w 4593771"/>
              <a:gd name="connsiteY3" fmla="*/ 4085303 h 4085303"/>
            </a:gdLst>
            <a:ahLst/>
            <a:cxnLst>
              <a:cxn ang="0">
                <a:pos x="connsiteX0" y="connsiteY0"/>
              </a:cxn>
              <a:cxn ang="0">
                <a:pos x="connsiteX1" y="connsiteY1"/>
              </a:cxn>
              <a:cxn ang="0">
                <a:pos x="connsiteX2" y="connsiteY2"/>
              </a:cxn>
              <a:cxn ang="0">
                <a:pos x="connsiteX3" y="connsiteY3"/>
              </a:cxn>
            </a:cxnLst>
            <a:rect l="l" t="t" r="r" b="b"/>
            <a:pathLst>
              <a:path w="4593771" h="4085303">
                <a:moveTo>
                  <a:pt x="0" y="0"/>
                </a:moveTo>
                <a:lnTo>
                  <a:pt x="4593771" y="0"/>
                </a:lnTo>
                <a:lnTo>
                  <a:pt x="4593771" y="4085303"/>
                </a:lnTo>
                <a:lnTo>
                  <a:pt x="0" y="4085303"/>
                </a:lnTo>
                <a:close/>
              </a:path>
            </a:pathLst>
          </a:custGeom>
          <a:pattFill prst="pct60">
            <a:fgClr>
              <a:schemeClr val="bg1"/>
            </a:fgClr>
            <a:bgClr>
              <a:schemeClr val="bg1">
                <a:lumMod val="85000"/>
              </a:schemeClr>
            </a:bgClr>
          </a:pattFill>
        </p:spPr>
        <p:txBody>
          <a:bodyPr wrap="square" anchor="ctr">
            <a:noAutofit/>
          </a:bodyPr>
          <a:lstStyle>
            <a:lvl1pPr marL="0" indent="0" algn="ctr">
              <a:buFontTx/>
              <a:buNone/>
              <a:defRPr sz="2400"/>
            </a:lvl1pPr>
          </a:lstStyle>
          <a:p>
            <a:endParaRPr lang="en-US"/>
          </a:p>
        </p:txBody>
      </p:sp>
      <p:sp>
        <p:nvSpPr>
          <p:cNvPr id="35" name="Picture Placeholder 34">
            <a:extLst>
              <a:ext uri="{FF2B5EF4-FFF2-40B4-BE49-F238E27FC236}">
                <a16:creationId xmlns:a16="http://schemas.microsoft.com/office/drawing/2014/main" id="{178CB79B-A821-4975-B3CF-C5631EBE3910}"/>
              </a:ext>
            </a:extLst>
          </p:cNvPr>
          <p:cNvSpPr>
            <a:spLocks noGrp="1"/>
          </p:cNvSpPr>
          <p:nvPr>
            <p:ph type="pic" sz="quarter" idx="14"/>
          </p:nvPr>
        </p:nvSpPr>
        <p:spPr>
          <a:xfrm>
            <a:off x="9887177" y="2634511"/>
            <a:ext cx="4593771" cy="4085303"/>
          </a:xfrm>
          <a:custGeom>
            <a:avLst/>
            <a:gdLst>
              <a:gd name="connsiteX0" fmla="*/ 0 w 4593771"/>
              <a:gd name="connsiteY0" fmla="*/ 0 h 4085303"/>
              <a:gd name="connsiteX1" fmla="*/ 4593771 w 4593771"/>
              <a:gd name="connsiteY1" fmla="*/ 0 h 4085303"/>
              <a:gd name="connsiteX2" fmla="*/ 4593771 w 4593771"/>
              <a:gd name="connsiteY2" fmla="*/ 4085303 h 4085303"/>
              <a:gd name="connsiteX3" fmla="*/ 0 w 4593771"/>
              <a:gd name="connsiteY3" fmla="*/ 4085303 h 4085303"/>
            </a:gdLst>
            <a:ahLst/>
            <a:cxnLst>
              <a:cxn ang="0">
                <a:pos x="connsiteX0" y="connsiteY0"/>
              </a:cxn>
              <a:cxn ang="0">
                <a:pos x="connsiteX1" y="connsiteY1"/>
              </a:cxn>
              <a:cxn ang="0">
                <a:pos x="connsiteX2" y="connsiteY2"/>
              </a:cxn>
              <a:cxn ang="0">
                <a:pos x="connsiteX3" y="connsiteY3"/>
              </a:cxn>
            </a:cxnLst>
            <a:rect l="l" t="t" r="r" b="b"/>
            <a:pathLst>
              <a:path w="4593771" h="4085303">
                <a:moveTo>
                  <a:pt x="0" y="0"/>
                </a:moveTo>
                <a:lnTo>
                  <a:pt x="4593771" y="0"/>
                </a:lnTo>
                <a:lnTo>
                  <a:pt x="4593771" y="4085303"/>
                </a:lnTo>
                <a:lnTo>
                  <a:pt x="0" y="4085303"/>
                </a:lnTo>
                <a:close/>
              </a:path>
            </a:pathLst>
          </a:custGeom>
          <a:pattFill prst="pct60">
            <a:fgClr>
              <a:schemeClr val="bg1"/>
            </a:fgClr>
            <a:bgClr>
              <a:schemeClr val="bg1">
                <a:lumMod val="85000"/>
              </a:schemeClr>
            </a:bgClr>
          </a:pattFill>
        </p:spPr>
        <p:txBody>
          <a:bodyPr wrap="square" anchor="ctr">
            <a:noAutofit/>
          </a:bodyPr>
          <a:lstStyle>
            <a:lvl1pPr marL="0" indent="0" algn="ctr">
              <a:buFontTx/>
              <a:buNone/>
              <a:defRPr sz="2400"/>
            </a:lvl1pPr>
          </a:lstStyle>
          <a:p>
            <a:endParaRPr lang="en-US"/>
          </a:p>
        </p:txBody>
      </p:sp>
      <p:sp>
        <p:nvSpPr>
          <p:cNvPr id="36" name="Picture Placeholder 35">
            <a:extLst>
              <a:ext uri="{FF2B5EF4-FFF2-40B4-BE49-F238E27FC236}">
                <a16:creationId xmlns:a16="http://schemas.microsoft.com/office/drawing/2014/main" id="{55BC2ECA-3A89-4ACF-A651-BD8BD09C7054}"/>
              </a:ext>
            </a:extLst>
          </p:cNvPr>
          <p:cNvSpPr>
            <a:spLocks noGrp="1"/>
          </p:cNvSpPr>
          <p:nvPr>
            <p:ph type="pic" sz="quarter" idx="15"/>
          </p:nvPr>
        </p:nvSpPr>
        <p:spPr>
          <a:xfrm>
            <a:off x="16505691" y="2634511"/>
            <a:ext cx="4593771" cy="4085303"/>
          </a:xfrm>
          <a:custGeom>
            <a:avLst/>
            <a:gdLst>
              <a:gd name="connsiteX0" fmla="*/ 0 w 4593771"/>
              <a:gd name="connsiteY0" fmla="*/ 0 h 4085303"/>
              <a:gd name="connsiteX1" fmla="*/ 4593771 w 4593771"/>
              <a:gd name="connsiteY1" fmla="*/ 0 h 4085303"/>
              <a:gd name="connsiteX2" fmla="*/ 4593771 w 4593771"/>
              <a:gd name="connsiteY2" fmla="*/ 4085303 h 4085303"/>
              <a:gd name="connsiteX3" fmla="*/ 0 w 4593771"/>
              <a:gd name="connsiteY3" fmla="*/ 4085303 h 4085303"/>
            </a:gdLst>
            <a:ahLst/>
            <a:cxnLst>
              <a:cxn ang="0">
                <a:pos x="connsiteX0" y="connsiteY0"/>
              </a:cxn>
              <a:cxn ang="0">
                <a:pos x="connsiteX1" y="connsiteY1"/>
              </a:cxn>
              <a:cxn ang="0">
                <a:pos x="connsiteX2" y="connsiteY2"/>
              </a:cxn>
              <a:cxn ang="0">
                <a:pos x="connsiteX3" y="connsiteY3"/>
              </a:cxn>
            </a:cxnLst>
            <a:rect l="l" t="t" r="r" b="b"/>
            <a:pathLst>
              <a:path w="4593771" h="4085303">
                <a:moveTo>
                  <a:pt x="0" y="0"/>
                </a:moveTo>
                <a:lnTo>
                  <a:pt x="4593771" y="0"/>
                </a:lnTo>
                <a:lnTo>
                  <a:pt x="4593771" y="4085303"/>
                </a:lnTo>
                <a:lnTo>
                  <a:pt x="0" y="4085303"/>
                </a:lnTo>
                <a:close/>
              </a:path>
            </a:pathLst>
          </a:custGeom>
          <a:pattFill prst="pct60">
            <a:fgClr>
              <a:schemeClr val="bg1"/>
            </a:fgClr>
            <a:bgClr>
              <a:schemeClr val="bg1">
                <a:lumMod val="85000"/>
              </a:schemeClr>
            </a:bgClr>
          </a:pattFill>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2642689998"/>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userDrawn="1">
  <p:cSld name="32_Title Slide">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91EFD73-3EFC-4E7E-977E-6045C0E97022}"/>
              </a:ext>
            </a:extLst>
          </p:cNvPr>
          <p:cNvSpPr txBox="1"/>
          <p:nvPr userDrawn="1"/>
        </p:nvSpPr>
        <p:spPr>
          <a:xfrm rot="16200000">
            <a:off x="-1151185" y="6311280"/>
            <a:ext cx="4303999" cy="400110"/>
          </a:xfrm>
          <a:prstGeom prst="rect">
            <a:avLst/>
          </a:prstGeom>
          <a:noFill/>
        </p:spPr>
        <p:txBody>
          <a:bodyPr wrap="none" rtlCol="0" anchor="ctr">
            <a:spAutoFit/>
          </a:bodyPr>
          <a:lstStyle/>
          <a:p>
            <a:r>
              <a:rPr lang="en-US" sz="2000" b="1">
                <a:solidFill>
                  <a:schemeClr val="tx1"/>
                </a:solidFill>
                <a:latin typeface="+mj-lt"/>
              </a:rPr>
              <a:t>Nova</a:t>
            </a:r>
            <a:r>
              <a:rPr lang="en-US" sz="2000">
                <a:solidFill>
                  <a:schemeClr val="tx1"/>
                </a:solidFill>
              </a:rPr>
              <a:t> presentation to DesignTuts team</a:t>
            </a:r>
          </a:p>
        </p:txBody>
      </p:sp>
      <p:sp useBgFill="1">
        <p:nvSpPr>
          <p:cNvPr id="3" name="Rectangle 2">
            <a:extLst>
              <a:ext uri="{FF2B5EF4-FFF2-40B4-BE49-F238E27FC236}">
                <a16:creationId xmlns:a16="http://schemas.microsoft.com/office/drawing/2014/main" id="{70C2095F-97D9-4094-BD36-0951741A08F7}"/>
              </a:ext>
            </a:extLst>
          </p:cNvPr>
          <p:cNvSpPr/>
          <p:nvPr userDrawn="1"/>
        </p:nvSpPr>
        <p:spPr>
          <a:xfrm rot="5400000">
            <a:off x="-1196240" y="10738435"/>
            <a:ext cx="4173803" cy="178132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Rounded Corners 3">
            <a:extLst>
              <a:ext uri="{FF2B5EF4-FFF2-40B4-BE49-F238E27FC236}">
                <a16:creationId xmlns:a16="http://schemas.microsoft.com/office/drawing/2014/main" id="{5B3ED305-11AC-4DF6-95E5-0D658AC4E0A0}"/>
              </a:ext>
            </a:extLst>
          </p:cNvPr>
          <p:cNvSpPr/>
          <p:nvPr userDrawn="1"/>
        </p:nvSpPr>
        <p:spPr>
          <a:xfrm rot="2700000">
            <a:off x="499426" y="9056575"/>
            <a:ext cx="1002776" cy="1002776"/>
          </a:xfrm>
          <a:prstGeom prst="roundRect">
            <a:avLst>
              <a:gd name="adj" fmla="val 21316"/>
            </a:avLst>
          </a:prstGeom>
          <a:solidFill>
            <a:schemeClr val="accent1"/>
          </a:solidFill>
          <a:ln>
            <a:noFill/>
          </a:ln>
          <a:effectLst>
            <a:outerShdw blurRad="685800" sx="102000" sy="102000" algn="ctr"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B822A108-D151-4EA8-9380-3C6EB288932B}"/>
              </a:ext>
            </a:extLst>
          </p:cNvPr>
          <p:cNvSpPr/>
          <p:nvPr userDrawn="1"/>
        </p:nvSpPr>
        <p:spPr>
          <a:xfrm rot="2700000">
            <a:off x="586444" y="9143594"/>
            <a:ext cx="828741" cy="828741"/>
          </a:xfrm>
          <a:prstGeom prst="roundRect">
            <a:avLst>
              <a:gd name="adj" fmla="val 21316"/>
            </a:avLst>
          </a:prstGeom>
          <a:solidFill>
            <a:schemeClr val="accent1"/>
          </a:solidFill>
          <a:ln>
            <a:noFill/>
          </a:ln>
          <a:effectLst>
            <a:outerShdw blurRad="685800" sx="102000" sy="102000" algn="ctr"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Rounded Corners 5">
            <a:extLst>
              <a:ext uri="{FF2B5EF4-FFF2-40B4-BE49-F238E27FC236}">
                <a16:creationId xmlns:a16="http://schemas.microsoft.com/office/drawing/2014/main" id="{503DE27B-C85C-4D54-A022-976B2D0DD19A}"/>
              </a:ext>
            </a:extLst>
          </p:cNvPr>
          <p:cNvSpPr/>
          <p:nvPr userDrawn="1"/>
        </p:nvSpPr>
        <p:spPr>
          <a:xfrm rot="2700000">
            <a:off x="689492" y="9249392"/>
            <a:ext cx="622645" cy="619422"/>
          </a:xfrm>
          <a:prstGeom prst="roundRect">
            <a:avLst>
              <a:gd name="adj" fmla="val 21316"/>
            </a:avLst>
          </a:prstGeom>
          <a:solidFill>
            <a:schemeClr val="accent1"/>
          </a:solidFill>
          <a:ln>
            <a:noFill/>
          </a:ln>
          <a:effectLst>
            <a:outerShdw blurRad="685800" sx="102000" sy="102000" algn="ctr"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6">
            <a:extLst>
              <a:ext uri="{FF2B5EF4-FFF2-40B4-BE49-F238E27FC236}">
                <a16:creationId xmlns:a16="http://schemas.microsoft.com/office/drawing/2014/main" id="{40B9A2B0-4CF5-4B3C-8C18-E65E2B8C917A}"/>
              </a:ext>
            </a:extLst>
          </p:cNvPr>
          <p:cNvSpPr/>
          <p:nvPr userDrawn="1"/>
        </p:nvSpPr>
        <p:spPr>
          <a:xfrm rot="2700000">
            <a:off x="788177" y="9345328"/>
            <a:ext cx="425275" cy="425275"/>
          </a:xfrm>
          <a:prstGeom prst="roundRect">
            <a:avLst>
              <a:gd name="adj" fmla="val 21316"/>
            </a:avLst>
          </a:prstGeom>
          <a:solidFill>
            <a:schemeClr val="accent1"/>
          </a:solidFill>
          <a:ln>
            <a:noFill/>
          </a:ln>
          <a:effectLst>
            <a:outerShdw blurRad="685800" sx="102000" sy="102000" algn="ctr"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lide Number Placeholder 5">
            <a:extLst>
              <a:ext uri="{FF2B5EF4-FFF2-40B4-BE49-F238E27FC236}">
                <a16:creationId xmlns:a16="http://schemas.microsoft.com/office/drawing/2014/main" id="{0F81A6E2-5B09-457E-812E-51511A381940}"/>
              </a:ext>
            </a:extLst>
          </p:cNvPr>
          <p:cNvSpPr txBox="1">
            <a:spLocks/>
          </p:cNvSpPr>
          <p:nvPr userDrawn="1"/>
        </p:nvSpPr>
        <p:spPr>
          <a:xfrm>
            <a:off x="877068" y="9239707"/>
            <a:ext cx="247493" cy="582761"/>
          </a:xfrm>
          <a:prstGeom prst="rect">
            <a:avLst/>
          </a:prstGeom>
        </p:spPr>
        <p:txBody>
          <a:bodyPr vert="horz" wrap="none" lIns="121920" tIns="60960" rIns="121920" bIns="6096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2000" b="1" smtClean="0">
                <a:solidFill>
                  <a:schemeClr val="bg1"/>
                </a:solidFill>
                <a:latin typeface="+mj-lt"/>
              </a:rPr>
              <a:pPr algn="ctr"/>
              <a:t>‹#›</a:t>
            </a:fld>
            <a:endParaRPr lang="en-US" sz="1200" b="1">
              <a:solidFill>
                <a:schemeClr val="bg1"/>
              </a:solidFill>
              <a:latin typeface="+mj-lt"/>
            </a:endParaRPr>
          </a:p>
        </p:txBody>
      </p:sp>
      <p:sp>
        <p:nvSpPr>
          <p:cNvPr id="9" name="Rectangle 8">
            <a:hlinkClick r:id="rId2"/>
            <a:extLst>
              <a:ext uri="{FF2B5EF4-FFF2-40B4-BE49-F238E27FC236}">
                <a16:creationId xmlns:a16="http://schemas.microsoft.com/office/drawing/2014/main" id="{DFEF7234-7D16-4547-AD06-EF442D231C26}"/>
              </a:ext>
            </a:extLst>
          </p:cNvPr>
          <p:cNvSpPr/>
          <p:nvPr userDrawn="1"/>
        </p:nvSpPr>
        <p:spPr>
          <a:xfrm>
            <a:off x="23362766" y="6501135"/>
            <a:ext cx="713731" cy="713731"/>
          </a:xfrm>
          <a:prstGeom prst="rect">
            <a:avLst/>
          </a:prstGeom>
          <a:solidFill>
            <a:srgbClr val="00CAC5">
              <a:alpha val="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35756953-F73D-473A-AAB6-F6742A70FB12}"/>
              </a:ext>
            </a:extLst>
          </p:cNvPr>
          <p:cNvSpPr/>
          <p:nvPr userDrawn="1"/>
        </p:nvSpPr>
        <p:spPr>
          <a:xfrm rot="2700000">
            <a:off x="23436611" y="6581333"/>
            <a:ext cx="566041" cy="566041"/>
          </a:xfrm>
          <a:prstGeom prst="ellipse">
            <a:avLst/>
          </a:prstGeom>
          <a:noFill/>
          <a:ln w="6350">
            <a:solidFill>
              <a:schemeClr val="tx1"/>
            </a:solidFill>
          </a:ln>
          <a:effectLst>
            <a:outerShdw blurRad="685800" sx="102000" sy="102000" algn="ctr"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6">
            <a:extLst>
              <a:ext uri="{FF2B5EF4-FFF2-40B4-BE49-F238E27FC236}">
                <a16:creationId xmlns:a16="http://schemas.microsoft.com/office/drawing/2014/main" id="{9E41AB32-3111-45E8-A763-621C6AB956B7}"/>
              </a:ext>
            </a:extLst>
          </p:cNvPr>
          <p:cNvSpPr>
            <a:spLocks/>
          </p:cNvSpPr>
          <p:nvPr userDrawn="1"/>
        </p:nvSpPr>
        <p:spPr bwMode="auto">
          <a:xfrm>
            <a:off x="23662745" y="6742125"/>
            <a:ext cx="113773" cy="244458"/>
          </a:xfrm>
          <a:custGeom>
            <a:avLst/>
            <a:gdLst>
              <a:gd name="T0" fmla="*/ 573 w 704"/>
              <a:gd name="T1" fmla="*/ 255 h 1506"/>
              <a:gd name="T2" fmla="*/ 573 w 704"/>
              <a:gd name="T3" fmla="*/ 255 h 1506"/>
              <a:gd name="T4" fmla="*/ 704 w 704"/>
              <a:gd name="T5" fmla="*/ 255 h 1506"/>
              <a:gd name="T6" fmla="*/ 704 w 704"/>
              <a:gd name="T7" fmla="*/ 0 h 1506"/>
              <a:gd name="T8" fmla="*/ 492 w 704"/>
              <a:gd name="T9" fmla="*/ 0 h 1506"/>
              <a:gd name="T10" fmla="*/ 155 w 704"/>
              <a:gd name="T11" fmla="*/ 336 h 1506"/>
              <a:gd name="T12" fmla="*/ 155 w 704"/>
              <a:gd name="T13" fmla="*/ 493 h 1506"/>
              <a:gd name="T14" fmla="*/ 0 w 704"/>
              <a:gd name="T15" fmla="*/ 493 h 1506"/>
              <a:gd name="T16" fmla="*/ 0 w 704"/>
              <a:gd name="T17" fmla="*/ 749 h 1506"/>
              <a:gd name="T18" fmla="*/ 155 w 704"/>
              <a:gd name="T19" fmla="*/ 749 h 1506"/>
              <a:gd name="T20" fmla="*/ 155 w 704"/>
              <a:gd name="T21" fmla="*/ 1506 h 1506"/>
              <a:gd name="T22" fmla="*/ 467 w 704"/>
              <a:gd name="T23" fmla="*/ 1506 h 1506"/>
              <a:gd name="T24" fmla="*/ 467 w 704"/>
              <a:gd name="T25" fmla="*/ 749 h 1506"/>
              <a:gd name="T26" fmla="*/ 679 w 704"/>
              <a:gd name="T27" fmla="*/ 749 h 1506"/>
              <a:gd name="T28" fmla="*/ 704 w 704"/>
              <a:gd name="T29" fmla="*/ 493 h 1506"/>
              <a:gd name="T30" fmla="*/ 467 w 704"/>
              <a:gd name="T31" fmla="*/ 493 h 1506"/>
              <a:gd name="T32" fmla="*/ 467 w 704"/>
              <a:gd name="T33" fmla="*/ 362 h 1506"/>
              <a:gd name="T34" fmla="*/ 573 w 704"/>
              <a:gd name="T35" fmla="*/ 255 h 1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4" h="1506">
                <a:moveTo>
                  <a:pt x="573" y="255"/>
                </a:moveTo>
                <a:lnTo>
                  <a:pt x="573" y="255"/>
                </a:lnTo>
                <a:lnTo>
                  <a:pt x="704" y="255"/>
                </a:lnTo>
                <a:lnTo>
                  <a:pt x="704" y="0"/>
                </a:lnTo>
                <a:lnTo>
                  <a:pt x="492" y="0"/>
                </a:lnTo>
                <a:cubicBezTo>
                  <a:pt x="243" y="0"/>
                  <a:pt x="155" y="124"/>
                  <a:pt x="155" y="336"/>
                </a:cubicBezTo>
                <a:lnTo>
                  <a:pt x="155" y="493"/>
                </a:lnTo>
                <a:lnTo>
                  <a:pt x="0" y="493"/>
                </a:lnTo>
                <a:lnTo>
                  <a:pt x="0" y="749"/>
                </a:lnTo>
                <a:lnTo>
                  <a:pt x="155" y="749"/>
                </a:lnTo>
                <a:lnTo>
                  <a:pt x="155" y="1506"/>
                </a:lnTo>
                <a:lnTo>
                  <a:pt x="467" y="1506"/>
                </a:lnTo>
                <a:lnTo>
                  <a:pt x="467" y="749"/>
                </a:lnTo>
                <a:lnTo>
                  <a:pt x="679" y="749"/>
                </a:lnTo>
                <a:lnTo>
                  <a:pt x="704" y="493"/>
                </a:lnTo>
                <a:lnTo>
                  <a:pt x="467" y="493"/>
                </a:lnTo>
                <a:lnTo>
                  <a:pt x="467" y="362"/>
                </a:lnTo>
                <a:cubicBezTo>
                  <a:pt x="467" y="293"/>
                  <a:pt x="473" y="255"/>
                  <a:pt x="573" y="255"/>
                </a:cubicBezTo>
                <a:close/>
              </a:path>
            </a:pathLst>
          </a:custGeom>
          <a:solidFill>
            <a:schemeClr val="tx1"/>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12" name="Rectangle 11">
            <a:hlinkClick r:id="rId3"/>
            <a:extLst>
              <a:ext uri="{FF2B5EF4-FFF2-40B4-BE49-F238E27FC236}">
                <a16:creationId xmlns:a16="http://schemas.microsoft.com/office/drawing/2014/main" id="{A53A1220-5AB6-40B6-A7C2-28F939B5D56E}"/>
              </a:ext>
            </a:extLst>
          </p:cNvPr>
          <p:cNvSpPr/>
          <p:nvPr userDrawn="1"/>
        </p:nvSpPr>
        <p:spPr>
          <a:xfrm>
            <a:off x="23362766" y="5679998"/>
            <a:ext cx="713731" cy="713731"/>
          </a:xfrm>
          <a:prstGeom prst="rect">
            <a:avLst/>
          </a:prstGeom>
          <a:solidFill>
            <a:srgbClr val="00CAC5">
              <a:alpha val="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Freeform 7">
            <a:extLst>
              <a:ext uri="{FF2B5EF4-FFF2-40B4-BE49-F238E27FC236}">
                <a16:creationId xmlns:a16="http://schemas.microsoft.com/office/drawing/2014/main" id="{2407B0DC-8427-4721-AAA2-A667E86D7C2B}"/>
              </a:ext>
            </a:extLst>
          </p:cNvPr>
          <p:cNvSpPr>
            <a:spLocks noEditPoints="1"/>
          </p:cNvSpPr>
          <p:nvPr userDrawn="1"/>
        </p:nvSpPr>
        <p:spPr bwMode="auto">
          <a:xfrm>
            <a:off x="23593484" y="5915790"/>
            <a:ext cx="252294" cy="242147"/>
          </a:xfrm>
          <a:custGeom>
            <a:avLst/>
            <a:gdLst>
              <a:gd name="T0" fmla="*/ 1176 w 1562"/>
              <a:gd name="T1" fmla="*/ 466 h 1491"/>
              <a:gd name="T2" fmla="*/ 1176 w 1562"/>
              <a:gd name="T3" fmla="*/ 466 h 1491"/>
              <a:gd name="T4" fmla="*/ 871 w 1562"/>
              <a:gd name="T5" fmla="*/ 636 h 1491"/>
              <a:gd name="T6" fmla="*/ 871 w 1562"/>
              <a:gd name="T7" fmla="*/ 488 h 1491"/>
              <a:gd name="T8" fmla="*/ 538 w 1562"/>
              <a:gd name="T9" fmla="*/ 488 h 1491"/>
              <a:gd name="T10" fmla="*/ 538 w 1562"/>
              <a:gd name="T11" fmla="*/ 1491 h 1491"/>
              <a:gd name="T12" fmla="*/ 871 w 1562"/>
              <a:gd name="T13" fmla="*/ 1491 h 1491"/>
              <a:gd name="T14" fmla="*/ 871 w 1562"/>
              <a:gd name="T15" fmla="*/ 931 h 1491"/>
              <a:gd name="T16" fmla="*/ 886 w 1562"/>
              <a:gd name="T17" fmla="*/ 850 h 1491"/>
              <a:gd name="T18" fmla="*/ 1057 w 1562"/>
              <a:gd name="T19" fmla="*/ 724 h 1491"/>
              <a:gd name="T20" fmla="*/ 1228 w 1562"/>
              <a:gd name="T21" fmla="*/ 953 h 1491"/>
              <a:gd name="T22" fmla="*/ 1228 w 1562"/>
              <a:gd name="T23" fmla="*/ 1491 h 1491"/>
              <a:gd name="T24" fmla="*/ 1562 w 1562"/>
              <a:gd name="T25" fmla="*/ 1491 h 1491"/>
              <a:gd name="T26" fmla="*/ 1562 w 1562"/>
              <a:gd name="T27" fmla="*/ 916 h 1491"/>
              <a:gd name="T28" fmla="*/ 1176 w 1562"/>
              <a:gd name="T29" fmla="*/ 466 h 1491"/>
              <a:gd name="T30" fmla="*/ 22 w 1562"/>
              <a:gd name="T31" fmla="*/ 1491 h 1491"/>
              <a:gd name="T32" fmla="*/ 22 w 1562"/>
              <a:gd name="T33" fmla="*/ 1491 h 1491"/>
              <a:gd name="T34" fmla="*/ 357 w 1562"/>
              <a:gd name="T35" fmla="*/ 1491 h 1491"/>
              <a:gd name="T36" fmla="*/ 357 w 1562"/>
              <a:gd name="T37" fmla="*/ 487 h 1491"/>
              <a:gd name="T38" fmla="*/ 22 w 1562"/>
              <a:gd name="T39" fmla="*/ 487 h 1491"/>
              <a:gd name="T40" fmla="*/ 22 w 1562"/>
              <a:gd name="T41" fmla="*/ 1491 h 1491"/>
              <a:gd name="T42" fmla="*/ 193 w 1562"/>
              <a:gd name="T43" fmla="*/ 0 h 1491"/>
              <a:gd name="T44" fmla="*/ 193 w 1562"/>
              <a:gd name="T45" fmla="*/ 0 h 1491"/>
              <a:gd name="T46" fmla="*/ 0 w 1562"/>
              <a:gd name="T47" fmla="*/ 178 h 1491"/>
              <a:gd name="T48" fmla="*/ 186 w 1562"/>
              <a:gd name="T49" fmla="*/ 347 h 1491"/>
              <a:gd name="T50" fmla="*/ 379 w 1562"/>
              <a:gd name="T51" fmla="*/ 178 h 1491"/>
              <a:gd name="T52" fmla="*/ 193 w 1562"/>
              <a:gd name="T53" fmla="*/ 0 h 1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562" h="1491">
                <a:moveTo>
                  <a:pt x="1176" y="466"/>
                </a:moveTo>
                <a:lnTo>
                  <a:pt x="1176" y="466"/>
                </a:lnTo>
                <a:cubicBezTo>
                  <a:pt x="990" y="466"/>
                  <a:pt x="916" y="562"/>
                  <a:pt x="871" y="636"/>
                </a:cubicBezTo>
                <a:lnTo>
                  <a:pt x="871" y="488"/>
                </a:lnTo>
                <a:lnTo>
                  <a:pt x="538" y="488"/>
                </a:lnTo>
                <a:cubicBezTo>
                  <a:pt x="545" y="584"/>
                  <a:pt x="538" y="1491"/>
                  <a:pt x="538" y="1491"/>
                </a:cubicBezTo>
                <a:lnTo>
                  <a:pt x="871" y="1491"/>
                </a:lnTo>
                <a:lnTo>
                  <a:pt x="871" y="931"/>
                </a:lnTo>
                <a:cubicBezTo>
                  <a:pt x="871" y="901"/>
                  <a:pt x="871" y="872"/>
                  <a:pt x="886" y="850"/>
                </a:cubicBezTo>
                <a:cubicBezTo>
                  <a:pt x="909" y="791"/>
                  <a:pt x="961" y="724"/>
                  <a:pt x="1057" y="724"/>
                </a:cubicBezTo>
                <a:cubicBezTo>
                  <a:pt x="1176" y="724"/>
                  <a:pt x="1228" y="820"/>
                  <a:pt x="1228" y="953"/>
                </a:cubicBezTo>
                <a:lnTo>
                  <a:pt x="1228" y="1491"/>
                </a:lnTo>
                <a:lnTo>
                  <a:pt x="1562" y="1491"/>
                </a:lnTo>
                <a:lnTo>
                  <a:pt x="1562" y="916"/>
                </a:lnTo>
                <a:cubicBezTo>
                  <a:pt x="1562" y="606"/>
                  <a:pt x="1398" y="466"/>
                  <a:pt x="1176" y="466"/>
                </a:cubicBezTo>
                <a:close/>
                <a:moveTo>
                  <a:pt x="22" y="1491"/>
                </a:moveTo>
                <a:lnTo>
                  <a:pt x="22" y="1491"/>
                </a:lnTo>
                <a:lnTo>
                  <a:pt x="357" y="1491"/>
                </a:lnTo>
                <a:lnTo>
                  <a:pt x="357" y="487"/>
                </a:lnTo>
                <a:lnTo>
                  <a:pt x="22" y="487"/>
                </a:lnTo>
                <a:lnTo>
                  <a:pt x="22" y="1491"/>
                </a:lnTo>
                <a:close/>
                <a:moveTo>
                  <a:pt x="193" y="0"/>
                </a:moveTo>
                <a:lnTo>
                  <a:pt x="193" y="0"/>
                </a:lnTo>
                <a:cubicBezTo>
                  <a:pt x="74" y="0"/>
                  <a:pt x="0" y="82"/>
                  <a:pt x="0" y="178"/>
                </a:cubicBezTo>
                <a:cubicBezTo>
                  <a:pt x="0" y="273"/>
                  <a:pt x="74" y="347"/>
                  <a:pt x="186" y="347"/>
                </a:cubicBezTo>
                <a:cubicBezTo>
                  <a:pt x="305" y="347"/>
                  <a:pt x="379" y="273"/>
                  <a:pt x="379" y="178"/>
                </a:cubicBezTo>
                <a:cubicBezTo>
                  <a:pt x="379" y="82"/>
                  <a:pt x="305" y="0"/>
                  <a:pt x="193" y="0"/>
                </a:cubicBezTo>
                <a:close/>
              </a:path>
            </a:pathLst>
          </a:custGeom>
          <a:solidFill>
            <a:schemeClr val="tx1"/>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14" name="Oval 13">
            <a:extLst>
              <a:ext uri="{FF2B5EF4-FFF2-40B4-BE49-F238E27FC236}">
                <a16:creationId xmlns:a16="http://schemas.microsoft.com/office/drawing/2014/main" id="{26298F93-E28A-4A6A-B4B1-5DB8B90DBD4D}"/>
              </a:ext>
            </a:extLst>
          </p:cNvPr>
          <p:cNvSpPr/>
          <p:nvPr userDrawn="1"/>
        </p:nvSpPr>
        <p:spPr>
          <a:xfrm rot="2700000">
            <a:off x="23436611" y="5760196"/>
            <a:ext cx="566041" cy="566041"/>
          </a:xfrm>
          <a:prstGeom prst="ellipse">
            <a:avLst/>
          </a:prstGeom>
          <a:noFill/>
          <a:ln w="6350">
            <a:solidFill>
              <a:schemeClr val="tx1"/>
            </a:solidFill>
          </a:ln>
          <a:effectLst>
            <a:outerShdw blurRad="685800" sx="102000" sy="102000" algn="ctr"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hlinkClick r:id="rId4"/>
            <a:extLst>
              <a:ext uri="{FF2B5EF4-FFF2-40B4-BE49-F238E27FC236}">
                <a16:creationId xmlns:a16="http://schemas.microsoft.com/office/drawing/2014/main" id="{C85C7F75-41AD-4A3A-8E42-56FFCC54EA35}"/>
              </a:ext>
            </a:extLst>
          </p:cNvPr>
          <p:cNvSpPr/>
          <p:nvPr userDrawn="1"/>
        </p:nvSpPr>
        <p:spPr>
          <a:xfrm>
            <a:off x="23362766" y="7322271"/>
            <a:ext cx="713731" cy="713731"/>
          </a:xfrm>
          <a:prstGeom prst="rect">
            <a:avLst/>
          </a:prstGeom>
          <a:solidFill>
            <a:srgbClr val="00CAC5">
              <a:alpha val="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Freeform 8">
            <a:extLst>
              <a:ext uri="{FF2B5EF4-FFF2-40B4-BE49-F238E27FC236}">
                <a16:creationId xmlns:a16="http://schemas.microsoft.com/office/drawing/2014/main" id="{7405FD7B-4C67-4C0D-A50B-CD501A6FFE60}"/>
              </a:ext>
            </a:extLst>
          </p:cNvPr>
          <p:cNvSpPr>
            <a:spLocks/>
          </p:cNvSpPr>
          <p:nvPr userDrawn="1"/>
        </p:nvSpPr>
        <p:spPr bwMode="auto">
          <a:xfrm>
            <a:off x="23583068" y="7580059"/>
            <a:ext cx="273127" cy="223096"/>
          </a:xfrm>
          <a:custGeom>
            <a:avLst/>
            <a:gdLst>
              <a:gd name="T0" fmla="*/ 1491 w 1690"/>
              <a:gd name="T1" fmla="*/ 223 h 1374"/>
              <a:gd name="T2" fmla="*/ 1491 w 1690"/>
              <a:gd name="T3" fmla="*/ 223 h 1374"/>
              <a:gd name="T4" fmla="*/ 1647 w 1690"/>
              <a:gd name="T5" fmla="*/ 30 h 1374"/>
              <a:gd name="T6" fmla="*/ 1424 w 1690"/>
              <a:gd name="T7" fmla="*/ 108 h 1374"/>
              <a:gd name="T8" fmla="*/ 1171 w 1690"/>
              <a:gd name="T9" fmla="*/ 0 h 1374"/>
              <a:gd name="T10" fmla="*/ 821 w 1690"/>
              <a:gd name="T11" fmla="*/ 356 h 1374"/>
              <a:gd name="T12" fmla="*/ 827 w 1690"/>
              <a:gd name="T13" fmla="*/ 428 h 1374"/>
              <a:gd name="T14" fmla="*/ 114 w 1690"/>
              <a:gd name="T15" fmla="*/ 66 h 1374"/>
              <a:gd name="T16" fmla="*/ 72 w 1690"/>
              <a:gd name="T17" fmla="*/ 241 h 1374"/>
              <a:gd name="T18" fmla="*/ 223 w 1690"/>
              <a:gd name="T19" fmla="*/ 530 h 1374"/>
              <a:gd name="T20" fmla="*/ 66 w 1690"/>
              <a:gd name="T21" fmla="*/ 488 h 1374"/>
              <a:gd name="T22" fmla="*/ 66 w 1690"/>
              <a:gd name="T23" fmla="*/ 494 h 1374"/>
              <a:gd name="T24" fmla="*/ 344 w 1690"/>
              <a:gd name="T25" fmla="*/ 832 h 1374"/>
              <a:gd name="T26" fmla="*/ 253 w 1690"/>
              <a:gd name="T27" fmla="*/ 844 h 1374"/>
              <a:gd name="T28" fmla="*/ 187 w 1690"/>
              <a:gd name="T29" fmla="*/ 838 h 1374"/>
              <a:gd name="T30" fmla="*/ 513 w 1690"/>
              <a:gd name="T31" fmla="*/ 1079 h 1374"/>
              <a:gd name="T32" fmla="*/ 78 w 1690"/>
              <a:gd name="T33" fmla="*/ 1230 h 1374"/>
              <a:gd name="T34" fmla="*/ 0 w 1690"/>
              <a:gd name="T35" fmla="*/ 1224 h 1374"/>
              <a:gd name="T36" fmla="*/ 525 w 1690"/>
              <a:gd name="T37" fmla="*/ 1374 h 1374"/>
              <a:gd name="T38" fmla="*/ 1521 w 1690"/>
              <a:gd name="T39" fmla="*/ 392 h 1374"/>
              <a:gd name="T40" fmla="*/ 1521 w 1690"/>
              <a:gd name="T41" fmla="*/ 344 h 1374"/>
              <a:gd name="T42" fmla="*/ 1690 w 1690"/>
              <a:gd name="T43" fmla="*/ 163 h 1374"/>
              <a:gd name="T44" fmla="*/ 1491 w 1690"/>
              <a:gd name="T45" fmla="*/ 223 h 1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90" h="1374">
                <a:moveTo>
                  <a:pt x="1491" y="223"/>
                </a:moveTo>
                <a:lnTo>
                  <a:pt x="1491" y="223"/>
                </a:lnTo>
                <a:cubicBezTo>
                  <a:pt x="1569" y="175"/>
                  <a:pt x="1617" y="108"/>
                  <a:pt x="1647" y="30"/>
                </a:cubicBezTo>
                <a:cubicBezTo>
                  <a:pt x="1581" y="66"/>
                  <a:pt x="1509" y="96"/>
                  <a:pt x="1424" y="108"/>
                </a:cubicBezTo>
                <a:cubicBezTo>
                  <a:pt x="1358" y="42"/>
                  <a:pt x="1273" y="0"/>
                  <a:pt x="1171" y="0"/>
                </a:cubicBezTo>
                <a:cubicBezTo>
                  <a:pt x="977" y="0"/>
                  <a:pt x="821" y="157"/>
                  <a:pt x="821" y="356"/>
                </a:cubicBezTo>
                <a:cubicBezTo>
                  <a:pt x="821" y="374"/>
                  <a:pt x="827" y="404"/>
                  <a:pt x="827" y="428"/>
                </a:cubicBezTo>
                <a:cubicBezTo>
                  <a:pt x="543" y="410"/>
                  <a:pt x="283" y="277"/>
                  <a:pt x="114" y="66"/>
                </a:cubicBezTo>
                <a:cubicBezTo>
                  <a:pt x="84" y="120"/>
                  <a:pt x="72" y="175"/>
                  <a:pt x="72" y="241"/>
                </a:cubicBezTo>
                <a:cubicBezTo>
                  <a:pt x="72" y="362"/>
                  <a:pt x="132" y="470"/>
                  <a:pt x="223" y="530"/>
                </a:cubicBezTo>
                <a:cubicBezTo>
                  <a:pt x="169" y="530"/>
                  <a:pt x="114" y="512"/>
                  <a:pt x="66" y="488"/>
                </a:cubicBezTo>
                <a:lnTo>
                  <a:pt x="66" y="494"/>
                </a:lnTo>
                <a:cubicBezTo>
                  <a:pt x="66" y="663"/>
                  <a:pt x="187" y="802"/>
                  <a:pt x="344" y="832"/>
                </a:cubicBezTo>
                <a:cubicBezTo>
                  <a:pt x="313" y="838"/>
                  <a:pt x="283" y="844"/>
                  <a:pt x="253" y="844"/>
                </a:cubicBezTo>
                <a:cubicBezTo>
                  <a:pt x="235" y="844"/>
                  <a:pt x="211" y="838"/>
                  <a:pt x="187" y="838"/>
                </a:cubicBezTo>
                <a:cubicBezTo>
                  <a:pt x="235" y="977"/>
                  <a:pt x="356" y="1073"/>
                  <a:pt x="513" y="1079"/>
                </a:cubicBezTo>
                <a:cubicBezTo>
                  <a:pt x="392" y="1170"/>
                  <a:pt x="241" y="1230"/>
                  <a:pt x="78" y="1230"/>
                </a:cubicBezTo>
                <a:cubicBezTo>
                  <a:pt x="54" y="1230"/>
                  <a:pt x="24" y="1230"/>
                  <a:pt x="0" y="1224"/>
                </a:cubicBezTo>
                <a:cubicBezTo>
                  <a:pt x="151" y="1326"/>
                  <a:pt x="338" y="1374"/>
                  <a:pt x="525" y="1374"/>
                </a:cubicBezTo>
                <a:cubicBezTo>
                  <a:pt x="1171" y="1374"/>
                  <a:pt x="1521" y="844"/>
                  <a:pt x="1521" y="392"/>
                </a:cubicBezTo>
                <a:lnTo>
                  <a:pt x="1521" y="344"/>
                </a:lnTo>
                <a:cubicBezTo>
                  <a:pt x="1587" y="295"/>
                  <a:pt x="1647" y="235"/>
                  <a:pt x="1690" y="163"/>
                </a:cubicBezTo>
                <a:cubicBezTo>
                  <a:pt x="1635" y="193"/>
                  <a:pt x="1569" y="211"/>
                  <a:pt x="1491" y="223"/>
                </a:cubicBezTo>
                <a:close/>
              </a:path>
            </a:pathLst>
          </a:custGeom>
          <a:solidFill>
            <a:schemeClr val="tx1"/>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17" name="Oval 16">
            <a:extLst>
              <a:ext uri="{FF2B5EF4-FFF2-40B4-BE49-F238E27FC236}">
                <a16:creationId xmlns:a16="http://schemas.microsoft.com/office/drawing/2014/main" id="{91468AF2-4BDF-494C-8E68-D8622BC33408}"/>
              </a:ext>
            </a:extLst>
          </p:cNvPr>
          <p:cNvSpPr/>
          <p:nvPr userDrawn="1"/>
        </p:nvSpPr>
        <p:spPr>
          <a:xfrm rot="2700000">
            <a:off x="23436611" y="7402469"/>
            <a:ext cx="566041" cy="566041"/>
          </a:xfrm>
          <a:prstGeom prst="ellipse">
            <a:avLst/>
          </a:prstGeom>
          <a:noFill/>
          <a:ln w="6350">
            <a:solidFill>
              <a:schemeClr val="tx1"/>
            </a:solidFill>
          </a:ln>
          <a:effectLst>
            <a:outerShdw blurRad="685800" sx="102000" sy="102000" algn="ctr"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45FB5C87-D273-4741-B8BC-9DDDF4ACCED6}"/>
              </a:ext>
            </a:extLst>
          </p:cNvPr>
          <p:cNvGrpSpPr/>
          <p:nvPr userDrawn="1"/>
        </p:nvGrpSpPr>
        <p:grpSpPr>
          <a:xfrm>
            <a:off x="949541" y="840709"/>
            <a:ext cx="102546" cy="1150016"/>
            <a:chOff x="447517" y="840709"/>
            <a:chExt cx="102546" cy="1150016"/>
          </a:xfrm>
        </p:grpSpPr>
        <p:sp>
          <p:nvSpPr>
            <p:cNvPr id="19" name="Oval 28">
              <a:extLst>
                <a:ext uri="{FF2B5EF4-FFF2-40B4-BE49-F238E27FC236}">
                  <a16:creationId xmlns:a16="http://schemas.microsoft.com/office/drawing/2014/main" id="{77A9FED8-8494-4471-996B-444CA69B5905}"/>
                </a:ext>
              </a:extLst>
            </p:cNvPr>
            <p:cNvSpPr/>
            <p:nvPr userDrawn="1"/>
          </p:nvSpPr>
          <p:spPr>
            <a:xfrm>
              <a:off x="447517" y="840709"/>
              <a:ext cx="102546" cy="10254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accent3"/>
                </a:solidFill>
              </a:endParaRPr>
            </a:p>
          </p:txBody>
        </p:sp>
        <p:sp>
          <p:nvSpPr>
            <p:cNvPr id="20" name="Oval 19">
              <a:extLst>
                <a:ext uri="{FF2B5EF4-FFF2-40B4-BE49-F238E27FC236}">
                  <a16:creationId xmlns:a16="http://schemas.microsoft.com/office/drawing/2014/main" id="{1456D321-15D2-4AFE-99BB-E6FF0048B358}"/>
                </a:ext>
              </a:extLst>
            </p:cNvPr>
            <p:cNvSpPr/>
            <p:nvPr userDrawn="1"/>
          </p:nvSpPr>
          <p:spPr>
            <a:xfrm>
              <a:off x="447517" y="1192253"/>
              <a:ext cx="102546" cy="10254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accent3"/>
                </a:solidFill>
              </a:endParaRPr>
            </a:p>
          </p:txBody>
        </p:sp>
        <p:sp>
          <p:nvSpPr>
            <p:cNvPr id="21" name="Oval 20">
              <a:extLst>
                <a:ext uri="{FF2B5EF4-FFF2-40B4-BE49-F238E27FC236}">
                  <a16:creationId xmlns:a16="http://schemas.microsoft.com/office/drawing/2014/main" id="{3DF4838A-6FF2-49AF-9BE3-76AE8F2D9BC2}"/>
                </a:ext>
              </a:extLst>
            </p:cNvPr>
            <p:cNvSpPr/>
            <p:nvPr userDrawn="1"/>
          </p:nvSpPr>
          <p:spPr>
            <a:xfrm>
              <a:off x="447517" y="1540216"/>
              <a:ext cx="102546" cy="10254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accent3"/>
                </a:solidFill>
              </a:endParaRPr>
            </a:p>
          </p:txBody>
        </p:sp>
        <p:sp>
          <p:nvSpPr>
            <p:cNvPr id="22" name="Oval 21">
              <a:extLst>
                <a:ext uri="{FF2B5EF4-FFF2-40B4-BE49-F238E27FC236}">
                  <a16:creationId xmlns:a16="http://schemas.microsoft.com/office/drawing/2014/main" id="{8B0876AB-E2E5-4728-B737-74306782D9BA}"/>
                </a:ext>
              </a:extLst>
            </p:cNvPr>
            <p:cNvSpPr/>
            <p:nvPr userDrawn="1"/>
          </p:nvSpPr>
          <p:spPr>
            <a:xfrm>
              <a:off x="447517" y="1888179"/>
              <a:ext cx="102546" cy="10254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accent3"/>
                </a:solidFill>
              </a:endParaRPr>
            </a:p>
          </p:txBody>
        </p:sp>
      </p:grpSp>
      <p:grpSp>
        <p:nvGrpSpPr>
          <p:cNvPr id="23" name="Group 22">
            <a:extLst>
              <a:ext uri="{FF2B5EF4-FFF2-40B4-BE49-F238E27FC236}">
                <a16:creationId xmlns:a16="http://schemas.microsoft.com/office/drawing/2014/main" id="{075F4416-25C5-4530-A8BB-0DB995984C1E}"/>
              </a:ext>
            </a:extLst>
          </p:cNvPr>
          <p:cNvGrpSpPr/>
          <p:nvPr userDrawn="1"/>
        </p:nvGrpSpPr>
        <p:grpSpPr>
          <a:xfrm>
            <a:off x="23668358" y="12034374"/>
            <a:ext cx="102546" cy="1150016"/>
            <a:chOff x="447517" y="840709"/>
            <a:chExt cx="102546" cy="1150016"/>
          </a:xfrm>
          <a:solidFill>
            <a:schemeClr val="bg1">
              <a:lumMod val="65000"/>
            </a:schemeClr>
          </a:solidFill>
        </p:grpSpPr>
        <p:sp>
          <p:nvSpPr>
            <p:cNvPr id="24" name="Oval 28">
              <a:extLst>
                <a:ext uri="{FF2B5EF4-FFF2-40B4-BE49-F238E27FC236}">
                  <a16:creationId xmlns:a16="http://schemas.microsoft.com/office/drawing/2014/main" id="{3B70F7E5-CE4C-4884-B385-0FE696B474DF}"/>
                </a:ext>
              </a:extLst>
            </p:cNvPr>
            <p:cNvSpPr/>
            <p:nvPr userDrawn="1"/>
          </p:nvSpPr>
          <p:spPr>
            <a:xfrm>
              <a:off x="447517" y="840709"/>
              <a:ext cx="102546" cy="10254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accent3"/>
                </a:solidFill>
              </a:endParaRPr>
            </a:p>
          </p:txBody>
        </p:sp>
        <p:sp>
          <p:nvSpPr>
            <p:cNvPr id="25" name="Oval 24">
              <a:extLst>
                <a:ext uri="{FF2B5EF4-FFF2-40B4-BE49-F238E27FC236}">
                  <a16:creationId xmlns:a16="http://schemas.microsoft.com/office/drawing/2014/main" id="{DF4C602B-647A-493F-B078-429D1685D74E}"/>
                </a:ext>
              </a:extLst>
            </p:cNvPr>
            <p:cNvSpPr/>
            <p:nvPr userDrawn="1"/>
          </p:nvSpPr>
          <p:spPr>
            <a:xfrm>
              <a:off x="447517" y="1192253"/>
              <a:ext cx="102546" cy="10254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accent3"/>
                </a:solidFill>
              </a:endParaRPr>
            </a:p>
          </p:txBody>
        </p:sp>
        <p:sp>
          <p:nvSpPr>
            <p:cNvPr id="26" name="Oval 25">
              <a:extLst>
                <a:ext uri="{FF2B5EF4-FFF2-40B4-BE49-F238E27FC236}">
                  <a16:creationId xmlns:a16="http://schemas.microsoft.com/office/drawing/2014/main" id="{30110167-0DC5-4BDE-AF07-ADF6A3882B86}"/>
                </a:ext>
              </a:extLst>
            </p:cNvPr>
            <p:cNvSpPr/>
            <p:nvPr userDrawn="1"/>
          </p:nvSpPr>
          <p:spPr>
            <a:xfrm>
              <a:off x="447517" y="1540216"/>
              <a:ext cx="102546" cy="10254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accent3"/>
                </a:solidFill>
              </a:endParaRPr>
            </a:p>
          </p:txBody>
        </p:sp>
        <p:sp>
          <p:nvSpPr>
            <p:cNvPr id="27" name="Oval 26">
              <a:extLst>
                <a:ext uri="{FF2B5EF4-FFF2-40B4-BE49-F238E27FC236}">
                  <a16:creationId xmlns:a16="http://schemas.microsoft.com/office/drawing/2014/main" id="{F472FD95-278B-4473-9721-0ED692FED85A}"/>
                </a:ext>
              </a:extLst>
            </p:cNvPr>
            <p:cNvSpPr/>
            <p:nvPr userDrawn="1"/>
          </p:nvSpPr>
          <p:spPr>
            <a:xfrm>
              <a:off x="447517" y="1888179"/>
              <a:ext cx="102546" cy="10254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accent3"/>
                </a:solidFill>
              </a:endParaRPr>
            </a:p>
          </p:txBody>
        </p:sp>
      </p:grpSp>
      <p:sp>
        <p:nvSpPr>
          <p:cNvPr id="28" name="Picture Placeholder 27">
            <a:extLst>
              <a:ext uri="{FF2B5EF4-FFF2-40B4-BE49-F238E27FC236}">
                <a16:creationId xmlns:a16="http://schemas.microsoft.com/office/drawing/2014/main" id="{7F699BD0-E3CD-4B7D-9308-5545CC5626CF}"/>
              </a:ext>
            </a:extLst>
          </p:cNvPr>
          <p:cNvSpPr>
            <a:spLocks noGrp="1"/>
          </p:cNvSpPr>
          <p:nvPr>
            <p:ph type="pic" sz="quarter" idx="13"/>
          </p:nvPr>
        </p:nvSpPr>
        <p:spPr>
          <a:xfrm>
            <a:off x="-2" y="0"/>
            <a:ext cx="24387177" cy="13716000"/>
          </a:xfrm>
          <a:custGeom>
            <a:avLst/>
            <a:gdLst>
              <a:gd name="connsiteX0" fmla="*/ 0 w 4593771"/>
              <a:gd name="connsiteY0" fmla="*/ 0 h 4085303"/>
              <a:gd name="connsiteX1" fmla="*/ 4593771 w 4593771"/>
              <a:gd name="connsiteY1" fmla="*/ 0 h 4085303"/>
              <a:gd name="connsiteX2" fmla="*/ 4593771 w 4593771"/>
              <a:gd name="connsiteY2" fmla="*/ 4085303 h 4085303"/>
              <a:gd name="connsiteX3" fmla="*/ 0 w 4593771"/>
              <a:gd name="connsiteY3" fmla="*/ 4085303 h 4085303"/>
            </a:gdLst>
            <a:ahLst/>
            <a:cxnLst>
              <a:cxn ang="0">
                <a:pos x="connsiteX0" y="connsiteY0"/>
              </a:cxn>
              <a:cxn ang="0">
                <a:pos x="connsiteX1" y="connsiteY1"/>
              </a:cxn>
              <a:cxn ang="0">
                <a:pos x="connsiteX2" y="connsiteY2"/>
              </a:cxn>
              <a:cxn ang="0">
                <a:pos x="connsiteX3" y="connsiteY3"/>
              </a:cxn>
            </a:cxnLst>
            <a:rect l="l" t="t" r="r" b="b"/>
            <a:pathLst>
              <a:path w="4593771" h="4085303">
                <a:moveTo>
                  <a:pt x="0" y="0"/>
                </a:moveTo>
                <a:lnTo>
                  <a:pt x="4593771" y="0"/>
                </a:lnTo>
                <a:lnTo>
                  <a:pt x="4593771" y="4085303"/>
                </a:lnTo>
                <a:lnTo>
                  <a:pt x="0" y="4085303"/>
                </a:lnTo>
                <a:close/>
              </a:path>
            </a:pathLst>
          </a:custGeom>
          <a:pattFill prst="pct60">
            <a:fgClr>
              <a:schemeClr val="bg1"/>
            </a:fgClr>
            <a:bgClr>
              <a:schemeClr val="bg1">
                <a:lumMod val="85000"/>
              </a:schemeClr>
            </a:bgClr>
          </a:pattFill>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4228623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 calcmode="lin" valueType="num">
                                      <p:cBhvr>
                                        <p:cTn id="9" dur="500" fill="hold"/>
                                        <p:tgtEl>
                                          <p:spTgt spid="4"/>
                                        </p:tgtEl>
                                        <p:attrNameLst>
                                          <p:attrName>style.rotation</p:attrName>
                                        </p:attrNameLst>
                                      </p:cBhvr>
                                      <p:tavLst>
                                        <p:tav tm="0">
                                          <p:val>
                                            <p:fltVal val="360"/>
                                          </p:val>
                                        </p:tav>
                                        <p:tav tm="100000">
                                          <p:val>
                                            <p:fltVal val="0"/>
                                          </p:val>
                                        </p:tav>
                                      </p:tavLst>
                                    </p:anim>
                                    <p:animEffect transition="in" filter="fade">
                                      <p:cBhvr>
                                        <p:cTn id="10" dur="500"/>
                                        <p:tgtEl>
                                          <p:spTgt spid="4"/>
                                        </p:tgtEl>
                                      </p:cBhvr>
                                    </p:animEffect>
                                  </p:childTnLst>
                                </p:cTn>
                              </p:par>
                              <p:par>
                                <p:cTn id="11" presetID="49" presetClass="entr" presetSubtype="0" decel="100000" fill="hold" grpId="0" nodeType="withEffect">
                                  <p:stCondLst>
                                    <p:cond delay="100"/>
                                  </p:stCondLst>
                                  <p:childTnLst>
                                    <p:set>
                                      <p:cBhvr>
                                        <p:cTn id="12" dur="1" fill="hold">
                                          <p:stCondLst>
                                            <p:cond delay="0"/>
                                          </p:stCondLst>
                                        </p:cTn>
                                        <p:tgtEl>
                                          <p:spTgt spid="5"/>
                                        </p:tgtEl>
                                        <p:attrNameLst>
                                          <p:attrName>style.visibility</p:attrName>
                                        </p:attrNameLst>
                                      </p:cBhvr>
                                      <p:to>
                                        <p:strVal val="visible"/>
                                      </p:to>
                                    </p:set>
                                    <p:anim calcmode="lin" valueType="num">
                                      <p:cBhvr>
                                        <p:cTn id="13" dur="500" fill="hold"/>
                                        <p:tgtEl>
                                          <p:spTgt spid="5"/>
                                        </p:tgtEl>
                                        <p:attrNameLst>
                                          <p:attrName>ppt_w</p:attrName>
                                        </p:attrNameLst>
                                      </p:cBhvr>
                                      <p:tavLst>
                                        <p:tav tm="0">
                                          <p:val>
                                            <p:fltVal val="0"/>
                                          </p:val>
                                        </p:tav>
                                        <p:tav tm="100000">
                                          <p:val>
                                            <p:strVal val="#ppt_w"/>
                                          </p:val>
                                        </p:tav>
                                      </p:tavLst>
                                    </p:anim>
                                    <p:anim calcmode="lin" valueType="num">
                                      <p:cBhvr>
                                        <p:cTn id="14" dur="500" fill="hold"/>
                                        <p:tgtEl>
                                          <p:spTgt spid="5"/>
                                        </p:tgtEl>
                                        <p:attrNameLst>
                                          <p:attrName>ppt_h</p:attrName>
                                        </p:attrNameLst>
                                      </p:cBhvr>
                                      <p:tavLst>
                                        <p:tav tm="0">
                                          <p:val>
                                            <p:fltVal val="0"/>
                                          </p:val>
                                        </p:tav>
                                        <p:tav tm="100000">
                                          <p:val>
                                            <p:strVal val="#ppt_h"/>
                                          </p:val>
                                        </p:tav>
                                      </p:tavLst>
                                    </p:anim>
                                    <p:anim calcmode="lin" valueType="num">
                                      <p:cBhvr>
                                        <p:cTn id="15" dur="500" fill="hold"/>
                                        <p:tgtEl>
                                          <p:spTgt spid="5"/>
                                        </p:tgtEl>
                                        <p:attrNameLst>
                                          <p:attrName>style.rotation</p:attrName>
                                        </p:attrNameLst>
                                      </p:cBhvr>
                                      <p:tavLst>
                                        <p:tav tm="0">
                                          <p:val>
                                            <p:fltVal val="360"/>
                                          </p:val>
                                        </p:tav>
                                        <p:tav tm="100000">
                                          <p:val>
                                            <p:fltVal val="0"/>
                                          </p:val>
                                        </p:tav>
                                      </p:tavLst>
                                    </p:anim>
                                    <p:animEffect transition="in" filter="fade">
                                      <p:cBhvr>
                                        <p:cTn id="16" dur="500"/>
                                        <p:tgtEl>
                                          <p:spTgt spid="5"/>
                                        </p:tgtEl>
                                      </p:cBhvr>
                                    </p:animEffect>
                                  </p:childTnLst>
                                </p:cTn>
                              </p:par>
                              <p:par>
                                <p:cTn id="17" presetID="49" presetClass="entr" presetSubtype="0" decel="100000" fill="hold" grpId="0" nodeType="withEffect">
                                  <p:stCondLst>
                                    <p:cond delay="200"/>
                                  </p:stCondLst>
                                  <p:childTnLst>
                                    <p:set>
                                      <p:cBhvr>
                                        <p:cTn id="18" dur="1" fill="hold">
                                          <p:stCondLst>
                                            <p:cond delay="0"/>
                                          </p:stCondLst>
                                        </p:cTn>
                                        <p:tgtEl>
                                          <p:spTgt spid="6"/>
                                        </p:tgtEl>
                                        <p:attrNameLst>
                                          <p:attrName>style.visibility</p:attrName>
                                        </p:attrNameLst>
                                      </p:cBhvr>
                                      <p:to>
                                        <p:strVal val="visible"/>
                                      </p:to>
                                    </p:set>
                                    <p:anim calcmode="lin" valueType="num">
                                      <p:cBhvr>
                                        <p:cTn id="19" dur="500" fill="hold"/>
                                        <p:tgtEl>
                                          <p:spTgt spid="6"/>
                                        </p:tgtEl>
                                        <p:attrNameLst>
                                          <p:attrName>ppt_w</p:attrName>
                                        </p:attrNameLst>
                                      </p:cBhvr>
                                      <p:tavLst>
                                        <p:tav tm="0">
                                          <p:val>
                                            <p:fltVal val="0"/>
                                          </p:val>
                                        </p:tav>
                                        <p:tav tm="100000">
                                          <p:val>
                                            <p:strVal val="#ppt_w"/>
                                          </p:val>
                                        </p:tav>
                                      </p:tavLst>
                                    </p:anim>
                                    <p:anim calcmode="lin" valueType="num">
                                      <p:cBhvr>
                                        <p:cTn id="20" dur="500" fill="hold"/>
                                        <p:tgtEl>
                                          <p:spTgt spid="6"/>
                                        </p:tgtEl>
                                        <p:attrNameLst>
                                          <p:attrName>ppt_h</p:attrName>
                                        </p:attrNameLst>
                                      </p:cBhvr>
                                      <p:tavLst>
                                        <p:tav tm="0">
                                          <p:val>
                                            <p:fltVal val="0"/>
                                          </p:val>
                                        </p:tav>
                                        <p:tav tm="100000">
                                          <p:val>
                                            <p:strVal val="#ppt_h"/>
                                          </p:val>
                                        </p:tav>
                                      </p:tavLst>
                                    </p:anim>
                                    <p:anim calcmode="lin" valueType="num">
                                      <p:cBhvr>
                                        <p:cTn id="21" dur="500" fill="hold"/>
                                        <p:tgtEl>
                                          <p:spTgt spid="6"/>
                                        </p:tgtEl>
                                        <p:attrNameLst>
                                          <p:attrName>style.rotation</p:attrName>
                                        </p:attrNameLst>
                                      </p:cBhvr>
                                      <p:tavLst>
                                        <p:tav tm="0">
                                          <p:val>
                                            <p:fltVal val="360"/>
                                          </p:val>
                                        </p:tav>
                                        <p:tav tm="100000">
                                          <p:val>
                                            <p:fltVal val="0"/>
                                          </p:val>
                                        </p:tav>
                                      </p:tavLst>
                                    </p:anim>
                                    <p:animEffect transition="in" filter="fade">
                                      <p:cBhvr>
                                        <p:cTn id="22" dur="500"/>
                                        <p:tgtEl>
                                          <p:spTgt spid="6"/>
                                        </p:tgtEl>
                                      </p:cBhvr>
                                    </p:animEffect>
                                  </p:childTnLst>
                                </p:cTn>
                              </p:par>
                              <p:par>
                                <p:cTn id="23" presetID="49" presetClass="entr" presetSubtype="0" decel="100000" fill="hold" grpId="0" nodeType="withEffect">
                                  <p:stCondLst>
                                    <p:cond delay="300"/>
                                  </p:stCondLst>
                                  <p:childTnLst>
                                    <p:set>
                                      <p:cBhvr>
                                        <p:cTn id="24" dur="1" fill="hold">
                                          <p:stCondLst>
                                            <p:cond delay="0"/>
                                          </p:stCondLst>
                                        </p:cTn>
                                        <p:tgtEl>
                                          <p:spTgt spid="7"/>
                                        </p:tgtEl>
                                        <p:attrNameLst>
                                          <p:attrName>style.visibility</p:attrName>
                                        </p:attrNameLst>
                                      </p:cBhvr>
                                      <p:to>
                                        <p:strVal val="visible"/>
                                      </p:to>
                                    </p:set>
                                    <p:anim calcmode="lin" valueType="num">
                                      <p:cBhvr>
                                        <p:cTn id="25" dur="500" fill="hold"/>
                                        <p:tgtEl>
                                          <p:spTgt spid="7"/>
                                        </p:tgtEl>
                                        <p:attrNameLst>
                                          <p:attrName>ppt_w</p:attrName>
                                        </p:attrNameLst>
                                      </p:cBhvr>
                                      <p:tavLst>
                                        <p:tav tm="0">
                                          <p:val>
                                            <p:fltVal val="0"/>
                                          </p:val>
                                        </p:tav>
                                        <p:tav tm="100000">
                                          <p:val>
                                            <p:strVal val="#ppt_w"/>
                                          </p:val>
                                        </p:tav>
                                      </p:tavLst>
                                    </p:anim>
                                    <p:anim calcmode="lin" valueType="num">
                                      <p:cBhvr>
                                        <p:cTn id="26" dur="500" fill="hold"/>
                                        <p:tgtEl>
                                          <p:spTgt spid="7"/>
                                        </p:tgtEl>
                                        <p:attrNameLst>
                                          <p:attrName>ppt_h</p:attrName>
                                        </p:attrNameLst>
                                      </p:cBhvr>
                                      <p:tavLst>
                                        <p:tav tm="0">
                                          <p:val>
                                            <p:fltVal val="0"/>
                                          </p:val>
                                        </p:tav>
                                        <p:tav tm="100000">
                                          <p:val>
                                            <p:strVal val="#ppt_h"/>
                                          </p:val>
                                        </p:tav>
                                      </p:tavLst>
                                    </p:anim>
                                    <p:anim calcmode="lin" valueType="num">
                                      <p:cBhvr>
                                        <p:cTn id="27" dur="500" fill="hold"/>
                                        <p:tgtEl>
                                          <p:spTgt spid="7"/>
                                        </p:tgtEl>
                                        <p:attrNameLst>
                                          <p:attrName>style.rotation</p:attrName>
                                        </p:attrNameLst>
                                      </p:cBhvr>
                                      <p:tavLst>
                                        <p:tav tm="0">
                                          <p:val>
                                            <p:fltVal val="360"/>
                                          </p:val>
                                        </p:tav>
                                        <p:tav tm="100000">
                                          <p:val>
                                            <p:fltVal val="0"/>
                                          </p:val>
                                        </p:tav>
                                      </p:tavLst>
                                    </p:anim>
                                    <p:animEffect transition="in" filter="fade">
                                      <p:cBhvr>
                                        <p:cTn id="28" dur="500"/>
                                        <p:tgtEl>
                                          <p:spTgt spid="7"/>
                                        </p:tgtEl>
                                      </p:cBhvr>
                                    </p:animEffect>
                                  </p:childTnLst>
                                </p:cTn>
                              </p:par>
                              <p:par>
                                <p:cTn id="29" presetID="8" presetClass="emph" presetSubtype="0" repeatCount="indefinite" fill="hold" grpId="1" nodeType="withEffect">
                                  <p:stCondLst>
                                    <p:cond delay="300"/>
                                  </p:stCondLst>
                                  <p:childTnLst>
                                    <p:animRot by="21600000">
                                      <p:cBhvr>
                                        <p:cTn id="30" dur="6000" fill="hold"/>
                                        <p:tgtEl>
                                          <p:spTgt spid="4"/>
                                        </p:tgtEl>
                                        <p:attrNameLst>
                                          <p:attrName>r</p:attrName>
                                        </p:attrNameLst>
                                      </p:cBhvr>
                                    </p:animRot>
                                  </p:childTnLst>
                                </p:cTn>
                              </p:par>
                              <p:par>
                                <p:cTn id="31" presetID="8" presetClass="emph" presetSubtype="0" repeatCount="indefinite" fill="hold" grpId="1" nodeType="withEffect">
                                  <p:stCondLst>
                                    <p:cond delay="500"/>
                                  </p:stCondLst>
                                  <p:childTnLst>
                                    <p:animRot by="21600000">
                                      <p:cBhvr>
                                        <p:cTn id="32" dur="5000" fill="hold"/>
                                        <p:tgtEl>
                                          <p:spTgt spid="5"/>
                                        </p:tgtEl>
                                        <p:attrNameLst>
                                          <p:attrName>r</p:attrName>
                                        </p:attrNameLst>
                                      </p:cBhvr>
                                    </p:animRot>
                                  </p:childTnLst>
                                </p:cTn>
                              </p:par>
                              <p:par>
                                <p:cTn id="33" presetID="8" presetClass="emph" presetSubtype="0" repeatCount="indefinite" fill="hold" grpId="1" nodeType="withEffect">
                                  <p:stCondLst>
                                    <p:cond delay="700"/>
                                  </p:stCondLst>
                                  <p:childTnLst>
                                    <p:animRot by="21600000">
                                      <p:cBhvr>
                                        <p:cTn id="34" dur="4000" fill="hold"/>
                                        <p:tgtEl>
                                          <p:spTgt spid="6"/>
                                        </p:tgtEl>
                                        <p:attrNameLst>
                                          <p:attrName>r</p:attrName>
                                        </p:attrNameLst>
                                      </p:cBhvr>
                                    </p:animRot>
                                  </p:childTnLst>
                                </p:cTn>
                              </p:par>
                              <p:par>
                                <p:cTn id="35" presetID="8" presetClass="emph" presetSubtype="0" repeatCount="indefinite" fill="hold" grpId="1" nodeType="withEffect">
                                  <p:stCondLst>
                                    <p:cond delay="900"/>
                                  </p:stCondLst>
                                  <p:childTnLst>
                                    <p:animRot by="21600000">
                                      <p:cBhvr>
                                        <p:cTn id="36" dur="3000" fill="hold"/>
                                        <p:tgtEl>
                                          <p:spTgt spid="7"/>
                                        </p:tgtEl>
                                        <p:attrNameLst>
                                          <p:attrName>r</p:attrName>
                                        </p:attrNameLst>
                                      </p:cBhvr>
                                    </p:animRot>
                                  </p:childTnLst>
                                </p:cTn>
                              </p:par>
                              <p:par>
                                <p:cTn id="37" presetID="2" presetClass="entr" presetSubtype="4" decel="100000" fill="hold" grpId="0" nodeType="withEffect">
                                  <p:stCondLst>
                                    <p:cond delay="200"/>
                                  </p:stCondLst>
                                  <p:childTnLst>
                                    <p:set>
                                      <p:cBhvr>
                                        <p:cTn id="38" dur="1" fill="hold">
                                          <p:stCondLst>
                                            <p:cond delay="0"/>
                                          </p:stCondLst>
                                        </p:cTn>
                                        <p:tgtEl>
                                          <p:spTgt spid="2"/>
                                        </p:tgtEl>
                                        <p:attrNameLst>
                                          <p:attrName>style.visibility</p:attrName>
                                        </p:attrNameLst>
                                      </p:cBhvr>
                                      <p:to>
                                        <p:strVal val="visible"/>
                                      </p:to>
                                    </p:set>
                                    <p:anim calcmode="lin" valueType="num">
                                      <p:cBhvr additive="base">
                                        <p:cTn id="39" dur="1000" fill="hold"/>
                                        <p:tgtEl>
                                          <p:spTgt spid="2"/>
                                        </p:tgtEl>
                                        <p:attrNameLst>
                                          <p:attrName>ppt_x</p:attrName>
                                        </p:attrNameLst>
                                      </p:cBhvr>
                                      <p:tavLst>
                                        <p:tav tm="0">
                                          <p:val>
                                            <p:strVal val="#ppt_x"/>
                                          </p:val>
                                        </p:tav>
                                        <p:tav tm="100000">
                                          <p:val>
                                            <p:strVal val="#ppt_x"/>
                                          </p:val>
                                        </p:tav>
                                      </p:tavLst>
                                    </p:anim>
                                    <p:anim calcmode="lin" valueType="num">
                                      <p:cBhvr additive="base">
                                        <p:cTn id="40" dur="1000" fill="hold"/>
                                        <p:tgtEl>
                                          <p:spTgt spid="2"/>
                                        </p:tgtEl>
                                        <p:attrNameLst>
                                          <p:attrName>ppt_y</p:attrName>
                                        </p:attrNameLst>
                                      </p:cBhvr>
                                      <p:tavLst>
                                        <p:tav tm="0">
                                          <p:val>
                                            <p:strVal val="1+#ppt_h/2"/>
                                          </p:val>
                                        </p:tav>
                                        <p:tav tm="100000">
                                          <p:val>
                                            <p:strVal val="#ppt_y"/>
                                          </p:val>
                                        </p:tav>
                                      </p:tavLst>
                                    </p:anim>
                                  </p:childTnLst>
                                </p:cTn>
                              </p:par>
                              <p:par>
                                <p:cTn id="41" presetID="49" presetClass="entr" presetSubtype="0" decel="100000" fill="hold" grpId="0" nodeType="withEffect">
                                  <p:stCondLst>
                                    <p:cond delay="0"/>
                                  </p:stCondLst>
                                  <p:childTnLst>
                                    <p:set>
                                      <p:cBhvr>
                                        <p:cTn id="42" dur="1" fill="hold">
                                          <p:stCondLst>
                                            <p:cond delay="0"/>
                                          </p:stCondLst>
                                        </p:cTn>
                                        <p:tgtEl>
                                          <p:spTgt spid="17"/>
                                        </p:tgtEl>
                                        <p:attrNameLst>
                                          <p:attrName>style.visibility</p:attrName>
                                        </p:attrNameLst>
                                      </p:cBhvr>
                                      <p:to>
                                        <p:strVal val="visible"/>
                                      </p:to>
                                    </p:set>
                                    <p:anim calcmode="lin" valueType="num">
                                      <p:cBhvr>
                                        <p:cTn id="43" dur="500" fill="hold"/>
                                        <p:tgtEl>
                                          <p:spTgt spid="17"/>
                                        </p:tgtEl>
                                        <p:attrNameLst>
                                          <p:attrName>ppt_w</p:attrName>
                                        </p:attrNameLst>
                                      </p:cBhvr>
                                      <p:tavLst>
                                        <p:tav tm="0">
                                          <p:val>
                                            <p:fltVal val="0"/>
                                          </p:val>
                                        </p:tav>
                                        <p:tav tm="100000">
                                          <p:val>
                                            <p:strVal val="#ppt_w"/>
                                          </p:val>
                                        </p:tav>
                                      </p:tavLst>
                                    </p:anim>
                                    <p:anim calcmode="lin" valueType="num">
                                      <p:cBhvr>
                                        <p:cTn id="44" dur="500" fill="hold"/>
                                        <p:tgtEl>
                                          <p:spTgt spid="17"/>
                                        </p:tgtEl>
                                        <p:attrNameLst>
                                          <p:attrName>ppt_h</p:attrName>
                                        </p:attrNameLst>
                                      </p:cBhvr>
                                      <p:tavLst>
                                        <p:tav tm="0">
                                          <p:val>
                                            <p:fltVal val="0"/>
                                          </p:val>
                                        </p:tav>
                                        <p:tav tm="100000">
                                          <p:val>
                                            <p:strVal val="#ppt_h"/>
                                          </p:val>
                                        </p:tav>
                                      </p:tavLst>
                                    </p:anim>
                                    <p:anim calcmode="lin" valueType="num">
                                      <p:cBhvr>
                                        <p:cTn id="45" dur="500" fill="hold"/>
                                        <p:tgtEl>
                                          <p:spTgt spid="17"/>
                                        </p:tgtEl>
                                        <p:attrNameLst>
                                          <p:attrName>style.rotation</p:attrName>
                                        </p:attrNameLst>
                                      </p:cBhvr>
                                      <p:tavLst>
                                        <p:tav tm="0">
                                          <p:val>
                                            <p:fltVal val="360"/>
                                          </p:val>
                                        </p:tav>
                                        <p:tav tm="100000">
                                          <p:val>
                                            <p:fltVal val="0"/>
                                          </p:val>
                                        </p:tav>
                                      </p:tavLst>
                                    </p:anim>
                                    <p:animEffect transition="in" filter="fade">
                                      <p:cBhvr>
                                        <p:cTn id="46" dur="500"/>
                                        <p:tgtEl>
                                          <p:spTgt spid="17"/>
                                        </p:tgtEl>
                                      </p:cBhvr>
                                    </p:animEffect>
                                  </p:childTnLst>
                                </p:cTn>
                              </p:par>
                              <p:par>
                                <p:cTn id="47" presetID="49" presetClass="entr" presetSubtype="0" decel="100000" fill="hold" grpId="0" nodeType="withEffect">
                                  <p:stCondLst>
                                    <p:cond delay="100"/>
                                  </p:stCondLst>
                                  <p:childTnLst>
                                    <p:set>
                                      <p:cBhvr>
                                        <p:cTn id="48" dur="1" fill="hold">
                                          <p:stCondLst>
                                            <p:cond delay="0"/>
                                          </p:stCondLst>
                                        </p:cTn>
                                        <p:tgtEl>
                                          <p:spTgt spid="16"/>
                                        </p:tgtEl>
                                        <p:attrNameLst>
                                          <p:attrName>style.visibility</p:attrName>
                                        </p:attrNameLst>
                                      </p:cBhvr>
                                      <p:to>
                                        <p:strVal val="visible"/>
                                      </p:to>
                                    </p:set>
                                    <p:anim calcmode="lin" valueType="num">
                                      <p:cBhvr>
                                        <p:cTn id="49" dur="500" fill="hold"/>
                                        <p:tgtEl>
                                          <p:spTgt spid="16"/>
                                        </p:tgtEl>
                                        <p:attrNameLst>
                                          <p:attrName>ppt_w</p:attrName>
                                        </p:attrNameLst>
                                      </p:cBhvr>
                                      <p:tavLst>
                                        <p:tav tm="0">
                                          <p:val>
                                            <p:fltVal val="0"/>
                                          </p:val>
                                        </p:tav>
                                        <p:tav tm="100000">
                                          <p:val>
                                            <p:strVal val="#ppt_w"/>
                                          </p:val>
                                        </p:tav>
                                      </p:tavLst>
                                    </p:anim>
                                    <p:anim calcmode="lin" valueType="num">
                                      <p:cBhvr>
                                        <p:cTn id="50" dur="500" fill="hold"/>
                                        <p:tgtEl>
                                          <p:spTgt spid="16"/>
                                        </p:tgtEl>
                                        <p:attrNameLst>
                                          <p:attrName>ppt_h</p:attrName>
                                        </p:attrNameLst>
                                      </p:cBhvr>
                                      <p:tavLst>
                                        <p:tav tm="0">
                                          <p:val>
                                            <p:fltVal val="0"/>
                                          </p:val>
                                        </p:tav>
                                        <p:tav tm="100000">
                                          <p:val>
                                            <p:strVal val="#ppt_h"/>
                                          </p:val>
                                        </p:tav>
                                      </p:tavLst>
                                    </p:anim>
                                    <p:anim calcmode="lin" valueType="num">
                                      <p:cBhvr>
                                        <p:cTn id="51" dur="500" fill="hold"/>
                                        <p:tgtEl>
                                          <p:spTgt spid="16"/>
                                        </p:tgtEl>
                                        <p:attrNameLst>
                                          <p:attrName>style.rotation</p:attrName>
                                        </p:attrNameLst>
                                      </p:cBhvr>
                                      <p:tavLst>
                                        <p:tav tm="0">
                                          <p:val>
                                            <p:fltVal val="360"/>
                                          </p:val>
                                        </p:tav>
                                        <p:tav tm="100000">
                                          <p:val>
                                            <p:fltVal val="0"/>
                                          </p:val>
                                        </p:tav>
                                      </p:tavLst>
                                    </p:anim>
                                    <p:animEffect transition="in" filter="fade">
                                      <p:cBhvr>
                                        <p:cTn id="52" dur="500"/>
                                        <p:tgtEl>
                                          <p:spTgt spid="16"/>
                                        </p:tgtEl>
                                      </p:cBhvr>
                                    </p:animEffect>
                                  </p:childTnLst>
                                </p:cTn>
                              </p:par>
                              <p:par>
                                <p:cTn id="53" presetID="49" presetClass="entr" presetSubtype="0" decel="100000" fill="hold" grpId="0" nodeType="withEffect">
                                  <p:stCondLst>
                                    <p:cond delay="200"/>
                                  </p:stCondLst>
                                  <p:childTnLst>
                                    <p:set>
                                      <p:cBhvr>
                                        <p:cTn id="54" dur="1" fill="hold">
                                          <p:stCondLst>
                                            <p:cond delay="0"/>
                                          </p:stCondLst>
                                        </p:cTn>
                                        <p:tgtEl>
                                          <p:spTgt spid="10"/>
                                        </p:tgtEl>
                                        <p:attrNameLst>
                                          <p:attrName>style.visibility</p:attrName>
                                        </p:attrNameLst>
                                      </p:cBhvr>
                                      <p:to>
                                        <p:strVal val="visible"/>
                                      </p:to>
                                    </p:set>
                                    <p:anim calcmode="lin" valueType="num">
                                      <p:cBhvr>
                                        <p:cTn id="55" dur="500" fill="hold"/>
                                        <p:tgtEl>
                                          <p:spTgt spid="10"/>
                                        </p:tgtEl>
                                        <p:attrNameLst>
                                          <p:attrName>ppt_w</p:attrName>
                                        </p:attrNameLst>
                                      </p:cBhvr>
                                      <p:tavLst>
                                        <p:tav tm="0">
                                          <p:val>
                                            <p:fltVal val="0"/>
                                          </p:val>
                                        </p:tav>
                                        <p:tav tm="100000">
                                          <p:val>
                                            <p:strVal val="#ppt_w"/>
                                          </p:val>
                                        </p:tav>
                                      </p:tavLst>
                                    </p:anim>
                                    <p:anim calcmode="lin" valueType="num">
                                      <p:cBhvr>
                                        <p:cTn id="56" dur="500" fill="hold"/>
                                        <p:tgtEl>
                                          <p:spTgt spid="10"/>
                                        </p:tgtEl>
                                        <p:attrNameLst>
                                          <p:attrName>ppt_h</p:attrName>
                                        </p:attrNameLst>
                                      </p:cBhvr>
                                      <p:tavLst>
                                        <p:tav tm="0">
                                          <p:val>
                                            <p:fltVal val="0"/>
                                          </p:val>
                                        </p:tav>
                                        <p:tav tm="100000">
                                          <p:val>
                                            <p:strVal val="#ppt_h"/>
                                          </p:val>
                                        </p:tav>
                                      </p:tavLst>
                                    </p:anim>
                                    <p:anim calcmode="lin" valueType="num">
                                      <p:cBhvr>
                                        <p:cTn id="57" dur="500" fill="hold"/>
                                        <p:tgtEl>
                                          <p:spTgt spid="10"/>
                                        </p:tgtEl>
                                        <p:attrNameLst>
                                          <p:attrName>style.rotation</p:attrName>
                                        </p:attrNameLst>
                                      </p:cBhvr>
                                      <p:tavLst>
                                        <p:tav tm="0">
                                          <p:val>
                                            <p:fltVal val="360"/>
                                          </p:val>
                                        </p:tav>
                                        <p:tav tm="100000">
                                          <p:val>
                                            <p:fltVal val="0"/>
                                          </p:val>
                                        </p:tav>
                                      </p:tavLst>
                                    </p:anim>
                                    <p:animEffect transition="in" filter="fade">
                                      <p:cBhvr>
                                        <p:cTn id="58" dur="500"/>
                                        <p:tgtEl>
                                          <p:spTgt spid="10"/>
                                        </p:tgtEl>
                                      </p:cBhvr>
                                    </p:animEffect>
                                  </p:childTnLst>
                                </p:cTn>
                              </p:par>
                              <p:par>
                                <p:cTn id="59" presetID="49" presetClass="entr" presetSubtype="0" decel="100000" fill="hold" grpId="0" nodeType="withEffect">
                                  <p:stCondLst>
                                    <p:cond delay="300"/>
                                  </p:stCondLst>
                                  <p:childTnLst>
                                    <p:set>
                                      <p:cBhvr>
                                        <p:cTn id="60" dur="1" fill="hold">
                                          <p:stCondLst>
                                            <p:cond delay="0"/>
                                          </p:stCondLst>
                                        </p:cTn>
                                        <p:tgtEl>
                                          <p:spTgt spid="11"/>
                                        </p:tgtEl>
                                        <p:attrNameLst>
                                          <p:attrName>style.visibility</p:attrName>
                                        </p:attrNameLst>
                                      </p:cBhvr>
                                      <p:to>
                                        <p:strVal val="visible"/>
                                      </p:to>
                                    </p:set>
                                    <p:anim calcmode="lin" valueType="num">
                                      <p:cBhvr>
                                        <p:cTn id="61" dur="500" fill="hold"/>
                                        <p:tgtEl>
                                          <p:spTgt spid="11"/>
                                        </p:tgtEl>
                                        <p:attrNameLst>
                                          <p:attrName>ppt_w</p:attrName>
                                        </p:attrNameLst>
                                      </p:cBhvr>
                                      <p:tavLst>
                                        <p:tav tm="0">
                                          <p:val>
                                            <p:fltVal val="0"/>
                                          </p:val>
                                        </p:tav>
                                        <p:tav tm="100000">
                                          <p:val>
                                            <p:strVal val="#ppt_w"/>
                                          </p:val>
                                        </p:tav>
                                      </p:tavLst>
                                    </p:anim>
                                    <p:anim calcmode="lin" valueType="num">
                                      <p:cBhvr>
                                        <p:cTn id="62" dur="500" fill="hold"/>
                                        <p:tgtEl>
                                          <p:spTgt spid="11"/>
                                        </p:tgtEl>
                                        <p:attrNameLst>
                                          <p:attrName>ppt_h</p:attrName>
                                        </p:attrNameLst>
                                      </p:cBhvr>
                                      <p:tavLst>
                                        <p:tav tm="0">
                                          <p:val>
                                            <p:fltVal val="0"/>
                                          </p:val>
                                        </p:tav>
                                        <p:tav tm="100000">
                                          <p:val>
                                            <p:strVal val="#ppt_h"/>
                                          </p:val>
                                        </p:tav>
                                      </p:tavLst>
                                    </p:anim>
                                    <p:anim calcmode="lin" valueType="num">
                                      <p:cBhvr>
                                        <p:cTn id="63" dur="500" fill="hold"/>
                                        <p:tgtEl>
                                          <p:spTgt spid="11"/>
                                        </p:tgtEl>
                                        <p:attrNameLst>
                                          <p:attrName>style.rotation</p:attrName>
                                        </p:attrNameLst>
                                      </p:cBhvr>
                                      <p:tavLst>
                                        <p:tav tm="0">
                                          <p:val>
                                            <p:fltVal val="360"/>
                                          </p:val>
                                        </p:tav>
                                        <p:tav tm="100000">
                                          <p:val>
                                            <p:fltVal val="0"/>
                                          </p:val>
                                        </p:tav>
                                      </p:tavLst>
                                    </p:anim>
                                    <p:animEffect transition="in" filter="fade">
                                      <p:cBhvr>
                                        <p:cTn id="64" dur="500"/>
                                        <p:tgtEl>
                                          <p:spTgt spid="11"/>
                                        </p:tgtEl>
                                      </p:cBhvr>
                                    </p:animEffect>
                                  </p:childTnLst>
                                </p:cTn>
                              </p:par>
                              <p:par>
                                <p:cTn id="65" presetID="49" presetClass="entr" presetSubtype="0" decel="100000" fill="hold" grpId="0" nodeType="withEffect">
                                  <p:stCondLst>
                                    <p:cond delay="400"/>
                                  </p:stCondLst>
                                  <p:childTnLst>
                                    <p:set>
                                      <p:cBhvr>
                                        <p:cTn id="66" dur="1" fill="hold">
                                          <p:stCondLst>
                                            <p:cond delay="0"/>
                                          </p:stCondLst>
                                        </p:cTn>
                                        <p:tgtEl>
                                          <p:spTgt spid="14"/>
                                        </p:tgtEl>
                                        <p:attrNameLst>
                                          <p:attrName>style.visibility</p:attrName>
                                        </p:attrNameLst>
                                      </p:cBhvr>
                                      <p:to>
                                        <p:strVal val="visible"/>
                                      </p:to>
                                    </p:set>
                                    <p:anim calcmode="lin" valueType="num">
                                      <p:cBhvr>
                                        <p:cTn id="67" dur="500" fill="hold"/>
                                        <p:tgtEl>
                                          <p:spTgt spid="14"/>
                                        </p:tgtEl>
                                        <p:attrNameLst>
                                          <p:attrName>ppt_w</p:attrName>
                                        </p:attrNameLst>
                                      </p:cBhvr>
                                      <p:tavLst>
                                        <p:tav tm="0">
                                          <p:val>
                                            <p:fltVal val="0"/>
                                          </p:val>
                                        </p:tav>
                                        <p:tav tm="100000">
                                          <p:val>
                                            <p:strVal val="#ppt_w"/>
                                          </p:val>
                                        </p:tav>
                                      </p:tavLst>
                                    </p:anim>
                                    <p:anim calcmode="lin" valueType="num">
                                      <p:cBhvr>
                                        <p:cTn id="68" dur="500" fill="hold"/>
                                        <p:tgtEl>
                                          <p:spTgt spid="14"/>
                                        </p:tgtEl>
                                        <p:attrNameLst>
                                          <p:attrName>ppt_h</p:attrName>
                                        </p:attrNameLst>
                                      </p:cBhvr>
                                      <p:tavLst>
                                        <p:tav tm="0">
                                          <p:val>
                                            <p:fltVal val="0"/>
                                          </p:val>
                                        </p:tav>
                                        <p:tav tm="100000">
                                          <p:val>
                                            <p:strVal val="#ppt_h"/>
                                          </p:val>
                                        </p:tav>
                                      </p:tavLst>
                                    </p:anim>
                                    <p:anim calcmode="lin" valueType="num">
                                      <p:cBhvr>
                                        <p:cTn id="69" dur="500" fill="hold"/>
                                        <p:tgtEl>
                                          <p:spTgt spid="14"/>
                                        </p:tgtEl>
                                        <p:attrNameLst>
                                          <p:attrName>style.rotation</p:attrName>
                                        </p:attrNameLst>
                                      </p:cBhvr>
                                      <p:tavLst>
                                        <p:tav tm="0">
                                          <p:val>
                                            <p:fltVal val="360"/>
                                          </p:val>
                                        </p:tav>
                                        <p:tav tm="100000">
                                          <p:val>
                                            <p:fltVal val="0"/>
                                          </p:val>
                                        </p:tav>
                                      </p:tavLst>
                                    </p:anim>
                                    <p:animEffect transition="in" filter="fade">
                                      <p:cBhvr>
                                        <p:cTn id="70" dur="500"/>
                                        <p:tgtEl>
                                          <p:spTgt spid="14"/>
                                        </p:tgtEl>
                                      </p:cBhvr>
                                    </p:animEffect>
                                  </p:childTnLst>
                                </p:cTn>
                              </p:par>
                              <p:par>
                                <p:cTn id="71" presetID="49" presetClass="entr" presetSubtype="0" decel="100000" fill="hold" grpId="0" nodeType="withEffect">
                                  <p:stCondLst>
                                    <p:cond delay="500"/>
                                  </p:stCondLst>
                                  <p:childTnLst>
                                    <p:set>
                                      <p:cBhvr>
                                        <p:cTn id="72" dur="1" fill="hold">
                                          <p:stCondLst>
                                            <p:cond delay="0"/>
                                          </p:stCondLst>
                                        </p:cTn>
                                        <p:tgtEl>
                                          <p:spTgt spid="13"/>
                                        </p:tgtEl>
                                        <p:attrNameLst>
                                          <p:attrName>style.visibility</p:attrName>
                                        </p:attrNameLst>
                                      </p:cBhvr>
                                      <p:to>
                                        <p:strVal val="visible"/>
                                      </p:to>
                                    </p:set>
                                    <p:anim calcmode="lin" valueType="num">
                                      <p:cBhvr>
                                        <p:cTn id="73" dur="500" fill="hold"/>
                                        <p:tgtEl>
                                          <p:spTgt spid="13"/>
                                        </p:tgtEl>
                                        <p:attrNameLst>
                                          <p:attrName>ppt_w</p:attrName>
                                        </p:attrNameLst>
                                      </p:cBhvr>
                                      <p:tavLst>
                                        <p:tav tm="0">
                                          <p:val>
                                            <p:fltVal val="0"/>
                                          </p:val>
                                        </p:tav>
                                        <p:tav tm="100000">
                                          <p:val>
                                            <p:strVal val="#ppt_w"/>
                                          </p:val>
                                        </p:tav>
                                      </p:tavLst>
                                    </p:anim>
                                    <p:anim calcmode="lin" valueType="num">
                                      <p:cBhvr>
                                        <p:cTn id="74" dur="500" fill="hold"/>
                                        <p:tgtEl>
                                          <p:spTgt spid="13"/>
                                        </p:tgtEl>
                                        <p:attrNameLst>
                                          <p:attrName>ppt_h</p:attrName>
                                        </p:attrNameLst>
                                      </p:cBhvr>
                                      <p:tavLst>
                                        <p:tav tm="0">
                                          <p:val>
                                            <p:fltVal val="0"/>
                                          </p:val>
                                        </p:tav>
                                        <p:tav tm="100000">
                                          <p:val>
                                            <p:strVal val="#ppt_h"/>
                                          </p:val>
                                        </p:tav>
                                      </p:tavLst>
                                    </p:anim>
                                    <p:anim calcmode="lin" valueType="num">
                                      <p:cBhvr>
                                        <p:cTn id="75" dur="500" fill="hold"/>
                                        <p:tgtEl>
                                          <p:spTgt spid="13"/>
                                        </p:tgtEl>
                                        <p:attrNameLst>
                                          <p:attrName>style.rotation</p:attrName>
                                        </p:attrNameLst>
                                      </p:cBhvr>
                                      <p:tavLst>
                                        <p:tav tm="0">
                                          <p:val>
                                            <p:fltVal val="360"/>
                                          </p:val>
                                        </p:tav>
                                        <p:tav tm="100000">
                                          <p:val>
                                            <p:fltVal val="0"/>
                                          </p:val>
                                        </p:tav>
                                      </p:tavLst>
                                    </p:anim>
                                    <p:animEffect transition="in" filter="fade">
                                      <p:cBhvr>
                                        <p:cTn id="76" dur="500"/>
                                        <p:tgtEl>
                                          <p:spTgt spid="13"/>
                                        </p:tgtEl>
                                      </p:cBhvr>
                                    </p:animEffect>
                                  </p:childTnLst>
                                </p:cTn>
                              </p:par>
                              <p:par>
                                <p:cTn id="77" presetID="23" presetClass="entr" presetSubtype="288" fill="hold" grpId="0" nodeType="withEffect">
                                  <p:stCondLst>
                                    <p:cond delay="0"/>
                                  </p:stCondLst>
                                  <p:childTnLst>
                                    <p:set>
                                      <p:cBhvr>
                                        <p:cTn id="78" dur="1" fill="hold">
                                          <p:stCondLst>
                                            <p:cond delay="0"/>
                                          </p:stCondLst>
                                        </p:cTn>
                                        <p:tgtEl>
                                          <p:spTgt spid="28"/>
                                        </p:tgtEl>
                                        <p:attrNameLst>
                                          <p:attrName>style.visibility</p:attrName>
                                        </p:attrNameLst>
                                      </p:cBhvr>
                                      <p:to>
                                        <p:strVal val="visible"/>
                                      </p:to>
                                    </p:set>
                                    <p:anim calcmode="lin" valueType="num">
                                      <p:cBhvr>
                                        <p:cTn id="79" dur="1600" fill="hold"/>
                                        <p:tgtEl>
                                          <p:spTgt spid="28"/>
                                        </p:tgtEl>
                                        <p:attrNameLst>
                                          <p:attrName>ppt_w</p:attrName>
                                        </p:attrNameLst>
                                      </p:cBhvr>
                                      <p:tavLst>
                                        <p:tav tm="0">
                                          <p:val>
                                            <p:strVal val="4/3*#ppt_w"/>
                                          </p:val>
                                        </p:tav>
                                        <p:tav tm="100000">
                                          <p:val>
                                            <p:strVal val="#ppt_w"/>
                                          </p:val>
                                        </p:tav>
                                      </p:tavLst>
                                    </p:anim>
                                    <p:anim calcmode="lin" valueType="num">
                                      <p:cBhvr>
                                        <p:cTn id="80" dur="1600" fill="hold"/>
                                        <p:tgtEl>
                                          <p:spTgt spid="28"/>
                                        </p:tgtEl>
                                        <p:attrNameLst>
                                          <p:attrName>ppt_h</p:attrName>
                                        </p:attrNameLst>
                                      </p:cBhvr>
                                      <p:tavLst>
                                        <p:tav tm="0">
                                          <p:val>
                                            <p:strVal val="4/3*#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animBg="1"/>
      <p:bldP spid="4" grpId="1" animBg="1"/>
      <p:bldP spid="5" grpId="0" animBg="1"/>
      <p:bldP spid="5" grpId="1" animBg="1"/>
      <p:bldP spid="6" grpId="0" animBg="1"/>
      <p:bldP spid="6" grpId="1" animBg="1"/>
      <p:bldP spid="7" grpId="0" animBg="1"/>
      <p:bldP spid="7" grpId="1" animBg="1"/>
      <p:bldP spid="10" grpId="0" animBg="1"/>
      <p:bldP spid="11" grpId="0" animBg="1"/>
      <p:bldP spid="13" grpId="0" animBg="1"/>
      <p:bldP spid="14" grpId="0" animBg="1"/>
      <p:bldP spid="16" grpId="0" animBg="1"/>
      <p:bldP spid="17" grpId="0" animBg="1"/>
      <p:bldP spid="28" grpId="0" animBg="1"/>
    </p:bld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userDrawn="1">
  <p:cSld name="33_Title Slide">
    <p:spTree>
      <p:nvGrpSpPr>
        <p:cNvPr id="1" name=""/>
        <p:cNvGrpSpPr/>
        <p:nvPr/>
      </p:nvGrpSpPr>
      <p:grpSpPr>
        <a:xfrm>
          <a:off x="0" y="0"/>
          <a:ext cx="0" cy="0"/>
          <a:chOff x="0" y="0"/>
          <a:chExt cx="0" cy="0"/>
        </a:xfrm>
      </p:grpSpPr>
      <p:sp>
        <p:nvSpPr>
          <p:cNvPr id="31" name="Picture Placeholder 30">
            <a:extLst>
              <a:ext uri="{FF2B5EF4-FFF2-40B4-BE49-F238E27FC236}">
                <a16:creationId xmlns:a16="http://schemas.microsoft.com/office/drawing/2014/main" id="{3F2F8012-EE85-4E61-B325-F04045D1F0AB}"/>
              </a:ext>
            </a:extLst>
          </p:cNvPr>
          <p:cNvSpPr>
            <a:spLocks noGrp="1"/>
          </p:cNvSpPr>
          <p:nvPr>
            <p:ph type="pic" sz="quarter" idx="13"/>
          </p:nvPr>
        </p:nvSpPr>
        <p:spPr>
          <a:xfrm>
            <a:off x="7162800" y="1295400"/>
            <a:ext cx="15889288" cy="11010900"/>
          </a:xfrm>
          <a:custGeom>
            <a:avLst/>
            <a:gdLst>
              <a:gd name="connsiteX0" fmla="*/ 0 w 15889288"/>
              <a:gd name="connsiteY0" fmla="*/ 0 h 11010900"/>
              <a:gd name="connsiteX1" fmla="*/ 15889288 w 15889288"/>
              <a:gd name="connsiteY1" fmla="*/ 0 h 11010900"/>
              <a:gd name="connsiteX2" fmla="*/ 15889288 w 15889288"/>
              <a:gd name="connsiteY2" fmla="*/ 11010900 h 11010900"/>
              <a:gd name="connsiteX3" fmla="*/ 0 w 15889288"/>
              <a:gd name="connsiteY3" fmla="*/ 11010900 h 11010900"/>
            </a:gdLst>
            <a:ahLst/>
            <a:cxnLst>
              <a:cxn ang="0">
                <a:pos x="connsiteX0" y="connsiteY0"/>
              </a:cxn>
              <a:cxn ang="0">
                <a:pos x="connsiteX1" y="connsiteY1"/>
              </a:cxn>
              <a:cxn ang="0">
                <a:pos x="connsiteX2" y="connsiteY2"/>
              </a:cxn>
              <a:cxn ang="0">
                <a:pos x="connsiteX3" y="connsiteY3"/>
              </a:cxn>
            </a:cxnLst>
            <a:rect l="l" t="t" r="r" b="b"/>
            <a:pathLst>
              <a:path w="15889288" h="11010900">
                <a:moveTo>
                  <a:pt x="0" y="0"/>
                </a:moveTo>
                <a:lnTo>
                  <a:pt x="15889288" y="0"/>
                </a:lnTo>
                <a:lnTo>
                  <a:pt x="15889288" y="11010900"/>
                </a:lnTo>
                <a:lnTo>
                  <a:pt x="0" y="11010900"/>
                </a:lnTo>
                <a:close/>
              </a:path>
            </a:pathLst>
          </a:custGeom>
          <a:pattFill prst="pct60">
            <a:fgClr>
              <a:schemeClr val="bg1"/>
            </a:fgClr>
            <a:bgClr>
              <a:schemeClr val="bg1">
                <a:lumMod val="85000"/>
              </a:schemeClr>
            </a:bgClr>
          </a:pattFill>
        </p:spPr>
        <p:txBody>
          <a:bodyPr wrap="square" anchor="ctr">
            <a:noAutofit/>
          </a:bodyPr>
          <a:lstStyle>
            <a:lvl1pPr marL="0" indent="0" algn="ctr">
              <a:buFontTx/>
              <a:buNone/>
              <a:defRPr sz="2400"/>
            </a:lvl1pPr>
          </a:lstStyle>
          <a:p>
            <a:endParaRPr lang="en-US"/>
          </a:p>
        </p:txBody>
      </p:sp>
      <p:sp>
        <p:nvSpPr>
          <p:cNvPr id="36" name="Picture Placeholder 35">
            <a:extLst>
              <a:ext uri="{FF2B5EF4-FFF2-40B4-BE49-F238E27FC236}">
                <a16:creationId xmlns:a16="http://schemas.microsoft.com/office/drawing/2014/main" id="{FCCFAD53-D99C-4483-BBC4-1C6952C442AD}"/>
              </a:ext>
            </a:extLst>
          </p:cNvPr>
          <p:cNvSpPr>
            <a:spLocks noGrp="1"/>
          </p:cNvSpPr>
          <p:nvPr>
            <p:ph type="pic" sz="quarter" idx="14"/>
          </p:nvPr>
        </p:nvSpPr>
        <p:spPr>
          <a:xfrm>
            <a:off x="7162800" y="14024763"/>
            <a:ext cx="15889288" cy="11010900"/>
          </a:xfrm>
          <a:custGeom>
            <a:avLst/>
            <a:gdLst>
              <a:gd name="connsiteX0" fmla="*/ 0 w 15889288"/>
              <a:gd name="connsiteY0" fmla="*/ 0 h 11010900"/>
              <a:gd name="connsiteX1" fmla="*/ 15889288 w 15889288"/>
              <a:gd name="connsiteY1" fmla="*/ 0 h 11010900"/>
              <a:gd name="connsiteX2" fmla="*/ 15889288 w 15889288"/>
              <a:gd name="connsiteY2" fmla="*/ 11010900 h 11010900"/>
              <a:gd name="connsiteX3" fmla="*/ 0 w 15889288"/>
              <a:gd name="connsiteY3" fmla="*/ 11010900 h 11010900"/>
            </a:gdLst>
            <a:ahLst/>
            <a:cxnLst>
              <a:cxn ang="0">
                <a:pos x="connsiteX0" y="connsiteY0"/>
              </a:cxn>
              <a:cxn ang="0">
                <a:pos x="connsiteX1" y="connsiteY1"/>
              </a:cxn>
              <a:cxn ang="0">
                <a:pos x="connsiteX2" y="connsiteY2"/>
              </a:cxn>
              <a:cxn ang="0">
                <a:pos x="connsiteX3" y="connsiteY3"/>
              </a:cxn>
            </a:cxnLst>
            <a:rect l="l" t="t" r="r" b="b"/>
            <a:pathLst>
              <a:path w="15889288" h="11010900">
                <a:moveTo>
                  <a:pt x="0" y="0"/>
                </a:moveTo>
                <a:lnTo>
                  <a:pt x="15889288" y="0"/>
                </a:lnTo>
                <a:lnTo>
                  <a:pt x="15889288" y="11010900"/>
                </a:lnTo>
                <a:lnTo>
                  <a:pt x="0" y="11010900"/>
                </a:lnTo>
                <a:close/>
              </a:path>
            </a:pathLst>
          </a:custGeom>
          <a:pattFill prst="pct60">
            <a:fgClr>
              <a:schemeClr val="bg1"/>
            </a:fgClr>
            <a:bgClr>
              <a:schemeClr val="bg1">
                <a:lumMod val="85000"/>
              </a:schemeClr>
            </a:bgClr>
          </a:pattFill>
        </p:spPr>
        <p:txBody>
          <a:bodyPr wrap="square" anchor="ctr">
            <a:noAutofit/>
          </a:bodyPr>
          <a:lstStyle>
            <a:lvl1pPr marL="0" indent="0" algn="ctr">
              <a:buFontTx/>
              <a:buNone/>
              <a:defRPr sz="2400"/>
            </a:lvl1pPr>
          </a:lstStyle>
          <a:p>
            <a:endParaRPr lang="en-US"/>
          </a:p>
        </p:txBody>
      </p:sp>
      <p:sp>
        <p:nvSpPr>
          <p:cNvPr id="37" name="Picture Placeholder 36">
            <a:extLst>
              <a:ext uri="{FF2B5EF4-FFF2-40B4-BE49-F238E27FC236}">
                <a16:creationId xmlns:a16="http://schemas.microsoft.com/office/drawing/2014/main" id="{2B27640E-DC5B-4F3D-B3BD-3BD42A3AC63A}"/>
              </a:ext>
            </a:extLst>
          </p:cNvPr>
          <p:cNvSpPr>
            <a:spLocks noGrp="1"/>
          </p:cNvSpPr>
          <p:nvPr>
            <p:ph type="pic" sz="quarter" idx="15"/>
          </p:nvPr>
        </p:nvSpPr>
        <p:spPr>
          <a:xfrm>
            <a:off x="7162800" y="-11576304"/>
            <a:ext cx="15889288" cy="11010900"/>
          </a:xfrm>
          <a:custGeom>
            <a:avLst/>
            <a:gdLst>
              <a:gd name="connsiteX0" fmla="*/ 0 w 15889288"/>
              <a:gd name="connsiteY0" fmla="*/ 0 h 11010900"/>
              <a:gd name="connsiteX1" fmla="*/ 15889288 w 15889288"/>
              <a:gd name="connsiteY1" fmla="*/ 0 h 11010900"/>
              <a:gd name="connsiteX2" fmla="*/ 15889288 w 15889288"/>
              <a:gd name="connsiteY2" fmla="*/ 11010900 h 11010900"/>
              <a:gd name="connsiteX3" fmla="*/ 0 w 15889288"/>
              <a:gd name="connsiteY3" fmla="*/ 11010900 h 11010900"/>
            </a:gdLst>
            <a:ahLst/>
            <a:cxnLst>
              <a:cxn ang="0">
                <a:pos x="connsiteX0" y="connsiteY0"/>
              </a:cxn>
              <a:cxn ang="0">
                <a:pos x="connsiteX1" y="connsiteY1"/>
              </a:cxn>
              <a:cxn ang="0">
                <a:pos x="connsiteX2" y="connsiteY2"/>
              </a:cxn>
              <a:cxn ang="0">
                <a:pos x="connsiteX3" y="connsiteY3"/>
              </a:cxn>
            </a:cxnLst>
            <a:rect l="l" t="t" r="r" b="b"/>
            <a:pathLst>
              <a:path w="15889288" h="11010900">
                <a:moveTo>
                  <a:pt x="0" y="0"/>
                </a:moveTo>
                <a:lnTo>
                  <a:pt x="15889288" y="0"/>
                </a:lnTo>
                <a:lnTo>
                  <a:pt x="15889288" y="11010900"/>
                </a:lnTo>
                <a:lnTo>
                  <a:pt x="0" y="11010900"/>
                </a:lnTo>
                <a:close/>
              </a:path>
            </a:pathLst>
          </a:custGeom>
          <a:pattFill prst="pct60">
            <a:fgClr>
              <a:schemeClr val="bg1"/>
            </a:fgClr>
            <a:bgClr>
              <a:schemeClr val="bg1">
                <a:lumMod val="85000"/>
              </a:schemeClr>
            </a:bgClr>
          </a:pattFill>
        </p:spPr>
        <p:txBody>
          <a:bodyPr wrap="square" anchor="ctr">
            <a:noAutofit/>
          </a:bodyPr>
          <a:lstStyle>
            <a:lvl1pPr marL="0" indent="0" algn="ctr">
              <a:buFontTx/>
              <a:buNone/>
              <a:defRPr sz="2400"/>
            </a:lvl1pPr>
          </a:lstStyle>
          <a:p>
            <a:endParaRPr lang="en-US"/>
          </a:p>
        </p:txBody>
      </p:sp>
      <p:sp>
        <p:nvSpPr>
          <p:cNvPr id="2" name="TextBox 1">
            <a:extLst>
              <a:ext uri="{FF2B5EF4-FFF2-40B4-BE49-F238E27FC236}">
                <a16:creationId xmlns:a16="http://schemas.microsoft.com/office/drawing/2014/main" id="{991EFD73-3EFC-4E7E-977E-6045C0E97022}"/>
              </a:ext>
            </a:extLst>
          </p:cNvPr>
          <p:cNvSpPr txBox="1"/>
          <p:nvPr userDrawn="1"/>
        </p:nvSpPr>
        <p:spPr>
          <a:xfrm rot="16200000">
            <a:off x="-1151185" y="6311280"/>
            <a:ext cx="4303999" cy="400110"/>
          </a:xfrm>
          <a:prstGeom prst="rect">
            <a:avLst/>
          </a:prstGeom>
          <a:noFill/>
        </p:spPr>
        <p:txBody>
          <a:bodyPr wrap="none" rtlCol="0" anchor="ctr">
            <a:spAutoFit/>
          </a:bodyPr>
          <a:lstStyle/>
          <a:p>
            <a:r>
              <a:rPr lang="en-US" sz="2000" b="1">
                <a:solidFill>
                  <a:schemeClr val="tx1"/>
                </a:solidFill>
                <a:latin typeface="+mj-lt"/>
              </a:rPr>
              <a:t>Nova</a:t>
            </a:r>
            <a:r>
              <a:rPr lang="en-US" sz="2000">
                <a:solidFill>
                  <a:schemeClr val="tx1"/>
                </a:solidFill>
              </a:rPr>
              <a:t> presentation to DesignTuts team</a:t>
            </a:r>
          </a:p>
        </p:txBody>
      </p:sp>
      <p:sp useBgFill="1">
        <p:nvSpPr>
          <p:cNvPr id="3" name="Rectangle 2">
            <a:extLst>
              <a:ext uri="{FF2B5EF4-FFF2-40B4-BE49-F238E27FC236}">
                <a16:creationId xmlns:a16="http://schemas.microsoft.com/office/drawing/2014/main" id="{70C2095F-97D9-4094-BD36-0951741A08F7}"/>
              </a:ext>
            </a:extLst>
          </p:cNvPr>
          <p:cNvSpPr/>
          <p:nvPr userDrawn="1"/>
        </p:nvSpPr>
        <p:spPr>
          <a:xfrm rot="5400000">
            <a:off x="-1196240" y="10738435"/>
            <a:ext cx="4173803" cy="178132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Rounded Corners 3">
            <a:extLst>
              <a:ext uri="{FF2B5EF4-FFF2-40B4-BE49-F238E27FC236}">
                <a16:creationId xmlns:a16="http://schemas.microsoft.com/office/drawing/2014/main" id="{5B3ED305-11AC-4DF6-95E5-0D658AC4E0A0}"/>
              </a:ext>
            </a:extLst>
          </p:cNvPr>
          <p:cNvSpPr/>
          <p:nvPr userDrawn="1"/>
        </p:nvSpPr>
        <p:spPr>
          <a:xfrm rot="2700000">
            <a:off x="499426" y="9056575"/>
            <a:ext cx="1002776" cy="1002776"/>
          </a:xfrm>
          <a:prstGeom prst="roundRect">
            <a:avLst>
              <a:gd name="adj" fmla="val 21316"/>
            </a:avLst>
          </a:prstGeom>
          <a:solidFill>
            <a:schemeClr val="accent1"/>
          </a:solidFill>
          <a:ln>
            <a:noFill/>
          </a:ln>
          <a:effectLst>
            <a:outerShdw blurRad="685800" sx="102000" sy="102000" algn="ctr"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B822A108-D151-4EA8-9380-3C6EB288932B}"/>
              </a:ext>
            </a:extLst>
          </p:cNvPr>
          <p:cNvSpPr/>
          <p:nvPr userDrawn="1"/>
        </p:nvSpPr>
        <p:spPr>
          <a:xfrm rot="2700000">
            <a:off x="586444" y="9143594"/>
            <a:ext cx="828741" cy="828741"/>
          </a:xfrm>
          <a:prstGeom prst="roundRect">
            <a:avLst>
              <a:gd name="adj" fmla="val 21316"/>
            </a:avLst>
          </a:prstGeom>
          <a:solidFill>
            <a:schemeClr val="accent1"/>
          </a:solidFill>
          <a:ln>
            <a:noFill/>
          </a:ln>
          <a:effectLst>
            <a:outerShdw blurRad="685800" sx="102000" sy="102000" algn="ctr"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Rounded Corners 5">
            <a:extLst>
              <a:ext uri="{FF2B5EF4-FFF2-40B4-BE49-F238E27FC236}">
                <a16:creationId xmlns:a16="http://schemas.microsoft.com/office/drawing/2014/main" id="{503DE27B-C85C-4D54-A022-976B2D0DD19A}"/>
              </a:ext>
            </a:extLst>
          </p:cNvPr>
          <p:cNvSpPr/>
          <p:nvPr userDrawn="1"/>
        </p:nvSpPr>
        <p:spPr>
          <a:xfrm rot="2700000">
            <a:off x="689492" y="9249392"/>
            <a:ext cx="622645" cy="619422"/>
          </a:xfrm>
          <a:prstGeom prst="roundRect">
            <a:avLst>
              <a:gd name="adj" fmla="val 21316"/>
            </a:avLst>
          </a:prstGeom>
          <a:solidFill>
            <a:schemeClr val="accent1"/>
          </a:solidFill>
          <a:ln>
            <a:noFill/>
          </a:ln>
          <a:effectLst>
            <a:outerShdw blurRad="685800" sx="102000" sy="102000" algn="ctr"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6">
            <a:extLst>
              <a:ext uri="{FF2B5EF4-FFF2-40B4-BE49-F238E27FC236}">
                <a16:creationId xmlns:a16="http://schemas.microsoft.com/office/drawing/2014/main" id="{40B9A2B0-4CF5-4B3C-8C18-E65E2B8C917A}"/>
              </a:ext>
            </a:extLst>
          </p:cNvPr>
          <p:cNvSpPr/>
          <p:nvPr userDrawn="1"/>
        </p:nvSpPr>
        <p:spPr>
          <a:xfrm rot="2700000">
            <a:off x="788177" y="9345328"/>
            <a:ext cx="425275" cy="425275"/>
          </a:xfrm>
          <a:prstGeom prst="roundRect">
            <a:avLst>
              <a:gd name="adj" fmla="val 21316"/>
            </a:avLst>
          </a:prstGeom>
          <a:solidFill>
            <a:schemeClr val="accent1"/>
          </a:solidFill>
          <a:ln>
            <a:noFill/>
          </a:ln>
          <a:effectLst>
            <a:outerShdw blurRad="685800" sx="102000" sy="102000" algn="ctr"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lide Number Placeholder 5">
            <a:extLst>
              <a:ext uri="{FF2B5EF4-FFF2-40B4-BE49-F238E27FC236}">
                <a16:creationId xmlns:a16="http://schemas.microsoft.com/office/drawing/2014/main" id="{0F81A6E2-5B09-457E-812E-51511A381940}"/>
              </a:ext>
            </a:extLst>
          </p:cNvPr>
          <p:cNvSpPr txBox="1">
            <a:spLocks/>
          </p:cNvSpPr>
          <p:nvPr userDrawn="1"/>
        </p:nvSpPr>
        <p:spPr>
          <a:xfrm>
            <a:off x="877068" y="9239707"/>
            <a:ext cx="247493" cy="582761"/>
          </a:xfrm>
          <a:prstGeom prst="rect">
            <a:avLst/>
          </a:prstGeom>
        </p:spPr>
        <p:txBody>
          <a:bodyPr vert="horz" wrap="none" lIns="121920" tIns="60960" rIns="121920" bIns="6096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2000" b="1" smtClean="0">
                <a:solidFill>
                  <a:schemeClr val="bg1"/>
                </a:solidFill>
                <a:latin typeface="+mj-lt"/>
              </a:rPr>
              <a:pPr algn="ctr"/>
              <a:t>‹#›</a:t>
            </a:fld>
            <a:endParaRPr lang="en-US" sz="1200" b="1">
              <a:solidFill>
                <a:schemeClr val="bg1"/>
              </a:solidFill>
              <a:latin typeface="+mj-lt"/>
            </a:endParaRPr>
          </a:p>
        </p:txBody>
      </p:sp>
      <p:sp>
        <p:nvSpPr>
          <p:cNvPr id="9" name="Rectangle 8">
            <a:hlinkClick r:id="rId2"/>
            <a:extLst>
              <a:ext uri="{FF2B5EF4-FFF2-40B4-BE49-F238E27FC236}">
                <a16:creationId xmlns:a16="http://schemas.microsoft.com/office/drawing/2014/main" id="{DFEF7234-7D16-4547-AD06-EF442D231C26}"/>
              </a:ext>
            </a:extLst>
          </p:cNvPr>
          <p:cNvSpPr/>
          <p:nvPr userDrawn="1"/>
        </p:nvSpPr>
        <p:spPr>
          <a:xfrm>
            <a:off x="23362766" y="6501135"/>
            <a:ext cx="713731" cy="713731"/>
          </a:xfrm>
          <a:prstGeom prst="rect">
            <a:avLst/>
          </a:prstGeom>
          <a:solidFill>
            <a:srgbClr val="00CAC5">
              <a:alpha val="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35756953-F73D-473A-AAB6-F6742A70FB12}"/>
              </a:ext>
            </a:extLst>
          </p:cNvPr>
          <p:cNvSpPr/>
          <p:nvPr userDrawn="1"/>
        </p:nvSpPr>
        <p:spPr>
          <a:xfrm rot="2700000">
            <a:off x="23436611" y="6581333"/>
            <a:ext cx="566041" cy="566041"/>
          </a:xfrm>
          <a:prstGeom prst="ellipse">
            <a:avLst/>
          </a:prstGeom>
          <a:noFill/>
          <a:ln w="6350">
            <a:solidFill>
              <a:schemeClr val="tx1"/>
            </a:solidFill>
          </a:ln>
          <a:effectLst>
            <a:outerShdw blurRad="685800" sx="102000" sy="102000" algn="ctr"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6">
            <a:extLst>
              <a:ext uri="{FF2B5EF4-FFF2-40B4-BE49-F238E27FC236}">
                <a16:creationId xmlns:a16="http://schemas.microsoft.com/office/drawing/2014/main" id="{9E41AB32-3111-45E8-A763-621C6AB956B7}"/>
              </a:ext>
            </a:extLst>
          </p:cNvPr>
          <p:cNvSpPr>
            <a:spLocks/>
          </p:cNvSpPr>
          <p:nvPr userDrawn="1"/>
        </p:nvSpPr>
        <p:spPr bwMode="auto">
          <a:xfrm>
            <a:off x="23662745" y="6742125"/>
            <a:ext cx="113773" cy="244458"/>
          </a:xfrm>
          <a:custGeom>
            <a:avLst/>
            <a:gdLst>
              <a:gd name="T0" fmla="*/ 573 w 704"/>
              <a:gd name="T1" fmla="*/ 255 h 1506"/>
              <a:gd name="T2" fmla="*/ 573 w 704"/>
              <a:gd name="T3" fmla="*/ 255 h 1506"/>
              <a:gd name="T4" fmla="*/ 704 w 704"/>
              <a:gd name="T5" fmla="*/ 255 h 1506"/>
              <a:gd name="T6" fmla="*/ 704 w 704"/>
              <a:gd name="T7" fmla="*/ 0 h 1506"/>
              <a:gd name="T8" fmla="*/ 492 w 704"/>
              <a:gd name="T9" fmla="*/ 0 h 1506"/>
              <a:gd name="T10" fmla="*/ 155 w 704"/>
              <a:gd name="T11" fmla="*/ 336 h 1506"/>
              <a:gd name="T12" fmla="*/ 155 w 704"/>
              <a:gd name="T13" fmla="*/ 493 h 1506"/>
              <a:gd name="T14" fmla="*/ 0 w 704"/>
              <a:gd name="T15" fmla="*/ 493 h 1506"/>
              <a:gd name="T16" fmla="*/ 0 w 704"/>
              <a:gd name="T17" fmla="*/ 749 h 1506"/>
              <a:gd name="T18" fmla="*/ 155 w 704"/>
              <a:gd name="T19" fmla="*/ 749 h 1506"/>
              <a:gd name="T20" fmla="*/ 155 w 704"/>
              <a:gd name="T21" fmla="*/ 1506 h 1506"/>
              <a:gd name="T22" fmla="*/ 467 w 704"/>
              <a:gd name="T23" fmla="*/ 1506 h 1506"/>
              <a:gd name="T24" fmla="*/ 467 w 704"/>
              <a:gd name="T25" fmla="*/ 749 h 1506"/>
              <a:gd name="T26" fmla="*/ 679 w 704"/>
              <a:gd name="T27" fmla="*/ 749 h 1506"/>
              <a:gd name="T28" fmla="*/ 704 w 704"/>
              <a:gd name="T29" fmla="*/ 493 h 1506"/>
              <a:gd name="T30" fmla="*/ 467 w 704"/>
              <a:gd name="T31" fmla="*/ 493 h 1506"/>
              <a:gd name="T32" fmla="*/ 467 w 704"/>
              <a:gd name="T33" fmla="*/ 362 h 1506"/>
              <a:gd name="T34" fmla="*/ 573 w 704"/>
              <a:gd name="T35" fmla="*/ 255 h 1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4" h="1506">
                <a:moveTo>
                  <a:pt x="573" y="255"/>
                </a:moveTo>
                <a:lnTo>
                  <a:pt x="573" y="255"/>
                </a:lnTo>
                <a:lnTo>
                  <a:pt x="704" y="255"/>
                </a:lnTo>
                <a:lnTo>
                  <a:pt x="704" y="0"/>
                </a:lnTo>
                <a:lnTo>
                  <a:pt x="492" y="0"/>
                </a:lnTo>
                <a:cubicBezTo>
                  <a:pt x="243" y="0"/>
                  <a:pt x="155" y="124"/>
                  <a:pt x="155" y="336"/>
                </a:cubicBezTo>
                <a:lnTo>
                  <a:pt x="155" y="493"/>
                </a:lnTo>
                <a:lnTo>
                  <a:pt x="0" y="493"/>
                </a:lnTo>
                <a:lnTo>
                  <a:pt x="0" y="749"/>
                </a:lnTo>
                <a:lnTo>
                  <a:pt x="155" y="749"/>
                </a:lnTo>
                <a:lnTo>
                  <a:pt x="155" y="1506"/>
                </a:lnTo>
                <a:lnTo>
                  <a:pt x="467" y="1506"/>
                </a:lnTo>
                <a:lnTo>
                  <a:pt x="467" y="749"/>
                </a:lnTo>
                <a:lnTo>
                  <a:pt x="679" y="749"/>
                </a:lnTo>
                <a:lnTo>
                  <a:pt x="704" y="493"/>
                </a:lnTo>
                <a:lnTo>
                  <a:pt x="467" y="493"/>
                </a:lnTo>
                <a:lnTo>
                  <a:pt x="467" y="362"/>
                </a:lnTo>
                <a:cubicBezTo>
                  <a:pt x="467" y="293"/>
                  <a:pt x="473" y="255"/>
                  <a:pt x="573" y="255"/>
                </a:cubicBezTo>
                <a:close/>
              </a:path>
            </a:pathLst>
          </a:custGeom>
          <a:solidFill>
            <a:schemeClr val="tx1"/>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12" name="Rectangle 11">
            <a:hlinkClick r:id="rId3"/>
            <a:extLst>
              <a:ext uri="{FF2B5EF4-FFF2-40B4-BE49-F238E27FC236}">
                <a16:creationId xmlns:a16="http://schemas.microsoft.com/office/drawing/2014/main" id="{A53A1220-5AB6-40B6-A7C2-28F939B5D56E}"/>
              </a:ext>
            </a:extLst>
          </p:cNvPr>
          <p:cNvSpPr/>
          <p:nvPr userDrawn="1"/>
        </p:nvSpPr>
        <p:spPr>
          <a:xfrm>
            <a:off x="23362766" y="5679998"/>
            <a:ext cx="713731" cy="713731"/>
          </a:xfrm>
          <a:prstGeom prst="rect">
            <a:avLst/>
          </a:prstGeom>
          <a:solidFill>
            <a:srgbClr val="00CAC5">
              <a:alpha val="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Freeform 7">
            <a:extLst>
              <a:ext uri="{FF2B5EF4-FFF2-40B4-BE49-F238E27FC236}">
                <a16:creationId xmlns:a16="http://schemas.microsoft.com/office/drawing/2014/main" id="{2407B0DC-8427-4721-AAA2-A667E86D7C2B}"/>
              </a:ext>
            </a:extLst>
          </p:cNvPr>
          <p:cNvSpPr>
            <a:spLocks noEditPoints="1"/>
          </p:cNvSpPr>
          <p:nvPr userDrawn="1"/>
        </p:nvSpPr>
        <p:spPr bwMode="auto">
          <a:xfrm>
            <a:off x="23593484" y="5915790"/>
            <a:ext cx="252294" cy="242147"/>
          </a:xfrm>
          <a:custGeom>
            <a:avLst/>
            <a:gdLst>
              <a:gd name="T0" fmla="*/ 1176 w 1562"/>
              <a:gd name="T1" fmla="*/ 466 h 1491"/>
              <a:gd name="T2" fmla="*/ 1176 w 1562"/>
              <a:gd name="T3" fmla="*/ 466 h 1491"/>
              <a:gd name="T4" fmla="*/ 871 w 1562"/>
              <a:gd name="T5" fmla="*/ 636 h 1491"/>
              <a:gd name="T6" fmla="*/ 871 w 1562"/>
              <a:gd name="T7" fmla="*/ 488 h 1491"/>
              <a:gd name="T8" fmla="*/ 538 w 1562"/>
              <a:gd name="T9" fmla="*/ 488 h 1491"/>
              <a:gd name="T10" fmla="*/ 538 w 1562"/>
              <a:gd name="T11" fmla="*/ 1491 h 1491"/>
              <a:gd name="T12" fmla="*/ 871 w 1562"/>
              <a:gd name="T13" fmla="*/ 1491 h 1491"/>
              <a:gd name="T14" fmla="*/ 871 w 1562"/>
              <a:gd name="T15" fmla="*/ 931 h 1491"/>
              <a:gd name="T16" fmla="*/ 886 w 1562"/>
              <a:gd name="T17" fmla="*/ 850 h 1491"/>
              <a:gd name="T18" fmla="*/ 1057 w 1562"/>
              <a:gd name="T19" fmla="*/ 724 h 1491"/>
              <a:gd name="T20" fmla="*/ 1228 w 1562"/>
              <a:gd name="T21" fmla="*/ 953 h 1491"/>
              <a:gd name="T22" fmla="*/ 1228 w 1562"/>
              <a:gd name="T23" fmla="*/ 1491 h 1491"/>
              <a:gd name="T24" fmla="*/ 1562 w 1562"/>
              <a:gd name="T25" fmla="*/ 1491 h 1491"/>
              <a:gd name="T26" fmla="*/ 1562 w 1562"/>
              <a:gd name="T27" fmla="*/ 916 h 1491"/>
              <a:gd name="T28" fmla="*/ 1176 w 1562"/>
              <a:gd name="T29" fmla="*/ 466 h 1491"/>
              <a:gd name="T30" fmla="*/ 22 w 1562"/>
              <a:gd name="T31" fmla="*/ 1491 h 1491"/>
              <a:gd name="T32" fmla="*/ 22 w 1562"/>
              <a:gd name="T33" fmla="*/ 1491 h 1491"/>
              <a:gd name="T34" fmla="*/ 357 w 1562"/>
              <a:gd name="T35" fmla="*/ 1491 h 1491"/>
              <a:gd name="T36" fmla="*/ 357 w 1562"/>
              <a:gd name="T37" fmla="*/ 487 h 1491"/>
              <a:gd name="T38" fmla="*/ 22 w 1562"/>
              <a:gd name="T39" fmla="*/ 487 h 1491"/>
              <a:gd name="T40" fmla="*/ 22 w 1562"/>
              <a:gd name="T41" fmla="*/ 1491 h 1491"/>
              <a:gd name="T42" fmla="*/ 193 w 1562"/>
              <a:gd name="T43" fmla="*/ 0 h 1491"/>
              <a:gd name="T44" fmla="*/ 193 w 1562"/>
              <a:gd name="T45" fmla="*/ 0 h 1491"/>
              <a:gd name="T46" fmla="*/ 0 w 1562"/>
              <a:gd name="T47" fmla="*/ 178 h 1491"/>
              <a:gd name="T48" fmla="*/ 186 w 1562"/>
              <a:gd name="T49" fmla="*/ 347 h 1491"/>
              <a:gd name="T50" fmla="*/ 379 w 1562"/>
              <a:gd name="T51" fmla="*/ 178 h 1491"/>
              <a:gd name="T52" fmla="*/ 193 w 1562"/>
              <a:gd name="T53" fmla="*/ 0 h 1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562" h="1491">
                <a:moveTo>
                  <a:pt x="1176" y="466"/>
                </a:moveTo>
                <a:lnTo>
                  <a:pt x="1176" y="466"/>
                </a:lnTo>
                <a:cubicBezTo>
                  <a:pt x="990" y="466"/>
                  <a:pt x="916" y="562"/>
                  <a:pt x="871" y="636"/>
                </a:cubicBezTo>
                <a:lnTo>
                  <a:pt x="871" y="488"/>
                </a:lnTo>
                <a:lnTo>
                  <a:pt x="538" y="488"/>
                </a:lnTo>
                <a:cubicBezTo>
                  <a:pt x="545" y="584"/>
                  <a:pt x="538" y="1491"/>
                  <a:pt x="538" y="1491"/>
                </a:cubicBezTo>
                <a:lnTo>
                  <a:pt x="871" y="1491"/>
                </a:lnTo>
                <a:lnTo>
                  <a:pt x="871" y="931"/>
                </a:lnTo>
                <a:cubicBezTo>
                  <a:pt x="871" y="901"/>
                  <a:pt x="871" y="872"/>
                  <a:pt x="886" y="850"/>
                </a:cubicBezTo>
                <a:cubicBezTo>
                  <a:pt x="909" y="791"/>
                  <a:pt x="961" y="724"/>
                  <a:pt x="1057" y="724"/>
                </a:cubicBezTo>
                <a:cubicBezTo>
                  <a:pt x="1176" y="724"/>
                  <a:pt x="1228" y="820"/>
                  <a:pt x="1228" y="953"/>
                </a:cubicBezTo>
                <a:lnTo>
                  <a:pt x="1228" y="1491"/>
                </a:lnTo>
                <a:lnTo>
                  <a:pt x="1562" y="1491"/>
                </a:lnTo>
                <a:lnTo>
                  <a:pt x="1562" y="916"/>
                </a:lnTo>
                <a:cubicBezTo>
                  <a:pt x="1562" y="606"/>
                  <a:pt x="1398" y="466"/>
                  <a:pt x="1176" y="466"/>
                </a:cubicBezTo>
                <a:close/>
                <a:moveTo>
                  <a:pt x="22" y="1491"/>
                </a:moveTo>
                <a:lnTo>
                  <a:pt x="22" y="1491"/>
                </a:lnTo>
                <a:lnTo>
                  <a:pt x="357" y="1491"/>
                </a:lnTo>
                <a:lnTo>
                  <a:pt x="357" y="487"/>
                </a:lnTo>
                <a:lnTo>
                  <a:pt x="22" y="487"/>
                </a:lnTo>
                <a:lnTo>
                  <a:pt x="22" y="1491"/>
                </a:lnTo>
                <a:close/>
                <a:moveTo>
                  <a:pt x="193" y="0"/>
                </a:moveTo>
                <a:lnTo>
                  <a:pt x="193" y="0"/>
                </a:lnTo>
                <a:cubicBezTo>
                  <a:pt x="74" y="0"/>
                  <a:pt x="0" y="82"/>
                  <a:pt x="0" y="178"/>
                </a:cubicBezTo>
                <a:cubicBezTo>
                  <a:pt x="0" y="273"/>
                  <a:pt x="74" y="347"/>
                  <a:pt x="186" y="347"/>
                </a:cubicBezTo>
                <a:cubicBezTo>
                  <a:pt x="305" y="347"/>
                  <a:pt x="379" y="273"/>
                  <a:pt x="379" y="178"/>
                </a:cubicBezTo>
                <a:cubicBezTo>
                  <a:pt x="379" y="82"/>
                  <a:pt x="305" y="0"/>
                  <a:pt x="193" y="0"/>
                </a:cubicBezTo>
                <a:close/>
              </a:path>
            </a:pathLst>
          </a:custGeom>
          <a:solidFill>
            <a:schemeClr val="tx1"/>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14" name="Oval 13">
            <a:extLst>
              <a:ext uri="{FF2B5EF4-FFF2-40B4-BE49-F238E27FC236}">
                <a16:creationId xmlns:a16="http://schemas.microsoft.com/office/drawing/2014/main" id="{26298F93-E28A-4A6A-B4B1-5DB8B90DBD4D}"/>
              </a:ext>
            </a:extLst>
          </p:cNvPr>
          <p:cNvSpPr/>
          <p:nvPr userDrawn="1"/>
        </p:nvSpPr>
        <p:spPr>
          <a:xfrm rot="2700000">
            <a:off x="23436611" y="5760196"/>
            <a:ext cx="566041" cy="566041"/>
          </a:xfrm>
          <a:prstGeom prst="ellipse">
            <a:avLst/>
          </a:prstGeom>
          <a:noFill/>
          <a:ln w="6350">
            <a:solidFill>
              <a:schemeClr val="tx1"/>
            </a:solidFill>
          </a:ln>
          <a:effectLst>
            <a:outerShdw blurRad="685800" sx="102000" sy="102000" algn="ctr"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hlinkClick r:id="rId4"/>
            <a:extLst>
              <a:ext uri="{FF2B5EF4-FFF2-40B4-BE49-F238E27FC236}">
                <a16:creationId xmlns:a16="http://schemas.microsoft.com/office/drawing/2014/main" id="{C85C7F75-41AD-4A3A-8E42-56FFCC54EA35}"/>
              </a:ext>
            </a:extLst>
          </p:cNvPr>
          <p:cNvSpPr/>
          <p:nvPr userDrawn="1"/>
        </p:nvSpPr>
        <p:spPr>
          <a:xfrm>
            <a:off x="23362766" y="7322271"/>
            <a:ext cx="713731" cy="713731"/>
          </a:xfrm>
          <a:prstGeom prst="rect">
            <a:avLst/>
          </a:prstGeom>
          <a:solidFill>
            <a:srgbClr val="00CAC5">
              <a:alpha val="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Freeform 8">
            <a:extLst>
              <a:ext uri="{FF2B5EF4-FFF2-40B4-BE49-F238E27FC236}">
                <a16:creationId xmlns:a16="http://schemas.microsoft.com/office/drawing/2014/main" id="{7405FD7B-4C67-4C0D-A50B-CD501A6FFE60}"/>
              </a:ext>
            </a:extLst>
          </p:cNvPr>
          <p:cNvSpPr>
            <a:spLocks/>
          </p:cNvSpPr>
          <p:nvPr userDrawn="1"/>
        </p:nvSpPr>
        <p:spPr bwMode="auto">
          <a:xfrm>
            <a:off x="23583068" y="7580059"/>
            <a:ext cx="273127" cy="223096"/>
          </a:xfrm>
          <a:custGeom>
            <a:avLst/>
            <a:gdLst>
              <a:gd name="T0" fmla="*/ 1491 w 1690"/>
              <a:gd name="T1" fmla="*/ 223 h 1374"/>
              <a:gd name="T2" fmla="*/ 1491 w 1690"/>
              <a:gd name="T3" fmla="*/ 223 h 1374"/>
              <a:gd name="T4" fmla="*/ 1647 w 1690"/>
              <a:gd name="T5" fmla="*/ 30 h 1374"/>
              <a:gd name="T6" fmla="*/ 1424 w 1690"/>
              <a:gd name="T7" fmla="*/ 108 h 1374"/>
              <a:gd name="T8" fmla="*/ 1171 w 1690"/>
              <a:gd name="T9" fmla="*/ 0 h 1374"/>
              <a:gd name="T10" fmla="*/ 821 w 1690"/>
              <a:gd name="T11" fmla="*/ 356 h 1374"/>
              <a:gd name="T12" fmla="*/ 827 w 1690"/>
              <a:gd name="T13" fmla="*/ 428 h 1374"/>
              <a:gd name="T14" fmla="*/ 114 w 1690"/>
              <a:gd name="T15" fmla="*/ 66 h 1374"/>
              <a:gd name="T16" fmla="*/ 72 w 1690"/>
              <a:gd name="T17" fmla="*/ 241 h 1374"/>
              <a:gd name="T18" fmla="*/ 223 w 1690"/>
              <a:gd name="T19" fmla="*/ 530 h 1374"/>
              <a:gd name="T20" fmla="*/ 66 w 1690"/>
              <a:gd name="T21" fmla="*/ 488 h 1374"/>
              <a:gd name="T22" fmla="*/ 66 w 1690"/>
              <a:gd name="T23" fmla="*/ 494 h 1374"/>
              <a:gd name="T24" fmla="*/ 344 w 1690"/>
              <a:gd name="T25" fmla="*/ 832 h 1374"/>
              <a:gd name="T26" fmla="*/ 253 w 1690"/>
              <a:gd name="T27" fmla="*/ 844 h 1374"/>
              <a:gd name="T28" fmla="*/ 187 w 1690"/>
              <a:gd name="T29" fmla="*/ 838 h 1374"/>
              <a:gd name="T30" fmla="*/ 513 w 1690"/>
              <a:gd name="T31" fmla="*/ 1079 h 1374"/>
              <a:gd name="T32" fmla="*/ 78 w 1690"/>
              <a:gd name="T33" fmla="*/ 1230 h 1374"/>
              <a:gd name="T34" fmla="*/ 0 w 1690"/>
              <a:gd name="T35" fmla="*/ 1224 h 1374"/>
              <a:gd name="T36" fmla="*/ 525 w 1690"/>
              <a:gd name="T37" fmla="*/ 1374 h 1374"/>
              <a:gd name="T38" fmla="*/ 1521 w 1690"/>
              <a:gd name="T39" fmla="*/ 392 h 1374"/>
              <a:gd name="T40" fmla="*/ 1521 w 1690"/>
              <a:gd name="T41" fmla="*/ 344 h 1374"/>
              <a:gd name="T42" fmla="*/ 1690 w 1690"/>
              <a:gd name="T43" fmla="*/ 163 h 1374"/>
              <a:gd name="T44" fmla="*/ 1491 w 1690"/>
              <a:gd name="T45" fmla="*/ 223 h 1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90" h="1374">
                <a:moveTo>
                  <a:pt x="1491" y="223"/>
                </a:moveTo>
                <a:lnTo>
                  <a:pt x="1491" y="223"/>
                </a:lnTo>
                <a:cubicBezTo>
                  <a:pt x="1569" y="175"/>
                  <a:pt x="1617" y="108"/>
                  <a:pt x="1647" y="30"/>
                </a:cubicBezTo>
                <a:cubicBezTo>
                  <a:pt x="1581" y="66"/>
                  <a:pt x="1509" y="96"/>
                  <a:pt x="1424" y="108"/>
                </a:cubicBezTo>
                <a:cubicBezTo>
                  <a:pt x="1358" y="42"/>
                  <a:pt x="1273" y="0"/>
                  <a:pt x="1171" y="0"/>
                </a:cubicBezTo>
                <a:cubicBezTo>
                  <a:pt x="977" y="0"/>
                  <a:pt x="821" y="157"/>
                  <a:pt x="821" y="356"/>
                </a:cubicBezTo>
                <a:cubicBezTo>
                  <a:pt x="821" y="374"/>
                  <a:pt x="827" y="404"/>
                  <a:pt x="827" y="428"/>
                </a:cubicBezTo>
                <a:cubicBezTo>
                  <a:pt x="543" y="410"/>
                  <a:pt x="283" y="277"/>
                  <a:pt x="114" y="66"/>
                </a:cubicBezTo>
                <a:cubicBezTo>
                  <a:pt x="84" y="120"/>
                  <a:pt x="72" y="175"/>
                  <a:pt x="72" y="241"/>
                </a:cubicBezTo>
                <a:cubicBezTo>
                  <a:pt x="72" y="362"/>
                  <a:pt x="132" y="470"/>
                  <a:pt x="223" y="530"/>
                </a:cubicBezTo>
                <a:cubicBezTo>
                  <a:pt x="169" y="530"/>
                  <a:pt x="114" y="512"/>
                  <a:pt x="66" y="488"/>
                </a:cubicBezTo>
                <a:lnTo>
                  <a:pt x="66" y="494"/>
                </a:lnTo>
                <a:cubicBezTo>
                  <a:pt x="66" y="663"/>
                  <a:pt x="187" y="802"/>
                  <a:pt x="344" y="832"/>
                </a:cubicBezTo>
                <a:cubicBezTo>
                  <a:pt x="313" y="838"/>
                  <a:pt x="283" y="844"/>
                  <a:pt x="253" y="844"/>
                </a:cubicBezTo>
                <a:cubicBezTo>
                  <a:pt x="235" y="844"/>
                  <a:pt x="211" y="838"/>
                  <a:pt x="187" y="838"/>
                </a:cubicBezTo>
                <a:cubicBezTo>
                  <a:pt x="235" y="977"/>
                  <a:pt x="356" y="1073"/>
                  <a:pt x="513" y="1079"/>
                </a:cubicBezTo>
                <a:cubicBezTo>
                  <a:pt x="392" y="1170"/>
                  <a:pt x="241" y="1230"/>
                  <a:pt x="78" y="1230"/>
                </a:cubicBezTo>
                <a:cubicBezTo>
                  <a:pt x="54" y="1230"/>
                  <a:pt x="24" y="1230"/>
                  <a:pt x="0" y="1224"/>
                </a:cubicBezTo>
                <a:cubicBezTo>
                  <a:pt x="151" y="1326"/>
                  <a:pt x="338" y="1374"/>
                  <a:pt x="525" y="1374"/>
                </a:cubicBezTo>
                <a:cubicBezTo>
                  <a:pt x="1171" y="1374"/>
                  <a:pt x="1521" y="844"/>
                  <a:pt x="1521" y="392"/>
                </a:cubicBezTo>
                <a:lnTo>
                  <a:pt x="1521" y="344"/>
                </a:lnTo>
                <a:cubicBezTo>
                  <a:pt x="1587" y="295"/>
                  <a:pt x="1647" y="235"/>
                  <a:pt x="1690" y="163"/>
                </a:cubicBezTo>
                <a:cubicBezTo>
                  <a:pt x="1635" y="193"/>
                  <a:pt x="1569" y="211"/>
                  <a:pt x="1491" y="223"/>
                </a:cubicBezTo>
                <a:close/>
              </a:path>
            </a:pathLst>
          </a:custGeom>
          <a:solidFill>
            <a:schemeClr val="tx1"/>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17" name="Oval 16">
            <a:extLst>
              <a:ext uri="{FF2B5EF4-FFF2-40B4-BE49-F238E27FC236}">
                <a16:creationId xmlns:a16="http://schemas.microsoft.com/office/drawing/2014/main" id="{91468AF2-4BDF-494C-8E68-D8622BC33408}"/>
              </a:ext>
            </a:extLst>
          </p:cNvPr>
          <p:cNvSpPr/>
          <p:nvPr userDrawn="1"/>
        </p:nvSpPr>
        <p:spPr>
          <a:xfrm rot="2700000">
            <a:off x="23436611" y="7402469"/>
            <a:ext cx="566041" cy="566041"/>
          </a:xfrm>
          <a:prstGeom prst="ellipse">
            <a:avLst/>
          </a:prstGeom>
          <a:noFill/>
          <a:ln w="6350">
            <a:solidFill>
              <a:schemeClr val="tx1"/>
            </a:solidFill>
          </a:ln>
          <a:effectLst>
            <a:outerShdw blurRad="685800" sx="102000" sy="102000" algn="ctr"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45FB5C87-D273-4741-B8BC-9DDDF4ACCED6}"/>
              </a:ext>
            </a:extLst>
          </p:cNvPr>
          <p:cNvGrpSpPr/>
          <p:nvPr userDrawn="1"/>
        </p:nvGrpSpPr>
        <p:grpSpPr>
          <a:xfrm>
            <a:off x="949541" y="840709"/>
            <a:ext cx="102546" cy="1150016"/>
            <a:chOff x="447517" y="840709"/>
            <a:chExt cx="102546" cy="1150016"/>
          </a:xfrm>
        </p:grpSpPr>
        <p:sp>
          <p:nvSpPr>
            <p:cNvPr id="19" name="Oval 28">
              <a:extLst>
                <a:ext uri="{FF2B5EF4-FFF2-40B4-BE49-F238E27FC236}">
                  <a16:creationId xmlns:a16="http://schemas.microsoft.com/office/drawing/2014/main" id="{77A9FED8-8494-4471-996B-444CA69B5905}"/>
                </a:ext>
              </a:extLst>
            </p:cNvPr>
            <p:cNvSpPr/>
            <p:nvPr userDrawn="1"/>
          </p:nvSpPr>
          <p:spPr>
            <a:xfrm>
              <a:off x="447517" y="840709"/>
              <a:ext cx="102546" cy="10254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accent3"/>
                </a:solidFill>
              </a:endParaRPr>
            </a:p>
          </p:txBody>
        </p:sp>
        <p:sp>
          <p:nvSpPr>
            <p:cNvPr id="20" name="Oval 19">
              <a:extLst>
                <a:ext uri="{FF2B5EF4-FFF2-40B4-BE49-F238E27FC236}">
                  <a16:creationId xmlns:a16="http://schemas.microsoft.com/office/drawing/2014/main" id="{1456D321-15D2-4AFE-99BB-E6FF0048B358}"/>
                </a:ext>
              </a:extLst>
            </p:cNvPr>
            <p:cNvSpPr/>
            <p:nvPr userDrawn="1"/>
          </p:nvSpPr>
          <p:spPr>
            <a:xfrm>
              <a:off x="447517" y="1192253"/>
              <a:ext cx="102546" cy="10254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accent3"/>
                </a:solidFill>
              </a:endParaRPr>
            </a:p>
          </p:txBody>
        </p:sp>
        <p:sp>
          <p:nvSpPr>
            <p:cNvPr id="21" name="Oval 20">
              <a:extLst>
                <a:ext uri="{FF2B5EF4-FFF2-40B4-BE49-F238E27FC236}">
                  <a16:creationId xmlns:a16="http://schemas.microsoft.com/office/drawing/2014/main" id="{3DF4838A-6FF2-49AF-9BE3-76AE8F2D9BC2}"/>
                </a:ext>
              </a:extLst>
            </p:cNvPr>
            <p:cNvSpPr/>
            <p:nvPr userDrawn="1"/>
          </p:nvSpPr>
          <p:spPr>
            <a:xfrm>
              <a:off x="447517" y="1540216"/>
              <a:ext cx="102546" cy="10254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accent3"/>
                </a:solidFill>
              </a:endParaRPr>
            </a:p>
          </p:txBody>
        </p:sp>
        <p:sp>
          <p:nvSpPr>
            <p:cNvPr id="22" name="Oval 21">
              <a:extLst>
                <a:ext uri="{FF2B5EF4-FFF2-40B4-BE49-F238E27FC236}">
                  <a16:creationId xmlns:a16="http://schemas.microsoft.com/office/drawing/2014/main" id="{8B0876AB-E2E5-4728-B737-74306782D9BA}"/>
                </a:ext>
              </a:extLst>
            </p:cNvPr>
            <p:cNvSpPr/>
            <p:nvPr userDrawn="1"/>
          </p:nvSpPr>
          <p:spPr>
            <a:xfrm>
              <a:off x="447517" y="1888179"/>
              <a:ext cx="102546" cy="10254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accent3"/>
                </a:solidFill>
              </a:endParaRPr>
            </a:p>
          </p:txBody>
        </p:sp>
      </p:grpSp>
      <p:grpSp>
        <p:nvGrpSpPr>
          <p:cNvPr id="23" name="Group 22">
            <a:extLst>
              <a:ext uri="{FF2B5EF4-FFF2-40B4-BE49-F238E27FC236}">
                <a16:creationId xmlns:a16="http://schemas.microsoft.com/office/drawing/2014/main" id="{075F4416-25C5-4530-A8BB-0DB995984C1E}"/>
              </a:ext>
            </a:extLst>
          </p:cNvPr>
          <p:cNvGrpSpPr/>
          <p:nvPr userDrawn="1"/>
        </p:nvGrpSpPr>
        <p:grpSpPr>
          <a:xfrm>
            <a:off x="23668358" y="12034374"/>
            <a:ext cx="102546" cy="1150016"/>
            <a:chOff x="447517" y="840709"/>
            <a:chExt cx="102546" cy="1150016"/>
          </a:xfrm>
          <a:solidFill>
            <a:schemeClr val="bg1">
              <a:lumMod val="65000"/>
            </a:schemeClr>
          </a:solidFill>
        </p:grpSpPr>
        <p:sp>
          <p:nvSpPr>
            <p:cNvPr id="24" name="Oval 28">
              <a:extLst>
                <a:ext uri="{FF2B5EF4-FFF2-40B4-BE49-F238E27FC236}">
                  <a16:creationId xmlns:a16="http://schemas.microsoft.com/office/drawing/2014/main" id="{3B70F7E5-CE4C-4884-B385-0FE696B474DF}"/>
                </a:ext>
              </a:extLst>
            </p:cNvPr>
            <p:cNvSpPr/>
            <p:nvPr userDrawn="1"/>
          </p:nvSpPr>
          <p:spPr>
            <a:xfrm>
              <a:off x="447517" y="840709"/>
              <a:ext cx="102546" cy="10254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accent3"/>
                </a:solidFill>
              </a:endParaRPr>
            </a:p>
          </p:txBody>
        </p:sp>
        <p:sp>
          <p:nvSpPr>
            <p:cNvPr id="25" name="Oval 24">
              <a:extLst>
                <a:ext uri="{FF2B5EF4-FFF2-40B4-BE49-F238E27FC236}">
                  <a16:creationId xmlns:a16="http://schemas.microsoft.com/office/drawing/2014/main" id="{DF4C602B-647A-493F-B078-429D1685D74E}"/>
                </a:ext>
              </a:extLst>
            </p:cNvPr>
            <p:cNvSpPr/>
            <p:nvPr userDrawn="1"/>
          </p:nvSpPr>
          <p:spPr>
            <a:xfrm>
              <a:off x="447517" y="1192253"/>
              <a:ext cx="102546" cy="10254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accent3"/>
                </a:solidFill>
              </a:endParaRPr>
            </a:p>
          </p:txBody>
        </p:sp>
        <p:sp>
          <p:nvSpPr>
            <p:cNvPr id="26" name="Oval 25">
              <a:extLst>
                <a:ext uri="{FF2B5EF4-FFF2-40B4-BE49-F238E27FC236}">
                  <a16:creationId xmlns:a16="http://schemas.microsoft.com/office/drawing/2014/main" id="{30110167-0DC5-4BDE-AF07-ADF6A3882B86}"/>
                </a:ext>
              </a:extLst>
            </p:cNvPr>
            <p:cNvSpPr/>
            <p:nvPr userDrawn="1"/>
          </p:nvSpPr>
          <p:spPr>
            <a:xfrm>
              <a:off x="447517" y="1540216"/>
              <a:ext cx="102546" cy="10254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accent3"/>
                </a:solidFill>
              </a:endParaRPr>
            </a:p>
          </p:txBody>
        </p:sp>
        <p:sp>
          <p:nvSpPr>
            <p:cNvPr id="27" name="Oval 26">
              <a:extLst>
                <a:ext uri="{FF2B5EF4-FFF2-40B4-BE49-F238E27FC236}">
                  <a16:creationId xmlns:a16="http://schemas.microsoft.com/office/drawing/2014/main" id="{F472FD95-278B-4473-9721-0ED692FED85A}"/>
                </a:ext>
              </a:extLst>
            </p:cNvPr>
            <p:cNvSpPr/>
            <p:nvPr userDrawn="1"/>
          </p:nvSpPr>
          <p:spPr>
            <a:xfrm>
              <a:off x="447517" y="1888179"/>
              <a:ext cx="102546" cy="10254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accent3"/>
                </a:solidFill>
              </a:endParaRPr>
            </a:p>
          </p:txBody>
        </p:sp>
      </p:grpSp>
    </p:spTree>
    <p:extLst>
      <p:ext uri="{BB962C8B-B14F-4D97-AF65-F5344CB8AC3E}">
        <p14:creationId xmlns:p14="http://schemas.microsoft.com/office/powerpoint/2010/main" val="2011018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 calcmode="lin" valueType="num">
                                      <p:cBhvr>
                                        <p:cTn id="9" dur="500" fill="hold"/>
                                        <p:tgtEl>
                                          <p:spTgt spid="4"/>
                                        </p:tgtEl>
                                        <p:attrNameLst>
                                          <p:attrName>style.rotation</p:attrName>
                                        </p:attrNameLst>
                                      </p:cBhvr>
                                      <p:tavLst>
                                        <p:tav tm="0">
                                          <p:val>
                                            <p:fltVal val="360"/>
                                          </p:val>
                                        </p:tav>
                                        <p:tav tm="100000">
                                          <p:val>
                                            <p:fltVal val="0"/>
                                          </p:val>
                                        </p:tav>
                                      </p:tavLst>
                                    </p:anim>
                                    <p:animEffect transition="in" filter="fade">
                                      <p:cBhvr>
                                        <p:cTn id="10" dur="500"/>
                                        <p:tgtEl>
                                          <p:spTgt spid="4"/>
                                        </p:tgtEl>
                                      </p:cBhvr>
                                    </p:animEffect>
                                  </p:childTnLst>
                                </p:cTn>
                              </p:par>
                              <p:par>
                                <p:cTn id="11" presetID="49" presetClass="entr" presetSubtype="0" decel="100000" fill="hold" grpId="0" nodeType="withEffect">
                                  <p:stCondLst>
                                    <p:cond delay="100"/>
                                  </p:stCondLst>
                                  <p:childTnLst>
                                    <p:set>
                                      <p:cBhvr>
                                        <p:cTn id="12" dur="1" fill="hold">
                                          <p:stCondLst>
                                            <p:cond delay="0"/>
                                          </p:stCondLst>
                                        </p:cTn>
                                        <p:tgtEl>
                                          <p:spTgt spid="5"/>
                                        </p:tgtEl>
                                        <p:attrNameLst>
                                          <p:attrName>style.visibility</p:attrName>
                                        </p:attrNameLst>
                                      </p:cBhvr>
                                      <p:to>
                                        <p:strVal val="visible"/>
                                      </p:to>
                                    </p:set>
                                    <p:anim calcmode="lin" valueType="num">
                                      <p:cBhvr>
                                        <p:cTn id="13" dur="500" fill="hold"/>
                                        <p:tgtEl>
                                          <p:spTgt spid="5"/>
                                        </p:tgtEl>
                                        <p:attrNameLst>
                                          <p:attrName>ppt_w</p:attrName>
                                        </p:attrNameLst>
                                      </p:cBhvr>
                                      <p:tavLst>
                                        <p:tav tm="0">
                                          <p:val>
                                            <p:fltVal val="0"/>
                                          </p:val>
                                        </p:tav>
                                        <p:tav tm="100000">
                                          <p:val>
                                            <p:strVal val="#ppt_w"/>
                                          </p:val>
                                        </p:tav>
                                      </p:tavLst>
                                    </p:anim>
                                    <p:anim calcmode="lin" valueType="num">
                                      <p:cBhvr>
                                        <p:cTn id="14" dur="500" fill="hold"/>
                                        <p:tgtEl>
                                          <p:spTgt spid="5"/>
                                        </p:tgtEl>
                                        <p:attrNameLst>
                                          <p:attrName>ppt_h</p:attrName>
                                        </p:attrNameLst>
                                      </p:cBhvr>
                                      <p:tavLst>
                                        <p:tav tm="0">
                                          <p:val>
                                            <p:fltVal val="0"/>
                                          </p:val>
                                        </p:tav>
                                        <p:tav tm="100000">
                                          <p:val>
                                            <p:strVal val="#ppt_h"/>
                                          </p:val>
                                        </p:tav>
                                      </p:tavLst>
                                    </p:anim>
                                    <p:anim calcmode="lin" valueType="num">
                                      <p:cBhvr>
                                        <p:cTn id="15" dur="500" fill="hold"/>
                                        <p:tgtEl>
                                          <p:spTgt spid="5"/>
                                        </p:tgtEl>
                                        <p:attrNameLst>
                                          <p:attrName>style.rotation</p:attrName>
                                        </p:attrNameLst>
                                      </p:cBhvr>
                                      <p:tavLst>
                                        <p:tav tm="0">
                                          <p:val>
                                            <p:fltVal val="360"/>
                                          </p:val>
                                        </p:tav>
                                        <p:tav tm="100000">
                                          <p:val>
                                            <p:fltVal val="0"/>
                                          </p:val>
                                        </p:tav>
                                      </p:tavLst>
                                    </p:anim>
                                    <p:animEffect transition="in" filter="fade">
                                      <p:cBhvr>
                                        <p:cTn id="16" dur="500"/>
                                        <p:tgtEl>
                                          <p:spTgt spid="5"/>
                                        </p:tgtEl>
                                      </p:cBhvr>
                                    </p:animEffect>
                                  </p:childTnLst>
                                </p:cTn>
                              </p:par>
                              <p:par>
                                <p:cTn id="17" presetID="49" presetClass="entr" presetSubtype="0" decel="100000" fill="hold" grpId="0" nodeType="withEffect">
                                  <p:stCondLst>
                                    <p:cond delay="200"/>
                                  </p:stCondLst>
                                  <p:childTnLst>
                                    <p:set>
                                      <p:cBhvr>
                                        <p:cTn id="18" dur="1" fill="hold">
                                          <p:stCondLst>
                                            <p:cond delay="0"/>
                                          </p:stCondLst>
                                        </p:cTn>
                                        <p:tgtEl>
                                          <p:spTgt spid="6"/>
                                        </p:tgtEl>
                                        <p:attrNameLst>
                                          <p:attrName>style.visibility</p:attrName>
                                        </p:attrNameLst>
                                      </p:cBhvr>
                                      <p:to>
                                        <p:strVal val="visible"/>
                                      </p:to>
                                    </p:set>
                                    <p:anim calcmode="lin" valueType="num">
                                      <p:cBhvr>
                                        <p:cTn id="19" dur="500" fill="hold"/>
                                        <p:tgtEl>
                                          <p:spTgt spid="6"/>
                                        </p:tgtEl>
                                        <p:attrNameLst>
                                          <p:attrName>ppt_w</p:attrName>
                                        </p:attrNameLst>
                                      </p:cBhvr>
                                      <p:tavLst>
                                        <p:tav tm="0">
                                          <p:val>
                                            <p:fltVal val="0"/>
                                          </p:val>
                                        </p:tav>
                                        <p:tav tm="100000">
                                          <p:val>
                                            <p:strVal val="#ppt_w"/>
                                          </p:val>
                                        </p:tav>
                                      </p:tavLst>
                                    </p:anim>
                                    <p:anim calcmode="lin" valueType="num">
                                      <p:cBhvr>
                                        <p:cTn id="20" dur="500" fill="hold"/>
                                        <p:tgtEl>
                                          <p:spTgt spid="6"/>
                                        </p:tgtEl>
                                        <p:attrNameLst>
                                          <p:attrName>ppt_h</p:attrName>
                                        </p:attrNameLst>
                                      </p:cBhvr>
                                      <p:tavLst>
                                        <p:tav tm="0">
                                          <p:val>
                                            <p:fltVal val="0"/>
                                          </p:val>
                                        </p:tav>
                                        <p:tav tm="100000">
                                          <p:val>
                                            <p:strVal val="#ppt_h"/>
                                          </p:val>
                                        </p:tav>
                                      </p:tavLst>
                                    </p:anim>
                                    <p:anim calcmode="lin" valueType="num">
                                      <p:cBhvr>
                                        <p:cTn id="21" dur="500" fill="hold"/>
                                        <p:tgtEl>
                                          <p:spTgt spid="6"/>
                                        </p:tgtEl>
                                        <p:attrNameLst>
                                          <p:attrName>style.rotation</p:attrName>
                                        </p:attrNameLst>
                                      </p:cBhvr>
                                      <p:tavLst>
                                        <p:tav tm="0">
                                          <p:val>
                                            <p:fltVal val="360"/>
                                          </p:val>
                                        </p:tav>
                                        <p:tav tm="100000">
                                          <p:val>
                                            <p:fltVal val="0"/>
                                          </p:val>
                                        </p:tav>
                                      </p:tavLst>
                                    </p:anim>
                                    <p:animEffect transition="in" filter="fade">
                                      <p:cBhvr>
                                        <p:cTn id="22" dur="500"/>
                                        <p:tgtEl>
                                          <p:spTgt spid="6"/>
                                        </p:tgtEl>
                                      </p:cBhvr>
                                    </p:animEffect>
                                  </p:childTnLst>
                                </p:cTn>
                              </p:par>
                              <p:par>
                                <p:cTn id="23" presetID="49" presetClass="entr" presetSubtype="0" decel="100000" fill="hold" grpId="0" nodeType="withEffect">
                                  <p:stCondLst>
                                    <p:cond delay="300"/>
                                  </p:stCondLst>
                                  <p:childTnLst>
                                    <p:set>
                                      <p:cBhvr>
                                        <p:cTn id="24" dur="1" fill="hold">
                                          <p:stCondLst>
                                            <p:cond delay="0"/>
                                          </p:stCondLst>
                                        </p:cTn>
                                        <p:tgtEl>
                                          <p:spTgt spid="7"/>
                                        </p:tgtEl>
                                        <p:attrNameLst>
                                          <p:attrName>style.visibility</p:attrName>
                                        </p:attrNameLst>
                                      </p:cBhvr>
                                      <p:to>
                                        <p:strVal val="visible"/>
                                      </p:to>
                                    </p:set>
                                    <p:anim calcmode="lin" valueType="num">
                                      <p:cBhvr>
                                        <p:cTn id="25" dur="500" fill="hold"/>
                                        <p:tgtEl>
                                          <p:spTgt spid="7"/>
                                        </p:tgtEl>
                                        <p:attrNameLst>
                                          <p:attrName>ppt_w</p:attrName>
                                        </p:attrNameLst>
                                      </p:cBhvr>
                                      <p:tavLst>
                                        <p:tav tm="0">
                                          <p:val>
                                            <p:fltVal val="0"/>
                                          </p:val>
                                        </p:tav>
                                        <p:tav tm="100000">
                                          <p:val>
                                            <p:strVal val="#ppt_w"/>
                                          </p:val>
                                        </p:tav>
                                      </p:tavLst>
                                    </p:anim>
                                    <p:anim calcmode="lin" valueType="num">
                                      <p:cBhvr>
                                        <p:cTn id="26" dur="500" fill="hold"/>
                                        <p:tgtEl>
                                          <p:spTgt spid="7"/>
                                        </p:tgtEl>
                                        <p:attrNameLst>
                                          <p:attrName>ppt_h</p:attrName>
                                        </p:attrNameLst>
                                      </p:cBhvr>
                                      <p:tavLst>
                                        <p:tav tm="0">
                                          <p:val>
                                            <p:fltVal val="0"/>
                                          </p:val>
                                        </p:tav>
                                        <p:tav tm="100000">
                                          <p:val>
                                            <p:strVal val="#ppt_h"/>
                                          </p:val>
                                        </p:tav>
                                      </p:tavLst>
                                    </p:anim>
                                    <p:anim calcmode="lin" valueType="num">
                                      <p:cBhvr>
                                        <p:cTn id="27" dur="500" fill="hold"/>
                                        <p:tgtEl>
                                          <p:spTgt spid="7"/>
                                        </p:tgtEl>
                                        <p:attrNameLst>
                                          <p:attrName>style.rotation</p:attrName>
                                        </p:attrNameLst>
                                      </p:cBhvr>
                                      <p:tavLst>
                                        <p:tav tm="0">
                                          <p:val>
                                            <p:fltVal val="360"/>
                                          </p:val>
                                        </p:tav>
                                        <p:tav tm="100000">
                                          <p:val>
                                            <p:fltVal val="0"/>
                                          </p:val>
                                        </p:tav>
                                      </p:tavLst>
                                    </p:anim>
                                    <p:animEffect transition="in" filter="fade">
                                      <p:cBhvr>
                                        <p:cTn id="28" dur="500"/>
                                        <p:tgtEl>
                                          <p:spTgt spid="7"/>
                                        </p:tgtEl>
                                      </p:cBhvr>
                                    </p:animEffect>
                                  </p:childTnLst>
                                </p:cTn>
                              </p:par>
                              <p:par>
                                <p:cTn id="29" presetID="8" presetClass="emph" presetSubtype="0" repeatCount="indefinite" fill="hold" grpId="1" nodeType="withEffect">
                                  <p:stCondLst>
                                    <p:cond delay="300"/>
                                  </p:stCondLst>
                                  <p:childTnLst>
                                    <p:animRot by="21600000">
                                      <p:cBhvr>
                                        <p:cTn id="30" dur="6000" fill="hold"/>
                                        <p:tgtEl>
                                          <p:spTgt spid="4"/>
                                        </p:tgtEl>
                                        <p:attrNameLst>
                                          <p:attrName>r</p:attrName>
                                        </p:attrNameLst>
                                      </p:cBhvr>
                                    </p:animRot>
                                  </p:childTnLst>
                                </p:cTn>
                              </p:par>
                              <p:par>
                                <p:cTn id="31" presetID="8" presetClass="emph" presetSubtype="0" repeatCount="indefinite" fill="hold" grpId="1" nodeType="withEffect">
                                  <p:stCondLst>
                                    <p:cond delay="500"/>
                                  </p:stCondLst>
                                  <p:childTnLst>
                                    <p:animRot by="21600000">
                                      <p:cBhvr>
                                        <p:cTn id="32" dur="5000" fill="hold"/>
                                        <p:tgtEl>
                                          <p:spTgt spid="5"/>
                                        </p:tgtEl>
                                        <p:attrNameLst>
                                          <p:attrName>r</p:attrName>
                                        </p:attrNameLst>
                                      </p:cBhvr>
                                    </p:animRot>
                                  </p:childTnLst>
                                </p:cTn>
                              </p:par>
                              <p:par>
                                <p:cTn id="33" presetID="8" presetClass="emph" presetSubtype="0" repeatCount="indefinite" fill="hold" grpId="1" nodeType="withEffect">
                                  <p:stCondLst>
                                    <p:cond delay="700"/>
                                  </p:stCondLst>
                                  <p:childTnLst>
                                    <p:animRot by="21600000">
                                      <p:cBhvr>
                                        <p:cTn id="34" dur="4000" fill="hold"/>
                                        <p:tgtEl>
                                          <p:spTgt spid="6"/>
                                        </p:tgtEl>
                                        <p:attrNameLst>
                                          <p:attrName>r</p:attrName>
                                        </p:attrNameLst>
                                      </p:cBhvr>
                                    </p:animRot>
                                  </p:childTnLst>
                                </p:cTn>
                              </p:par>
                              <p:par>
                                <p:cTn id="35" presetID="8" presetClass="emph" presetSubtype="0" repeatCount="indefinite" fill="hold" grpId="1" nodeType="withEffect">
                                  <p:stCondLst>
                                    <p:cond delay="900"/>
                                  </p:stCondLst>
                                  <p:childTnLst>
                                    <p:animRot by="21600000">
                                      <p:cBhvr>
                                        <p:cTn id="36" dur="3000" fill="hold"/>
                                        <p:tgtEl>
                                          <p:spTgt spid="7"/>
                                        </p:tgtEl>
                                        <p:attrNameLst>
                                          <p:attrName>r</p:attrName>
                                        </p:attrNameLst>
                                      </p:cBhvr>
                                    </p:animRot>
                                  </p:childTnLst>
                                </p:cTn>
                              </p:par>
                              <p:par>
                                <p:cTn id="37" presetID="2" presetClass="entr" presetSubtype="4" decel="100000" fill="hold" grpId="0" nodeType="withEffect">
                                  <p:stCondLst>
                                    <p:cond delay="200"/>
                                  </p:stCondLst>
                                  <p:childTnLst>
                                    <p:set>
                                      <p:cBhvr>
                                        <p:cTn id="38" dur="1" fill="hold">
                                          <p:stCondLst>
                                            <p:cond delay="0"/>
                                          </p:stCondLst>
                                        </p:cTn>
                                        <p:tgtEl>
                                          <p:spTgt spid="2"/>
                                        </p:tgtEl>
                                        <p:attrNameLst>
                                          <p:attrName>style.visibility</p:attrName>
                                        </p:attrNameLst>
                                      </p:cBhvr>
                                      <p:to>
                                        <p:strVal val="visible"/>
                                      </p:to>
                                    </p:set>
                                    <p:anim calcmode="lin" valueType="num">
                                      <p:cBhvr additive="base">
                                        <p:cTn id="39" dur="1000" fill="hold"/>
                                        <p:tgtEl>
                                          <p:spTgt spid="2"/>
                                        </p:tgtEl>
                                        <p:attrNameLst>
                                          <p:attrName>ppt_x</p:attrName>
                                        </p:attrNameLst>
                                      </p:cBhvr>
                                      <p:tavLst>
                                        <p:tav tm="0">
                                          <p:val>
                                            <p:strVal val="#ppt_x"/>
                                          </p:val>
                                        </p:tav>
                                        <p:tav tm="100000">
                                          <p:val>
                                            <p:strVal val="#ppt_x"/>
                                          </p:val>
                                        </p:tav>
                                      </p:tavLst>
                                    </p:anim>
                                    <p:anim calcmode="lin" valueType="num">
                                      <p:cBhvr additive="base">
                                        <p:cTn id="40" dur="1000" fill="hold"/>
                                        <p:tgtEl>
                                          <p:spTgt spid="2"/>
                                        </p:tgtEl>
                                        <p:attrNameLst>
                                          <p:attrName>ppt_y</p:attrName>
                                        </p:attrNameLst>
                                      </p:cBhvr>
                                      <p:tavLst>
                                        <p:tav tm="0">
                                          <p:val>
                                            <p:strVal val="1+#ppt_h/2"/>
                                          </p:val>
                                        </p:tav>
                                        <p:tav tm="100000">
                                          <p:val>
                                            <p:strVal val="#ppt_y"/>
                                          </p:val>
                                        </p:tav>
                                      </p:tavLst>
                                    </p:anim>
                                  </p:childTnLst>
                                </p:cTn>
                              </p:par>
                              <p:par>
                                <p:cTn id="41" presetID="49" presetClass="entr" presetSubtype="0" decel="100000" fill="hold" grpId="0" nodeType="withEffect">
                                  <p:stCondLst>
                                    <p:cond delay="0"/>
                                  </p:stCondLst>
                                  <p:childTnLst>
                                    <p:set>
                                      <p:cBhvr>
                                        <p:cTn id="42" dur="1" fill="hold">
                                          <p:stCondLst>
                                            <p:cond delay="0"/>
                                          </p:stCondLst>
                                        </p:cTn>
                                        <p:tgtEl>
                                          <p:spTgt spid="17"/>
                                        </p:tgtEl>
                                        <p:attrNameLst>
                                          <p:attrName>style.visibility</p:attrName>
                                        </p:attrNameLst>
                                      </p:cBhvr>
                                      <p:to>
                                        <p:strVal val="visible"/>
                                      </p:to>
                                    </p:set>
                                    <p:anim calcmode="lin" valueType="num">
                                      <p:cBhvr>
                                        <p:cTn id="43" dur="500" fill="hold"/>
                                        <p:tgtEl>
                                          <p:spTgt spid="17"/>
                                        </p:tgtEl>
                                        <p:attrNameLst>
                                          <p:attrName>ppt_w</p:attrName>
                                        </p:attrNameLst>
                                      </p:cBhvr>
                                      <p:tavLst>
                                        <p:tav tm="0">
                                          <p:val>
                                            <p:fltVal val="0"/>
                                          </p:val>
                                        </p:tav>
                                        <p:tav tm="100000">
                                          <p:val>
                                            <p:strVal val="#ppt_w"/>
                                          </p:val>
                                        </p:tav>
                                      </p:tavLst>
                                    </p:anim>
                                    <p:anim calcmode="lin" valueType="num">
                                      <p:cBhvr>
                                        <p:cTn id="44" dur="500" fill="hold"/>
                                        <p:tgtEl>
                                          <p:spTgt spid="17"/>
                                        </p:tgtEl>
                                        <p:attrNameLst>
                                          <p:attrName>ppt_h</p:attrName>
                                        </p:attrNameLst>
                                      </p:cBhvr>
                                      <p:tavLst>
                                        <p:tav tm="0">
                                          <p:val>
                                            <p:fltVal val="0"/>
                                          </p:val>
                                        </p:tav>
                                        <p:tav tm="100000">
                                          <p:val>
                                            <p:strVal val="#ppt_h"/>
                                          </p:val>
                                        </p:tav>
                                      </p:tavLst>
                                    </p:anim>
                                    <p:anim calcmode="lin" valueType="num">
                                      <p:cBhvr>
                                        <p:cTn id="45" dur="500" fill="hold"/>
                                        <p:tgtEl>
                                          <p:spTgt spid="17"/>
                                        </p:tgtEl>
                                        <p:attrNameLst>
                                          <p:attrName>style.rotation</p:attrName>
                                        </p:attrNameLst>
                                      </p:cBhvr>
                                      <p:tavLst>
                                        <p:tav tm="0">
                                          <p:val>
                                            <p:fltVal val="360"/>
                                          </p:val>
                                        </p:tav>
                                        <p:tav tm="100000">
                                          <p:val>
                                            <p:fltVal val="0"/>
                                          </p:val>
                                        </p:tav>
                                      </p:tavLst>
                                    </p:anim>
                                    <p:animEffect transition="in" filter="fade">
                                      <p:cBhvr>
                                        <p:cTn id="46" dur="500"/>
                                        <p:tgtEl>
                                          <p:spTgt spid="17"/>
                                        </p:tgtEl>
                                      </p:cBhvr>
                                    </p:animEffect>
                                  </p:childTnLst>
                                </p:cTn>
                              </p:par>
                              <p:par>
                                <p:cTn id="47" presetID="49" presetClass="entr" presetSubtype="0" decel="100000" fill="hold" grpId="0" nodeType="withEffect">
                                  <p:stCondLst>
                                    <p:cond delay="100"/>
                                  </p:stCondLst>
                                  <p:childTnLst>
                                    <p:set>
                                      <p:cBhvr>
                                        <p:cTn id="48" dur="1" fill="hold">
                                          <p:stCondLst>
                                            <p:cond delay="0"/>
                                          </p:stCondLst>
                                        </p:cTn>
                                        <p:tgtEl>
                                          <p:spTgt spid="16"/>
                                        </p:tgtEl>
                                        <p:attrNameLst>
                                          <p:attrName>style.visibility</p:attrName>
                                        </p:attrNameLst>
                                      </p:cBhvr>
                                      <p:to>
                                        <p:strVal val="visible"/>
                                      </p:to>
                                    </p:set>
                                    <p:anim calcmode="lin" valueType="num">
                                      <p:cBhvr>
                                        <p:cTn id="49" dur="500" fill="hold"/>
                                        <p:tgtEl>
                                          <p:spTgt spid="16"/>
                                        </p:tgtEl>
                                        <p:attrNameLst>
                                          <p:attrName>ppt_w</p:attrName>
                                        </p:attrNameLst>
                                      </p:cBhvr>
                                      <p:tavLst>
                                        <p:tav tm="0">
                                          <p:val>
                                            <p:fltVal val="0"/>
                                          </p:val>
                                        </p:tav>
                                        <p:tav tm="100000">
                                          <p:val>
                                            <p:strVal val="#ppt_w"/>
                                          </p:val>
                                        </p:tav>
                                      </p:tavLst>
                                    </p:anim>
                                    <p:anim calcmode="lin" valueType="num">
                                      <p:cBhvr>
                                        <p:cTn id="50" dur="500" fill="hold"/>
                                        <p:tgtEl>
                                          <p:spTgt spid="16"/>
                                        </p:tgtEl>
                                        <p:attrNameLst>
                                          <p:attrName>ppt_h</p:attrName>
                                        </p:attrNameLst>
                                      </p:cBhvr>
                                      <p:tavLst>
                                        <p:tav tm="0">
                                          <p:val>
                                            <p:fltVal val="0"/>
                                          </p:val>
                                        </p:tav>
                                        <p:tav tm="100000">
                                          <p:val>
                                            <p:strVal val="#ppt_h"/>
                                          </p:val>
                                        </p:tav>
                                      </p:tavLst>
                                    </p:anim>
                                    <p:anim calcmode="lin" valueType="num">
                                      <p:cBhvr>
                                        <p:cTn id="51" dur="500" fill="hold"/>
                                        <p:tgtEl>
                                          <p:spTgt spid="16"/>
                                        </p:tgtEl>
                                        <p:attrNameLst>
                                          <p:attrName>style.rotation</p:attrName>
                                        </p:attrNameLst>
                                      </p:cBhvr>
                                      <p:tavLst>
                                        <p:tav tm="0">
                                          <p:val>
                                            <p:fltVal val="360"/>
                                          </p:val>
                                        </p:tav>
                                        <p:tav tm="100000">
                                          <p:val>
                                            <p:fltVal val="0"/>
                                          </p:val>
                                        </p:tav>
                                      </p:tavLst>
                                    </p:anim>
                                    <p:animEffect transition="in" filter="fade">
                                      <p:cBhvr>
                                        <p:cTn id="52" dur="500"/>
                                        <p:tgtEl>
                                          <p:spTgt spid="16"/>
                                        </p:tgtEl>
                                      </p:cBhvr>
                                    </p:animEffect>
                                  </p:childTnLst>
                                </p:cTn>
                              </p:par>
                              <p:par>
                                <p:cTn id="53" presetID="49" presetClass="entr" presetSubtype="0" decel="100000" fill="hold" grpId="0" nodeType="withEffect">
                                  <p:stCondLst>
                                    <p:cond delay="200"/>
                                  </p:stCondLst>
                                  <p:childTnLst>
                                    <p:set>
                                      <p:cBhvr>
                                        <p:cTn id="54" dur="1" fill="hold">
                                          <p:stCondLst>
                                            <p:cond delay="0"/>
                                          </p:stCondLst>
                                        </p:cTn>
                                        <p:tgtEl>
                                          <p:spTgt spid="10"/>
                                        </p:tgtEl>
                                        <p:attrNameLst>
                                          <p:attrName>style.visibility</p:attrName>
                                        </p:attrNameLst>
                                      </p:cBhvr>
                                      <p:to>
                                        <p:strVal val="visible"/>
                                      </p:to>
                                    </p:set>
                                    <p:anim calcmode="lin" valueType="num">
                                      <p:cBhvr>
                                        <p:cTn id="55" dur="500" fill="hold"/>
                                        <p:tgtEl>
                                          <p:spTgt spid="10"/>
                                        </p:tgtEl>
                                        <p:attrNameLst>
                                          <p:attrName>ppt_w</p:attrName>
                                        </p:attrNameLst>
                                      </p:cBhvr>
                                      <p:tavLst>
                                        <p:tav tm="0">
                                          <p:val>
                                            <p:fltVal val="0"/>
                                          </p:val>
                                        </p:tav>
                                        <p:tav tm="100000">
                                          <p:val>
                                            <p:strVal val="#ppt_w"/>
                                          </p:val>
                                        </p:tav>
                                      </p:tavLst>
                                    </p:anim>
                                    <p:anim calcmode="lin" valueType="num">
                                      <p:cBhvr>
                                        <p:cTn id="56" dur="500" fill="hold"/>
                                        <p:tgtEl>
                                          <p:spTgt spid="10"/>
                                        </p:tgtEl>
                                        <p:attrNameLst>
                                          <p:attrName>ppt_h</p:attrName>
                                        </p:attrNameLst>
                                      </p:cBhvr>
                                      <p:tavLst>
                                        <p:tav tm="0">
                                          <p:val>
                                            <p:fltVal val="0"/>
                                          </p:val>
                                        </p:tav>
                                        <p:tav tm="100000">
                                          <p:val>
                                            <p:strVal val="#ppt_h"/>
                                          </p:val>
                                        </p:tav>
                                      </p:tavLst>
                                    </p:anim>
                                    <p:anim calcmode="lin" valueType="num">
                                      <p:cBhvr>
                                        <p:cTn id="57" dur="500" fill="hold"/>
                                        <p:tgtEl>
                                          <p:spTgt spid="10"/>
                                        </p:tgtEl>
                                        <p:attrNameLst>
                                          <p:attrName>style.rotation</p:attrName>
                                        </p:attrNameLst>
                                      </p:cBhvr>
                                      <p:tavLst>
                                        <p:tav tm="0">
                                          <p:val>
                                            <p:fltVal val="360"/>
                                          </p:val>
                                        </p:tav>
                                        <p:tav tm="100000">
                                          <p:val>
                                            <p:fltVal val="0"/>
                                          </p:val>
                                        </p:tav>
                                      </p:tavLst>
                                    </p:anim>
                                    <p:animEffect transition="in" filter="fade">
                                      <p:cBhvr>
                                        <p:cTn id="58" dur="500"/>
                                        <p:tgtEl>
                                          <p:spTgt spid="10"/>
                                        </p:tgtEl>
                                      </p:cBhvr>
                                    </p:animEffect>
                                  </p:childTnLst>
                                </p:cTn>
                              </p:par>
                              <p:par>
                                <p:cTn id="59" presetID="49" presetClass="entr" presetSubtype="0" decel="100000" fill="hold" grpId="0" nodeType="withEffect">
                                  <p:stCondLst>
                                    <p:cond delay="300"/>
                                  </p:stCondLst>
                                  <p:childTnLst>
                                    <p:set>
                                      <p:cBhvr>
                                        <p:cTn id="60" dur="1" fill="hold">
                                          <p:stCondLst>
                                            <p:cond delay="0"/>
                                          </p:stCondLst>
                                        </p:cTn>
                                        <p:tgtEl>
                                          <p:spTgt spid="11"/>
                                        </p:tgtEl>
                                        <p:attrNameLst>
                                          <p:attrName>style.visibility</p:attrName>
                                        </p:attrNameLst>
                                      </p:cBhvr>
                                      <p:to>
                                        <p:strVal val="visible"/>
                                      </p:to>
                                    </p:set>
                                    <p:anim calcmode="lin" valueType="num">
                                      <p:cBhvr>
                                        <p:cTn id="61" dur="500" fill="hold"/>
                                        <p:tgtEl>
                                          <p:spTgt spid="11"/>
                                        </p:tgtEl>
                                        <p:attrNameLst>
                                          <p:attrName>ppt_w</p:attrName>
                                        </p:attrNameLst>
                                      </p:cBhvr>
                                      <p:tavLst>
                                        <p:tav tm="0">
                                          <p:val>
                                            <p:fltVal val="0"/>
                                          </p:val>
                                        </p:tav>
                                        <p:tav tm="100000">
                                          <p:val>
                                            <p:strVal val="#ppt_w"/>
                                          </p:val>
                                        </p:tav>
                                      </p:tavLst>
                                    </p:anim>
                                    <p:anim calcmode="lin" valueType="num">
                                      <p:cBhvr>
                                        <p:cTn id="62" dur="500" fill="hold"/>
                                        <p:tgtEl>
                                          <p:spTgt spid="11"/>
                                        </p:tgtEl>
                                        <p:attrNameLst>
                                          <p:attrName>ppt_h</p:attrName>
                                        </p:attrNameLst>
                                      </p:cBhvr>
                                      <p:tavLst>
                                        <p:tav tm="0">
                                          <p:val>
                                            <p:fltVal val="0"/>
                                          </p:val>
                                        </p:tav>
                                        <p:tav tm="100000">
                                          <p:val>
                                            <p:strVal val="#ppt_h"/>
                                          </p:val>
                                        </p:tav>
                                      </p:tavLst>
                                    </p:anim>
                                    <p:anim calcmode="lin" valueType="num">
                                      <p:cBhvr>
                                        <p:cTn id="63" dur="500" fill="hold"/>
                                        <p:tgtEl>
                                          <p:spTgt spid="11"/>
                                        </p:tgtEl>
                                        <p:attrNameLst>
                                          <p:attrName>style.rotation</p:attrName>
                                        </p:attrNameLst>
                                      </p:cBhvr>
                                      <p:tavLst>
                                        <p:tav tm="0">
                                          <p:val>
                                            <p:fltVal val="360"/>
                                          </p:val>
                                        </p:tav>
                                        <p:tav tm="100000">
                                          <p:val>
                                            <p:fltVal val="0"/>
                                          </p:val>
                                        </p:tav>
                                      </p:tavLst>
                                    </p:anim>
                                    <p:animEffect transition="in" filter="fade">
                                      <p:cBhvr>
                                        <p:cTn id="64" dur="500"/>
                                        <p:tgtEl>
                                          <p:spTgt spid="11"/>
                                        </p:tgtEl>
                                      </p:cBhvr>
                                    </p:animEffect>
                                  </p:childTnLst>
                                </p:cTn>
                              </p:par>
                              <p:par>
                                <p:cTn id="65" presetID="49" presetClass="entr" presetSubtype="0" decel="100000" fill="hold" grpId="0" nodeType="withEffect">
                                  <p:stCondLst>
                                    <p:cond delay="400"/>
                                  </p:stCondLst>
                                  <p:childTnLst>
                                    <p:set>
                                      <p:cBhvr>
                                        <p:cTn id="66" dur="1" fill="hold">
                                          <p:stCondLst>
                                            <p:cond delay="0"/>
                                          </p:stCondLst>
                                        </p:cTn>
                                        <p:tgtEl>
                                          <p:spTgt spid="14"/>
                                        </p:tgtEl>
                                        <p:attrNameLst>
                                          <p:attrName>style.visibility</p:attrName>
                                        </p:attrNameLst>
                                      </p:cBhvr>
                                      <p:to>
                                        <p:strVal val="visible"/>
                                      </p:to>
                                    </p:set>
                                    <p:anim calcmode="lin" valueType="num">
                                      <p:cBhvr>
                                        <p:cTn id="67" dur="500" fill="hold"/>
                                        <p:tgtEl>
                                          <p:spTgt spid="14"/>
                                        </p:tgtEl>
                                        <p:attrNameLst>
                                          <p:attrName>ppt_w</p:attrName>
                                        </p:attrNameLst>
                                      </p:cBhvr>
                                      <p:tavLst>
                                        <p:tav tm="0">
                                          <p:val>
                                            <p:fltVal val="0"/>
                                          </p:val>
                                        </p:tav>
                                        <p:tav tm="100000">
                                          <p:val>
                                            <p:strVal val="#ppt_w"/>
                                          </p:val>
                                        </p:tav>
                                      </p:tavLst>
                                    </p:anim>
                                    <p:anim calcmode="lin" valueType="num">
                                      <p:cBhvr>
                                        <p:cTn id="68" dur="500" fill="hold"/>
                                        <p:tgtEl>
                                          <p:spTgt spid="14"/>
                                        </p:tgtEl>
                                        <p:attrNameLst>
                                          <p:attrName>ppt_h</p:attrName>
                                        </p:attrNameLst>
                                      </p:cBhvr>
                                      <p:tavLst>
                                        <p:tav tm="0">
                                          <p:val>
                                            <p:fltVal val="0"/>
                                          </p:val>
                                        </p:tav>
                                        <p:tav tm="100000">
                                          <p:val>
                                            <p:strVal val="#ppt_h"/>
                                          </p:val>
                                        </p:tav>
                                      </p:tavLst>
                                    </p:anim>
                                    <p:anim calcmode="lin" valueType="num">
                                      <p:cBhvr>
                                        <p:cTn id="69" dur="500" fill="hold"/>
                                        <p:tgtEl>
                                          <p:spTgt spid="14"/>
                                        </p:tgtEl>
                                        <p:attrNameLst>
                                          <p:attrName>style.rotation</p:attrName>
                                        </p:attrNameLst>
                                      </p:cBhvr>
                                      <p:tavLst>
                                        <p:tav tm="0">
                                          <p:val>
                                            <p:fltVal val="360"/>
                                          </p:val>
                                        </p:tav>
                                        <p:tav tm="100000">
                                          <p:val>
                                            <p:fltVal val="0"/>
                                          </p:val>
                                        </p:tav>
                                      </p:tavLst>
                                    </p:anim>
                                    <p:animEffect transition="in" filter="fade">
                                      <p:cBhvr>
                                        <p:cTn id="70" dur="500"/>
                                        <p:tgtEl>
                                          <p:spTgt spid="14"/>
                                        </p:tgtEl>
                                      </p:cBhvr>
                                    </p:animEffect>
                                  </p:childTnLst>
                                </p:cTn>
                              </p:par>
                              <p:par>
                                <p:cTn id="71" presetID="49" presetClass="entr" presetSubtype="0" decel="100000" fill="hold" grpId="0" nodeType="withEffect">
                                  <p:stCondLst>
                                    <p:cond delay="500"/>
                                  </p:stCondLst>
                                  <p:childTnLst>
                                    <p:set>
                                      <p:cBhvr>
                                        <p:cTn id="72" dur="1" fill="hold">
                                          <p:stCondLst>
                                            <p:cond delay="0"/>
                                          </p:stCondLst>
                                        </p:cTn>
                                        <p:tgtEl>
                                          <p:spTgt spid="13"/>
                                        </p:tgtEl>
                                        <p:attrNameLst>
                                          <p:attrName>style.visibility</p:attrName>
                                        </p:attrNameLst>
                                      </p:cBhvr>
                                      <p:to>
                                        <p:strVal val="visible"/>
                                      </p:to>
                                    </p:set>
                                    <p:anim calcmode="lin" valueType="num">
                                      <p:cBhvr>
                                        <p:cTn id="73" dur="500" fill="hold"/>
                                        <p:tgtEl>
                                          <p:spTgt spid="13"/>
                                        </p:tgtEl>
                                        <p:attrNameLst>
                                          <p:attrName>ppt_w</p:attrName>
                                        </p:attrNameLst>
                                      </p:cBhvr>
                                      <p:tavLst>
                                        <p:tav tm="0">
                                          <p:val>
                                            <p:fltVal val="0"/>
                                          </p:val>
                                        </p:tav>
                                        <p:tav tm="100000">
                                          <p:val>
                                            <p:strVal val="#ppt_w"/>
                                          </p:val>
                                        </p:tav>
                                      </p:tavLst>
                                    </p:anim>
                                    <p:anim calcmode="lin" valueType="num">
                                      <p:cBhvr>
                                        <p:cTn id="74" dur="500" fill="hold"/>
                                        <p:tgtEl>
                                          <p:spTgt spid="13"/>
                                        </p:tgtEl>
                                        <p:attrNameLst>
                                          <p:attrName>ppt_h</p:attrName>
                                        </p:attrNameLst>
                                      </p:cBhvr>
                                      <p:tavLst>
                                        <p:tav tm="0">
                                          <p:val>
                                            <p:fltVal val="0"/>
                                          </p:val>
                                        </p:tav>
                                        <p:tav tm="100000">
                                          <p:val>
                                            <p:strVal val="#ppt_h"/>
                                          </p:val>
                                        </p:tav>
                                      </p:tavLst>
                                    </p:anim>
                                    <p:anim calcmode="lin" valueType="num">
                                      <p:cBhvr>
                                        <p:cTn id="75" dur="500" fill="hold"/>
                                        <p:tgtEl>
                                          <p:spTgt spid="13"/>
                                        </p:tgtEl>
                                        <p:attrNameLst>
                                          <p:attrName>style.rotation</p:attrName>
                                        </p:attrNameLst>
                                      </p:cBhvr>
                                      <p:tavLst>
                                        <p:tav tm="0">
                                          <p:val>
                                            <p:fltVal val="360"/>
                                          </p:val>
                                        </p:tav>
                                        <p:tav tm="100000">
                                          <p:val>
                                            <p:fltVal val="0"/>
                                          </p:val>
                                        </p:tav>
                                      </p:tavLst>
                                    </p:anim>
                                    <p:animEffect transition="in" filter="fade">
                                      <p:cBhvr>
                                        <p:cTn id="76" dur="500"/>
                                        <p:tgtEl>
                                          <p:spTgt spid="13"/>
                                        </p:tgtEl>
                                      </p:cBhvr>
                                    </p:animEffect>
                                  </p:childTnLst>
                                </p:cTn>
                              </p:par>
                            </p:childTnLst>
                          </p:cTn>
                        </p:par>
                      </p:childTnLst>
                    </p:cTn>
                  </p:par>
                  <p:par>
                    <p:cTn id="77" fill="hold">
                      <p:stCondLst>
                        <p:cond delay="indefinite"/>
                      </p:stCondLst>
                      <p:childTnLst>
                        <p:par>
                          <p:cTn id="78" fill="hold">
                            <p:stCondLst>
                              <p:cond delay="0"/>
                            </p:stCondLst>
                            <p:childTnLst>
                              <p:par>
                                <p:cTn id="79" presetID="42" presetClass="path" presetSubtype="0" accel="50000" decel="50000" fill="hold" grpId="0" nodeType="clickEffect">
                                  <p:stCondLst>
                                    <p:cond delay="400"/>
                                  </p:stCondLst>
                                  <p:childTnLst>
                                    <p:animMotion origin="layout" path="M -5.92371E-7 -3.33333E-6 L -5.92371E-7 -0.92233 " pathEditMode="relative" rAng="0" ptsTypes="AA">
                                      <p:cBhvr>
                                        <p:cTn id="80" dur="2300" fill="hold"/>
                                        <p:tgtEl>
                                          <p:spTgt spid="31"/>
                                        </p:tgtEl>
                                        <p:attrNameLst>
                                          <p:attrName>ppt_x</p:attrName>
                                          <p:attrName>ppt_y</p:attrName>
                                        </p:attrNameLst>
                                      </p:cBhvr>
                                      <p:rCtr x="0" y="-46123"/>
                                    </p:animMotion>
                                  </p:childTnLst>
                                </p:cTn>
                              </p:par>
                              <p:par>
                                <p:cTn id="81" presetID="42" presetClass="path" presetSubtype="0" accel="50000" decel="50000" fill="hold" grpId="0" nodeType="withEffect">
                                  <p:stCondLst>
                                    <p:cond delay="0"/>
                                  </p:stCondLst>
                                  <p:childTnLst>
                                    <p:animMotion origin="layout" path="M -5.92371E-7 -2.59259E-6 L -5.92371E-7 -0.92801 " pathEditMode="relative" rAng="0" ptsTypes="AA">
                                      <p:cBhvr>
                                        <p:cTn id="82" dur="2100" fill="hold"/>
                                        <p:tgtEl>
                                          <p:spTgt spid="36"/>
                                        </p:tgtEl>
                                        <p:attrNameLst>
                                          <p:attrName>ppt_x</p:attrName>
                                          <p:attrName>ppt_y</p:attrName>
                                        </p:attrNameLst>
                                      </p:cBhvr>
                                      <p:rCtr x="0" y="-46400"/>
                                    </p:animMotion>
                                  </p:childTnLst>
                                </p:cTn>
                              </p:par>
                            </p:childTnLst>
                          </p:cTn>
                        </p:par>
                      </p:childTnLst>
                    </p:cTn>
                  </p:par>
                  <p:par>
                    <p:cTn id="83" fill="hold">
                      <p:stCondLst>
                        <p:cond delay="indefinite"/>
                      </p:stCondLst>
                      <p:childTnLst>
                        <p:par>
                          <p:cTn id="84" fill="hold">
                            <p:stCondLst>
                              <p:cond delay="0"/>
                            </p:stCondLst>
                            <p:childTnLst>
                              <p:par>
                                <p:cTn id="85" presetID="2" presetClass="exit" presetSubtype="4" accel="47619" decel="47619" fill="hold" grpId="1" nodeType="clickEffect">
                                  <p:stCondLst>
                                    <p:cond delay="500"/>
                                  </p:stCondLst>
                                  <p:childTnLst>
                                    <p:anim calcmode="lin" valueType="num">
                                      <p:cBhvr additive="base">
                                        <p:cTn id="86" dur="2100"/>
                                        <p:tgtEl>
                                          <p:spTgt spid="36"/>
                                        </p:tgtEl>
                                        <p:attrNameLst>
                                          <p:attrName>ppt_x</p:attrName>
                                        </p:attrNameLst>
                                      </p:cBhvr>
                                      <p:tavLst>
                                        <p:tav tm="0">
                                          <p:val>
                                            <p:strVal val="ppt_x"/>
                                          </p:val>
                                        </p:tav>
                                        <p:tav tm="100000">
                                          <p:val>
                                            <p:strVal val="ppt_x"/>
                                          </p:val>
                                        </p:tav>
                                      </p:tavLst>
                                    </p:anim>
                                    <p:anim calcmode="lin" valueType="num">
                                      <p:cBhvr additive="base">
                                        <p:cTn id="87" dur="2100"/>
                                        <p:tgtEl>
                                          <p:spTgt spid="36"/>
                                        </p:tgtEl>
                                        <p:attrNameLst>
                                          <p:attrName>ppt_y</p:attrName>
                                        </p:attrNameLst>
                                      </p:cBhvr>
                                      <p:tavLst>
                                        <p:tav tm="0">
                                          <p:val>
                                            <p:strVal val="ppt_y"/>
                                          </p:val>
                                        </p:tav>
                                        <p:tav tm="100000">
                                          <p:val>
                                            <p:strVal val="1+ppt_h/2"/>
                                          </p:val>
                                        </p:tav>
                                      </p:tavLst>
                                    </p:anim>
                                    <p:set>
                                      <p:cBhvr>
                                        <p:cTn id="88" dur="1" fill="hold">
                                          <p:stCondLst>
                                            <p:cond delay="2099"/>
                                          </p:stCondLst>
                                        </p:cTn>
                                        <p:tgtEl>
                                          <p:spTgt spid="36"/>
                                        </p:tgtEl>
                                        <p:attrNameLst>
                                          <p:attrName>style.visibility</p:attrName>
                                        </p:attrNameLst>
                                      </p:cBhvr>
                                      <p:to>
                                        <p:strVal val="hidden"/>
                                      </p:to>
                                    </p:set>
                                  </p:childTnLst>
                                </p:cTn>
                              </p:par>
                              <p:par>
                                <p:cTn id="89" presetID="42" presetClass="path" presetSubtype="0" accel="50000" decel="50000" fill="hold" grpId="0" nodeType="withEffect">
                                  <p:stCondLst>
                                    <p:cond delay="0"/>
                                  </p:stCondLst>
                                  <p:childTnLst>
                                    <p:animMotion origin="layout" path="M -5.92371E-7 2.59259E-6 L -5.92371E-7 0.93819 " pathEditMode="relative" rAng="0" ptsTypes="AA">
                                      <p:cBhvr>
                                        <p:cTn id="90" dur="2400" fill="hold"/>
                                        <p:tgtEl>
                                          <p:spTgt spid="37"/>
                                        </p:tgtEl>
                                        <p:attrNameLst>
                                          <p:attrName>ppt_x</p:attrName>
                                          <p:attrName>ppt_y</p:attrName>
                                        </p:attrNameLst>
                                      </p:cBhvr>
                                      <p:rCtr x="0" y="4691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6" grpId="0" animBg="1"/>
      <p:bldP spid="36" grpId="1" animBg="1"/>
      <p:bldP spid="37" grpId="0" animBg="1"/>
      <p:bldP spid="2" grpId="0"/>
      <p:bldP spid="4" grpId="0" animBg="1"/>
      <p:bldP spid="4" grpId="1" animBg="1"/>
      <p:bldP spid="5" grpId="0" animBg="1"/>
      <p:bldP spid="5" grpId="1" animBg="1"/>
      <p:bldP spid="6" grpId="0" animBg="1"/>
      <p:bldP spid="6" grpId="1" animBg="1"/>
      <p:bldP spid="7" grpId="0" animBg="1"/>
      <p:bldP spid="7" grpId="1" animBg="1"/>
      <p:bldP spid="10" grpId="0" animBg="1"/>
      <p:bldP spid="11" grpId="0" animBg="1"/>
      <p:bldP spid="13" grpId="0" animBg="1"/>
      <p:bldP spid="14" grpId="0" animBg="1"/>
      <p:bldP spid="16" grpId="0" animBg="1"/>
      <p:bldP spid="17" grpId="0" animBg="1"/>
    </p:bld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6_Custom Layout">
    <p:spTree>
      <p:nvGrpSpPr>
        <p:cNvPr id="1" name=""/>
        <p:cNvGrpSpPr/>
        <p:nvPr/>
      </p:nvGrpSpPr>
      <p:grpSpPr>
        <a:xfrm>
          <a:off x="0" y="0"/>
          <a:ext cx="0" cy="0"/>
          <a:chOff x="0" y="0"/>
          <a:chExt cx="0" cy="0"/>
        </a:xfrm>
      </p:grpSpPr>
      <p:sp>
        <p:nvSpPr>
          <p:cNvPr id="3" name="Picture Placeholder 3">
            <a:extLst>
              <a:ext uri="{FF2B5EF4-FFF2-40B4-BE49-F238E27FC236}">
                <a16:creationId xmlns:a16="http://schemas.microsoft.com/office/drawing/2014/main" id="{91B2C5E7-8FB6-4D6C-8714-4D257F1BD667}"/>
              </a:ext>
            </a:extLst>
          </p:cNvPr>
          <p:cNvSpPr>
            <a:spLocks noGrp="1"/>
          </p:cNvSpPr>
          <p:nvPr>
            <p:ph type="pic" sz="quarter" idx="11"/>
          </p:nvPr>
        </p:nvSpPr>
        <p:spPr>
          <a:xfrm>
            <a:off x="14099138" y="622097"/>
            <a:ext cx="6869053" cy="12441949"/>
          </a:xfrm>
          <a:custGeom>
            <a:avLst/>
            <a:gdLst>
              <a:gd name="connsiteX0" fmla="*/ 0 w 7555958"/>
              <a:gd name="connsiteY0" fmla="*/ 0 h 13686144"/>
              <a:gd name="connsiteX1" fmla="*/ 7555958 w 7555958"/>
              <a:gd name="connsiteY1" fmla="*/ 0 h 13686144"/>
              <a:gd name="connsiteX2" fmla="*/ 7555958 w 7555958"/>
              <a:gd name="connsiteY2" fmla="*/ 13686144 h 13686144"/>
              <a:gd name="connsiteX3" fmla="*/ 0 w 7555958"/>
              <a:gd name="connsiteY3" fmla="*/ 13686144 h 13686144"/>
            </a:gdLst>
            <a:ahLst/>
            <a:cxnLst>
              <a:cxn ang="0">
                <a:pos x="connsiteX0" y="connsiteY0"/>
              </a:cxn>
              <a:cxn ang="0">
                <a:pos x="connsiteX1" y="connsiteY1"/>
              </a:cxn>
              <a:cxn ang="0">
                <a:pos x="connsiteX2" y="connsiteY2"/>
              </a:cxn>
              <a:cxn ang="0">
                <a:pos x="connsiteX3" y="connsiteY3"/>
              </a:cxn>
            </a:cxnLst>
            <a:rect l="l" t="t" r="r" b="b"/>
            <a:pathLst>
              <a:path w="7555958" h="13686144">
                <a:moveTo>
                  <a:pt x="0" y="0"/>
                </a:moveTo>
                <a:lnTo>
                  <a:pt x="7555958" y="0"/>
                </a:lnTo>
                <a:lnTo>
                  <a:pt x="7555958" y="13686144"/>
                </a:lnTo>
                <a:lnTo>
                  <a:pt x="0" y="13686144"/>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3716509973"/>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510592247"/>
      </p:ext>
    </p:extLst>
  </p:cSld>
  <p:clrMapOvr>
    <a:masterClrMapping/>
  </p:clrMapOvr>
  <p:extLst>
    <p:ext uri="{DCECCB84-F9BA-43D5-87BE-67443E8EF086}">
      <p15:sldGuideLst xmlns:p15="http://schemas.microsoft.com/office/powerpoint/2012/main">
        <p15:guide id="1" orient="horz" pos="4320">
          <p15:clr>
            <a:srgbClr val="FBAE40"/>
          </p15:clr>
        </p15:guide>
        <p15:guide id="2" pos="7681">
          <p15:clr>
            <a:srgbClr val="FBAE40"/>
          </p15:clr>
        </p15:guide>
        <p15:guide id="3" pos="985">
          <p15:clr>
            <a:srgbClr val="FBAE40"/>
          </p15:clr>
        </p15:guide>
        <p15:guide id="4" pos="14377">
          <p15:clr>
            <a:srgbClr val="FBAE4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31_Title Slide">
    <p:spTree>
      <p:nvGrpSpPr>
        <p:cNvPr id="1" name=""/>
        <p:cNvGrpSpPr/>
        <p:nvPr/>
      </p:nvGrpSpPr>
      <p:grpSpPr>
        <a:xfrm>
          <a:off x="0" y="0"/>
          <a:ext cx="0" cy="0"/>
          <a:chOff x="0" y="0"/>
          <a:chExt cx="0" cy="0"/>
        </a:xfrm>
      </p:grpSpPr>
      <p:sp>
        <p:nvSpPr>
          <p:cNvPr id="34" name="Picture Placeholder 33">
            <a:extLst>
              <a:ext uri="{FF2B5EF4-FFF2-40B4-BE49-F238E27FC236}">
                <a16:creationId xmlns:a16="http://schemas.microsoft.com/office/drawing/2014/main" id="{C5A564FA-DF57-406B-AA52-35DAE3ECA25F}"/>
              </a:ext>
            </a:extLst>
          </p:cNvPr>
          <p:cNvSpPr>
            <a:spLocks noGrp="1"/>
          </p:cNvSpPr>
          <p:nvPr>
            <p:ph type="pic" sz="quarter" idx="13"/>
          </p:nvPr>
        </p:nvSpPr>
        <p:spPr>
          <a:xfrm>
            <a:off x="3264581" y="2634511"/>
            <a:ext cx="4593771" cy="4085303"/>
          </a:xfrm>
          <a:custGeom>
            <a:avLst/>
            <a:gdLst>
              <a:gd name="connsiteX0" fmla="*/ 0 w 4593771"/>
              <a:gd name="connsiteY0" fmla="*/ 0 h 4085303"/>
              <a:gd name="connsiteX1" fmla="*/ 4593771 w 4593771"/>
              <a:gd name="connsiteY1" fmla="*/ 0 h 4085303"/>
              <a:gd name="connsiteX2" fmla="*/ 4593771 w 4593771"/>
              <a:gd name="connsiteY2" fmla="*/ 4085303 h 4085303"/>
              <a:gd name="connsiteX3" fmla="*/ 0 w 4593771"/>
              <a:gd name="connsiteY3" fmla="*/ 4085303 h 4085303"/>
            </a:gdLst>
            <a:ahLst/>
            <a:cxnLst>
              <a:cxn ang="0">
                <a:pos x="connsiteX0" y="connsiteY0"/>
              </a:cxn>
              <a:cxn ang="0">
                <a:pos x="connsiteX1" y="connsiteY1"/>
              </a:cxn>
              <a:cxn ang="0">
                <a:pos x="connsiteX2" y="connsiteY2"/>
              </a:cxn>
              <a:cxn ang="0">
                <a:pos x="connsiteX3" y="connsiteY3"/>
              </a:cxn>
            </a:cxnLst>
            <a:rect l="l" t="t" r="r" b="b"/>
            <a:pathLst>
              <a:path w="4593771" h="4085303">
                <a:moveTo>
                  <a:pt x="0" y="0"/>
                </a:moveTo>
                <a:lnTo>
                  <a:pt x="4593771" y="0"/>
                </a:lnTo>
                <a:lnTo>
                  <a:pt x="4593771" y="4085303"/>
                </a:lnTo>
                <a:lnTo>
                  <a:pt x="0" y="4085303"/>
                </a:lnTo>
                <a:close/>
              </a:path>
            </a:pathLst>
          </a:custGeom>
          <a:pattFill prst="pct60">
            <a:fgClr>
              <a:schemeClr val="bg1"/>
            </a:fgClr>
            <a:bgClr>
              <a:schemeClr val="bg1">
                <a:lumMod val="85000"/>
              </a:schemeClr>
            </a:bgClr>
          </a:pattFill>
        </p:spPr>
        <p:txBody>
          <a:bodyPr wrap="square" anchor="ctr">
            <a:noAutofit/>
          </a:bodyPr>
          <a:lstStyle>
            <a:lvl1pPr marL="0" indent="0" algn="ctr">
              <a:buFontTx/>
              <a:buNone/>
              <a:defRPr sz="2400"/>
            </a:lvl1pPr>
          </a:lstStyle>
          <a:p>
            <a:endParaRPr lang="en-US"/>
          </a:p>
        </p:txBody>
      </p:sp>
      <p:sp>
        <p:nvSpPr>
          <p:cNvPr id="35" name="Picture Placeholder 34">
            <a:extLst>
              <a:ext uri="{FF2B5EF4-FFF2-40B4-BE49-F238E27FC236}">
                <a16:creationId xmlns:a16="http://schemas.microsoft.com/office/drawing/2014/main" id="{178CB79B-A821-4975-B3CF-C5631EBE3910}"/>
              </a:ext>
            </a:extLst>
          </p:cNvPr>
          <p:cNvSpPr>
            <a:spLocks noGrp="1"/>
          </p:cNvSpPr>
          <p:nvPr>
            <p:ph type="pic" sz="quarter" idx="14"/>
          </p:nvPr>
        </p:nvSpPr>
        <p:spPr>
          <a:xfrm>
            <a:off x="9887177" y="2634511"/>
            <a:ext cx="4593771" cy="4085303"/>
          </a:xfrm>
          <a:custGeom>
            <a:avLst/>
            <a:gdLst>
              <a:gd name="connsiteX0" fmla="*/ 0 w 4593771"/>
              <a:gd name="connsiteY0" fmla="*/ 0 h 4085303"/>
              <a:gd name="connsiteX1" fmla="*/ 4593771 w 4593771"/>
              <a:gd name="connsiteY1" fmla="*/ 0 h 4085303"/>
              <a:gd name="connsiteX2" fmla="*/ 4593771 w 4593771"/>
              <a:gd name="connsiteY2" fmla="*/ 4085303 h 4085303"/>
              <a:gd name="connsiteX3" fmla="*/ 0 w 4593771"/>
              <a:gd name="connsiteY3" fmla="*/ 4085303 h 4085303"/>
            </a:gdLst>
            <a:ahLst/>
            <a:cxnLst>
              <a:cxn ang="0">
                <a:pos x="connsiteX0" y="connsiteY0"/>
              </a:cxn>
              <a:cxn ang="0">
                <a:pos x="connsiteX1" y="connsiteY1"/>
              </a:cxn>
              <a:cxn ang="0">
                <a:pos x="connsiteX2" y="connsiteY2"/>
              </a:cxn>
              <a:cxn ang="0">
                <a:pos x="connsiteX3" y="connsiteY3"/>
              </a:cxn>
            </a:cxnLst>
            <a:rect l="l" t="t" r="r" b="b"/>
            <a:pathLst>
              <a:path w="4593771" h="4085303">
                <a:moveTo>
                  <a:pt x="0" y="0"/>
                </a:moveTo>
                <a:lnTo>
                  <a:pt x="4593771" y="0"/>
                </a:lnTo>
                <a:lnTo>
                  <a:pt x="4593771" y="4085303"/>
                </a:lnTo>
                <a:lnTo>
                  <a:pt x="0" y="4085303"/>
                </a:lnTo>
                <a:close/>
              </a:path>
            </a:pathLst>
          </a:custGeom>
          <a:pattFill prst="pct60">
            <a:fgClr>
              <a:schemeClr val="bg1"/>
            </a:fgClr>
            <a:bgClr>
              <a:schemeClr val="bg1">
                <a:lumMod val="85000"/>
              </a:schemeClr>
            </a:bgClr>
          </a:pattFill>
        </p:spPr>
        <p:txBody>
          <a:bodyPr wrap="square" anchor="ctr">
            <a:noAutofit/>
          </a:bodyPr>
          <a:lstStyle>
            <a:lvl1pPr marL="0" indent="0" algn="ctr">
              <a:buFontTx/>
              <a:buNone/>
              <a:defRPr sz="2400"/>
            </a:lvl1pPr>
          </a:lstStyle>
          <a:p>
            <a:endParaRPr lang="en-US"/>
          </a:p>
        </p:txBody>
      </p:sp>
      <p:sp>
        <p:nvSpPr>
          <p:cNvPr id="36" name="Picture Placeholder 35">
            <a:extLst>
              <a:ext uri="{FF2B5EF4-FFF2-40B4-BE49-F238E27FC236}">
                <a16:creationId xmlns:a16="http://schemas.microsoft.com/office/drawing/2014/main" id="{55BC2ECA-3A89-4ACF-A651-BD8BD09C7054}"/>
              </a:ext>
            </a:extLst>
          </p:cNvPr>
          <p:cNvSpPr>
            <a:spLocks noGrp="1"/>
          </p:cNvSpPr>
          <p:nvPr>
            <p:ph type="pic" sz="quarter" idx="15"/>
          </p:nvPr>
        </p:nvSpPr>
        <p:spPr>
          <a:xfrm>
            <a:off x="16505691" y="2634511"/>
            <a:ext cx="4593771" cy="4085303"/>
          </a:xfrm>
          <a:custGeom>
            <a:avLst/>
            <a:gdLst>
              <a:gd name="connsiteX0" fmla="*/ 0 w 4593771"/>
              <a:gd name="connsiteY0" fmla="*/ 0 h 4085303"/>
              <a:gd name="connsiteX1" fmla="*/ 4593771 w 4593771"/>
              <a:gd name="connsiteY1" fmla="*/ 0 h 4085303"/>
              <a:gd name="connsiteX2" fmla="*/ 4593771 w 4593771"/>
              <a:gd name="connsiteY2" fmla="*/ 4085303 h 4085303"/>
              <a:gd name="connsiteX3" fmla="*/ 0 w 4593771"/>
              <a:gd name="connsiteY3" fmla="*/ 4085303 h 4085303"/>
            </a:gdLst>
            <a:ahLst/>
            <a:cxnLst>
              <a:cxn ang="0">
                <a:pos x="connsiteX0" y="connsiteY0"/>
              </a:cxn>
              <a:cxn ang="0">
                <a:pos x="connsiteX1" y="connsiteY1"/>
              </a:cxn>
              <a:cxn ang="0">
                <a:pos x="connsiteX2" y="connsiteY2"/>
              </a:cxn>
              <a:cxn ang="0">
                <a:pos x="connsiteX3" y="connsiteY3"/>
              </a:cxn>
            </a:cxnLst>
            <a:rect l="l" t="t" r="r" b="b"/>
            <a:pathLst>
              <a:path w="4593771" h="4085303">
                <a:moveTo>
                  <a:pt x="0" y="0"/>
                </a:moveTo>
                <a:lnTo>
                  <a:pt x="4593771" y="0"/>
                </a:lnTo>
                <a:lnTo>
                  <a:pt x="4593771" y="4085303"/>
                </a:lnTo>
                <a:lnTo>
                  <a:pt x="0" y="4085303"/>
                </a:lnTo>
                <a:close/>
              </a:path>
            </a:pathLst>
          </a:custGeom>
          <a:pattFill prst="pct60">
            <a:fgClr>
              <a:schemeClr val="bg1"/>
            </a:fgClr>
            <a:bgClr>
              <a:schemeClr val="bg1">
                <a:lumMod val="85000"/>
              </a:schemeClr>
            </a:bgClr>
          </a:pattFill>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67350273"/>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32_Title Slide">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91EFD73-3EFC-4E7E-977E-6045C0E97022}"/>
              </a:ext>
            </a:extLst>
          </p:cNvPr>
          <p:cNvSpPr txBox="1"/>
          <p:nvPr userDrawn="1"/>
        </p:nvSpPr>
        <p:spPr>
          <a:xfrm rot="16200000">
            <a:off x="-1151185" y="6311280"/>
            <a:ext cx="4303999" cy="400110"/>
          </a:xfrm>
          <a:prstGeom prst="rect">
            <a:avLst/>
          </a:prstGeom>
          <a:noFill/>
        </p:spPr>
        <p:txBody>
          <a:bodyPr wrap="none" rtlCol="0" anchor="ctr">
            <a:spAutoFit/>
          </a:bodyPr>
          <a:lstStyle/>
          <a:p>
            <a:r>
              <a:rPr lang="en-US" sz="2000" b="1">
                <a:solidFill>
                  <a:schemeClr val="tx1"/>
                </a:solidFill>
                <a:latin typeface="+mj-lt"/>
              </a:rPr>
              <a:t>Nova</a:t>
            </a:r>
            <a:r>
              <a:rPr lang="en-US" sz="2000">
                <a:solidFill>
                  <a:schemeClr val="tx1"/>
                </a:solidFill>
              </a:rPr>
              <a:t> presentation to DesignTuts team</a:t>
            </a:r>
          </a:p>
        </p:txBody>
      </p:sp>
      <p:sp useBgFill="1">
        <p:nvSpPr>
          <p:cNvPr id="3" name="Rectangle 2">
            <a:extLst>
              <a:ext uri="{FF2B5EF4-FFF2-40B4-BE49-F238E27FC236}">
                <a16:creationId xmlns:a16="http://schemas.microsoft.com/office/drawing/2014/main" id="{70C2095F-97D9-4094-BD36-0951741A08F7}"/>
              </a:ext>
            </a:extLst>
          </p:cNvPr>
          <p:cNvSpPr/>
          <p:nvPr userDrawn="1"/>
        </p:nvSpPr>
        <p:spPr>
          <a:xfrm rot="5400000">
            <a:off x="-1196240" y="10738435"/>
            <a:ext cx="4173803" cy="178132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Rounded Corners 3">
            <a:extLst>
              <a:ext uri="{FF2B5EF4-FFF2-40B4-BE49-F238E27FC236}">
                <a16:creationId xmlns:a16="http://schemas.microsoft.com/office/drawing/2014/main" id="{5B3ED305-11AC-4DF6-95E5-0D658AC4E0A0}"/>
              </a:ext>
            </a:extLst>
          </p:cNvPr>
          <p:cNvSpPr/>
          <p:nvPr userDrawn="1"/>
        </p:nvSpPr>
        <p:spPr>
          <a:xfrm rot="2700000">
            <a:off x="499426" y="9056575"/>
            <a:ext cx="1002776" cy="1002776"/>
          </a:xfrm>
          <a:prstGeom prst="roundRect">
            <a:avLst>
              <a:gd name="adj" fmla="val 21316"/>
            </a:avLst>
          </a:prstGeom>
          <a:solidFill>
            <a:schemeClr val="accent1"/>
          </a:solidFill>
          <a:ln>
            <a:noFill/>
          </a:ln>
          <a:effectLst>
            <a:outerShdw blurRad="685800" sx="102000" sy="102000" algn="ctr"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B822A108-D151-4EA8-9380-3C6EB288932B}"/>
              </a:ext>
            </a:extLst>
          </p:cNvPr>
          <p:cNvSpPr/>
          <p:nvPr userDrawn="1"/>
        </p:nvSpPr>
        <p:spPr>
          <a:xfrm rot="2700000">
            <a:off x="586444" y="9143594"/>
            <a:ext cx="828741" cy="828741"/>
          </a:xfrm>
          <a:prstGeom prst="roundRect">
            <a:avLst>
              <a:gd name="adj" fmla="val 21316"/>
            </a:avLst>
          </a:prstGeom>
          <a:solidFill>
            <a:schemeClr val="accent1"/>
          </a:solidFill>
          <a:ln>
            <a:noFill/>
          </a:ln>
          <a:effectLst>
            <a:outerShdw blurRad="685800" sx="102000" sy="102000" algn="ctr"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Rounded Corners 5">
            <a:extLst>
              <a:ext uri="{FF2B5EF4-FFF2-40B4-BE49-F238E27FC236}">
                <a16:creationId xmlns:a16="http://schemas.microsoft.com/office/drawing/2014/main" id="{503DE27B-C85C-4D54-A022-976B2D0DD19A}"/>
              </a:ext>
            </a:extLst>
          </p:cNvPr>
          <p:cNvSpPr/>
          <p:nvPr userDrawn="1"/>
        </p:nvSpPr>
        <p:spPr>
          <a:xfrm rot="2700000">
            <a:off x="689492" y="9249392"/>
            <a:ext cx="622645" cy="619422"/>
          </a:xfrm>
          <a:prstGeom prst="roundRect">
            <a:avLst>
              <a:gd name="adj" fmla="val 21316"/>
            </a:avLst>
          </a:prstGeom>
          <a:solidFill>
            <a:schemeClr val="accent1"/>
          </a:solidFill>
          <a:ln>
            <a:noFill/>
          </a:ln>
          <a:effectLst>
            <a:outerShdw blurRad="685800" sx="102000" sy="102000" algn="ctr"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6">
            <a:extLst>
              <a:ext uri="{FF2B5EF4-FFF2-40B4-BE49-F238E27FC236}">
                <a16:creationId xmlns:a16="http://schemas.microsoft.com/office/drawing/2014/main" id="{40B9A2B0-4CF5-4B3C-8C18-E65E2B8C917A}"/>
              </a:ext>
            </a:extLst>
          </p:cNvPr>
          <p:cNvSpPr/>
          <p:nvPr userDrawn="1"/>
        </p:nvSpPr>
        <p:spPr>
          <a:xfrm rot="2700000">
            <a:off x="788177" y="9345328"/>
            <a:ext cx="425275" cy="425275"/>
          </a:xfrm>
          <a:prstGeom prst="roundRect">
            <a:avLst>
              <a:gd name="adj" fmla="val 21316"/>
            </a:avLst>
          </a:prstGeom>
          <a:solidFill>
            <a:schemeClr val="accent1"/>
          </a:solidFill>
          <a:ln>
            <a:noFill/>
          </a:ln>
          <a:effectLst>
            <a:outerShdw blurRad="685800" sx="102000" sy="102000" algn="ctr"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lide Number Placeholder 5">
            <a:extLst>
              <a:ext uri="{FF2B5EF4-FFF2-40B4-BE49-F238E27FC236}">
                <a16:creationId xmlns:a16="http://schemas.microsoft.com/office/drawing/2014/main" id="{0F81A6E2-5B09-457E-812E-51511A381940}"/>
              </a:ext>
            </a:extLst>
          </p:cNvPr>
          <p:cNvSpPr txBox="1">
            <a:spLocks/>
          </p:cNvSpPr>
          <p:nvPr userDrawn="1"/>
        </p:nvSpPr>
        <p:spPr>
          <a:xfrm>
            <a:off x="877068" y="9239707"/>
            <a:ext cx="247493" cy="582761"/>
          </a:xfrm>
          <a:prstGeom prst="rect">
            <a:avLst/>
          </a:prstGeom>
        </p:spPr>
        <p:txBody>
          <a:bodyPr vert="horz" wrap="none" lIns="121920" tIns="60960" rIns="121920" bIns="6096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2000" b="1" smtClean="0">
                <a:solidFill>
                  <a:schemeClr val="bg1"/>
                </a:solidFill>
                <a:latin typeface="+mj-lt"/>
              </a:rPr>
              <a:pPr algn="ctr"/>
              <a:t>‹#›</a:t>
            </a:fld>
            <a:endParaRPr lang="en-US" sz="1200" b="1">
              <a:solidFill>
                <a:schemeClr val="bg1"/>
              </a:solidFill>
              <a:latin typeface="+mj-lt"/>
            </a:endParaRPr>
          </a:p>
        </p:txBody>
      </p:sp>
      <p:sp>
        <p:nvSpPr>
          <p:cNvPr id="9" name="Rectangle 8">
            <a:hlinkClick r:id="rId2"/>
            <a:extLst>
              <a:ext uri="{FF2B5EF4-FFF2-40B4-BE49-F238E27FC236}">
                <a16:creationId xmlns:a16="http://schemas.microsoft.com/office/drawing/2014/main" id="{DFEF7234-7D16-4547-AD06-EF442D231C26}"/>
              </a:ext>
            </a:extLst>
          </p:cNvPr>
          <p:cNvSpPr/>
          <p:nvPr userDrawn="1"/>
        </p:nvSpPr>
        <p:spPr>
          <a:xfrm>
            <a:off x="23362766" y="6501135"/>
            <a:ext cx="713731" cy="713731"/>
          </a:xfrm>
          <a:prstGeom prst="rect">
            <a:avLst/>
          </a:prstGeom>
          <a:solidFill>
            <a:srgbClr val="00CAC5">
              <a:alpha val="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35756953-F73D-473A-AAB6-F6742A70FB12}"/>
              </a:ext>
            </a:extLst>
          </p:cNvPr>
          <p:cNvSpPr/>
          <p:nvPr userDrawn="1"/>
        </p:nvSpPr>
        <p:spPr>
          <a:xfrm rot="2700000">
            <a:off x="23436611" y="6581333"/>
            <a:ext cx="566041" cy="566041"/>
          </a:xfrm>
          <a:prstGeom prst="ellipse">
            <a:avLst/>
          </a:prstGeom>
          <a:noFill/>
          <a:ln w="6350">
            <a:solidFill>
              <a:schemeClr val="tx1"/>
            </a:solidFill>
          </a:ln>
          <a:effectLst>
            <a:outerShdw blurRad="685800" sx="102000" sy="102000" algn="ctr"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6">
            <a:extLst>
              <a:ext uri="{FF2B5EF4-FFF2-40B4-BE49-F238E27FC236}">
                <a16:creationId xmlns:a16="http://schemas.microsoft.com/office/drawing/2014/main" id="{9E41AB32-3111-45E8-A763-621C6AB956B7}"/>
              </a:ext>
            </a:extLst>
          </p:cNvPr>
          <p:cNvSpPr>
            <a:spLocks/>
          </p:cNvSpPr>
          <p:nvPr userDrawn="1"/>
        </p:nvSpPr>
        <p:spPr bwMode="auto">
          <a:xfrm>
            <a:off x="23662745" y="6742125"/>
            <a:ext cx="113773" cy="244458"/>
          </a:xfrm>
          <a:custGeom>
            <a:avLst/>
            <a:gdLst>
              <a:gd name="T0" fmla="*/ 573 w 704"/>
              <a:gd name="T1" fmla="*/ 255 h 1506"/>
              <a:gd name="T2" fmla="*/ 573 w 704"/>
              <a:gd name="T3" fmla="*/ 255 h 1506"/>
              <a:gd name="T4" fmla="*/ 704 w 704"/>
              <a:gd name="T5" fmla="*/ 255 h 1506"/>
              <a:gd name="T6" fmla="*/ 704 w 704"/>
              <a:gd name="T7" fmla="*/ 0 h 1506"/>
              <a:gd name="T8" fmla="*/ 492 w 704"/>
              <a:gd name="T9" fmla="*/ 0 h 1506"/>
              <a:gd name="T10" fmla="*/ 155 w 704"/>
              <a:gd name="T11" fmla="*/ 336 h 1506"/>
              <a:gd name="T12" fmla="*/ 155 w 704"/>
              <a:gd name="T13" fmla="*/ 493 h 1506"/>
              <a:gd name="T14" fmla="*/ 0 w 704"/>
              <a:gd name="T15" fmla="*/ 493 h 1506"/>
              <a:gd name="T16" fmla="*/ 0 w 704"/>
              <a:gd name="T17" fmla="*/ 749 h 1506"/>
              <a:gd name="T18" fmla="*/ 155 w 704"/>
              <a:gd name="T19" fmla="*/ 749 h 1506"/>
              <a:gd name="T20" fmla="*/ 155 w 704"/>
              <a:gd name="T21" fmla="*/ 1506 h 1506"/>
              <a:gd name="T22" fmla="*/ 467 w 704"/>
              <a:gd name="T23" fmla="*/ 1506 h 1506"/>
              <a:gd name="T24" fmla="*/ 467 w 704"/>
              <a:gd name="T25" fmla="*/ 749 h 1506"/>
              <a:gd name="T26" fmla="*/ 679 w 704"/>
              <a:gd name="T27" fmla="*/ 749 h 1506"/>
              <a:gd name="T28" fmla="*/ 704 w 704"/>
              <a:gd name="T29" fmla="*/ 493 h 1506"/>
              <a:gd name="T30" fmla="*/ 467 w 704"/>
              <a:gd name="T31" fmla="*/ 493 h 1506"/>
              <a:gd name="T32" fmla="*/ 467 w 704"/>
              <a:gd name="T33" fmla="*/ 362 h 1506"/>
              <a:gd name="T34" fmla="*/ 573 w 704"/>
              <a:gd name="T35" fmla="*/ 255 h 1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4" h="1506">
                <a:moveTo>
                  <a:pt x="573" y="255"/>
                </a:moveTo>
                <a:lnTo>
                  <a:pt x="573" y="255"/>
                </a:lnTo>
                <a:lnTo>
                  <a:pt x="704" y="255"/>
                </a:lnTo>
                <a:lnTo>
                  <a:pt x="704" y="0"/>
                </a:lnTo>
                <a:lnTo>
                  <a:pt x="492" y="0"/>
                </a:lnTo>
                <a:cubicBezTo>
                  <a:pt x="243" y="0"/>
                  <a:pt x="155" y="124"/>
                  <a:pt x="155" y="336"/>
                </a:cubicBezTo>
                <a:lnTo>
                  <a:pt x="155" y="493"/>
                </a:lnTo>
                <a:lnTo>
                  <a:pt x="0" y="493"/>
                </a:lnTo>
                <a:lnTo>
                  <a:pt x="0" y="749"/>
                </a:lnTo>
                <a:lnTo>
                  <a:pt x="155" y="749"/>
                </a:lnTo>
                <a:lnTo>
                  <a:pt x="155" y="1506"/>
                </a:lnTo>
                <a:lnTo>
                  <a:pt x="467" y="1506"/>
                </a:lnTo>
                <a:lnTo>
                  <a:pt x="467" y="749"/>
                </a:lnTo>
                <a:lnTo>
                  <a:pt x="679" y="749"/>
                </a:lnTo>
                <a:lnTo>
                  <a:pt x="704" y="493"/>
                </a:lnTo>
                <a:lnTo>
                  <a:pt x="467" y="493"/>
                </a:lnTo>
                <a:lnTo>
                  <a:pt x="467" y="362"/>
                </a:lnTo>
                <a:cubicBezTo>
                  <a:pt x="467" y="293"/>
                  <a:pt x="473" y="255"/>
                  <a:pt x="573" y="255"/>
                </a:cubicBezTo>
                <a:close/>
              </a:path>
            </a:pathLst>
          </a:custGeom>
          <a:solidFill>
            <a:schemeClr val="tx1"/>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12" name="Rectangle 11">
            <a:hlinkClick r:id="rId3"/>
            <a:extLst>
              <a:ext uri="{FF2B5EF4-FFF2-40B4-BE49-F238E27FC236}">
                <a16:creationId xmlns:a16="http://schemas.microsoft.com/office/drawing/2014/main" id="{A53A1220-5AB6-40B6-A7C2-28F939B5D56E}"/>
              </a:ext>
            </a:extLst>
          </p:cNvPr>
          <p:cNvSpPr/>
          <p:nvPr userDrawn="1"/>
        </p:nvSpPr>
        <p:spPr>
          <a:xfrm>
            <a:off x="23362766" y="5679998"/>
            <a:ext cx="713731" cy="713731"/>
          </a:xfrm>
          <a:prstGeom prst="rect">
            <a:avLst/>
          </a:prstGeom>
          <a:solidFill>
            <a:srgbClr val="00CAC5">
              <a:alpha val="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Freeform 7">
            <a:extLst>
              <a:ext uri="{FF2B5EF4-FFF2-40B4-BE49-F238E27FC236}">
                <a16:creationId xmlns:a16="http://schemas.microsoft.com/office/drawing/2014/main" id="{2407B0DC-8427-4721-AAA2-A667E86D7C2B}"/>
              </a:ext>
            </a:extLst>
          </p:cNvPr>
          <p:cNvSpPr>
            <a:spLocks noEditPoints="1"/>
          </p:cNvSpPr>
          <p:nvPr userDrawn="1"/>
        </p:nvSpPr>
        <p:spPr bwMode="auto">
          <a:xfrm>
            <a:off x="23593484" y="5915790"/>
            <a:ext cx="252294" cy="242147"/>
          </a:xfrm>
          <a:custGeom>
            <a:avLst/>
            <a:gdLst>
              <a:gd name="T0" fmla="*/ 1176 w 1562"/>
              <a:gd name="T1" fmla="*/ 466 h 1491"/>
              <a:gd name="T2" fmla="*/ 1176 w 1562"/>
              <a:gd name="T3" fmla="*/ 466 h 1491"/>
              <a:gd name="T4" fmla="*/ 871 w 1562"/>
              <a:gd name="T5" fmla="*/ 636 h 1491"/>
              <a:gd name="T6" fmla="*/ 871 w 1562"/>
              <a:gd name="T7" fmla="*/ 488 h 1491"/>
              <a:gd name="T8" fmla="*/ 538 w 1562"/>
              <a:gd name="T9" fmla="*/ 488 h 1491"/>
              <a:gd name="T10" fmla="*/ 538 w 1562"/>
              <a:gd name="T11" fmla="*/ 1491 h 1491"/>
              <a:gd name="T12" fmla="*/ 871 w 1562"/>
              <a:gd name="T13" fmla="*/ 1491 h 1491"/>
              <a:gd name="T14" fmla="*/ 871 w 1562"/>
              <a:gd name="T15" fmla="*/ 931 h 1491"/>
              <a:gd name="T16" fmla="*/ 886 w 1562"/>
              <a:gd name="T17" fmla="*/ 850 h 1491"/>
              <a:gd name="T18" fmla="*/ 1057 w 1562"/>
              <a:gd name="T19" fmla="*/ 724 h 1491"/>
              <a:gd name="T20" fmla="*/ 1228 w 1562"/>
              <a:gd name="T21" fmla="*/ 953 h 1491"/>
              <a:gd name="T22" fmla="*/ 1228 w 1562"/>
              <a:gd name="T23" fmla="*/ 1491 h 1491"/>
              <a:gd name="T24" fmla="*/ 1562 w 1562"/>
              <a:gd name="T25" fmla="*/ 1491 h 1491"/>
              <a:gd name="T26" fmla="*/ 1562 w 1562"/>
              <a:gd name="T27" fmla="*/ 916 h 1491"/>
              <a:gd name="T28" fmla="*/ 1176 w 1562"/>
              <a:gd name="T29" fmla="*/ 466 h 1491"/>
              <a:gd name="T30" fmla="*/ 22 w 1562"/>
              <a:gd name="T31" fmla="*/ 1491 h 1491"/>
              <a:gd name="T32" fmla="*/ 22 w 1562"/>
              <a:gd name="T33" fmla="*/ 1491 h 1491"/>
              <a:gd name="T34" fmla="*/ 357 w 1562"/>
              <a:gd name="T35" fmla="*/ 1491 h 1491"/>
              <a:gd name="T36" fmla="*/ 357 w 1562"/>
              <a:gd name="T37" fmla="*/ 487 h 1491"/>
              <a:gd name="T38" fmla="*/ 22 w 1562"/>
              <a:gd name="T39" fmla="*/ 487 h 1491"/>
              <a:gd name="T40" fmla="*/ 22 w 1562"/>
              <a:gd name="T41" fmla="*/ 1491 h 1491"/>
              <a:gd name="T42" fmla="*/ 193 w 1562"/>
              <a:gd name="T43" fmla="*/ 0 h 1491"/>
              <a:gd name="T44" fmla="*/ 193 w 1562"/>
              <a:gd name="T45" fmla="*/ 0 h 1491"/>
              <a:gd name="T46" fmla="*/ 0 w 1562"/>
              <a:gd name="T47" fmla="*/ 178 h 1491"/>
              <a:gd name="T48" fmla="*/ 186 w 1562"/>
              <a:gd name="T49" fmla="*/ 347 h 1491"/>
              <a:gd name="T50" fmla="*/ 379 w 1562"/>
              <a:gd name="T51" fmla="*/ 178 h 1491"/>
              <a:gd name="T52" fmla="*/ 193 w 1562"/>
              <a:gd name="T53" fmla="*/ 0 h 1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562" h="1491">
                <a:moveTo>
                  <a:pt x="1176" y="466"/>
                </a:moveTo>
                <a:lnTo>
                  <a:pt x="1176" y="466"/>
                </a:lnTo>
                <a:cubicBezTo>
                  <a:pt x="990" y="466"/>
                  <a:pt x="916" y="562"/>
                  <a:pt x="871" y="636"/>
                </a:cubicBezTo>
                <a:lnTo>
                  <a:pt x="871" y="488"/>
                </a:lnTo>
                <a:lnTo>
                  <a:pt x="538" y="488"/>
                </a:lnTo>
                <a:cubicBezTo>
                  <a:pt x="545" y="584"/>
                  <a:pt x="538" y="1491"/>
                  <a:pt x="538" y="1491"/>
                </a:cubicBezTo>
                <a:lnTo>
                  <a:pt x="871" y="1491"/>
                </a:lnTo>
                <a:lnTo>
                  <a:pt x="871" y="931"/>
                </a:lnTo>
                <a:cubicBezTo>
                  <a:pt x="871" y="901"/>
                  <a:pt x="871" y="872"/>
                  <a:pt x="886" y="850"/>
                </a:cubicBezTo>
                <a:cubicBezTo>
                  <a:pt x="909" y="791"/>
                  <a:pt x="961" y="724"/>
                  <a:pt x="1057" y="724"/>
                </a:cubicBezTo>
                <a:cubicBezTo>
                  <a:pt x="1176" y="724"/>
                  <a:pt x="1228" y="820"/>
                  <a:pt x="1228" y="953"/>
                </a:cubicBezTo>
                <a:lnTo>
                  <a:pt x="1228" y="1491"/>
                </a:lnTo>
                <a:lnTo>
                  <a:pt x="1562" y="1491"/>
                </a:lnTo>
                <a:lnTo>
                  <a:pt x="1562" y="916"/>
                </a:lnTo>
                <a:cubicBezTo>
                  <a:pt x="1562" y="606"/>
                  <a:pt x="1398" y="466"/>
                  <a:pt x="1176" y="466"/>
                </a:cubicBezTo>
                <a:close/>
                <a:moveTo>
                  <a:pt x="22" y="1491"/>
                </a:moveTo>
                <a:lnTo>
                  <a:pt x="22" y="1491"/>
                </a:lnTo>
                <a:lnTo>
                  <a:pt x="357" y="1491"/>
                </a:lnTo>
                <a:lnTo>
                  <a:pt x="357" y="487"/>
                </a:lnTo>
                <a:lnTo>
                  <a:pt x="22" y="487"/>
                </a:lnTo>
                <a:lnTo>
                  <a:pt x="22" y="1491"/>
                </a:lnTo>
                <a:close/>
                <a:moveTo>
                  <a:pt x="193" y="0"/>
                </a:moveTo>
                <a:lnTo>
                  <a:pt x="193" y="0"/>
                </a:lnTo>
                <a:cubicBezTo>
                  <a:pt x="74" y="0"/>
                  <a:pt x="0" y="82"/>
                  <a:pt x="0" y="178"/>
                </a:cubicBezTo>
                <a:cubicBezTo>
                  <a:pt x="0" y="273"/>
                  <a:pt x="74" y="347"/>
                  <a:pt x="186" y="347"/>
                </a:cubicBezTo>
                <a:cubicBezTo>
                  <a:pt x="305" y="347"/>
                  <a:pt x="379" y="273"/>
                  <a:pt x="379" y="178"/>
                </a:cubicBezTo>
                <a:cubicBezTo>
                  <a:pt x="379" y="82"/>
                  <a:pt x="305" y="0"/>
                  <a:pt x="193" y="0"/>
                </a:cubicBezTo>
                <a:close/>
              </a:path>
            </a:pathLst>
          </a:custGeom>
          <a:solidFill>
            <a:schemeClr val="tx1"/>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14" name="Oval 13">
            <a:extLst>
              <a:ext uri="{FF2B5EF4-FFF2-40B4-BE49-F238E27FC236}">
                <a16:creationId xmlns:a16="http://schemas.microsoft.com/office/drawing/2014/main" id="{26298F93-E28A-4A6A-B4B1-5DB8B90DBD4D}"/>
              </a:ext>
            </a:extLst>
          </p:cNvPr>
          <p:cNvSpPr/>
          <p:nvPr userDrawn="1"/>
        </p:nvSpPr>
        <p:spPr>
          <a:xfrm rot="2700000">
            <a:off x="23436611" y="5760196"/>
            <a:ext cx="566041" cy="566041"/>
          </a:xfrm>
          <a:prstGeom prst="ellipse">
            <a:avLst/>
          </a:prstGeom>
          <a:noFill/>
          <a:ln w="6350">
            <a:solidFill>
              <a:schemeClr val="tx1"/>
            </a:solidFill>
          </a:ln>
          <a:effectLst>
            <a:outerShdw blurRad="685800" sx="102000" sy="102000" algn="ctr"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hlinkClick r:id="rId4"/>
            <a:extLst>
              <a:ext uri="{FF2B5EF4-FFF2-40B4-BE49-F238E27FC236}">
                <a16:creationId xmlns:a16="http://schemas.microsoft.com/office/drawing/2014/main" id="{C85C7F75-41AD-4A3A-8E42-56FFCC54EA35}"/>
              </a:ext>
            </a:extLst>
          </p:cNvPr>
          <p:cNvSpPr/>
          <p:nvPr userDrawn="1"/>
        </p:nvSpPr>
        <p:spPr>
          <a:xfrm>
            <a:off x="23362766" y="7322271"/>
            <a:ext cx="713731" cy="713731"/>
          </a:xfrm>
          <a:prstGeom prst="rect">
            <a:avLst/>
          </a:prstGeom>
          <a:solidFill>
            <a:srgbClr val="00CAC5">
              <a:alpha val="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Freeform 8">
            <a:extLst>
              <a:ext uri="{FF2B5EF4-FFF2-40B4-BE49-F238E27FC236}">
                <a16:creationId xmlns:a16="http://schemas.microsoft.com/office/drawing/2014/main" id="{7405FD7B-4C67-4C0D-A50B-CD501A6FFE60}"/>
              </a:ext>
            </a:extLst>
          </p:cNvPr>
          <p:cNvSpPr>
            <a:spLocks/>
          </p:cNvSpPr>
          <p:nvPr userDrawn="1"/>
        </p:nvSpPr>
        <p:spPr bwMode="auto">
          <a:xfrm>
            <a:off x="23583068" y="7580059"/>
            <a:ext cx="273127" cy="223096"/>
          </a:xfrm>
          <a:custGeom>
            <a:avLst/>
            <a:gdLst>
              <a:gd name="T0" fmla="*/ 1491 w 1690"/>
              <a:gd name="T1" fmla="*/ 223 h 1374"/>
              <a:gd name="T2" fmla="*/ 1491 w 1690"/>
              <a:gd name="T3" fmla="*/ 223 h 1374"/>
              <a:gd name="T4" fmla="*/ 1647 w 1690"/>
              <a:gd name="T5" fmla="*/ 30 h 1374"/>
              <a:gd name="T6" fmla="*/ 1424 w 1690"/>
              <a:gd name="T7" fmla="*/ 108 h 1374"/>
              <a:gd name="T8" fmla="*/ 1171 w 1690"/>
              <a:gd name="T9" fmla="*/ 0 h 1374"/>
              <a:gd name="T10" fmla="*/ 821 w 1690"/>
              <a:gd name="T11" fmla="*/ 356 h 1374"/>
              <a:gd name="T12" fmla="*/ 827 w 1690"/>
              <a:gd name="T13" fmla="*/ 428 h 1374"/>
              <a:gd name="T14" fmla="*/ 114 w 1690"/>
              <a:gd name="T15" fmla="*/ 66 h 1374"/>
              <a:gd name="T16" fmla="*/ 72 w 1690"/>
              <a:gd name="T17" fmla="*/ 241 h 1374"/>
              <a:gd name="T18" fmla="*/ 223 w 1690"/>
              <a:gd name="T19" fmla="*/ 530 h 1374"/>
              <a:gd name="T20" fmla="*/ 66 w 1690"/>
              <a:gd name="T21" fmla="*/ 488 h 1374"/>
              <a:gd name="T22" fmla="*/ 66 w 1690"/>
              <a:gd name="T23" fmla="*/ 494 h 1374"/>
              <a:gd name="T24" fmla="*/ 344 w 1690"/>
              <a:gd name="T25" fmla="*/ 832 h 1374"/>
              <a:gd name="T26" fmla="*/ 253 w 1690"/>
              <a:gd name="T27" fmla="*/ 844 h 1374"/>
              <a:gd name="T28" fmla="*/ 187 w 1690"/>
              <a:gd name="T29" fmla="*/ 838 h 1374"/>
              <a:gd name="T30" fmla="*/ 513 w 1690"/>
              <a:gd name="T31" fmla="*/ 1079 h 1374"/>
              <a:gd name="T32" fmla="*/ 78 w 1690"/>
              <a:gd name="T33" fmla="*/ 1230 h 1374"/>
              <a:gd name="T34" fmla="*/ 0 w 1690"/>
              <a:gd name="T35" fmla="*/ 1224 h 1374"/>
              <a:gd name="T36" fmla="*/ 525 w 1690"/>
              <a:gd name="T37" fmla="*/ 1374 h 1374"/>
              <a:gd name="T38" fmla="*/ 1521 w 1690"/>
              <a:gd name="T39" fmla="*/ 392 h 1374"/>
              <a:gd name="T40" fmla="*/ 1521 w 1690"/>
              <a:gd name="T41" fmla="*/ 344 h 1374"/>
              <a:gd name="T42" fmla="*/ 1690 w 1690"/>
              <a:gd name="T43" fmla="*/ 163 h 1374"/>
              <a:gd name="T44" fmla="*/ 1491 w 1690"/>
              <a:gd name="T45" fmla="*/ 223 h 1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90" h="1374">
                <a:moveTo>
                  <a:pt x="1491" y="223"/>
                </a:moveTo>
                <a:lnTo>
                  <a:pt x="1491" y="223"/>
                </a:lnTo>
                <a:cubicBezTo>
                  <a:pt x="1569" y="175"/>
                  <a:pt x="1617" y="108"/>
                  <a:pt x="1647" y="30"/>
                </a:cubicBezTo>
                <a:cubicBezTo>
                  <a:pt x="1581" y="66"/>
                  <a:pt x="1509" y="96"/>
                  <a:pt x="1424" y="108"/>
                </a:cubicBezTo>
                <a:cubicBezTo>
                  <a:pt x="1358" y="42"/>
                  <a:pt x="1273" y="0"/>
                  <a:pt x="1171" y="0"/>
                </a:cubicBezTo>
                <a:cubicBezTo>
                  <a:pt x="977" y="0"/>
                  <a:pt x="821" y="157"/>
                  <a:pt x="821" y="356"/>
                </a:cubicBezTo>
                <a:cubicBezTo>
                  <a:pt x="821" y="374"/>
                  <a:pt x="827" y="404"/>
                  <a:pt x="827" y="428"/>
                </a:cubicBezTo>
                <a:cubicBezTo>
                  <a:pt x="543" y="410"/>
                  <a:pt x="283" y="277"/>
                  <a:pt x="114" y="66"/>
                </a:cubicBezTo>
                <a:cubicBezTo>
                  <a:pt x="84" y="120"/>
                  <a:pt x="72" y="175"/>
                  <a:pt x="72" y="241"/>
                </a:cubicBezTo>
                <a:cubicBezTo>
                  <a:pt x="72" y="362"/>
                  <a:pt x="132" y="470"/>
                  <a:pt x="223" y="530"/>
                </a:cubicBezTo>
                <a:cubicBezTo>
                  <a:pt x="169" y="530"/>
                  <a:pt x="114" y="512"/>
                  <a:pt x="66" y="488"/>
                </a:cubicBezTo>
                <a:lnTo>
                  <a:pt x="66" y="494"/>
                </a:lnTo>
                <a:cubicBezTo>
                  <a:pt x="66" y="663"/>
                  <a:pt x="187" y="802"/>
                  <a:pt x="344" y="832"/>
                </a:cubicBezTo>
                <a:cubicBezTo>
                  <a:pt x="313" y="838"/>
                  <a:pt x="283" y="844"/>
                  <a:pt x="253" y="844"/>
                </a:cubicBezTo>
                <a:cubicBezTo>
                  <a:pt x="235" y="844"/>
                  <a:pt x="211" y="838"/>
                  <a:pt x="187" y="838"/>
                </a:cubicBezTo>
                <a:cubicBezTo>
                  <a:pt x="235" y="977"/>
                  <a:pt x="356" y="1073"/>
                  <a:pt x="513" y="1079"/>
                </a:cubicBezTo>
                <a:cubicBezTo>
                  <a:pt x="392" y="1170"/>
                  <a:pt x="241" y="1230"/>
                  <a:pt x="78" y="1230"/>
                </a:cubicBezTo>
                <a:cubicBezTo>
                  <a:pt x="54" y="1230"/>
                  <a:pt x="24" y="1230"/>
                  <a:pt x="0" y="1224"/>
                </a:cubicBezTo>
                <a:cubicBezTo>
                  <a:pt x="151" y="1326"/>
                  <a:pt x="338" y="1374"/>
                  <a:pt x="525" y="1374"/>
                </a:cubicBezTo>
                <a:cubicBezTo>
                  <a:pt x="1171" y="1374"/>
                  <a:pt x="1521" y="844"/>
                  <a:pt x="1521" y="392"/>
                </a:cubicBezTo>
                <a:lnTo>
                  <a:pt x="1521" y="344"/>
                </a:lnTo>
                <a:cubicBezTo>
                  <a:pt x="1587" y="295"/>
                  <a:pt x="1647" y="235"/>
                  <a:pt x="1690" y="163"/>
                </a:cubicBezTo>
                <a:cubicBezTo>
                  <a:pt x="1635" y="193"/>
                  <a:pt x="1569" y="211"/>
                  <a:pt x="1491" y="223"/>
                </a:cubicBezTo>
                <a:close/>
              </a:path>
            </a:pathLst>
          </a:custGeom>
          <a:solidFill>
            <a:schemeClr val="tx1"/>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17" name="Oval 16">
            <a:extLst>
              <a:ext uri="{FF2B5EF4-FFF2-40B4-BE49-F238E27FC236}">
                <a16:creationId xmlns:a16="http://schemas.microsoft.com/office/drawing/2014/main" id="{91468AF2-4BDF-494C-8E68-D8622BC33408}"/>
              </a:ext>
            </a:extLst>
          </p:cNvPr>
          <p:cNvSpPr/>
          <p:nvPr userDrawn="1"/>
        </p:nvSpPr>
        <p:spPr>
          <a:xfrm rot="2700000">
            <a:off x="23436611" y="7402469"/>
            <a:ext cx="566041" cy="566041"/>
          </a:xfrm>
          <a:prstGeom prst="ellipse">
            <a:avLst/>
          </a:prstGeom>
          <a:noFill/>
          <a:ln w="6350">
            <a:solidFill>
              <a:schemeClr val="tx1"/>
            </a:solidFill>
          </a:ln>
          <a:effectLst>
            <a:outerShdw blurRad="685800" sx="102000" sy="102000" algn="ctr"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45FB5C87-D273-4741-B8BC-9DDDF4ACCED6}"/>
              </a:ext>
            </a:extLst>
          </p:cNvPr>
          <p:cNvGrpSpPr/>
          <p:nvPr userDrawn="1"/>
        </p:nvGrpSpPr>
        <p:grpSpPr>
          <a:xfrm>
            <a:off x="949541" y="840709"/>
            <a:ext cx="102546" cy="1150016"/>
            <a:chOff x="447517" y="840709"/>
            <a:chExt cx="102546" cy="1150016"/>
          </a:xfrm>
        </p:grpSpPr>
        <p:sp>
          <p:nvSpPr>
            <p:cNvPr id="19" name="Oval 28">
              <a:extLst>
                <a:ext uri="{FF2B5EF4-FFF2-40B4-BE49-F238E27FC236}">
                  <a16:creationId xmlns:a16="http://schemas.microsoft.com/office/drawing/2014/main" id="{77A9FED8-8494-4471-996B-444CA69B5905}"/>
                </a:ext>
              </a:extLst>
            </p:cNvPr>
            <p:cNvSpPr/>
            <p:nvPr userDrawn="1"/>
          </p:nvSpPr>
          <p:spPr>
            <a:xfrm>
              <a:off x="447517" y="840709"/>
              <a:ext cx="102546" cy="10254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accent3"/>
                </a:solidFill>
              </a:endParaRPr>
            </a:p>
          </p:txBody>
        </p:sp>
        <p:sp>
          <p:nvSpPr>
            <p:cNvPr id="20" name="Oval 19">
              <a:extLst>
                <a:ext uri="{FF2B5EF4-FFF2-40B4-BE49-F238E27FC236}">
                  <a16:creationId xmlns:a16="http://schemas.microsoft.com/office/drawing/2014/main" id="{1456D321-15D2-4AFE-99BB-E6FF0048B358}"/>
                </a:ext>
              </a:extLst>
            </p:cNvPr>
            <p:cNvSpPr/>
            <p:nvPr userDrawn="1"/>
          </p:nvSpPr>
          <p:spPr>
            <a:xfrm>
              <a:off x="447517" y="1192253"/>
              <a:ext cx="102546" cy="10254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accent3"/>
                </a:solidFill>
              </a:endParaRPr>
            </a:p>
          </p:txBody>
        </p:sp>
        <p:sp>
          <p:nvSpPr>
            <p:cNvPr id="21" name="Oval 20">
              <a:extLst>
                <a:ext uri="{FF2B5EF4-FFF2-40B4-BE49-F238E27FC236}">
                  <a16:creationId xmlns:a16="http://schemas.microsoft.com/office/drawing/2014/main" id="{3DF4838A-6FF2-49AF-9BE3-76AE8F2D9BC2}"/>
                </a:ext>
              </a:extLst>
            </p:cNvPr>
            <p:cNvSpPr/>
            <p:nvPr userDrawn="1"/>
          </p:nvSpPr>
          <p:spPr>
            <a:xfrm>
              <a:off x="447517" y="1540216"/>
              <a:ext cx="102546" cy="10254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accent3"/>
                </a:solidFill>
              </a:endParaRPr>
            </a:p>
          </p:txBody>
        </p:sp>
        <p:sp>
          <p:nvSpPr>
            <p:cNvPr id="22" name="Oval 21">
              <a:extLst>
                <a:ext uri="{FF2B5EF4-FFF2-40B4-BE49-F238E27FC236}">
                  <a16:creationId xmlns:a16="http://schemas.microsoft.com/office/drawing/2014/main" id="{8B0876AB-E2E5-4728-B737-74306782D9BA}"/>
                </a:ext>
              </a:extLst>
            </p:cNvPr>
            <p:cNvSpPr/>
            <p:nvPr userDrawn="1"/>
          </p:nvSpPr>
          <p:spPr>
            <a:xfrm>
              <a:off x="447517" y="1888179"/>
              <a:ext cx="102546" cy="10254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accent3"/>
                </a:solidFill>
              </a:endParaRPr>
            </a:p>
          </p:txBody>
        </p:sp>
      </p:grpSp>
      <p:grpSp>
        <p:nvGrpSpPr>
          <p:cNvPr id="23" name="Group 22">
            <a:extLst>
              <a:ext uri="{FF2B5EF4-FFF2-40B4-BE49-F238E27FC236}">
                <a16:creationId xmlns:a16="http://schemas.microsoft.com/office/drawing/2014/main" id="{075F4416-25C5-4530-A8BB-0DB995984C1E}"/>
              </a:ext>
            </a:extLst>
          </p:cNvPr>
          <p:cNvGrpSpPr/>
          <p:nvPr userDrawn="1"/>
        </p:nvGrpSpPr>
        <p:grpSpPr>
          <a:xfrm>
            <a:off x="23668358" y="12034374"/>
            <a:ext cx="102546" cy="1150016"/>
            <a:chOff x="447517" y="840709"/>
            <a:chExt cx="102546" cy="1150016"/>
          </a:xfrm>
          <a:solidFill>
            <a:schemeClr val="bg1">
              <a:lumMod val="65000"/>
            </a:schemeClr>
          </a:solidFill>
        </p:grpSpPr>
        <p:sp>
          <p:nvSpPr>
            <p:cNvPr id="24" name="Oval 28">
              <a:extLst>
                <a:ext uri="{FF2B5EF4-FFF2-40B4-BE49-F238E27FC236}">
                  <a16:creationId xmlns:a16="http://schemas.microsoft.com/office/drawing/2014/main" id="{3B70F7E5-CE4C-4884-B385-0FE696B474DF}"/>
                </a:ext>
              </a:extLst>
            </p:cNvPr>
            <p:cNvSpPr/>
            <p:nvPr userDrawn="1"/>
          </p:nvSpPr>
          <p:spPr>
            <a:xfrm>
              <a:off x="447517" y="840709"/>
              <a:ext cx="102546" cy="10254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accent3"/>
                </a:solidFill>
              </a:endParaRPr>
            </a:p>
          </p:txBody>
        </p:sp>
        <p:sp>
          <p:nvSpPr>
            <p:cNvPr id="25" name="Oval 24">
              <a:extLst>
                <a:ext uri="{FF2B5EF4-FFF2-40B4-BE49-F238E27FC236}">
                  <a16:creationId xmlns:a16="http://schemas.microsoft.com/office/drawing/2014/main" id="{DF4C602B-647A-493F-B078-429D1685D74E}"/>
                </a:ext>
              </a:extLst>
            </p:cNvPr>
            <p:cNvSpPr/>
            <p:nvPr userDrawn="1"/>
          </p:nvSpPr>
          <p:spPr>
            <a:xfrm>
              <a:off x="447517" y="1192253"/>
              <a:ext cx="102546" cy="10254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accent3"/>
                </a:solidFill>
              </a:endParaRPr>
            </a:p>
          </p:txBody>
        </p:sp>
        <p:sp>
          <p:nvSpPr>
            <p:cNvPr id="26" name="Oval 25">
              <a:extLst>
                <a:ext uri="{FF2B5EF4-FFF2-40B4-BE49-F238E27FC236}">
                  <a16:creationId xmlns:a16="http://schemas.microsoft.com/office/drawing/2014/main" id="{30110167-0DC5-4BDE-AF07-ADF6A3882B86}"/>
                </a:ext>
              </a:extLst>
            </p:cNvPr>
            <p:cNvSpPr/>
            <p:nvPr userDrawn="1"/>
          </p:nvSpPr>
          <p:spPr>
            <a:xfrm>
              <a:off x="447517" y="1540216"/>
              <a:ext cx="102546" cy="10254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accent3"/>
                </a:solidFill>
              </a:endParaRPr>
            </a:p>
          </p:txBody>
        </p:sp>
        <p:sp>
          <p:nvSpPr>
            <p:cNvPr id="27" name="Oval 26">
              <a:extLst>
                <a:ext uri="{FF2B5EF4-FFF2-40B4-BE49-F238E27FC236}">
                  <a16:creationId xmlns:a16="http://schemas.microsoft.com/office/drawing/2014/main" id="{F472FD95-278B-4473-9721-0ED692FED85A}"/>
                </a:ext>
              </a:extLst>
            </p:cNvPr>
            <p:cNvSpPr/>
            <p:nvPr userDrawn="1"/>
          </p:nvSpPr>
          <p:spPr>
            <a:xfrm>
              <a:off x="447517" y="1888179"/>
              <a:ext cx="102546" cy="10254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accent3"/>
                </a:solidFill>
              </a:endParaRPr>
            </a:p>
          </p:txBody>
        </p:sp>
      </p:grpSp>
      <p:sp>
        <p:nvSpPr>
          <p:cNvPr id="28" name="Picture Placeholder 27">
            <a:extLst>
              <a:ext uri="{FF2B5EF4-FFF2-40B4-BE49-F238E27FC236}">
                <a16:creationId xmlns:a16="http://schemas.microsoft.com/office/drawing/2014/main" id="{7F699BD0-E3CD-4B7D-9308-5545CC5626CF}"/>
              </a:ext>
            </a:extLst>
          </p:cNvPr>
          <p:cNvSpPr>
            <a:spLocks noGrp="1"/>
          </p:cNvSpPr>
          <p:nvPr>
            <p:ph type="pic" sz="quarter" idx="13"/>
          </p:nvPr>
        </p:nvSpPr>
        <p:spPr>
          <a:xfrm>
            <a:off x="-2" y="0"/>
            <a:ext cx="24387177" cy="13716000"/>
          </a:xfrm>
          <a:custGeom>
            <a:avLst/>
            <a:gdLst>
              <a:gd name="connsiteX0" fmla="*/ 0 w 4593771"/>
              <a:gd name="connsiteY0" fmla="*/ 0 h 4085303"/>
              <a:gd name="connsiteX1" fmla="*/ 4593771 w 4593771"/>
              <a:gd name="connsiteY1" fmla="*/ 0 h 4085303"/>
              <a:gd name="connsiteX2" fmla="*/ 4593771 w 4593771"/>
              <a:gd name="connsiteY2" fmla="*/ 4085303 h 4085303"/>
              <a:gd name="connsiteX3" fmla="*/ 0 w 4593771"/>
              <a:gd name="connsiteY3" fmla="*/ 4085303 h 4085303"/>
            </a:gdLst>
            <a:ahLst/>
            <a:cxnLst>
              <a:cxn ang="0">
                <a:pos x="connsiteX0" y="connsiteY0"/>
              </a:cxn>
              <a:cxn ang="0">
                <a:pos x="connsiteX1" y="connsiteY1"/>
              </a:cxn>
              <a:cxn ang="0">
                <a:pos x="connsiteX2" y="connsiteY2"/>
              </a:cxn>
              <a:cxn ang="0">
                <a:pos x="connsiteX3" y="connsiteY3"/>
              </a:cxn>
            </a:cxnLst>
            <a:rect l="l" t="t" r="r" b="b"/>
            <a:pathLst>
              <a:path w="4593771" h="4085303">
                <a:moveTo>
                  <a:pt x="0" y="0"/>
                </a:moveTo>
                <a:lnTo>
                  <a:pt x="4593771" y="0"/>
                </a:lnTo>
                <a:lnTo>
                  <a:pt x="4593771" y="4085303"/>
                </a:lnTo>
                <a:lnTo>
                  <a:pt x="0" y="4085303"/>
                </a:lnTo>
                <a:close/>
              </a:path>
            </a:pathLst>
          </a:custGeom>
          <a:pattFill prst="pct60">
            <a:fgClr>
              <a:schemeClr val="bg1"/>
            </a:fgClr>
            <a:bgClr>
              <a:schemeClr val="bg1">
                <a:lumMod val="85000"/>
              </a:schemeClr>
            </a:bgClr>
          </a:pattFill>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1030374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 calcmode="lin" valueType="num">
                                      <p:cBhvr>
                                        <p:cTn id="9" dur="500" fill="hold"/>
                                        <p:tgtEl>
                                          <p:spTgt spid="4"/>
                                        </p:tgtEl>
                                        <p:attrNameLst>
                                          <p:attrName>style.rotation</p:attrName>
                                        </p:attrNameLst>
                                      </p:cBhvr>
                                      <p:tavLst>
                                        <p:tav tm="0">
                                          <p:val>
                                            <p:fltVal val="360"/>
                                          </p:val>
                                        </p:tav>
                                        <p:tav tm="100000">
                                          <p:val>
                                            <p:fltVal val="0"/>
                                          </p:val>
                                        </p:tav>
                                      </p:tavLst>
                                    </p:anim>
                                    <p:animEffect transition="in" filter="fade">
                                      <p:cBhvr>
                                        <p:cTn id="10" dur="500"/>
                                        <p:tgtEl>
                                          <p:spTgt spid="4"/>
                                        </p:tgtEl>
                                      </p:cBhvr>
                                    </p:animEffect>
                                  </p:childTnLst>
                                </p:cTn>
                              </p:par>
                              <p:par>
                                <p:cTn id="11" presetID="49" presetClass="entr" presetSubtype="0" decel="100000" fill="hold" grpId="0" nodeType="withEffect">
                                  <p:stCondLst>
                                    <p:cond delay="100"/>
                                  </p:stCondLst>
                                  <p:childTnLst>
                                    <p:set>
                                      <p:cBhvr>
                                        <p:cTn id="12" dur="1" fill="hold">
                                          <p:stCondLst>
                                            <p:cond delay="0"/>
                                          </p:stCondLst>
                                        </p:cTn>
                                        <p:tgtEl>
                                          <p:spTgt spid="5"/>
                                        </p:tgtEl>
                                        <p:attrNameLst>
                                          <p:attrName>style.visibility</p:attrName>
                                        </p:attrNameLst>
                                      </p:cBhvr>
                                      <p:to>
                                        <p:strVal val="visible"/>
                                      </p:to>
                                    </p:set>
                                    <p:anim calcmode="lin" valueType="num">
                                      <p:cBhvr>
                                        <p:cTn id="13" dur="500" fill="hold"/>
                                        <p:tgtEl>
                                          <p:spTgt spid="5"/>
                                        </p:tgtEl>
                                        <p:attrNameLst>
                                          <p:attrName>ppt_w</p:attrName>
                                        </p:attrNameLst>
                                      </p:cBhvr>
                                      <p:tavLst>
                                        <p:tav tm="0">
                                          <p:val>
                                            <p:fltVal val="0"/>
                                          </p:val>
                                        </p:tav>
                                        <p:tav tm="100000">
                                          <p:val>
                                            <p:strVal val="#ppt_w"/>
                                          </p:val>
                                        </p:tav>
                                      </p:tavLst>
                                    </p:anim>
                                    <p:anim calcmode="lin" valueType="num">
                                      <p:cBhvr>
                                        <p:cTn id="14" dur="500" fill="hold"/>
                                        <p:tgtEl>
                                          <p:spTgt spid="5"/>
                                        </p:tgtEl>
                                        <p:attrNameLst>
                                          <p:attrName>ppt_h</p:attrName>
                                        </p:attrNameLst>
                                      </p:cBhvr>
                                      <p:tavLst>
                                        <p:tav tm="0">
                                          <p:val>
                                            <p:fltVal val="0"/>
                                          </p:val>
                                        </p:tav>
                                        <p:tav tm="100000">
                                          <p:val>
                                            <p:strVal val="#ppt_h"/>
                                          </p:val>
                                        </p:tav>
                                      </p:tavLst>
                                    </p:anim>
                                    <p:anim calcmode="lin" valueType="num">
                                      <p:cBhvr>
                                        <p:cTn id="15" dur="500" fill="hold"/>
                                        <p:tgtEl>
                                          <p:spTgt spid="5"/>
                                        </p:tgtEl>
                                        <p:attrNameLst>
                                          <p:attrName>style.rotation</p:attrName>
                                        </p:attrNameLst>
                                      </p:cBhvr>
                                      <p:tavLst>
                                        <p:tav tm="0">
                                          <p:val>
                                            <p:fltVal val="360"/>
                                          </p:val>
                                        </p:tav>
                                        <p:tav tm="100000">
                                          <p:val>
                                            <p:fltVal val="0"/>
                                          </p:val>
                                        </p:tav>
                                      </p:tavLst>
                                    </p:anim>
                                    <p:animEffect transition="in" filter="fade">
                                      <p:cBhvr>
                                        <p:cTn id="16" dur="500"/>
                                        <p:tgtEl>
                                          <p:spTgt spid="5"/>
                                        </p:tgtEl>
                                      </p:cBhvr>
                                    </p:animEffect>
                                  </p:childTnLst>
                                </p:cTn>
                              </p:par>
                              <p:par>
                                <p:cTn id="17" presetID="49" presetClass="entr" presetSubtype="0" decel="100000" fill="hold" grpId="0" nodeType="withEffect">
                                  <p:stCondLst>
                                    <p:cond delay="200"/>
                                  </p:stCondLst>
                                  <p:childTnLst>
                                    <p:set>
                                      <p:cBhvr>
                                        <p:cTn id="18" dur="1" fill="hold">
                                          <p:stCondLst>
                                            <p:cond delay="0"/>
                                          </p:stCondLst>
                                        </p:cTn>
                                        <p:tgtEl>
                                          <p:spTgt spid="6"/>
                                        </p:tgtEl>
                                        <p:attrNameLst>
                                          <p:attrName>style.visibility</p:attrName>
                                        </p:attrNameLst>
                                      </p:cBhvr>
                                      <p:to>
                                        <p:strVal val="visible"/>
                                      </p:to>
                                    </p:set>
                                    <p:anim calcmode="lin" valueType="num">
                                      <p:cBhvr>
                                        <p:cTn id="19" dur="500" fill="hold"/>
                                        <p:tgtEl>
                                          <p:spTgt spid="6"/>
                                        </p:tgtEl>
                                        <p:attrNameLst>
                                          <p:attrName>ppt_w</p:attrName>
                                        </p:attrNameLst>
                                      </p:cBhvr>
                                      <p:tavLst>
                                        <p:tav tm="0">
                                          <p:val>
                                            <p:fltVal val="0"/>
                                          </p:val>
                                        </p:tav>
                                        <p:tav tm="100000">
                                          <p:val>
                                            <p:strVal val="#ppt_w"/>
                                          </p:val>
                                        </p:tav>
                                      </p:tavLst>
                                    </p:anim>
                                    <p:anim calcmode="lin" valueType="num">
                                      <p:cBhvr>
                                        <p:cTn id="20" dur="500" fill="hold"/>
                                        <p:tgtEl>
                                          <p:spTgt spid="6"/>
                                        </p:tgtEl>
                                        <p:attrNameLst>
                                          <p:attrName>ppt_h</p:attrName>
                                        </p:attrNameLst>
                                      </p:cBhvr>
                                      <p:tavLst>
                                        <p:tav tm="0">
                                          <p:val>
                                            <p:fltVal val="0"/>
                                          </p:val>
                                        </p:tav>
                                        <p:tav tm="100000">
                                          <p:val>
                                            <p:strVal val="#ppt_h"/>
                                          </p:val>
                                        </p:tav>
                                      </p:tavLst>
                                    </p:anim>
                                    <p:anim calcmode="lin" valueType="num">
                                      <p:cBhvr>
                                        <p:cTn id="21" dur="500" fill="hold"/>
                                        <p:tgtEl>
                                          <p:spTgt spid="6"/>
                                        </p:tgtEl>
                                        <p:attrNameLst>
                                          <p:attrName>style.rotation</p:attrName>
                                        </p:attrNameLst>
                                      </p:cBhvr>
                                      <p:tavLst>
                                        <p:tav tm="0">
                                          <p:val>
                                            <p:fltVal val="360"/>
                                          </p:val>
                                        </p:tav>
                                        <p:tav tm="100000">
                                          <p:val>
                                            <p:fltVal val="0"/>
                                          </p:val>
                                        </p:tav>
                                      </p:tavLst>
                                    </p:anim>
                                    <p:animEffect transition="in" filter="fade">
                                      <p:cBhvr>
                                        <p:cTn id="22" dur="500"/>
                                        <p:tgtEl>
                                          <p:spTgt spid="6"/>
                                        </p:tgtEl>
                                      </p:cBhvr>
                                    </p:animEffect>
                                  </p:childTnLst>
                                </p:cTn>
                              </p:par>
                              <p:par>
                                <p:cTn id="23" presetID="49" presetClass="entr" presetSubtype="0" decel="100000" fill="hold" grpId="0" nodeType="withEffect">
                                  <p:stCondLst>
                                    <p:cond delay="300"/>
                                  </p:stCondLst>
                                  <p:childTnLst>
                                    <p:set>
                                      <p:cBhvr>
                                        <p:cTn id="24" dur="1" fill="hold">
                                          <p:stCondLst>
                                            <p:cond delay="0"/>
                                          </p:stCondLst>
                                        </p:cTn>
                                        <p:tgtEl>
                                          <p:spTgt spid="7"/>
                                        </p:tgtEl>
                                        <p:attrNameLst>
                                          <p:attrName>style.visibility</p:attrName>
                                        </p:attrNameLst>
                                      </p:cBhvr>
                                      <p:to>
                                        <p:strVal val="visible"/>
                                      </p:to>
                                    </p:set>
                                    <p:anim calcmode="lin" valueType="num">
                                      <p:cBhvr>
                                        <p:cTn id="25" dur="500" fill="hold"/>
                                        <p:tgtEl>
                                          <p:spTgt spid="7"/>
                                        </p:tgtEl>
                                        <p:attrNameLst>
                                          <p:attrName>ppt_w</p:attrName>
                                        </p:attrNameLst>
                                      </p:cBhvr>
                                      <p:tavLst>
                                        <p:tav tm="0">
                                          <p:val>
                                            <p:fltVal val="0"/>
                                          </p:val>
                                        </p:tav>
                                        <p:tav tm="100000">
                                          <p:val>
                                            <p:strVal val="#ppt_w"/>
                                          </p:val>
                                        </p:tav>
                                      </p:tavLst>
                                    </p:anim>
                                    <p:anim calcmode="lin" valueType="num">
                                      <p:cBhvr>
                                        <p:cTn id="26" dur="500" fill="hold"/>
                                        <p:tgtEl>
                                          <p:spTgt spid="7"/>
                                        </p:tgtEl>
                                        <p:attrNameLst>
                                          <p:attrName>ppt_h</p:attrName>
                                        </p:attrNameLst>
                                      </p:cBhvr>
                                      <p:tavLst>
                                        <p:tav tm="0">
                                          <p:val>
                                            <p:fltVal val="0"/>
                                          </p:val>
                                        </p:tav>
                                        <p:tav tm="100000">
                                          <p:val>
                                            <p:strVal val="#ppt_h"/>
                                          </p:val>
                                        </p:tav>
                                      </p:tavLst>
                                    </p:anim>
                                    <p:anim calcmode="lin" valueType="num">
                                      <p:cBhvr>
                                        <p:cTn id="27" dur="500" fill="hold"/>
                                        <p:tgtEl>
                                          <p:spTgt spid="7"/>
                                        </p:tgtEl>
                                        <p:attrNameLst>
                                          <p:attrName>style.rotation</p:attrName>
                                        </p:attrNameLst>
                                      </p:cBhvr>
                                      <p:tavLst>
                                        <p:tav tm="0">
                                          <p:val>
                                            <p:fltVal val="360"/>
                                          </p:val>
                                        </p:tav>
                                        <p:tav tm="100000">
                                          <p:val>
                                            <p:fltVal val="0"/>
                                          </p:val>
                                        </p:tav>
                                      </p:tavLst>
                                    </p:anim>
                                    <p:animEffect transition="in" filter="fade">
                                      <p:cBhvr>
                                        <p:cTn id="28" dur="500"/>
                                        <p:tgtEl>
                                          <p:spTgt spid="7"/>
                                        </p:tgtEl>
                                      </p:cBhvr>
                                    </p:animEffect>
                                  </p:childTnLst>
                                </p:cTn>
                              </p:par>
                              <p:par>
                                <p:cTn id="29" presetID="8" presetClass="emph" presetSubtype="0" repeatCount="indefinite" fill="hold" grpId="1" nodeType="withEffect">
                                  <p:stCondLst>
                                    <p:cond delay="300"/>
                                  </p:stCondLst>
                                  <p:childTnLst>
                                    <p:animRot by="21600000">
                                      <p:cBhvr>
                                        <p:cTn id="30" dur="6000" fill="hold"/>
                                        <p:tgtEl>
                                          <p:spTgt spid="4"/>
                                        </p:tgtEl>
                                        <p:attrNameLst>
                                          <p:attrName>r</p:attrName>
                                        </p:attrNameLst>
                                      </p:cBhvr>
                                    </p:animRot>
                                  </p:childTnLst>
                                </p:cTn>
                              </p:par>
                              <p:par>
                                <p:cTn id="31" presetID="8" presetClass="emph" presetSubtype="0" repeatCount="indefinite" fill="hold" grpId="1" nodeType="withEffect">
                                  <p:stCondLst>
                                    <p:cond delay="500"/>
                                  </p:stCondLst>
                                  <p:childTnLst>
                                    <p:animRot by="21600000">
                                      <p:cBhvr>
                                        <p:cTn id="32" dur="5000" fill="hold"/>
                                        <p:tgtEl>
                                          <p:spTgt spid="5"/>
                                        </p:tgtEl>
                                        <p:attrNameLst>
                                          <p:attrName>r</p:attrName>
                                        </p:attrNameLst>
                                      </p:cBhvr>
                                    </p:animRot>
                                  </p:childTnLst>
                                </p:cTn>
                              </p:par>
                              <p:par>
                                <p:cTn id="33" presetID="8" presetClass="emph" presetSubtype="0" repeatCount="indefinite" fill="hold" grpId="1" nodeType="withEffect">
                                  <p:stCondLst>
                                    <p:cond delay="700"/>
                                  </p:stCondLst>
                                  <p:childTnLst>
                                    <p:animRot by="21600000">
                                      <p:cBhvr>
                                        <p:cTn id="34" dur="4000" fill="hold"/>
                                        <p:tgtEl>
                                          <p:spTgt spid="6"/>
                                        </p:tgtEl>
                                        <p:attrNameLst>
                                          <p:attrName>r</p:attrName>
                                        </p:attrNameLst>
                                      </p:cBhvr>
                                    </p:animRot>
                                  </p:childTnLst>
                                </p:cTn>
                              </p:par>
                              <p:par>
                                <p:cTn id="35" presetID="8" presetClass="emph" presetSubtype="0" repeatCount="indefinite" fill="hold" grpId="1" nodeType="withEffect">
                                  <p:stCondLst>
                                    <p:cond delay="900"/>
                                  </p:stCondLst>
                                  <p:childTnLst>
                                    <p:animRot by="21600000">
                                      <p:cBhvr>
                                        <p:cTn id="36" dur="3000" fill="hold"/>
                                        <p:tgtEl>
                                          <p:spTgt spid="7"/>
                                        </p:tgtEl>
                                        <p:attrNameLst>
                                          <p:attrName>r</p:attrName>
                                        </p:attrNameLst>
                                      </p:cBhvr>
                                    </p:animRot>
                                  </p:childTnLst>
                                </p:cTn>
                              </p:par>
                              <p:par>
                                <p:cTn id="37" presetID="2" presetClass="entr" presetSubtype="4" decel="100000" fill="hold" grpId="0" nodeType="withEffect">
                                  <p:stCondLst>
                                    <p:cond delay="200"/>
                                  </p:stCondLst>
                                  <p:childTnLst>
                                    <p:set>
                                      <p:cBhvr>
                                        <p:cTn id="38" dur="1" fill="hold">
                                          <p:stCondLst>
                                            <p:cond delay="0"/>
                                          </p:stCondLst>
                                        </p:cTn>
                                        <p:tgtEl>
                                          <p:spTgt spid="2"/>
                                        </p:tgtEl>
                                        <p:attrNameLst>
                                          <p:attrName>style.visibility</p:attrName>
                                        </p:attrNameLst>
                                      </p:cBhvr>
                                      <p:to>
                                        <p:strVal val="visible"/>
                                      </p:to>
                                    </p:set>
                                    <p:anim calcmode="lin" valueType="num">
                                      <p:cBhvr additive="base">
                                        <p:cTn id="39" dur="1000" fill="hold"/>
                                        <p:tgtEl>
                                          <p:spTgt spid="2"/>
                                        </p:tgtEl>
                                        <p:attrNameLst>
                                          <p:attrName>ppt_x</p:attrName>
                                        </p:attrNameLst>
                                      </p:cBhvr>
                                      <p:tavLst>
                                        <p:tav tm="0">
                                          <p:val>
                                            <p:strVal val="#ppt_x"/>
                                          </p:val>
                                        </p:tav>
                                        <p:tav tm="100000">
                                          <p:val>
                                            <p:strVal val="#ppt_x"/>
                                          </p:val>
                                        </p:tav>
                                      </p:tavLst>
                                    </p:anim>
                                    <p:anim calcmode="lin" valueType="num">
                                      <p:cBhvr additive="base">
                                        <p:cTn id="40" dur="1000" fill="hold"/>
                                        <p:tgtEl>
                                          <p:spTgt spid="2"/>
                                        </p:tgtEl>
                                        <p:attrNameLst>
                                          <p:attrName>ppt_y</p:attrName>
                                        </p:attrNameLst>
                                      </p:cBhvr>
                                      <p:tavLst>
                                        <p:tav tm="0">
                                          <p:val>
                                            <p:strVal val="1+#ppt_h/2"/>
                                          </p:val>
                                        </p:tav>
                                        <p:tav tm="100000">
                                          <p:val>
                                            <p:strVal val="#ppt_y"/>
                                          </p:val>
                                        </p:tav>
                                      </p:tavLst>
                                    </p:anim>
                                  </p:childTnLst>
                                </p:cTn>
                              </p:par>
                              <p:par>
                                <p:cTn id="41" presetID="49" presetClass="entr" presetSubtype="0" decel="100000" fill="hold" grpId="0" nodeType="withEffect">
                                  <p:stCondLst>
                                    <p:cond delay="0"/>
                                  </p:stCondLst>
                                  <p:childTnLst>
                                    <p:set>
                                      <p:cBhvr>
                                        <p:cTn id="42" dur="1" fill="hold">
                                          <p:stCondLst>
                                            <p:cond delay="0"/>
                                          </p:stCondLst>
                                        </p:cTn>
                                        <p:tgtEl>
                                          <p:spTgt spid="17"/>
                                        </p:tgtEl>
                                        <p:attrNameLst>
                                          <p:attrName>style.visibility</p:attrName>
                                        </p:attrNameLst>
                                      </p:cBhvr>
                                      <p:to>
                                        <p:strVal val="visible"/>
                                      </p:to>
                                    </p:set>
                                    <p:anim calcmode="lin" valueType="num">
                                      <p:cBhvr>
                                        <p:cTn id="43" dur="500" fill="hold"/>
                                        <p:tgtEl>
                                          <p:spTgt spid="17"/>
                                        </p:tgtEl>
                                        <p:attrNameLst>
                                          <p:attrName>ppt_w</p:attrName>
                                        </p:attrNameLst>
                                      </p:cBhvr>
                                      <p:tavLst>
                                        <p:tav tm="0">
                                          <p:val>
                                            <p:fltVal val="0"/>
                                          </p:val>
                                        </p:tav>
                                        <p:tav tm="100000">
                                          <p:val>
                                            <p:strVal val="#ppt_w"/>
                                          </p:val>
                                        </p:tav>
                                      </p:tavLst>
                                    </p:anim>
                                    <p:anim calcmode="lin" valueType="num">
                                      <p:cBhvr>
                                        <p:cTn id="44" dur="500" fill="hold"/>
                                        <p:tgtEl>
                                          <p:spTgt spid="17"/>
                                        </p:tgtEl>
                                        <p:attrNameLst>
                                          <p:attrName>ppt_h</p:attrName>
                                        </p:attrNameLst>
                                      </p:cBhvr>
                                      <p:tavLst>
                                        <p:tav tm="0">
                                          <p:val>
                                            <p:fltVal val="0"/>
                                          </p:val>
                                        </p:tav>
                                        <p:tav tm="100000">
                                          <p:val>
                                            <p:strVal val="#ppt_h"/>
                                          </p:val>
                                        </p:tav>
                                      </p:tavLst>
                                    </p:anim>
                                    <p:anim calcmode="lin" valueType="num">
                                      <p:cBhvr>
                                        <p:cTn id="45" dur="500" fill="hold"/>
                                        <p:tgtEl>
                                          <p:spTgt spid="17"/>
                                        </p:tgtEl>
                                        <p:attrNameLst>
                                          <p:attrName>style.rotation</p:attrName>
                                        </p:attrNameLst>
                                      </p:cBhvr>
                                      <p:tavLst>
                                        <p:tav tm="0">
                                          <p:val>
                                            <p:fltVal val="360"/>
                                          </p:val>
                                        </p:tav>
                                        <p:tav tm="100000">
                                          <p:val>
                                            <p:fltVal val="0"/>
                                          </p:val>
                                        </p:tav>
                                      </p:tavLst>
                                    </p:anim>
                                    <p:animEffect transition="in" filter="fade">
                                      <p:cBhvr>
                                        <p:cTn id="46" dur="500"/>
                                        <p:tgtEl>
                                          <p:spTgt spid="17"/>
                                        </p:tgtEl>
                                      </p:cBhvr>
                                    </p:animEffect>
                                  </p:childTnLst>
                                </p:cTn>
                              </p:par>
                              <p:par>
                                <p:cTn id="47" presetID="49" presetClass="entr" presetSubtype="0" decel="100000" fill="hold" grpId="0" nodeType="withEffect">
                                  <p:stCondLst>
                                    <p:cond delay="100"/>
                                  </p:stCondLst>
                                  <p:childTnLst>
                                    <p:set>
                                      <p:cBhvr>
                                        <p:cTn id="48" dur="1" fill="hold">
                                          <p:stCondLst>
                                            <p:cond delay="0"/>
                                          </p:stCondLst>
                                        </p:cTn>
                                        <p:tgtEl>
                                          <p:spTgt spid="16"/>
                                        </p:tgtEl>
                                        <p:attrNameLst>
                                          <p:attrName>style.visibility</p:attrName>
                                        </p:attrNameLst>
                                      </p:cBhvr>
                                      <p:to>
                                        <p:strVal val="visible"/>
                                      </p:to>
                                    </p:set>
                                    <p:anim calcmode="lin" valueType="num">
                                      <p:cBhvr>
                                        <p:cTn id="49" dur="500" fill="hold"/>
                                        <p:tgtEl>
                                          <p:spTgt spid="16"/>
                                        </p:tgtEl>
                                        <p:attrNameLst>
                                          <p:attrName>ppt_w</p:attrName>
                                        </p:attrNameLst>
                                      </p:cBhvr>
                                      <p:tavLst>
                                        <p:tav tm="0">
                                          <p:val>
                                            <p:fltVal val="0"/>
                                          </p:val>
                                        </p:tav>
                                        <p:tav tm="100000">
                                          <p:val>
                                            <p:strVal val="#ppt_w"/>
                                          </p:val>
                                        </p:tav>
                                      </p:tavLst>
                                    </p:anim>
                                    <p:anim calcmode="lin" valueType="num">
                                      <p:cBhvr>
                                        <p:cTn id="50" dur="500" fill="hold"/>
                                        <p:tgtEl>
                                          <p:spTgt spid="16"/>
                                        </p:tgtEl>
                                        <p:attrNameLst>
                                          <p:attrName>ppt_h</p:attrName>
                                        </p:attrNameLst>
                                      </p:cBhvr>
                                      <p:tavLst>
                                        <p:tav tm="0">
                                          <p:val>
                                            <p:fltVal val="0"/>
                                          </p:val>
                                        </p:tav>
                                        <p:tav tm="100000">
                                          <p:val>
                                            <p:strVal val="#ppt_h"/>
                                          </p:val>
                                        </p:tav>
                                      </p:tavLst>
                                    </p:anim>
                                    <p:anim calcmode="lin" valueType="num">
                                      <p:cBhvr>
                                        <p:cTn id="51" dur="500" fill="hold"/>
                                        <p:tgtEl>
                                          <p:spTgt spid="16"/>
                                        </p:tgtEl>
                                        <p:attrNameLst>
                                          <p:attrName>style.rotation</p:attrName>
                                        </p:attrNameLst>
                                      </p:cBhvr>
                                      <p:tavLst>
                                        <p:tav tm="0">
                                          <p:val>
                                            <p:fltVal val="360"/>
                                          </p:val>
                                        </p:tav>
                                        <p:tav tm="100000">
                                          <p:val>
                                            <p:fltVal val="0"/>
                                          </p:val>
                                        </p:tav>
                                      </p:tavLst>
                                    </p:anim>
                                    <p:animEffect transition="in" filter="fade">
                                      <p:cBhvr>
                                        <p:cTn id="52" dur="500"/>
                                        <p:tgtEl>
                                          <p:spTgt spid="16"/>
                                        </p:tgtEl>
                                      </p:cBhvr>
                                    </p:animEffect>
                                  </p:childTnLst>
                                </p:cTn>
                              </p:par>
                              <p:par>
                                <p:cTn id="53" presetID="49" presetClass="entr" presetSubtype="0" decel="100000" fill="hold" grpId="0" nodeType="withEffect">
                                  <p:stCondLst>
                                    <p:cond delay="200"/>
                                  </p:stCondLst>
                                  <p:childTnLst>
                                    <p:set>
                                      <p:cBhvr>
                                        <p:cTn id="54" dur="1" fill="hold">
                                          <p:stCondLst>
                                            <p:cond delay="0"/>
                                          </p:stCondLst>
                                        </p:cTn>
                                        <p:tgtEl>
                                          <p:spTgt spid="10"/>
                                        </p:tgtEl>
                                        <p:attrNameLst>
                                          <p:attrName>style.visibility</p:attrName>
                                        </p:attrNameLst>
                                      </p:cBhvr>
                                      <p:to>
                                        <p:strVal val="visible"/>
                                      </p:to>
                                    </p:set>
                                    <p:anim calcmode="lin" valueType="num">
                                      <p:cBhvr>
                                        <p:cTn id="55" dur="500" fill="hold"/>
                                        <p:tgtEl>
                                          <p:spTgt spid="10"/>
                                        </p:tgtEl>
                                        <p:attrNameLst>
                                          <p:attrName>ppt_w</p:attrName>
                                        </p:attrNameLst>
                                      </p:cBhvr>
                                      <p:tavLst>
                                        <p:tav tm="0">
                                          <p:val>
                                            <p:fltVal val="0"/>
                                          </p:val>
                                        </p:tav>
                                        <p:tav tm="100000">
                                          <p:val>
                                            <p:strVal val="#ppt_w"/>
                                          </p:val>
                                        </p:tav>
                                      </p:tavLst>
                                    </p:anim>
                                    <p:anim calcmode="lin" valueType="num">
                                      <p:cBhvr>
                                        <p:cTn id="56" dur="500" fill="hold"/>
                                        <p:tgtEl>
                                          <p:spTgt spid="10"/>
                                        </p:tgtEl>
                                        <p:attrNameLst>
                                          <p:attrName>ppt_h</p:attrName>
                                        </p:attrNameLst>
                                      </p:cBhvr>
                                      <p:tavLst>
                                        <p:tav tm="0">
                                          <p:val>
                                            <p:fltVal val="0"/>
                                          </p:val>
                                        </p:tav>
                                        <p:tav tm="100000">
                                          <p:val>
                                            <p:strVal val="#ppt_h"/>
                                          </p:val>
                                        </p:tav>
                                      </p:tavLst>
                                    </p:anim>
                                    <p:anim calcmode="lin" valueType="num">
                                      <p:cBhvr>
                                        <p:cTn id="57" dur="500" fill="hold"/>
                                        <p:tgtEl>
                                          <p:spTgt spid="10"/>
                                        </p:tgtEl>
                                        <p:attrNameLst>
                                          <p:attrName>style.rotation</p:attrName>
                                        </p:attrNameLst>
                                      </p:cBhvr>
                                      <p:tavLst>
                                        <p:tav tm="0">
                                          <p:val>
                                            <p:fltVal val="360"/>
                                          </p:val>
                                        </p:tav>
                                        <p:tav tm="100000">
                                          <p:val>
                                            <p:fltVal val="0"/>
                                          </p:val>
                                        </p:tav>
                                      </p:tavLst>
                                    </p:anim>
                                    <p:animEffect transition="in" filter="fade">
                                      <p:cBhvr>
                                        <p:cTn id="58" dur="500"/>
                                        <p:tgtEl>
                                          <p:spTgt spid="10"/>
                                        </p:tgtEl>
                                      </p:cBhvr>
                                    </p:animEffect>
                                  </p:childTnLst>
                                </p:cTn>
                              </p:par>
                              <p:par>
                                <p:cTn id="59" presetID="49" presetClass="entr" presetSubtype="0" decel="100000" fill="hold" grpId="0" nodeType="withEffect">
                                  <p:stCondLst>
                                    <p:cond delay="300"/>
                                  </p:stCondLst>
                                  <p:childTnLst>
                                    <p:set>
                                      <p:cBhvr>
                                        <p:cTn id="60" dur="1" fill="hold">
                                          <p:stCondLst>
                                            <p:cond delay="0"/>
                                          </p:stCondLst>
                                        </p:cTn>
                                        <p:tgtEl>
                                          <p:spTgt spid="11"/>
                                        </p:tgtEl>
                                        <p:attrNameLst>
                                          <p:attrName>style.visibility</p:attrName>
                                        </p:attrNameLst>
                                      </p:cBhvr>
                                      <p:to>
                                        <p:strVal val="visible"/>
                                      </p:to>
                                    </p:set>
                                    <p:anim calcmode="lin" valueType="num">
                                      <p:cBhvr>
                                        <p:cTn id="61" dur="500" fill="hold"/>
                                        <p:tgtEl>
                                          <p:spTgt spid="11"/>
                                        </p:tgtEl>
                                        <p:attrNameLst>
                                          <p:attrName>ppt_w</p:attrName>
                                        </p:attrNameLst>
                                      </p:cBhvr>
                                      <p:tavLst>
                                        <p:tav tm="0">
                                          <p:val>
                                            <p:fltVal val="0"/>
                                          </p:val>
                                        </p:tav>
                                        <p:tav tm="100000">
                                          <p:val>
                                            <p:strVal val="#ppt_w"/>
                                          </p:val>
                                        </p:tav>
                                      </p:tavLst>
                                    </p:anim>
                                    <p:anim calcmode="lin" valueType="num">
                                      <p:cBhvr>
                                        <p:cTn id="62" dur="500" fill="hold"/>
                                        <p:tgtEl>
                                          <p:spTgt spid="11"/>
                                        </p:tgtEl>
                                        <p:attrNameLst>
                                          <p:attrName>ppt_h</p:attrName>
                                        </p:attrNameLst>
                                      </p:cBhvr>
                                      <p:tavLst>
                                        <p:tav tm="0">
                                          <p:val>
                                            <p:fltVal val="0"/>
                                          </p:val>
                                        </p:tav>
                                        <p:tav tm="100000">
                                          <p:val>
                                            <p:strVal val="#ppt_h"/>
                                          </p:val>
                                        </p:tav>
                                      </p:tavLst>
                                    </p:anim>
                                    <p:anim calcmode="lin" valueType="num">
                                      <p:cBhvr>
                                        <p:cTn id="63" dur="500" fill="hold"/>
                                        <p:tgtEl>
                                          <p:spTgt spid="11"/>
                                        </p:tgtEl>
                                        <p:attrNameLst>
                                          <p:attrName>style.rotation</p:attrName>
                                        </p:attrNameLst>
                                      </p:cBhvr>
                                      <p:tavLst>
                                        <p:tav tm="0">
                                          <p:val>
                                            <p:fltVal val="360"/>
                                          </p:val>
                                        </p:tav>
                                        <p:tav tm="100000">
                                          <p:val>
                                            <p:fltVal val="0"/>
                                          </p:val>
                                        </p:tav>
                                      </p:tavLst>
                                    </p:anim>
                                    <p:animEffect transition="in" filter="fade">
                                      <p:cBhvr>
                                        <p:cTn id="64" dur="500"/>
                                        <p:tgtEl>
                                          <p:spTgt spid="11"/>
                                        </p:tgtEl>
                                      </p:cBhvr>
                                    </p:animEffect>
                                  </p:childTnLst>
                                </p:cTn>
                              </p:par>
                              <p:par>
                                <p:cTn id="65" presetID="49" presetClass="entr" presetSubtype="0" decel="100000" fill="hold" grpId="0" nodeType="withEffect">
                                  <p:stCondLst>
                                    <p:cond delay="400"/>
                                  </p:stCondLst>
                                  <p:childTnLst>
                                    <p:set>
                                      <p:cBhvr>
                                        <p:cTn id="66" dur="1" fill="hold">
                                          <p:stCondLst>
                                            <p:cond delay="0"/>
                                          </p:stCondLst>
                                        </p:cTn>
                                        <p:tgtEl>
                                          <p:spTgt spid="14"/>
                                        </p:tgtEl>
                                        <p:attrNameLst>
                                          <p:attrName>style.visibility</p:attrName>
                                        </p:attrNameLst>
                                      </p:cBhvr>
                                      <p:to>
                                        <p:strVal val="visible"/>
                                      </p:to>
                                    </p:set>
                                    <p:anim calcmode="lin" valueType="num">
                                      <p:cBhvr>
                                        <p:cTn id="67" dur="500" fill="hold"/>
                                        <p:tgtEl>
                                          <p:spTgt spid="14"/>
                                        </p:tgtEl>
                                        <p:attrNameLst>
                                          <p:attrName>ppt_w</p:attrName>
                                        </p:attrNameLst>
                                      </p:cBhvr>
                                      <p:tavLst>
                                        <p:tav tm="0">
                                          <p:val>
                                            <p:fltVal val="0"/>
                                          </p:val>
                                        </p:tav>
                                        <p:tav tm="100000">
                                          <p:val>
                                            <p:strVal val="#ppt_w"/>
                                          </p:val>
                                        </p:tav>
                                      </p:tavLst>
                                    </p:anim>
                                    <p:anim calcmode="lin" valueType="num">
                                      <p:cBhvr>
                                        <p:cTn id="68" dur="500" fill="hold"/>
                                        <p:tgtEl>
                                          <p:spTgt spid="14"/>
                                        </p:tgtEl>
                                        <p:attrNameLst>
                                          <p:attrName>ppt_h</p:attrName>
                                        </p:attrNameLst>
                                      </p:cBhvr>
                                      <p:tavLst>
                                        <p:tav tm="0">
                                          <p:val>
                                            <p:fltVal val="0"/>
                                          </p:val>
                                        </p:tav>
                                        <p:tav tm="100000">
                                          <p:val>
                                            <p:strVal val="#ppt_h"/>
                                          </p:val>
                                        </p:tav>
                                      </p:tavLst>
                                    </p:anim>
                                    <p:anim calcmode="lin" valueType="num">
                                      <p:cBhvr>
                                        <p:cTn id="69" dur="500" fill="hold"/>
                                        <p:tgtEl>
                                          <p:spTgt spid="14"/>
                                        </p:tgtEl>
                                        <p:attrNameLst>
                                          <p:attrName>style.rotation</p:attrName>
                                        </p:attrNameLst>
                                      </p:cBhvr>
                                      <p:tavLst>
                                        <p:tav tm="0">
                                          <p:val>
                                            <p:fltVal val="360"/>
                                          </p:val>
                                        </p:tav>
                                        <p:tav tm="100000">
                                          <p:val>
                                            <p:fltVal val="0"/>
                                          </p:val>
                                        </p:tav>
                                      </p:tavLst>
                                    </p:anim>
                                    <p:animEffect transition="in" filter="fade">
                                      <p:cBhvr>
                                        <p:cTn id="70" dur="500"/>
                                        <p:tgtEl>
                                          <p:spTgt spid="14"/>
                                        </p:tgtEl>
                                      </p:cBhvr>
                                    </p:animEffect>
                                  </p:childTnLst>
                                </p:cTn>
                              </p:par>
                              <p:par>
                                <p:cTn id="71" presetID="49" presetClass="entr" presetSubtype="0" decel="100000" fill="hold" grpId="0" nodeType="withEffect">
                                  <p:stCondLst>
                                    <p:cond delay="500"/>
                                  </p:stCondLst>
                                  <p:childTnLst>
                                    <p:set>
                                      <p:cBhvr>
                                        <p:cTn id="72" dur="1" fill="hold">
                                          <p:stCondLst>
                                            <p:cond delay="0"/>
                                          </p:stCondLst>
                                        </p:cTn>
                                        <p:tgtEl>
                                          <p:spTgt spid="13"/>
                                        </p:tgtEl>
                                        <p:attrNameLst>
                                          <p:attrName>style.visibility</p:attrName>
                                        </p:attrNameLst>
                                      </p:cBhvr>
                                      <p:to>
                                        <p:strVal val="visible"/>
                                      </p:to>
                                    </p:set>
                                    <p:anim calcmode="lin" valueType="num">
                                      <p:cBhvr>
                                        <p:cTn id="73" dur="500" fill="hold"/>
                                        <p:tgtEl>
                                          <p:spTgt spid="13"/>
                                        </p:tgtEl>
                                        <p:attrNameLst>
                                          <p:attrName>ppt_w</p:attrName>
                                        </p:attrNameLst>
                                      </p:cBhvr>
                                      <p:tavLst>
                                        <p:tav tm="0">
                                          <p:val>
                                            <p:fltVal val="0"/>
                                          </p:val>
                                        </p:tav>
                                        <p:tav tm="100000">
                                          <p:val>
                                            <p:strVal val="#ppt_w"/>
                                          </p:val>
                                        </p:tav>
                                      </p:tavLst>
                                    </p:anim>
                                    <p:anim calcmode="lin" valueType="num">
                                      <p:cBhvr>
                                        <p:cTn id="74" dur="500" fill="hold"/>
                                        <p:tgtEl>
                                          <p:spTgt spid="13"/>
                                        </p:tgtEl>
                                        <p:attrNameLst>
                                          <p:attrName>ppt_h</p:attrName>
                                        </p:attrNameLst>
                                      </p:cBhvr>
                                      <p:tavLst>
                                        <p:tav tm="0">
                                          <p:val>
                                            <p:fltVal val="0"/>
                                          </p:val>
                                        </p:tav>
                                        <p:tav tm="100000">
                                          <p:val>
                                            <p:strVal val="#ppt_h"/>
                                          </p:val>
                                        </p:tav>
                                      </p:tavLst>
                                    </p:anim>
                                    <p:anim calcmode="lin" valueType="num">
                                      <p:cBhvr>
                                        <p:cTn id="75" dur="500" fill="hold"/>
                                        <p:tgtEl>
                                          <p:spTgt spid="13"/>
                                        </p:tgtEl>
                                        <p:attrNameLst>
                                          <p:attrName>style.rotation</p:attrName>
                                        </p:attrNameLst>
                                      </p:cBhvr>
                                      <p:tavLst>
                                        <p:tav tm="0">
                                          <p:val>
                                            <p:fltVal val="360"/>
                                          </p:val>
                                        </p:tav>
                                        <p:tav tm="100000">
                                          <p:val>
                                            <p:fltVal val="0"/>
                                          </p:val>
                                        </p:tav>
                                      </p:tavLst>
                                    </p:anim>
                                    <p:animEffect transition="in" filter="fade">
                                      <p:cBhvr>
                                        <p:cTn id="76" dur="500"/>
                                        <p:tgtEl>
                                          <p:spTgt spid="13"/>
                                        </p:tgtEl>
                                      </p:cBhvr>
                                    </p:animEffect>
                                  </p:childTnLst>
                                </p:cTn>
                              </p:par>
                              <p:par>
                                <p:cTn id="77" presetID="23" presetClass="entr" presetSubtype="288" fill="hold" grpId="0" nodeType="withEffect">
                                  <p:stCondLst>
                                    <p:cond delay="0"/>
                                  </p:stCondLst>
                                  <p:childTnLst>
                                    <p:set>
                                      <p:cBhvr>
                                        <p:cTn id="78" dur="1" fill="hold">
                                          <p:stCondLst>
                                            <p:cond delay="0"/>
                                          </p:stCondLst>
                                        </p:cTn>
                                        <p:tgtEl>
                                          <p:spTgt spid="28"/>
                                        </p:tgtEl>
                                        <p:attrNameLst>
                                          <p:attrName>style.visibility</p:attrName>
                                        </p:attrNameLst>
                                      </p:cBhvr>
                                      <p:to>
                                        <p:strVal val="visible"/>
                                      </p:to>
                                    </p:set>
                                    <p:anim calcmode="lin" valueType="num">
                                      <p:cBhvr>
                                        <p:cTn id="79" dur="1600" fill="hold"/>
                                        <p:tgtEl>
                                          <p:spTgt spid="28"/>
                                        </p:tgtEl>
                                        <p:attrNameLst>
                                          <p:attrName>ppt_w</p:attrName>
                                        </p:attrNameLst>
                                      </p:cBhvr>
                                      <p:tavLst>
                                        <p:tav tm="0">
                                          <p:val>
                                            <p:strVal val="4/3*#ppt_w"/>
                                          </p:val>
                                        </p:tav>
                                        <p:tav tm="100000">
                                          <p:val>
                                            <p:strVal val="#ppt_w"/>
                                          </p:val>
                                        </p:tav>
                                      </p:tavLst>
                                    </p:anim>
                                    <p:anim calcmode="lin" valueType="num">
                                      <p:cBhvr>
                                        <p:cTn id="80" dur="1600" fill="hold"/>
                                        <p:tgtEl>
                                          <p:spTgt spid="28"/>
                                        </p:tgtEl>
                                        <p:attrNameLst>
                                          <p:attrName>ppt_h</p:attrName>
                                        </p:attrNameLst>
                                      </p:cBhvr>
                                      <p:tavLst>
                                        <p:tav tm="0">
                                          <p:val>
                                            <p:strVal val="4/3*#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animBg="1"/>
      <p:bldP spid="4" grpId="1" animBg="1"/>
      <p:bldP spid="5" grpId="0" animBg="1"/>
      <p:bldP spid="5" grpId="1" animBg="1"/>
      <p:bldP spid="6" grpId="0" animBg="1"/>
      <p:bldP spid="6" grpId="1" animBg="1"/>
      <p:bldP spid="7" grpId="0" animBg="1"/>
      <p:bldP spid="7" grpId="1" animBg="1"/>
      <p:bldP spid="10" grpId="0" animBg="1"/>
      <p:bldP spid="11" grpId="0" animBg="1"/>
      <p:bldP spid="13" grpId="0" animBg="1"/>
      <p:bldP spid="14" grpId="0" animBg="1"/>
      <p:bldP spid="16" grpId="0" animBg="1"/>
      <p:bldP spid="17" grpId="0" animBg="1"/>
      <p:bldP spid="28" grpId="0" animBg="1"/>
    </p:bld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33_Title Slide">
    <p:spTree>
      <p:nvGrpSpPr>
        <p:cNvPr id="1" name=""/>
        <p:cNvGrpSpPr/>
        <p:nvPr/>
      </p:nvGrpSpPr>
      <p:grpSpPr>
        <a:xfrm>
          <a:off x="0" y="0"/>
          <a:ext cx="0" cy="0"/>
          <a:chOff x="0" y="0"/>
          <a:chExt cx="0" cy="0"/>
        </a:xfrm>
      </p:grpSpPr>
      <p:sp>
        <p:nvSpPr>
          <p:cNvPr id="31" name="Picture Placeholder 30">
            <a:extLst>
              <a:ext uri="{FF2B5EF4-FFF2-40B4-BE49-F238E27FC236}">
                <a16:creationId xmlns:a16="http://schemas.microsoft.com/office/drawing/2014/main" id="{3F2F8012-EE85-4E61-B325-F04045D1F0AB}"/>
              </a:ext>
            </a:extLst>
          </p:cNvPr>
          <p:cNvSpPr>
            <a:spLocks noGrp="1"/>
          </p:cNvSpPr>
          <p:nvPr>
            <p:ph type="pic" sz="quarter" idx="13"/>
          </p:nvPr>
        </p:nvSpPr>
        <p:spPr>
          <a:xfrm>
            <a:off x="7162800" y="1295400"/>
            <a:ext cx="15889288" cy="11010900"/>
          </a:xfrm>
          <a:custGeom>
            <a:avLst/>
            <a:gdLst>
              <a:gd name="connsiteX0" fmla="*/ 0 w 15889288"/>
              <a:gd name="connsiteY0" fmla="*/ 0 h 11010900"/>
              <a:gd name="connsiteX1" fmla="*/ 15889288 w 15889288"/>
              <a:gd name="connsiteY1" fmla="*/ 0 h 11010900"/>
              <a:gd name="connsiteX2" fmla="*/ 15889288 w 15889288"/>
              <a:gd name="connsiteY2" fmla="*/ 11010900 h 11010900"/>
              <a:gd name="connsiteX3" fmla="*/ 0 w 15889288"/>
              <a:gd name="connsiteY3" fmla="*/ 11010900 h 11010900"/>
            </a:gdLst>
            <a:ahLst/>
            <a:cxnLst>
              <a:cxn ang="0">
                <a:pos x="connsiteX0" y="connsiteY0"/>
              </a:cxn>
              <a:cxn ang="0">
                <a:pos x="connsiteX1" y="connsiteY1"/>
              </a:cxn>
              <a:cxn ang="0">
                <a:pos x="connsiteX2" y="connsiteY2"/>
              </a:cxn>
              <a:cxn ang="0">
                <a:pos x="connsiteX3" y="connsiteY3"/>
              </a:cxn>
            </a:cxnLst>
            <a:rect l="l" t="t" r="r" b="b"/>
            <a:pathLst>
              <a:path w="15889288" h="11010900">
                <a:moveTo>
                  <a:pt x="0" y="0"/>
                </a:moveTo>
                <a:lnTo>
                  <a:pt x="15889288" y="0"/>
                </a:lnTo>
                <a:lnTo>
                  <a:pt x="15889288" y="11010900"/>
                </a:lnTo>
                <a:lnTo>
                  <a:pt x="0" y="11010900"/>
                </a:lnTo>
                <a:close/>
              </a:path>
            </a:pathLst>
          </a:custGeom>
          <a:pattFill prst="pct60">
            <a:fgClr>
              <a:schemeClr val="bg1"/>
            </a:fgClr>
            <a:bgClr>
              <a:schemeClr val="bg1">
                <a:lumMod val="85000"/>
              </a:schemeClr>
            </a:bgClr>
          </a:pattFill>
        </p:spPr>
        <p:txBody>
          <a:bodyPr wrap="square" anchor="ctr">
            <a:noAutofit/>
          </a:bodyPr>
          <a:lstStyle>
            <a:lvl1pPr marL="0" indent="0" algn="ctr">
              <a:buFontTx/>
              <a:buNone/>
              <a:defRPr sz="2400"/>
            </a:lvl1pPr>
          </a:lstStyle>
          <a:p>
            <a:endParaRPr lang="en-US"/>
          </a:p>
        </p:txBody>
      </p:sp>
      <p:sp>
        <p:nvSpPr>
          <p:cNvPr id="36" name="Picture Placeholder 35">
            <a:extLst>
              <a:ext uri="{FF2B5EF4-FFF2-40B4-BE49-F238E27FC236}">
                <a16:creationId xmlns:a16="http://schemas.microsoft.com/office/drawing/2014/main" id="{FCCFAD53-D99C-4483-BBC4-1C6952C442AD}"/>
              </a:ext>
            </a:extLst>
          </p:cNvPr>
          <p:cNvSpPr>
            <a:spLocks noGrp="1"/>
          </p:cNvSpPr>
          <p:nvPr>
            <p:ph type="pic" sz="quarter" idx="14"/>
          </p:nvPr>
        </p:nvSpPr>
        <p:spPr>
          <a:xfrm>
            <a:off x="7162800" y="14024763"/>
            <a:ext cx="15889288" cy="11010900"/>
          </a:xfrm>
          <a:custGeom>
            <a:avLst/>
            <a:gdLst>
              <a:gd name="connsiteX0" fmla="*/ 0 w 15889288"/>
              <a:gd name="connsiteY0" fmla="*/ 0 h 11010900"/>
              <a:gd name="connsiteX1" fmla="*/ 15889288 w 15889288"/>
              <a:gd name="connsiteY1" fmla="*/ 0 h 11010900"/>
              <a:gd name="connsiteX2" fmla="*/ 15889288 w 15889288"/>
              <a:gd name="connsiteY2" fmla="*/ 11010900 h 11010900"/>
              <a:gd name="connsiteX3" fmla="*/ 0 w 15889288"/>
              <a:gd name="connsiteY3" fmla="*/ 11010900 h 11010900"/>
            </a:gdLst>
            <a:ahLst/>
            <a:cxnLst>
              <a:cxn ang="0">
                <a:pos x="connsiteX0" y="connsiteY0"/>
              </a:cxn>
              <a:cxn ang="0">
                <a:pos x="connsiteX1" y="connsiteY1"/>
              </a:cxn>
              <a:cxn ang="0">
                <a:pos x="connsiteX2" y="connsiteY2"/>
              </a:cxn>
              <a:cxn ang="0">
                <a:pos x="connsiteX3" y="connsiteY3"/>
              </a:cxn>
            </a:cxnLst>
            <a:rect l="l" t="t" r="r" b="b"/>
            <a:pathLst>
              <a:path w="15889288" h="11010900">
                <a:moveTo>
                  <a:pt x="0" y="0"/>
                </a:moveTo>
                <a:lnTo>
                  <a:pt x="15889288" y="0"/>
                </a:lnTo>
                <a:lnTo>
                  <a:pt x="15889288" y="11010900"/>
                </a:lnTo>
                <a:lnTo>
                  <a:pt x="0" y="11010900"/>
                </a:lnTo>
                <a:close/>
              </a:path>
            </a:pathLst>
          </a:custGeom>
          <a:pattFill prst="pct60">
            <a:fgClr>
              <a:schemeClr val="bg1"/>
            </a:fgClr>
            <a:bgClr>
              <a:schemeClr val="bg1">
                <a:lumMod val="85000"/>
              </a:schemeClr>
            </a:bgClr>
          </a:pattFill>
        </p:spPr>
        <p:txBody>
          <a:bodyPr wrap="square" anchor="ctr">
            <a:noAutofit/>
          </a:bodyPr>
          <a:lstStyle>
            <a:lvl1pPr marL="0" indent="0" algn="ctr">
              <a:buFontTx/>
              <a:buNone/>
              <a:defRPr sz="2400"/>
            </a:lvl1pPr>
          </a:lstStyle>
          <a:p>
            <a:endParaRPr lang="en-US"/>
          </a:p>
        </p:txBody>
      </p:sp>
      <p:sp>
        <p:nvSpPr>
          <p:cNvPr id="37" name="Picture Placeholder 36">
            <a:extLst>
              <a:ext uri="{FF2B5EF4-FFF2-40B4-BE49-F238E27FC236}">
                <a16:creationId xmlns:a16="http://schemas.microsoft.com/office/drawing/2014/main" id="{2B27640E-DC5B-4F3D-B3BD-3BD42A3AC63A}"/>
              </a:ext>
            </a:extLst>
          </p:cNvPr>
          <p:cNvSpPr>
            <a:spLocks noGrp="1"/>
          </p:cNvSpPr>
          <p:nvPr>
            <p:ph type="pic" sz="quarter" idx="15"/>
          </p:nvPr>
        </p:nvSpPr>
        <p:spPr>
          <a:xfrm>
            <a:off x="7162800" y="-11576304"/>
            <a:ext cx="15889288" cy="11010900"/>
          </a:xfrm>
          <a:custGeom>
            <a:avLst/>
            <a:gdLst>
              <a:gd name="connsiteX0" fmla="*/ 0 w 15889288"/>
              <a:gd name="connsiteY0" fmla="*/ 0 h 11010900"/>
              <a:gd name="connsiteX1" fmla="*/ 15889288 w 15889288"/>
              <a:gd name="connsiteY1" fmla="*/ 0 h 11010900"/>
              <a:gd name="connsiteX2" fmla="*/ 15889288 w 15889288"/>
              <a:gd name="connsiteY2" fmla="*/ 11010900 h 11010900"/>
              <a:gd name="connsiteX3" fmla="*/ 0 w 15889288"/>
              <a:gd name="connsiteY3" fmla="*/ 11010900 h 11010900"/>
            </a:gdLst>
            <a:ahLst/>
            <a:cxnLst>
              <a:cxn ang="0">
                <a:pos x="connsiteX0" y="connsiteY0"/>
              </a:cxn>
              <a:cxn ang="0">
                <a:pos x="connsiteX1" y="connsiteY1"/>
              </a:cxn>
              <a:cxn ang="0">
                <a:pos x="connsiteX2" y="connsiteY2"/>
              </a:cxn>
              <a:cxn ang="0">
                <a:pos x="connsiteX3" y="connsiteY3"/>
              </a:cxn>
            </a:cxnLst>
            <a:rect l="l" t="t" r="r" b="b"/>
            <a:pathLst>
              <a:path w="15889288" h="11010900">
                <a:moveTo>
                  <a:pt x="0" y="0"/>
                </a:moveTo>
                <a:lnTo>
                  <a:pt x="15889288" y="0"/>
                </a:lnTo>
                <a:lnTo>
                  <a:pt x="15889288" y="11010900"/>
                </a:lnTo>
                <a:lnTo>
                  <a:pt x="0" y="11010900"/>
                </a:lnTo>
                <a:close/>
              </a:path>
            </a:pathLst>
          </a:custGeom>
          <a:pattFill prst="pct60">
            <a:fgClr>
              <a:schemeClr val="bg1"/>
            </a:fgClr>
            <a:bgClr>
              <a:schemeClr val="bg1">
                <a:lumMod val="85000"/>
              </a:schemeClr>
            </a:bgClr>
          </a:pattFill>
        </p:spPr>
        <p:txBody>
          <a:bodyPr wrap="square" anchor="ctr">
            <a:noAutofit/>
          </a:bodyPr>
          <a:lstStyle>
            <a:lvl1pPr marL="0" indent="0" algn="ctr">
              <a:buFontTx/>
              <a:buNone/>
              <a:defRPr sz="2400"/>
            </a:lvl1pPr>
          </a:lstStyle>
          <a:p>
            <a:endParaRPr lang="en-US"/>
          </a:p>
        </p:txBody>
      </p:sp>
      <p:sp>
        <p:nvSpPr>
          <p:cNvPr id="2" name="TextBox 1">
            <a:extLst>
              <a:ext uri="{FF2B5EF4-FFF2-40B4-BE49-F238E27FC236}">
                <a16:creationId xmlns:a16="http://schemas.microsoft.com/office/drawing/2014/main" id="{991EFD73-3EFC-4E7E-977E-6045C0E97022}"/>
              </a:ext>
            </a:extLst>
          </p:cNvPr>
          <p:cNvSpPr txBox="1"/>
          <p:nvPr userDrawn="1"/>
        </p:nvSpPr>
        <p:spPr>
          <a:xfrm rot="16200000">
            <a:off x="-1151185" y="6311280"/>
            <a:ext cx="4303999" cy="400110"/>
          </a:xfrm>
          <a:prstGeom prst="rect">
            <a:avLst/>
          </a:prstGeom>
          <a:noFill/>
        </p:spPr>
        <p:txBody>
          <a:bodyPr wrap="none" rtlCol="0" anchor="ctr">
            <a:spAutoFit/>
          </a:bodyPr>
          <a:lstStyle/>
          <a:p>
            <a:r>
              <a:rPr lang="en-US" sz="2000" b="1">
                <a:solidFill>
                  <a:schemeClr val="tx1"/>
                </a:solidFill>
                <a:latin typeface="+mj-lt"/>
              </a:rPr>
              <a:t>Nova</a:t>
            </a:r>
            <a:r>
              <a:rPr lang="en-US" sz="2000">
                <a:solidFill>
                  <a:schemeClr val="tx1"/>
                </a:solidFill>
              </a:rPr>
              <a:t> presentation to DesignTuts team</a:t>
            </a:r>
          </a:p>
        </p:txBody>
      </p:sp>
      <p:sp useBgFill="1">
        <p:nvSpPr>
          <p:cNvPr id="3" name="Rectangle 2">
            <a:extLst>
              <a:ext uri="{FF2B5EF4-FFF2-40B4-BE49-F238E27FC236}">
                <a16:creationId xmlns:a16="http://schemas.microsoft.com/office/drawing/2014/main" id="{70C2095F-97D9-4094-BD36-0951741A08F7}"/>
              </a:ext>
            </a:extLst>
          </p:cNvPr>
          <p:cNvSpPr/>
          <p:nvPr userDrawn="1"/>
        </p:nvSpPr>
        <p:spPr>
          <a:xfrm rot="5400000">
            <a:off x="-1196240" y="10738435"/>
            <a:ext cx="4173803" cy="178132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Rounded Corners 3">
            <a:extLst>
              <a:ext uri="{FF2B5EF4-FFF2-40B4-BE49-F238E27FC236}">
                <a16:creationId xmlns:a16="http://schemas.microsoft.com/office/drawing/2014/main" id="{5B3ED305-11AC-4DF6-95E5-0D658AC4E0A0}"/>
              </a:ext>
            </a:extLst>
          </p:cNvPr>
          <p:cNvSpPr/>
          <p:nvPr userDrawn="1"/>
        </p:nvSpPr>
        <p:spPr>
          <a:xfrm rot="2700000">
            <a:off x="499426" y="9056575"/>
            <a:ext cx="1002776" cy="1002776"/>
          </a:xfrm>
          <a:prstGeom prst="roundRect">
            <a:avLst>
              <a:gd name="adj" fmla="val 21316"/>
            </a:avLst>
          </a:prstGeom>
          <a:solidFill>
            <a:schemeClr val="accent1"/>
          </a:solidFill>
          <a:ln>
            <a:noFill/>
          </a:ln>
          <a:effectLst>
            <a:outerShdw blurRad="685800" sx="102000" sy="102000" algn="ctr"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B822A108-D151-4EA8-9380-3C6EB288932B}"/>
              </a:ext>
            </a:extLst>
          </p:cNvPr>
          <p:cNvSpPr/>
          <p:nvPr userDrawn="1"/>
        </p:nvSpPr>
        <p:spPr>
          <a:xfrm rot="2700000">
            <a:off x="586444" y="9143594"/>
            <a:ext cx="828741" cy="828741"/>
          </a:xfrm>
          <a:prstGeom prst="roundRect">
            <a:avLst>
              <a:gd name="adj" fmla="val 21316"/>
            </a:avLst>
          </a:prstGeom>
          <a:solidFill>
            <a:schemeClr val="accent1"/>
          </a:solidFill>
          <a:ln>
            <a:noFill/>
          </a:ln>
          <a:effectLst>
            <a:outerShdw blurRad="685800" sx="102000" sy="102000" algn="ctr"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Rounded Corners 5">
            <a:extLst>
              <a:ext uri="{FF2B5EF4-FFF2-40B4-BE49-F238E27FC236}">
                <a16:creationId xmlns:a16="http://schemas.microsoft.com/office/drawing/2014/main" id="{503DE27B-C85C-4D54-A022-976B2D0DD19A}"/>
              </a:ext>
            </a:extLst>
          </p:cNvPr>
          <p:cNvSpPr/>
          <p:nvPr userDrawn="1"/>
        </p:nvSpPr>
        <p:spPr>
          <a:xfrm rot="2700000">
            <a:off x="689492" y="9249392"/>
            <a:ext cx="622645" cy="619422"/>
          </a:xfrm>
          <a:prstGeom prst="roundRect">
            <a:avLst>
              <a:gd name="adj" fmla="val 21316"/>
            </a:avLst>
          </a:prstGeom>
          <a:solidFill>
            <a:schemeClr val="accent1"/>
          </a:solidFill>
          <a:ln>
            <a:noFill/>
          </a:ln>
          <a:effectLst>
            <a:outerShdw blurRad="685800" sx="102000" sy="102000" algn="ctr"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6">
            <a:extLst>
              <a:ext uri="{FF2B5EF4-FFF2-40B4-BE49-F238E27FC236}">
                <a16:creationId xmlns:a16="http://schemas.microsoft.com/office/drawing/2014/main" id="{40B9A2B0-4CF5-4B3C-8C18-E65E2B8C917A}"/>
              </a:ext>
            </a:extLst>
          </p:cNvPr>
          <p:cNvSpPr/>
          <p:nvPr userDrawn="1"/>
        </p:nvSpPr>
        <p:spPr>
          <a:xfrm rot="2700000">
            <a:off x="788177" y="9345328"/>
            <a:ext cx="425275" cy="425275"/>
          </a:xfrm>
          <a:prstGeom prst="roundRect">
            <a:avLst>
              <a:gd name="adj" fmla="val 21316"/>
            </a:avLst>
          </a:prstGeom>
          <a:solidFill>
            <a:schemeClr val="accent1"/>
          </a:solidFill>
          <a:ln>
            <a:noFill/>
          </a:ln>
          <a:effectLst>
            <a:outerShdw blurRad="685800" sx="102000" sy="102000" algn="ctr"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lide Number Placeholder 5">
            <a:extLst>
              <a:ext uri="{FF2B5EF4-FFF2-40B4-BE49-F238E27FC236}">
                <a16:creationId xmlns:a16="http://schemas.microsoft.com/office/drawing/2014/main" id="{0F81A6E2-5B09-457E-812E-51511A381940}"/>
              </a:ext>
            </a:extLst>
          </p:cNvPr>
          <p:cNvSpPr txBox="1">
            <a:spLocks/>
          </p:cNvSpPr>
          <p:nvPr userDrawn="1"/>
        </p:nvSpPr>
        <p:spPr>
          <a:xfrm>
            <a:off x="877068" y="9239707"/>
            <a:ext cx="247493" cy="582761"/>
          </a:xfrm>
          <a:prstGeom prst="rect">
            <a:avLst/>
          </a:prstGeom>
        </p:spPr>
        <p:txBody>
          <a:bodyPr vert="horz" wrap="none" lIns="121920" tIns="60960" rIns="121920" bIns="6096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2000" b="1" smtClean="0">
                <a:solidFill>
                  <a:schemeClr val="bg1"/>
                </a:solidFill>
                <a:latin typeface="+mj-lt"/>
              </a:rPr>
              <a:pPr algn="ctr"/>
              <a:t>‹#›</a:t>
            </a:fld>
            <a:endParaRPr lang="en-US" sz="1200" b="1">
              <a:solidFill>
                <a:schemeClr val="bg1"/>
              </a:solidFill>
              <a:latin typeface="+mj-lt"/>
            </a:endParaRPr>
          </a:p>
        </p:txBody>
      </p:sp>
      <p:sp>
        <p:nvSpPr>
          <p:cNvPr id="9" name="Rectangle 8">
            <a:hlinkClick r:id="rId2"/>
            <a:extLst>
              <a:ext uri="{FF2B5EF4-FFF2-40B4-BE49-F238E27FC236}">
                <a16:creationId xmlns:a16="http://schemas.microsoft.com/office/drawing/2014/main" id="{DFEF7234-7D16-4547-AD06-EF442D231C26}"/>
              </a:ext>
            </a:extLst>
          </p:cNvPr>
          <p:cNvSpPr/>
          <p:nvPr userDrawn="1"/>
        </p:nvSpPr>
        <p:spPr>
          <a:xfrm>
            <a:off x="23362766" y="6501135"/>
            <a:ext cx="713731" cy="713731"/>
          </a:xfrm>
          <a:prstGeom prst="rect">
            <a:avLst/>
          </a:prstGeom>
          <a:solidFill>
            <a:srgbClr val="00CAC5">
              <a:alpha val="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35756953-F73D-473A-AAB6-F6742A70FB12}"/>
              </a:ext>
            </a:extLst>
          </p:cNvPr>
          <p:cNvSpPr/>
          <p:nvPr userDrawn="1"/>
        </p:nvSpPr>
        <p:spPr>
          <a:xfrm rot="2700000">
            <a:off x="23436611" y="6581333"/>
            <a:ext cx="566041" cy="566041"/>
          </a:xfrm>
          <a:prstGeom prst="ellipse">
            <a:avLst/>
          </a:prstGeom>
          <a:noFill/>
          <a:ln w="6350">
            <a:solidFill>
              <a:schemeClr val="tx1"/>
            </a:solidFill>
          </a:ln>
          <a:effectLst>
            <a:outerShdw blurRad="685800" sx="102000" sy="102000" algn="ctr"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6">
            <a:extLst>
              <a:ext uri="{FF2B5EF4-FFF2-40B4-BE49-F238E27FC236}">
                <a16:creationId xmlns:a16="http://schemas.microsoft.com/office/drawing/2014/main" id="{9E41AB32-3111-45E8-A763-621C6AB956B7}"/>
              </a:ext>
            </a:extLst>
          </p:cNvPr>
          <p:cNvSpPr>
            <a:spLocks/>
          </p:cNvSpPr>
          <p:nvPr userDrawn="1"/>
        </p:nvSpPr>
        <p:spPr bwMode="auto">
          <a:xfrm>
            <a:off x="23662745" y="6742125"/>
            <a:ext cx="113773" cy="244458"/>
          </a:xfrm>
          <a:custGeom>
            <a:avLst/>
            <a:gdLst>
              <a:gd name="T0" fmla="*/ 573 w 704"/>
              <a:gd name="T1" fmla="*/ 255 h 1506"/>
              <a:gd name="T2" fmla="*/ 573 w 704"/>
              <a:gd name="T3" fmla="*/ 255 h 1506"/>
              <a:gd name="T4" fmla="*/ 704 w 704"/>
              <a:gd name="T5" fmla="*/ 255 h 1506"/>
              <a:gd name="T6" fmla="*/ 704 w 704"/>
              <a:gd name="T7" fmla="*/ 0 h 1506"/>
              <a:gd name="T8" fmla="*/ 492 w 704"/>
              <a:gd name="T9" fmla="*/ 0 h 1506"/>
              <a:gd name="T10" fmla="*/ 155 w 704"/>
              <a:gd name="T11" fmla="*/ 336 h 1506"/>
              <a:gd name="T12" fmla="*/ 155 w 704"/>
              <a:gd name="T13" fmla="*/ 493 h 1506"/>
              <a:gd name="T14" fmla="*/ 0 w 704"/>
              <a:gd name="T15" fmla="*/ 493 h 1506"/>
              <a:gd name="T16" fmla="*/ 0 w 704"/>
              <a:gd name="T17" fmla="*/ 749 h 1506"/>
              <a:gd name="T18" fmla="*/ 155 w 704"/>
              <a:gd name="T19" fmla="*/ 749 h 1506"/>
              <a:gd name="T20" fmla="*/ 155 w 704"/>
              <a:gd name="T21" fmla="*/ 1506 h 1506"/>
              <a:gd name="T22" fmla="*/ 467 w 704"/>
              <a:gd name="T23" fmla="*/ 1506 h 1506"/>
              <a:gd name="T24" fmla="*/ 467 w 704"/>
              <a:gd name="T25" fmla="*/ 749 h 1506"/>
              <a:gd name="T26" fmla="*/ 679 w 704"/>
              <a:gd name="T27" fmla="*/ 749 h 1506"/>
              <a:gd name="T28" fmla="*/ 704 w 704"/>
              <a:gd name="T29" fmla="*/ 493 h 1506"/>
              <a:gd name="T30" fmla="*/ 467 w 704"/>
              <a:gd name="T31" fmla="*/ 493 h 1506"/>
              <a:gd name="T32" fmla="*/ 467 w 704"/>
              <a:gd name="T33" fmla="*/ 362 h 1506"/>
              <a:gd name="T34" fmla="*/ 573 w 704"/>
              <a:gd name="T35" fmla="*/ 255 h 1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4" h="1506">
                <a:moveTo>
                  <a:pt x="573" y="255"/>
                </a:moveTo>
                <a:lnTo>
                  <a:pt x="573" y="255"/>
                </a:lnTo>
                <a:lnTo>
                  <a:pt x="704" y="255"/>
                </a:lnTo>
                <a:lnTo>
                  <a:pt x="704" y="0"/>
                </a:lnTo>
                <a:lnTo>
                  <a:pt x="492" y="0"/>
                </a:lnTo>
                <a:cubicBezTo>
                  <a:pt x="243" y="0"/>
                  <a:pt x="155" y="124"/>
                  <a:pt x="155" y="336"/>
                </a:cubicBezTo>
                <a:lnTo>
                  <a:pt x="155" y="493"/>
                </a:lnTo>
                <a:lnTo>
                  <a:pt x="0" y="493"/>
                </a:lnTo>
                <a:lnTo>
                  <a:pt x="0" y="749"/>
                </a:lnTo>
                <a:lnTo>
                  <a:pt x="155" y="749"/>
                </a:lnTo>
                <a:lnTo>
                  <a:pt x="155" y="1506"/>
                </a:lnTo>
                <a:lnTo>
                  <a:pt x="467" y="1506"/>
                </a:lnTo>
                <a:lnTo>
                  <a:pt x="467" y="749"/>
                </a:lnTo>
                <a:lnTo>
                  <a:pt x="679" y="749"/>
                </a:lnTo>
                <a:lnTo>
                  <a:pt x="704" y="493"/>
                </a:lnTo>
                <a:lnTo>
                  <a:pt x="467" y="493"/>
                </a:lnTo>
                <a:lnTo>
                  <a:pt x="467" y="362"/>
                </a:lnTo>
                <a:cubicBezTo>
                  <a:pt x="467" y="293"/>
                  <a:pt x="473" y="255"/>
                  <a:pt x="573" y="255"/>
                </a:cubicBezTo>
                <a:close/>
              </a:path>
            </a:pathLst>
          </a:custGeom>
          <a:solidFill>
            <a:schemeClr val="tx1"/>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12" name="Rectangle 11">
            <a:hlinkClick r:id="rId3"/>
            <a:extLst>
              <a:ext uri="{FF2B5EF4-FFF2-40B4-BE49-F238E27FC236}">
                <a16:creationId xmlns:a16="http://schemas.microsoft.com/office/drawing/2014/main" id="{A53A1220-5AB6-40B6-A7C2-28F939B5D56E}"/>
              </a:ext>
            </a:extLst>
          </p:cNvPr>
          <p:cNvSpPr/>
          <p:nvPr userDrawn="1"/>
        </p:nvSpPr>
        <p:spPr>
          <a:xfrm>
            <a:off x="23362766" y="5679998"/>
            <a:ext cx="713731" cy="713731"/>
          </a:xfrm>
          <a:prstGeom prst="rect">
            <a:avLst/>
          </a:prstGeom>
          <a:solidFill>
            <a:srgbClr val="00CAC5">
              <a:alpha val="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Freeform 7">
            <a:extLst>
              <a:ext uri="{FF2B5EF4-FFF2-40B4-BE49-F238E27FC236}">
                <a16:creationId xmlns:a16="http://schemas.microsoft.com/office/drawing/2014/main" id="{2407B0DC-8427-4721-AAA2-A667E86D7C2B}"/>
              </a:ext>
            </a:extLst>
          </p:cNvPr>
          <p:cNvSpPr>
            <a:spLocks noEditPoints="1"/>
          </p:cNvSpPr>
          <p:nvPr userDrawn="1"/>
        </p:nvSpPr>
        <p:spPr bwMode="auto">
          <a:xfrm>
            <a:off x="23593484" y="5915790"/>
            <a:ext cx="252294" cy="242147"/>
          </a:xfrm>
          <a:custGeom>
            <a:avLst/>
            <a:gdLst>
              <a:gd name="T0" fmla="*/ 1176 w 1562"/>
              <a:gd name="T1" fmla="*/ 466 h 1491"/>
              <a:gd name="T2" fmla="*/ 1176 w 1562"/>
              <a:gd name="T3" fmla="*/ 466 h 1491"/>
              <a:gd name="T4" fmla="*/ 871 w 1562"/>
              <a:gd name="T5" fmla="*/ 636 h 1491"/>
              <a:gd name="T6" fmla="*/ 871 w 1562"/>
              <a:gd name="T7" fmla="*/ 488 h 1491"/>
              <a:gd name="T8" fmla="*/ 538 w 1562"/>
              <a:gd name="T9" fmla="*/ 488 h 1491"/>
              <a:gd name="T10" fmla="*/ 538 w 1562"/>
              <a:gd name="T11" fmla="*/ 1491 h 1491"/>
              <a:gd name="T12" fmla="*/ 871 w 1562"/>
              <a:gd name="T13" fmla="*/ 1491 h 1491"/>
              <a:gd name="T14" fmla="*/ 871 w 1562"/>
              <a:gd name="T15" fmla="*/ 931 h 1491"/>
              <a:gd name="T16" fmla="*/ 886 w 1562"/>
              <a:gd name="T17" fmla="*/ 850 h 1491"/>
              <a:gd name="T18" fmla="*/ 1057 w 1562"/>
              <a:gd name="T19" fmla="*/ 724 h 1491"/>
              <a:gd name="T20" fmla="*/ 1228 w 1562"/>
              <a:gd name="T21" fmla="*/ 953 h 1491"/>
              <a:gd name="T22" fmla="*/ 1228 w 1562"/>
              <a:gd name="T23" fmla="*/ 1491 h 1491"/>
              <a:gd name="T24" fmla="*/ 1562 w 1562"/>
              <a:gd name="T25" fmla="*/ 1491 h 1491"/>
              <a:gd name="T26" fmla="*/ 1562 w 1562"/>
              <a:gd name="T27" fmla="*/ 916 h 1491"/>
              <a:gd name="T28" fmla="*/ 1176 w 1562"/>
              <a:gd name="T29" fmla="*/ 466 h 1491"/>
              <a:gd name="T30" fmla="*/ 22 w 1562"/>
              <a:gd name="T31" fmla="*/ 1491 h 1491"/>
              <a:gd name="T32" fmla="*/ 22 w 1562"/>
              <a:gd name="T33" fmla="*/ 1491 h 1491"/>
              <a:gd name="T34" fmla="*/ 357 w 1562"/>
              <a:gd name="T35" fmla="*/ 1491 h 1491"/>
              <a:gd name="T36" fmla="*/ 357 w 1562"/>
              <a:gd name="T37" fmla="*/ 487 h 1491"/>
              <a:gd name="T38" fmla="*/ 22 w 1562"/>
              <a:gd name="T39" fmla="*/ 487 h 1491"/>
              <a:gd name="T40" fmla="*/ 22 w 1562"/>
              <a:gd name="T41" fmla="*/ 1491 h 1491"/>
              <a:gd name="T42" fmla="*/ 193 w 1562"/>
              <a:gd name="T43" fmla="*/ 0 h 1491"/>
              <a:gd name="T44" fmla="*/ 193 w 1562"/>
              <a:gd name="T45" fmla="*/ 0 h 1491"/>
              <a:gd name="T46" fmla="*/ 0 w 1562"/>
              <a:gd name="T47" fmla="*/ 178 h 1491"/>
              <a:gd name="T48" fmla="*/ 186 w 1562"/>
              <a:gd name="T49" fmla="*/ 347 h 1491"/>
              <a:gd name="T50" fmla="*/ 379 w 1562"/>
              <a:gd name="T51" fmla="*/ 178 h 1491"/>
              <a:gd name="T52" fmla="*/ 193 w 1562"/>
              <a:gd name="T53" fmla="*/ 0 h 1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562" h="1491">
                <a:moveTo>
                  <a:pt x="1176" y="466"/>
                </a:moveTo>
                <a:lnTo>
                  <a:pt x="1176" y="466"/>
                </a:lnTo>
                <a:cubicBezTo>
                  <a:pt x="990" y="466"/>
                  <a:pt x="916" y="562"/>
                  <a:pt x="871" y="636"/>
                </a:cubicBezTo>
                <a:lnTo>
                  <a:pt x="871" y="488"/>
                </a:lnTo>
                <a:lnTo>
                  <a:pt x="538" y="488"/>
                </a:lnTo>
                <a:cubicBezTo>
                  <a:pt x="545" y="584"/>
                  <a:pt x="538" y="1491"/>
                  <a:pt x="538" y="1491"/>
                </a:cubicBezTo>
                <a:lnTo>
                  <a:pt x="871" y="1491"/>
                </a:lnTo>
                <a:lnTo>
                  <a:pt x="871" y="931"/>
                </a:lnTo>
                <a:cubicBezTo>
                  <a:pt x="871" y="901"/>
                  <a:pt x="871" y="872"/>
                  <a:pt x="886" y="850"/>
                </a:cubicBezTo>
                <a:cubicBezTo>
                  <a:pt x="909" y="791"/>
                  <a:pt x="961" y="724"/>
                  <a:pt x="1057" y="724"/>
                </a:cubicBezTo>
                <a:cubicBezTo>
                  <a:pt x="1176" y="724"/>
                  <a:pt x="1228" y="820"/>
                  <a:pt x="1228" y="953"/>
                </a:cubicBezTo>
                <a:lnTo>
                  <a:pt x="1228" y="1491"/>
                </a:lnTo>
                <a:lnTo>
                  <a:pt x="1562" y="1491"/>
                </a:lnTo>
                <a:lnTo>
                  <a:pt x="1562" y="916"/>
                </a:lnTo>
                <a:cubicBezTo>
                  <a:pt x="1562" y="606"/>
                  <a:pt x="1398" y="466"/>
                  <a:pt x="1176" y="466"/>
                </a:cubicBezTo>
                <a:close/>
                <a:moveTo>
                  <a:pt x="22" y="1491"/>
                </a:moveTo>
                <a:lnTo>
                  <a:pt x="22" y="1491"/>
                </a:lnTo>
                <a:lnTo>
                  <a:pt x="357" y="1491"/>
                </a:lnTo>
                <a:lnTo>
                  <a:pt x="357" y="487"/>
                </a:lnTo>
                <a:lnTo>
                  <a:pt x="22" y="487"/>
                </a:lnTo>
                <a:lnTo>
                  <a:pt x="22" y="1491"/>
                </a:lnTo>
                <a:close/>
                <a:moveTo>
                  <a:pt x="193" y="0"/>
                </a:moveTo>
                <a:lnTo>
                  <a:pt x="193" y="0"/>
                </a:lnTo>
                <a:cubicBezTo>
                  <a:pt x="74" y="0"/>
                  <a:pt x="0" y="82"/>
                  <a:pt x="0" y="178"/>
                </a:cubicBezTo>
                <a:cubicBezTo>
                  <a:pt x="0" y="273"/>
                  <a:pt x="74" y="347"/>
                  <a:pt x="186" y="347"/>
                </a:cubicBezTo>
                <a:cubicBezTo>
                  <a:pt x="305" y="347"/>
                  <a:pt x="379" y="273"/>
                  <a:pt x="379" y="178"/>
                </a:cubicBezTo>
                <a:cubicBezTo>
                  <a:pt x="379" y="82"/>
                  <a:pt x="305" y="0"/>
                  <a:pt x="193" y="0"/>
                </a:cubicBezTo>
                <a:close/>
              </a:path>
            </a:pathLst>
          </a:custGeom>
          <a:solidFill>
            <a:schemeClr val="tx1"/>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14" name="Oval 13">
            <a:extLst>
              <a:ext uri="{FF2B5EF4-FFF2-40B4-BE49-F238E27FC236}">
                <a16:creationId xmlns:a16="http://schemas.microsoft.com/office/drawing/2014/main" id="{26298F93-E28A-4A6A-B4B1-5DB8B90DBD4D}"/>
              </a:ext>
            </a:extLst>
          </p:cNvPr>
          <p:cNvSpPr/>
          <p:nvPr userDrawn="1"/>
        </p:nvSpPr>
        <p:spPr>
          <a:xfrm rot="2700000">
            <a:off x="23436611" y="5760196"/>
            <a:ext cx="566041" cy="566041"/>
          </a:xfrm>
          <a:prstGeom prst="ellipse">
            <a:avLst/>
          </a:prstGeom>
          <a:noFill/>
          <a:ln w="6350">
            <a:solidFill>
              <a:schemeClr val="tx1"/>
            </a:solidFill>
          </a:ln>
          <a:effectLst>
            <a:outerShdw blurRad="685800" sx="102000" sy="102000" algn="ctr"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hlinkClick r:id="rId4"/>
            <a:extLst>
              <a:ext uri="{FF2B5EF4-FFF2-40B4-BE49-F238E27FC236}">
                <a16:creationId xmlns:a16="http://schemas.microsoft.com/office/drawing/2014/main" id="{C85C7F75-41AD-4A3A-8E42-56FFCC54EA35}"/>
              </a:ext>
            </a:extLst>
          </p:cNvPr>
          <p:cNvSpPr/>
          <p:nvPr userDrawn="1"/>
        </p:nvSpPr>
        <p:spPr>
          <a:xfrm>
            <a:off x="23362766" y="7322271"/>
            <a:ext cx="713731" cy="713731"/>
          </a:xfrm>
          <a:prstGeom prst="rect">
            <a:avLst/>
          </a:prstGeom>
          <a:solidFill>
            <a:srgbClr val="00CAC5">
              <a:alpha val="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Freeform 8">
            <a:extLst>
              <a:ext uri="{FF2B5EF4-FFF2-40B4-BE49-F238E27FC236}">
                <a16:creationId xmlns:a16="http://schemas.microsoft.com/office/drawing/2014/main" id="{7405FD7B-4C67-4C0D-A50B-CD501A6FFE60}"/>
              </a:ext>
            </a:extLst>
          </p:cNvPr>
          <p:cNvSpPr>
            <a:spLocks/>
          </p:cNvSpPr>
          <p:nvPr userDrawn="1"/>
        </p:nvSpPr>
        <p:spPr bwMode="auto">
          <a:xfrm>
            <a:off x="23583068" y="7580059"/>
            <a:ext cx="273127" cy="223096"/>
          </a:xfrm>
          <a:custGeom>
            <a:avLst/>
            <a:gdLst>
              <a:gd name="T0" fmla="*/ 1491 w 1690"/>
              <a:gd name="T1" fmla="*/ 223 h 1374"/>
              <a:gd name="T2" fmla="*/ 1491 w 1690"/>
              <a:gd name="T3" fmla="*/ 223 h 1374"/>
              <a:gd name="T4" fmla="*/ 1647 w 1690"/>
              <a:gd name="T5" fmla="*/ 30 h 1374"/>
              <a:gd name="T6" fmla="*/ 1424 w 1690"/>
              <a:gd name="T7" fmla="*/ 108 h 1374"/>
              <a:gd name="T8" fmla="*/ 1171 w 1690"/>
              <a:gd name="T9" fmla="*/ 0 h 1374"/>
              <a:gd name="T10" fmla="*/ 821 w 1690"/>
              <a:gd name="T11" fmla="*/ 356 h 1374"/>
              <a:gd name="T12" fmla="*/ 827 w 1690"/>
              <a:gd name="T13" fmla="*/ 428 h 1374"/>
              <a:gd name="T14" fmla="*/ 114 w 1690"/>
              <a:gd name="T15" fmla="*/ 66 h 1374"/>
              <a:gd name="T16" fmla="*/ 72 w 1690"/>
              <a:gd name="T17" fmla="*/ 241 h 1374"/>
              <a:gd name="T18" fmla="*/ 223 w 1690"/>
              <a:gd name="T19" fmla="*/ 530 h 1374"/>
              <a:gd name="T20" fmla="*/ 66 w 1690"/>
              <a:gd name="T21" fmla="*/ 488 h 1374"/>
              <a:gd name="T22" fmla="*/ 66 w 1690"/>
              <a:gd name="T23" fmla="*/ 494 h 1374"/>
              <a:gd name="T24" fmla="*/ 344 w 1690"/>
              <a:gd name="T25" fmla="*/ 832 h 1374"/>
              <a:gd name="T26" fmla="*/ 253 w 1690"/>
              <a:gd name="T27" fmla="*/ 844 h 1374"/>
              <a:gd name="T28" fmla="*/ 187 w 1690"/>
              <a:gd name="T29" fmla="*/ 838 h 1374"/>
              <a:gd name="T30" fmla="*/ 513 w 1690"/>
              <a:gd name="T31" fmla="*/ 1079 h 1374"/>
              <a:gd name="T32" fmla="*/ 78 w 1690"/>
              <a:gd name="T33" fmla="*/ 1230 h 1374"/>
              <a:gd name="T34" fmla="*/ 0 w 1690"/>
              <a:gd name="T35" fmla="*/ 1224 h 1374"/>
              <a:gd name="T36" fmla="*/ 525 w 1690"/>
              <a:gd name="T37" fmla="*/ 1374 h 1374"/>
              <a:gd name="T38" fmla="*/ 1521 w 1690"/>
              <a:gd name="T39" fmla="*/ 392 h 1374"/>
              <a:gd name="T40" fmla="*/ 1521 w 1690"/>
              <a:gd name="T41" fmla="*/ 344 h 1374"/>
              <a:gd name="T42" fmla="*/ 1690 w 1690"/>
              <a:gd name="T43" fmla="*/ 163 h 1374"/>
              <a:gd name="T44" fmla="*/ 1491 w 1690"/>
              <a:gd name="T45" fmla="*/ 223 h 1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90" h="1374">
                <a:moveTo>
                  <a:pt x="1491" y="223"/>
                </a:moveTo>
                <a:lnTo>
                  <a:pt x="1491" y="223"/>
                </a:lnTo>
                <a:cubicBezTo>
                  <a:pt x="1569" y="175"/>
                  <a:pt x="1617" y="108"/>
                  <a:pt x="1647" y="30"/>
                </a:cubicBezTo>
                <a:cubicBezTo>
                  <a:pt x="1581" y="66"/>
                  <a:pt x="1509" y="96"/>
                  <a:pt x="1424" y="108"/>
                </a:cubicBezTo>
                <a:cubicBezTo>
                  <a:pt x="1358" y="42"/>
                  <a:pt x="1273" y="0"/>
                  <a:pt x="1171" y="0"/>
                </a:cubicBezTo>
                <a:cubicBezTo>
                  <a:pt x="977" y="0"/>
                  <a:pt x="821" y="157"/>
                  <a:pt x="821" y="356"/>
                </a:cubicBezTo>
                <a:cubicBezTo>
                  <a:pt x="821" y="374"/>
                  <a:pt x="827" y="404"/>
                  <a:pt x="827" y="428"/>
                </a:cubicBezTo>
                <a:cubicBezTo>
                  <a:pt x="543" y="410"/>
                  <a:pt x="283" y="277"/>
                  <a:pt x="114" y="66"/>
                </a:cubicBezTo>
                <a:cubicBezTo>
                  <a:pt x="84" y="120"/>
                  <a:pt x="72" y="175"/>
                  <a:pt x="72" y="241"/>
                </a:cubicBezTo>
                <a:cubicBezTo>
                  <a:pt x="72" y="362"/>
                  <a:pt x="132" y="470"/>
                  <a:pt x="223" y="530"/>
                </a:cubicBezTo>
                <a:cubicBezTo>
                  <a:pt x="169" y="530"/>
                  <a:pt x="114" y="512"/>
                  <a:pt x="66" y="488"/>
                </a:cubicBezTo>
                <a:lnTo>
                  <a:pt x="66" y="494"/>
                </a:lnTo>
                <a:cubicBezTo>
                  <a:pt x="66" y="663"/>
                  <a:pt x="187" y="802"/>
                  <a:pt x="344" y="832"/>
                </a:cubicBezTo>
                <a:cubicBezTo>
                  <a:pt x="313" y="838"/>
                  <a:pt x="283" y="844"/>
                  <a:pt x="253" y="844"/>
                </a:cubicBezTo>
                <a:cubicBezTo>
                  <a:pt x="235" y="844"/>
                  <a:pt x="211" y="838"/>
                  <a:pt x="187" y="838"/>
                </a:cubicBezTo>
                <a:cubicBezTo>
                  <a:pt x="235" y="977"/>
                  <a:pt x="356" y="1073"/>
                  <a:pt x="513" y="1079"/>
                </a:cubicBezTo>
                <a:cubicBezTo>
                  <a:pt x="392" y="1170"/>
                  <a:pt x="241" y="1230"/>
                  <a:pt x="78" y="1230"/>
                </a:cubicBezTo>
                <a:cubicBezTo>
                  <a:pt x="54" y="1230"/>
                  <a:pt x="24" y="1230"/>
                  <a:pt x="0" y="1224"/>
                </a:cubicBezTo>
                <a:cubicBezTo>
                  <a:pt x="151" y="1326"/>
                  <a:pt x="338" y="1374"/>
                  <a:pt x="525" y="1374"/>
                </a:cubicBezTo>
                <a:cubicBezTo>
                  <a:pt x="1171" y="1374"/>
                  <a:pt x="1521" y="844"/>
                  <a:pt x="1521" y="392"/>
                </a:cubicBezTo>
                <a:lnTo>
                  <a:pt x="1521" y="344"/>
                </a:lnTo>
                <a:cubicBezTo>
                  <a:pt x="1587" y="295"/>
                  <a:pt x="1647" y="235"/>
                  <a:pt x="1690" y="163"/>
                </a:cubicBezTo>
                <a:cubicBezTo>
                  <a:pt x="1635" y="193"/>
                  <a:pt x="1569" y="211"/>
                  <a:pt x="1491" y="223"/>
                </a:cubicBezTo>
                <a:close/>
              </a:path>
            </a:pathLst>
          </a:custGeom>
          <a:solidFill>
            <a:schemeClr val="tx1"/>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17" name="Oval 16">
            <a:extLst>
              <a:ext uri="{FF2B5EF4-FFF2-40B4-BE49-F238E27FC236}">
                <a16:creationId xmlns:a16="http://schemas.microsoft.com/office/drawing/2014/main" id="{91468AF2-4BDF-494C-8E68-D8622BC33408}"/>
              </a:ext>
            </a:extLst>
          </p:cNvPr>
          <p:cNvSpPr/>
          <p:nvPr userDrawn="1"/>
        </p:nvSpPr>
        <p:spPr>
          <a:xfrm rot="2700000">
            <a:off x="23436611" y="7402469"/>
            <a:ext cx="566041" cy="566041"/>
          </a:xfrm>
          <a:prstGeom prst="ellipse">
            <a:avLst/>
          </a:prstGeom>
          <a:noFill/>
          <a:ln w="6350">
            <a:solidFill>
              <a:schemeClr val="tx1"/>
            </a:solidFill>
          </a:ln>
          <a:effectLst>
            <a:outerShdw blurRad="685800" sx="102000" sy="102000" algn="ctr"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45FB5C87-D273-4741-B8BC-9DDDF4ACCED6}"/>
              </a:ext>
            </a:extLst>
          </p:cNvPr>
          <p:cNvGrpSpPr/>
          <p:nvPr userDrawn="1"/>
        </p:nvGrpSpPr>
        <p:grpSpPr>
          <a:xfrm>
            <a:off x="949541" y="840709"/>
            <a:ext cx="102546" cy="1150016"/>
            <a:chOff x="447517" y="840709"/>
            <a:chExt cx="102546" cy="1150016"/>
          </a:xfrm>
        </p:grpSpPr>
        <p:sp>
          <p:nvSpPr>
            <p:cNvPr id="19" name="Oval 28">
              <a:extLst>
                <a:ext uri="{FF2B5EF4-FFF2-40B4-BE49-F238E27FC236}">
                  <a16:creationId xmlns:a16="http://schemas.microsoft.com/office/drawing/2014/main" id="{77A9FED8-8494-4471-996B-444CA69B5905}"/>
                </a:ext>
              </a:extLst>
            </p:cNvPr>
            <p:cNvSpPr/>
            <p:nvPr userDrawn="1"/>
          </p:nvSpPr>
          <p:spPr>
            <a:xfrm>
              <a:off x="447517" y="840709"/>
              <a:ext cx="102546" cy="10254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accent3"/>
                </a:solidFill>
              </a:endParaRPr>
            </a:p>
          </p:txBody>
        </p:sp>
        <p:sp>
          <p:nvSpPr>
            <p:cNvPr id="20" name="Oval 19">
              <a:extLst>
                <a:ext uri="{FF2B5EF4-FFF2-40B4-BE49-F238E27FC236}">
                  <a16:creationId xmlns:a16="http://schemas.microsoft.com/office/drawing/2014/main" id="{1456D321-15D2-4AFE-99BB-E6FF0048B358}"/>
                </a:ext>
              </a:extLst>
            </p:cNvPr>
            <p:cNvSpPr/>
            <p:nvPr userDrawn="1"/>
          </p:nvSpPr>
          <p:spPr>
            <a:xfrm>
              <a:off x="447517" y="1192253"/>
              <a:ext cx="102546" cy="10254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accent3"/>
                </a:solidFill>
              </a:endParaRPr>
            </a:p>
          </p:txBody>
        </p:sp>
        <p:sp>
          <p:nvSpPr>
            <p:cNvPr id="21" name="Oval 20">
              <a:extLst>
                <a:ext uri="{FF2B5EF4-FFF2-40B4-BE49-F238E27FC236}">
                  <a16:creationId xmlns:a16="http://schemas.microsoft.com/office/drawing/2014/main" id="{3DF4838A-6FF2-49AF-9BE3-76AE8F2D9BC2}"/>
                </a:ext>
              </a:extLst>
            </p:cNvPr>
            <p:cNvSpPr/>
            <p:nvPr userDrawn="1"/>
          </p:nvSpPr>
          <p:spPr>
            <a:xfrm>
              <a:off x="447517" y="1540216"/>
              <a:ext cx="102546" cy="10254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accent3"/>
                </a:solidFill>
              </a:endParaRPr>
            </a:p>
          </p:txBody>
        </p:sp>
        <p:sp>
          <p:nvSpPr>
            <p:cNvPr id="22" name="Oval 21">
              <a:extLst>
                <a:ext uri="{FF2B5EF4-FFF2-40B4-BE49-F238E27FC236}">
                  <a16:creationId xmlns:a16="http://schemas.microsoft.com/office/drawing/2014/main" id="{8B0876AB-E2E5-4728-B737-74306782D9BA}"/>
                </a:ext>
              </a:extLst>
            </p:cNvPr>
            <p:cNvSpPr/>
            <p:nvPr userDrawn="1"/>
          </p:nvSpPr>
          <p:spPr>
            <a:xfrm>
              <a:off x="447517" y="1888179"/>
              <a:ext cx="102546" cy="10254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accent3"/>
                </a:solidFill>
              </a:endParaRPr>
            </a:p>
          </p:txBody>
        </p:sp>
      </p:grpSp>
      <p:grpSp>
        <p:nvGrpSpPr>
          <p:cNvPr id="23" name="Group 22">
            <a:extLst>
              <a:ext uri="{FF2B5EF4-FFF2-40B4-BE49-F238E27FC236}">
                <a16:creationId xmlns:a16="http://schemas.microsoft.com/office/drawing/2014/main" id="{075F4416-25C5-4530-A8BB-0DB995984C1E}"/>
              </a:ext>
            </a:extLst>
          </p:cNvPr>
          <p:cNvGrpSpPr/>
          <p:nvPr userDrawn="1"/>
        </p:nvGrpSpPr>
        <p:grpSpPr>
          <a:xfrm>
            <a:off x="23668358" y="12034374"/>
            <a:ext cx="102546" cy="1150016"/>
            <a:chOff x="447517" y="840709"/>
            <a:chExt cx="102546" cy="1150016"/>
          </a:xfrm>
          <a:solidFill>
            <a:schemeClr val="bg1">
              <a:lumMod val="65000"/>
            </a:schemeClr>
          </a:solidFill>
        </p:grpSpPr>
        <p:sp>
          <p:nvSpPr>
            <p:cNvPr id="24" name="Oval 28">
              <a:extLst>
                <a:ext uri="{FF2B5EF4-FFF2-40B4-BE49-F238E27FC236}">
                  <a16:creationId xmlns:a16="http://schemas.microsoft.com/office/drawing/2014/main" id="{3B70F7E5-CE4C-4884-B385-0FE696B474DF}"/>
                </a:ext>
              </a:extLst>
            </p:cNvPr>
            <p:cNvSpPr/>
            <p:nvPr userDrawn="1"/>
          </p:nvSpPr>
          <p:spPr>
            <a:xfrm>
              <a:off x="447517" y="840709"/>
              <a:ext cx="102546" cy="10254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accent3"/>
                </a:solidFill>
              </a:endParaRPr>
            </a:p>
          </p:txBody>
        </p:sp>
        <p:sp>
          <p:nvSpPr>
            <p:cNvPr id="25" name="Oval 24">
              <a:extLst>
                <a:ext uri="{FF2B5EF4-FFF2-40B4-BE49-F238E27FC236}">
                  <a16:creationId xmlns:a16="http://schemas.microsoft.com/office/drawing/2014/main" id="{DF4C602B-647A-493F-B078-429D1685D74E}"/>
                </a:ext>
              </a:extLst>
            </p:cNvPr>
            <p:cNvSpPr/>
            <p:nvPr userDrawn="1"/>
          </p:nvSpPr>
          <p:spPr>
            <a:xfrm>
              <a:off x="447517" y="1192253"/>
              <a:ext cx="102546" cy="10254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accent3"/>
                </a:solidFill>
              </a:endParaRPr>
            </a:p>
          </p:txBody>
        </p:sp>
        <p:sp>
          <p:nvSpPr>
            <p:cNvPr id="26" name="Oval 25">
              <a:extLst>
                <a:ext uri="{FF2B5EF4-FFF2-40B4-BE49-F238E27FC236}">
                  <a16:creationId xmlns:a16="http://schemas.microsoft.com/office/drawing/2014/main" id="{30110167-0DC5-4BDE-AF07-ADF6A3882B86}"/>
                </a:ext>
              </a:extLst>
            </p:cNvPr>
            <p:cNvSpPr/>
            <p:nvPr userDrawn="1"/>
          </p:nvSpPr>
          <p:spPr>
            <a:xfrm>
              <a:off x="447517" y="1540216"/>
              <a:ext cx="102546" cy="10254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accent3"/>
                </a:solidFill>
              </a:endParaRPr>
            </a:p>
          </p:txBody>
        </p:sp>
        <p:sp>
          <p:nvSpPr>
            <p:cNvPr id="27" name="Oval 26">
              <a:extLst>
                <a:ext uri="{FF2B5EF4-FFF2-40B4-BE49-F238E27FC236}">
                  <a16:creationId xmlns:a16="http://schemas.microsoft.com/office/drawing/2014/main" id="{F472FD95-278B-4473-9721-0ED692FED85A}"/>
                </a:ext>
              </a:extLst>
            </p:cNvPr>
            <p:cNvSpPr/>
            <p:nvPr userDrawn="1"/>
          </p:nvSpPr>
          <p:spPr>
            <a:xfrm>
              <a:off x="447517" y="1888179"/>
              <a:ext cx="102546" cy="10254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accent3"/>
                </a:solidFill>
              </a:endParaRPr>
            </a:p>
          </p:txBody>
        </p:sp>
      </p:grpSp>
    </p:spTree>
    <p:extLst>
      <p:ext uri="{BB962C8B-B14F-4D97-AF65-F5344CB8AC3E}">
        <p14:creationId xmlns:p14="http://schemas.microsoft.com/office/powerpoint/2010/main" val="2852350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 calcmode="lin" valueType="num">
                                      <p:cBhvr>
                                        <p:cTn id="9" dur="500" fill="hold"/>
                                        <p:tgtEl>
                                          <p:spTgt spid="4"/>
                                        </p:tgtEl>
                                        <p:attrNameLst>
                                          <p:attrName>style.rotation</p:attrName>
                                        </p:attrNameLst>
                                      </p:cBhvr>
                                      <p:tavLst>
                                        <p:tav tm="0">
                                          <p:val>
                                            <p:fltVal val="360"/>
                                          </p:val>
                                        </p:tav>
                                        <p:tav tm="100000">
                                          <p:val>
                                            <p:fltVal val="0"/>
                                          </p:val>
                                        </p:tav>
                                      </p:tavLst>
                                    </p:anim>
                                    <p:animEffect transition="in" filter="fade">
                                      <p:cBhvr>
                                        <p:cTn id="10" dur="500"/>
                                        <p:tgtEl>
                                          <p:spTgt spid="4"/>
                                        </p:tgtEl>
                                      </p:cBhvr>
                                    </p:animEffect>
                                  </p:childTnLst>
                                </p:cTn>
                              </p:par>
                              <p:par>
                                <p:cTn id="11" presetID="49" presetClass="entr" presetSubtype="0" decel="100000" fill="hold" grpId="0" nodeType="withEffect">
                                  <p:stCondLst>
                                    <p:cond delay="100"/>
                                  </p:stCondLst>
                                  <p:childTnLst>
                                    <p:set>
                                      <p:cBhvr>
                                        <p:cTn id="12" dur="1" fill="hold">
                                          <p:stCondLst>
                                            <p:cond delay="0"/>
                                          </p:stCondLst>
                                        </p:cTn>
                                        <p:tgtEl>
                                          <p:spTgt spid="5"/>
                                        </p:tgtEl>
                                        <p:attrNameLst>
                                          <p:attrName>style.visibility</p:attrName>
                                        </p:attrNameLst>
                                      </p:cBhvr>
                                      <p:to>
                                        <p:strVal val="visible"/>
                                      </p:to>
                                    </p:set>
                                    <p:anim calcmode="lin" valueType="num">
                                      <p:cBhvr>
                                        <p:cTn id="13" dur="500" fill="hold"/>
                                        <p:tgtEl>
                                          <p:spTgt spid="5"/>
                                        </p:tgtEl>
                                        <p:attrNameLst>
                                          <p:attrName>ppt_w</p:attrName>
                                        </p:attrNameLst>
                                      </p:cBhvr>
                                      <p:tavLst>
                                        <p:tav tm="0">
                                          <p:val>
                                            <p:fltVal val="0"/>
                                          </p:val>
                                        </p:tav>
                                        <p:tav tm="100000">
                                          <p:val>
                                            <p:strVal val="#ppt_w"/>
                                          </p:val>
                                        </p:tav>
                                      </p:tavLst>
                                    </p:anim>
                                    <p:anim calcmode="lin" valueType="num">
                                      <p:cBhvr>
                                        <p:cTn id="14" dur="500" fill="hold"/>
                                        <p:tgtEl>
                                          <p:spTgt spid="5"/>
                                        </p:tgtEl>
                                        <p:attrNameLst>
                                          <p:attrName>ppt_h</p:attrName>
                                        </p:attrNameLst>
                                      </p:cBhvr>
                                      <p:tavLst>
                                        <p:tav tm="0">
                                          <p:val>
                                            <p:fltVal val="0"/>
                                          </p:val>
                                        </p:tav>
                                        <p:tav tm="100000">
                                          <p:val>
                                            <p:strVal val="#ppt_h"/>
                                          </p:val>
                                        </p:tav>
                                      </p:tavLst>
                                    </p:anim>
                                    <p:anim calcmode="lin" valueType="num">
                                      <p:cBhvr>
                                        <p:cTn id="15" dur="500" fill="hold"/>
                                        <p:tgtEl>
                                          <p:spTgt spid="5"/>
                                        </p:tgtEl>
                                        <p:attrNameLst>
                                          <p:attrName>style.rotation</p:attrName>
                                        </p:attrNameLst>
                                      </p:cBhvr>
                                      <p:tavLst>
                                        <p:tav tm="0">
                                          <p:val>
                                            <p:fltVal val="360"/>
                                          </p:val>
                                        </p:tav>
                                        <p:tav tm="100000">
                                          <p:val>
                                            <p:fltVal val="0"/>
                                          </p:val>
                                        </p:tav>
                                      </p:tavLst>
                                    </p:anim>
                                    <p:animEffect transition="in" filter="fade">
                                      <p:cBhvr>
                                        <p:cTn id="16" dur="500"/>
                                        <p:tgtEl>
                                          <p:spTgt spid="5"/>
                                        </p:tgtEl>
                                      </p:cBhvr>
                                    </p:animEffect>
                                  </p:childTnLst>
                                </p:cTn>
                              </p:par>
                              <p:par>
                                <p:cTn id="17" presetID="49" presetClass="entr" presetSubtype="0" decel="100000" fill="hold" grpId="0" nodeType="withEffect">
                                  <p:stCondLst>
                                    <p:cond delay="200"/>
                                  </p:stCondLst>
                                  <p:childTnLst>
                                    <p:set>
                                      <p:cBhvr>
                                        <p:cTn id="18" dur="1" fill="hold">
                                          <p:stCondLst>
                                            <p:cond delay="0"/>
                                          </p:stCondLst>
                                        </p:cTn>
                                        <p:tgtEl>
                                          <p:spTgt spid="6"/>
                                        </p:tgtEl>
                                        <p:attrNameLst>
                                          <p:attrName>style.visibility</p:attrName>
                                        </p:attrNameLst>
                                      </p:cBhvr>
                                      <p:to>
                                        <p:strVal val="visible"/>
                                      </p:to>
                                    </p:set>
                                    <p:anim calcmode="lin" valueType="num">
                                      <p:cBhvr>
                                        <p:cTn id="19" dur="500" fill="hold"/>
                                        <p:tgtEl>
                                          <p:spTgt spid="6"/>
                                        </p:tgtEl>
                                        <p:attrNameLst>
                                          <p:attrName>ppt_w</p:attrName>
                                        </p:attrNameLst>
                                      </p:cBhvr>
                                      <p:tavLst>
                                        <p:tav tm="0">
                                          <p:val>
                                            <p:fltVal val="0"/>
                                          </p:val>
                                        </p:tav>
                                        <p:tav tm="100000">
                                          <p:val>
                                            <p:strVal val="#ppt_w"/>
                                          </p:val>
                                        </p:tav>
                                      </p:tavLst>
                                    </p:anim>
                                    <p:anim calcmode="lin" valueType="num">
                                      <p:cBhvr>
                                        <p:cTn id="20" dur="500" fill="hold"/>
                                        <p:tgtEl>
                                          <p:spTgt spid="6"/>
                                        </p:tgtEl>
                                        <p:attrNameLst>
                                          <p:attrName>ppt_h</p:attrName>
                                        </p:attrNameLst>
                                      </p:cBhvr>
                                      <p:tavLst>
                                        <p:tav tm="0">
                                          <p:val>
                                            <p:fltVal val="0"/>
                                          </p:val>
                                        </p:tav>
                                        <p:tav tm="100000">
                                          <p:val>
                                            <p:strVal val="#ppt_h"/>
                                          </p:val>
                                        </p:tav>
                                      </p:tavLst>
                                    </p:anim>
                                    <p:anim calcmode="lin" valueType="num">
                                      <p:cBhvr>
                                        <p:cTn id="21" dur="500" fill="hold"/>
                                        <p:tgtEl>
                                          <p:spTgt spid="6"/>
                                        </p:tgtEl>
                                        <p:attrNameLst>
                                          <p:attrName>style.rotation</p:attrName>
                                        </p:attrNameLst>
                                      </p:cBhvr>
                                      <p:tavLst>
                                        <p:tav tm="0">
                                          <p:val>
                                            <p:fltVal val="360"/>
                                          </p:val>
                                        </p:tav>
                                        <p:tav tm="100000">
                                          <p:val>
                                            <p:fltVal val="0"/>
                                          </p:val>
                                        </p:tav>
                                      </p:tavLst>
                                    </p:anim>
                                    <p:animEffect transition="in" filter="fade">
                                      <p:cBhvr>
                                        <p:cTn id="22" dur="500"/>
                                        <p:tgtEl>
                                          <p:spTgt spid="6"/>
                                        </p:tgtEl>
                                      </p:cBhvr>
                                    </p:animEffect>
                                  </p:childTnLst>
                                </p:cTn>
                              </p:par>
                              <p:par>
                                <p:cTn id="23" presetID="49" presetClass="entr" presetSubtype="0" decel="100000" fill="hold" grpId="0" nodeType="withEffect">
                                  <p:stCondLst>
                                    <p:cond delay="300"/>
                                  </p:stCondLst>
                                  <p:childTnLst>
                                    <p:set>
                                      <p:cBhvr>
                                        <p:cTn id="24" dur="1" fill="hold">
                                          <p:stCondLst>
                                            <p:cond delay="0"/>
                                          </p:stCondLst>
                                        </p:cTn>
                                        <p:tgtEl>
                                          <p:spTgt spid="7"/>
                                        </p:tgtEl>
                                        <p:attrNameLst>
                                          <p:attrName>style.visibility</p:attrName>
                                        </p:attrNameLst>
                                      </p:cBhvr>
                                      <p:to>
                                        <p:strVal val="visible"/>
                                      </p:to>
                                    </p:set>
                                    <p:anim calcmode="lin" valueType="num">
                                      <p:cBhvr>
                                        <p:cTn id="25" dur="500" fill="hold"/>
                                        <p:tgtEl>
                                          <p:spTgt spid="7"/>
                                        </p:tgtEl>
                                        <p:attrNameLst>
                                          <p:attrName>ppt_w</p:attrName>
                                        </p:attrNameLst>
                                      </p:cBhvr>
                                      <p:tavLst>
                                        <p:tav tm="0">
                                          <p:val>
                                            <p:fltVal val="0"/>
                                          </p:val>
                                        </p:tav>
                                        <p:tav tm="100000">
                                          <p:val>
                                            <p:strVal val="#ppt_w"/>
                                          </p:val>
                                        </p:tav>
                                      </p:tavLst>
                                    </p:anim>
                                    <p:anim calcmode="lin" valueType="num">
                                      <p:cBhvr>
                                        <p:cTn id="26" dur="500" fill="hold"/>
                                        <p:tgtEl>
                                          <p:spTgt spid="7"/>
                                        </p:tgtEl>
                                        <p:attrNameLst>
                                          <p:attrName>ppt_h</p:attrName>
                                        </p:attrNameLst>
                                      </p:cBhvr>
                                      <p:tavLst>
                                        <p:tav tm="0">
                                          <p:val>
                                            <p:fltVal val="0"/>
                                          </p:val>
                                        </p:tav>
                                        <p:tav tm="100000">
                                          <p:val>
                                            <p:strVal val="#ppt_h"/>
                                          </p:val>
                                        </p:tav>
                                      </p:tavLst>
                                    </p:anim>
                                    <p:anim calcmode="lin" valueType="num">
                                      <p:cBhvr>
                                        <p:cTn id="27" dur="500" fill="hold"/>
                                        <p:tgtEl>
                                          <p:spTgt spid="7"/>
                                        </p:tgtEl>
                                        <p:attrNameLst>
                                          <p:attrName>style.rotation</p:attrName>
                                        </p:attrNameLst>
                                      </p:cBhvr>
                                      <p:tavLst>
                                        <p:tav tm="0">
                                          <p:val>
                                            <p:fltVal val="360"/>
                                          </p:val>
                                        </p:tav>
                                        <p:tav tm="100000">
                                          <p:val>
                                            <p:fltVal val="0"/>
                                          </p:val>
                                        </p:tav>
                                      </p:tavLst>
                                    </p:anim>
                                    <p:animEffect transition="in" filter="fade">
                                      <p:cBhvr>
                                        <p:cTn id="28" dur="500"/>
                                        <p:tgtEl>
                                          <p:spTgt spid="7"/>
                                        </p:tgtEl>
                                      </p:cBhvr>
                                    </p:animEffect>
                                  </p:childTnLst>
                                </p:cTn>
                              </p:par>
                              <p:par>
                                <p:cTn id="29" presetID="8" presetClass="emph" presetSubtype="0" repeatCount="indefinite" fill="hold" grpId="1" nodeType="withEffect">
                                  <p:stCondLst>
                                    <p:cond delay="300"/>
                                  </p:stCondLst>
                                  <p:childTnLst>
                                    <p:animRot by="21600000">
                                      <p:cBhvr>
                                        <p:cTn id="30" dur="6000" fill="hold"/>
                                        <p:tgtEl>
                                          <p:spTgt spid="4"/>
                                        </p:tgtEl>
                                        <p:attrNameLst>
                                          <p:attrName>r</p:attrName>
                                        </p:attrNameLst>
                                      </p:cBhvr>
                                    </p:animRot>
                                  </p:childTnLst>
                                </p:cTn>
                              </p:par>
                              <p:par>
                                <p:cTn id="31" presetID="8" presetClass="emph" presetSubtype="0" repeatCount="indefinite" fill="hold" grpId="1" nodeType="withEffect">
                                  <p:stCondLst>
                                    <p:cond delay="500"/>
                                  </p:stCondLst>
                                  <p:childTnLst>
                                    <p:animRot by="21600000">
                                      <p:cBhvr>
                                        <p:cTn id="32" dur="5000" fill="hold"/>
                                        <p:tgtEl>
                                          <p:spTgt spid="5"/>
                                        </p:tgtEl>
                                        <p:attrNameLst>
                                          <p:attrName>r</p:attrName>
                                        </p:attrNameLst>
                                      </p:cBhvr>
                                    </p:animRot>
                                  </p:childTnLst>
                                </p:cTn>
                              </p:par>
                              <p:par>
                                <p:cTn id="33" presetID="8" presetClass="emph" presetSubtype="0" repeatCount="indefinite" fill="hold" grpId="1" nodeType="withEffect">
                                  <p:stCondLst>
                                    <p:cond delay="700"/>
                                  </p:stCondLst>
                                  <p:childTnLst>
                                    <p:animRot by="21600000">
                                      <p:cBhvr>
                                        <p:cTn id="34" dur="4000" fill="hold"/>
                                        <p:tgtEl>
                                          <p:spTgt spid="6"/>
                                        </p:tgtEl>
                                        <p:attrNameLst>
                                          <p:attrName>r</p:attrName>
                                        </p:attrNameLst>
                                      </p:cBhvr>
                                    </p:animRot>
                                  </p:childTnLst>
                                </p:cTn>
                              </p:par>
                              <p:par>
                                <p:cTn id="35" presetID="8" presetClass="emph" presetSubtype="0" repeatCount="indefinite" fill="hold" grpId="1" nodeType="withEffect">
                                  <p:stCondLst>
                                    <p:cond delay="900"/>
                                  </p:stCondLst>
                                  <p:childTnLst>
                                    <p:animRot by="21600000">
                                      <p:cBhvr>
                                        <p:cTn id="36" dur="3000" fill="hold"/>
                                        <p:tgtEl>
                                          <p:spTgt spid="7"/>
                                        </p:tgtEl>
                                        <p:attrNameLst>
                                          <p:attrName>r</p:attrName>
                                        </p:attrNameLst>
                                      </p:cBhvr>
                                    </p:animRot>
                                  </p:childTnLst>
                                </p:cTn>
                              </p:par>
                              <p:par>
                                <p:cTn id="37" presetID="2" presetClass="entr" presetSubtype="4" decel="100000" fill="hold" grpId="0" nodeType="withEffect">
                                  <p:stCondLst>
                                    <p:cond delay="200"/>
                                  </p:stCondLst>
                                  <p:childTnLst>
                                    <p:set>
                                      <p:cBhvr>
                                        <p:cTn id="38" dur="1" fill="hold">
                                          <p:stCondLst>
                                            <p:cond delay="0"/>
                                          </p:stCondLst>
                                        </p:cTn>
                                        <p:tgtEl>
                                          <p:spTgt spid="2"/>
                                        </p:tgtEl>
                                        <p:attrNameLst>
                                          <p:attrName>style.visibility</p:attrName>
                                        </p:attrNameLst>
                                      </p:cBhvr>
                                      <p:to>
                                        <p:strVal val="visible"/>
                                      </p:to>
                                    </p:set>
                                    <p:anim calcmode="lin" valueType="num">
                                      <p:cBhvr additive="base">
                                        <p:cTn id="39" dur="1000" fill="hold"/>
                                        <p:tgtEl>
                                          <p:spTgt spid="2"/>
                                        </p:tgtEl>
                                        <p:attrNameLst>
                                          <p:attrName>ppt_x</p:attrName>
                                        </p:attrNameLst>
                                      </p:cBhvr>
                                      <p:tavLst>
                                        <p:tav tm="0">
                                          <p:val>
                                            <p:strVal val="#ppt_x"/>
                                          </p:val>
                                        </p:tav>
                                        <p:tav tm="100000">
                                          <p:val>
                                            <p:strVal val="#ppt_x"/>
                                          </p:val>
                                        </p:tav>
                                      </p:tavLst>
                                    </p:anim>
                                    <p:anim calcmode="lin" valueType="num">
                                      <p:cBhvr additive="base">
                                        <p:cTn id="40" dur="1000" fill="hold"/>
                                        <p:tgtEl>
                                          <p:spTgt spid="2"/>
                                        </p:tgtEl>
                                        <p:attrNameLst>
                                          <p:attrName>ppt_y</p:attrName>
                                        </p:attrNameLst>
                                      </p:cBhvr>
                                      <p:tavLst>
                                        <p:tav tm="0">
                                          <p:val>
                                            <p:strVal val="1+#ppt_h/2"/>
                                          </p:val>
                                        </p:tav>
                                        <p:tav tm="100000">
                                          <p:val>
                                            <p:strVal val="#ppt_y"/>
                                          </p:val>
                                        </p:tav>
                                      </p:tavLst>
                                    </p:anim>
                                  </p:childTnLst>
                                </p:cTn>
                              </p:par>
                              <p:par>
                                <p:cTn id="41" presetID="49" presetClass="entr" presetSubtype="0" decel="100000" fill="hold" grpId="0" nodeType="withEffect">
                                  <p:stCondLst>
                                    <p:cond delay="0"/>
                                  </p:stCondLst>
                                  <p:childTnLst>
                                    <p:set>
                                      <p:cBhvr>
                                        <p:cTn id="42" dur="1" fill="hold">
                                          <p:stCondLst>
                                            <p:cond delay="0"/>
                                          </p:stCondLst>
                                        </p:cTn>
                                        <p:tgtEl>
                                          <p:spTgt spid="17"/>
                                        </p:tgtEl>
                                        <p:attrNameLst>
                                          <p:attrName>style.visibility</p:attrName>
                                        </p:attrNameLst>
                                      </p:cBhvr>
                                      <p:to>
                                        <p:strVal val="visible"/>
                                      </p:to>
                                    </p:set>
                                    <p:anim calcmode="lin" valueType="num">
                                      <p:cBhvr>
                                        <p:cTn id="43" dur="500" fill="hold"/>
                                        <p:tgtEl>
                                          <p:spTgt spid="17"/>
                                        </p:tgtEl>
                                        <p:attrNameLst>
                                          <p:attrName>ppt_w</p:attrName>
                                        </p:attrNameLst>
                                      </p:cBhvr>
                                      <p:tavLst>
                                        <p:tav tm="0">
                                          <p:val>
                                            <p:fltVal val="0"/>
                                          </p:val>
                                        </p:tav>
                                        <p:tav tm="100000">
                                          <p:val>
                                            <p:strVal val="#ppt_w"/>
                                          </p:val>
                                        </p:tav>
                                      </p:tavLst>
                                    </p:anim>
                                    <p:anim calcmode="lin" valueType="num">
                                      <p:cBhvr>
                                        <p:cTn id="44" dur="500" fill="hold"/>
                                        <p:tgtEl>
                                          <p:spTgt spid="17"/>
                                        </p:tgtEl>
                                        <p:attrNameLst>
                                          <p:attrName>ppt_h</p:attrName>
                                        </p:attrNameLst>
                                      </p:cBhvr>
                                      <p:tavLst>
                                        <p:tav tm="0">
                                          <p:val>
                                            <p:fltVal val="0"/>
                                          </p:val>
                                        </p:tav>
                                        <p:tav tm="100000">
                                          <p:val>
                                            <p:strVal val="#ppt_h"/>
                                          </p:val>
                                        </p:tav>
                                      </p:tavLst>
                                    </p:anim>
                                    <p:anim calcmode="lin" valueType="num">
                                      <p:cBhvr>
                                        <p:cTn id="45" dur="500" fill="hold"/>
                                        <p:tgtEl>
                                          <p:spTgt spid="17"/>
                                        </p:tgtEl>
                                        <p:attrNameLst>
                                          <p:attrName>style.rotation</p:attrName>
                                        </p:attrNameLst>
                                      </p:cBhvr>
                                      <p:tavLst>
                                        <p:tav tm="0">
                                          <p:val>
                                            <p:fltVal val="360"/>
                                          </p:val>
                                        </p:tav>
                                        <p:tav tm="100000">
                                          <p:val>
                                            <p:fltVal val="0"/>
                                          </p:val>
                                        </p:tav>
                                      </p:tavLst>
                                    </p:anim>
                                    <p:animEffect transition="in" filter="fade">
                                      <p:cBhvr>
                                        <p:cTn id="46" dur="500"/>
                                        <p:tgtEl>
                                          <p:spTgt spid="17"/>
                                        </p:tgtEl>
                                      </p:cBhvr>
                                    </p:animEffect>
                                  </p:childTnLst>
                                </p:cTn>
                              </p:par>
                              <p:par>
                                <p:cTn id="47" presetID="49" presetClass="entr" presetSubtype="0" decel="100000" fill="hold" grpId="0" nodeType="withEffect">
                                  <p:stCondLst>
                                    <p:cond delay="100"/>
                                  </p:stCondLst>
                                  <p:childTnLst>
                                    <p:set>
                                      <p:cBhvr>
                                        <p:cTn id="48" dur="1" fill="hold">
                                          <p:stCondLst>
                                            <p:cond delay="0"/>
                                          </p:stCondLst>
                                        </p:cTn>
                                        <p:tgtEl>
                                          <p:spTgt spid="16"/>
                                        </p:tgtEl>
                                        <p:attrNameLst>
                                          <p:attrName>style.visibility</p:attrName>
                                        </p:attrNameLst>
                                      </p:cBhvr>
                                      <p:to>
                                        <p:strVal val="visible"/>
                                      </p:to>
                                    </p:set>
                                    <p:anim calcmode="lin" valueType="num">
                                      <p:cBhvr>
                                        <p:cTn id="49" dur="500" fill="hold"/>
                                        <p:tgtEl>
                                          <p:spTgt spid="16"/>
                                        </p:tgtEl>
                                        <p:attrNameLst>
                                          <p:attrName>ppt_w</p:attrName>
                                        </p:attrNameLst>
                                      </p:cBhvr>
                                      <p:tavLst>
                                        <p:tav tm="0">
                                          <p:val>
                                            <p:fltVal val="0"/>
                                          </p:val>
                                        </p:tav>
                                        <p:tav tm="100000">
                                          <p:val>
                                            <p:strVal val="#ppt_w"/>
                                          </p:val>
                                        </p:tav>
                                      </p:tavLst>
                                    </p:anim>
                                    <p:anim calcmode="lin" valueType="num">
                                      <p:cBhvr>
                                        <p:cTn id="50" dur="500" fill="hold"/>
                                        <p:tgtEl>
                                          <p:spTgt spid="16"/>
                                        </p:tgtEl>
                                        <p:attrNameLst>
                                          <p:attrName>ppt_h</p:attrName>
                                        </p:attrNameLst>
                                      </p:cBhvr>
                                      <p:tavLst>
                                        <p:tav tm="0">
                                          <p:val>
                                            <p:fltVal val="0"/>
                                          </p:val>
                                        </p:tav>
                                        <p:tav tm="100000">
                                          <p:val>
                                            <p:strVal val="#ppt_h"/>
                                          </p:val>
                                        </p:tav>
                                      </p:tavLst>
                                    </p:anim>
                                    <p:anim calcmode="lin" valueType="num">
                                      <p:cBhvr>
                                        <p:cTn id="51" dur="500" fill="hold"/>
                                        <p:tgtEl>
                                          <p:spTgt spid="16"/>
                                        </p:tgtEl>
                                        <p:attrNameLst>
                                          <p:attrName>style.rotation</p:attrName>
                                        </p:attrNameLst>
                                      </p:cBhvr>
                                      <p:tavLst>
                                        <p:tav tm="0">
                                          <p:val>
                                            <p:fltVal val="360"/>
                                          </p:val>
                                        </p:tav>
                                        <p:tav tm="100000">
                                          <p:val>
                                            <p:fltVal val="0"/>
                                          </p:val>
                                        </p:tav>
                                      </p:tavLst>
                                    </p:anim>
                                    <p:animEffect transition="in" filter="fade">
                                      <p:cBhvr>
                                        <p:cTn id="52" dur="500"/>
                                        <p:tgtEl>
                                          <p:spTgt spid="16"/>
                                        </p:tgtEl>
                                      </p:cBhvr>
                                    </p:animEffect>
                                  </p:childTnLst>
                                </p:cTn>
                              </p:par>
                              <p:par>
                                <p:cTn id="53" presetID="49" presetClass="entr" presetSubtype="0" decel="100000" fill="hold" grpId="0" nodeType="withEffect">
                                  <p:stCondLst>
                                    <p:cond delay="200"/>
                                  </p:stCondLst>
                                  <p:childTnLst>
                                    <p:set>
                                      <p:cBhvr>
                                        <p:cTn id="54" dur="1" fill="hold">
                                          <p:stCondLst>
                                            <p:cond delay="0"/>
                                          </p:stCondLst>
                                        </p:cTn>
                                        <p:tgtEl>
                                          <p:spTgt spid="10"/>
                                        </p:tgtEl>
                                        <p:attrNameLst>
                                          <p:attrName>style.visibility</p:attrName>
                                        </p:attrNameLst>
                                      </p:cBhvr>
                                      <p:to>
                                        <p:strVal val="visible"/>
                                      </p:to>
                                    </p:set>
                                    <p:anim calcmode="lin" valueType="num">
                                      <p:cBhvr>
                                        <p:cTn id="55" dur="500" fill="hold"/>
                                        <p:tgtEl>
                                          <p:spTgt spid="10"/>
                                        </p:tgtEl>
                                        <p:attrNameLst>
                                          <p:attrName>ppt_w</p:attrName>
                                        </p:attrNameLst>
                                      </p:cBhvr>
                                      <p:tavLst>
                                        <p:tav tm="0">
                                          <p:val>
                                            <p:fltVal val="0"/>
                                          </p:val>
                                        </p:tav>
                                        <p:tav tm="100000">
                                          <p:val>
                                            <p:strVal val="#ppt_w"/>
                                          </p:val>
                                        </p:tav>
                                      </p:tavLst>
                                    </p:anim>
                                    <p:anim calcmode="lin" valueType="num">
                                      <p:cBhvr>
                                        <p:cTn id="56" dur="500" fill="hold"/>
                                        <p:tgtEl>
                                          <p:spTgt spid="10"/>
                                        </p:tgtEl>
                                        <p:attrNameLst>
                                          <p:attrName>ppt_h</p:attrName>
                                        </p:attrNameLst>
                                      </p:cBhvr>
                                      <p:tavLst>
                                        <p:tav tm="0">
                                          <p:val>
                                            <p:fltVal val="0"/>
                                          </p:val>
                                        </p:tav>
                                        <p:tav tm="100000">
                                          <p:val>
                                            <p:strVal val="#ppt_h"/>
                                          </p:val>
                                        </p:tav>
                                      </p:tavLst>
                                    </p:anim>
                                    <p:anim calcmode="lin" valueType="num">
                                      <p:cBhvr>
                                        <p:cTn id="57" dur="500" fill="hold"/>
                                        <p:tgtEl>
                                          <p:spTgt spid="10"/>
                                        </p:tgtEl>
                                        <p:attrNameLst>
                                          <p:attrName>style.rotation</p:attrName>
                                        </p:attrNameLst>
                                      </p:cBhvr>
                                      <p:tavLst>
                                        <p:tav tm="0">
                                          <p:val>
                                            <p:fltVal val="360"/>
                                          </p:val>
                                        </p:tav>
                                        <p:tav tm="100000">
                                          <p:val>
                                            <p:fltVal val="0"/>
                                          </p:val>
                                        </p:tav>
                                      </p:tavLst>
                                    </p:anim>
                                    <p:animEffect transition="in" filter="fade">
                                      <p:cBhvr>
                                        <p:cTn id="58" dur="500"/>
                                        <p:tgtEl>
                                          <p:spTgt spid="10"/>
                                        </p:tgtEl>
                                      </p:cBhvr>
                                    </p:animEffect>
                                  </p:childTnLst>
                                </p:cTn>
                              </p:par>
                              <p:par>
                                <p:cTn id="59" presetID="49" presetClass="entr" presetSubtype="0" decel="100000" fill="hold" grpId="0" nodeType="withEffect">
                                  <p:stCondLst>
                                    <p:cond delay="300"/>
                                  </p:stCondLst>
                                  <p:childTnLst>
                                    <p:set>
                                      <p:cBhvr>
                                        <p:cTn id="60" dur="1" fill="hold">
                                          <p:stCondLst>
                                            <p:cond delay="0"/>
                                          </p:stCondLst>
                                        </p:cTn>
                                        <p:tgtEl>
                                          <p:spTgt spid="11"/>
                                        </p:tgtEl>
                                        <p:attrNameLst>
                                          <p:attrName>style.visibility</p:attrName>
                                        </p:attrNameLst>
                                      </p:cBhvr>
                                      <p:to>
                                        <p:strVal val="visible"/>
                                      </p:to>
                                    </p:set>
                                    <p:anim calcmode="lin" valueType="num">
                                      <p:cBhvr>
                                        <p:cTn id="61" dur="500" fill="hold"/>
                                        <p:tgtEl>
                                          <p:spTgt spid="11"/>
                                        </p:tgtEl>
                                        <p:attrNameLst>
                                          <p:attrName>ppt_w</p:attrName>
                                        </p:attrNameLst>
                                      </p:cBhvr>
                                      <p:tavLst>
                                        <p:tav tm="0">
                                          <p:val>
                                            <p:fltVal val="0"/>
                                          </p:val>
                                        </p:tav>
                                        <p:tav tm="100000">
                                          <p:val>
                                            <p:strVal val="#ppt_w"/>
                                          </p:val>
                                        </p:tav>
                                      </p:tavLst>
                                    </p:anim>
                                    <p:anim calcmode="lin" valueType="num">
                                      <p:cBhvr>
                                        <p:cTn id="62" dur="500" fill="hold"/>
                                        <p:tgtEl>
                                          <p:spTgt spid="11"/>
                                        </p:tgtEl>
                                        <p:attrNameLst>
                                          <p:attrName>ppt_h</p:attrName>
                                        </p:attrNameLst>
                                      </p:cBhvr>
                                      <p:tavLst>
                                        <p:tav tm="0">
                                          <p:val>
                                            <p:fltVal val="0"/>
                                          </p:val>
                                        </p:tav>
                                        <p:tav tm="100000">
                                          <p:val>
                                            <p:strVal val="#ppt_h"/>
                                          </p:val>
                                        </p:tav>
                                      </p:tavLst>
                                    </p:anim>
                                    <p:anim calcmode="lin" valueType="num">
                                      <p:cBhvr>
                                        <p:cTn id="63" dur="500" fill="hold"/>
                                        <p:tgtEl>
                                          <p:spTgt spid="11"/>
                                        </p:tgtEl>
                                        <p:attrNameLst>
                                          <p:attrName>style.rotation</p:attrName>
                                        </p:attrNameLst>
                                      </p:cBhvr>
                                      <p:tavLst>
                                        <p:tav tm="0">
                                          <p:val>
                                            <p:fltVal val="360"/>
                                          </p:val>
                                        </p:tav>
                                        <p:tav tm="100000">
                                          <p:val>
                                            <p:fltVal val="0"/>
                                          </p:val>
                                        </p:tav>
                                      </p:tavLst>
                                    </p:anim>
                                    <p:animEffect transition="in" filter="fade">
                                      <p:cBhvr>
                                        <p:cTn id="64" dur="500"/>
                                        <p:tgtEl>
                                          <p:spTgt spid="11"/>
                                        </p:tgtEl>
                                      </p:cBhvr>
                                    </p:animEffect>
                                  </p:childTnLst>
                                </p:cTn>
                              </p:par>
                              <p:par>
                                <p:cTn id="65" presetID="49" presetClass="entr" presetSubtype="0" decel="100000" fill="hold" grpId="0" nodeType="withEffect">
                                  <p:stCondLst>
                                    <p:cond delay="400"/>
                                  </p:stCondLst>
                                  <p:childTnLst>
                                    <p:set>
                                      <p:cBhvr>
                                        <p:cTn id="66" dur="1" fill="hold">
                                          <p:stCondLst>
                                            <p:cond delay="0"/>
                                          </p:stCondLst>
                                        </p:cTn>
                                        <p:tgtEl>
                                          <p:spTgt spid="14"/>
                                        </p:tgtEl>
                                        <p:attrNameLst>
                                          <p:attrName>style.visibility</p:attrName>
                                        </p:attrNameLst>
                                      </p:cBhvr>
                                      <p:to>
                                        <p:strVal val="visible"/>
                                      </p:to>
                                    </p:set>
                                    <p:anim calcmode="lin" valueType="num">
                                      <p:cBhvr>
                                        <p:cTn id="67" dur="500" fill="hold"/>
                                        <p:tgtEl>
                                          <p:spTgt spid="14"/>
                                        </p:tgtEl>
                                        <p:attrNameLst>
                                          <p:attrName>ppt_w</p:attrName>
                                        </p:attrNameLst>
                                      </p:cBhvr>
                                      <p:tavLst>
                                        <p:tav tm="0">
                                          <p:val>
                                            <p:fltVal val="0"/>
                                          </p:val>
                                        </p:tav>
                                        <p:tav tm="100000">
                                          <p:val>
                                            <p:strVal val="#ppt_w"/>
                                          </p:val>
                                        </p:tav>
                                      </p:tavLst>
                                    </p:anim>
                                    <p:anim calcmode="lin" valueType="num">
                                      <p:cBhvr>
                                        <p:cTn id="68" dur="500" fill="hold"/>
                                        <p:tgtEl>
                                          <p:spTgt spid="14"/>
                                        </p:tgtEl>
                                        <p:attrNameLst>
                                          <p:attrName>ppt_h</p:attrName>
                                        </p:attrNameLst>
                                      </p:cBhvr>
                                      <p:tavLst>
                                        <p:tav tm="0">
                                          <p:val>
                                            <p:fltVal val="0"/>
                                          </p:val>
                                        </p:tav>
                                        <p:tav tm="100000">
                                          <p:val>
                                            <p:strVal val="#ppt_h"/>
                                          </p:val>
                                        </p:tav>
                                      </p:tavLst>
                                    </p:anim>
                                    <p:anim calcmode="lin" valueType="num">
                                      <p:cBhvr>
                                        <p:cTn id="69" dur="500" fill="hold"/>
                                        <p:tgtEl>
                                          <p:spTgt spid="14"/>
                                        </p:tgtEl>
                                        <p:attrNameLst>
                                          <p:attrName>style.rotation</p:attrName>
                                        </p:attrNameLst>
                                      </p:cBhvr>
                                      <p:tavLst>
                                        <p:tav tm="0">
                                          <p:val>
                                            <p:fltVal val="360"/>
                                          </p:val>
                                        </p:tav>
                                        <p:tav tm="100000">
                                          <p:val>
                                            <p:fltVal val="0"/>
                                          </p:val>
                                        </p:tav>
                                      </p:tavLst>
                                    </p:anim>
                                    <p:animEffect transition="in" filter="fade">
                                      <p:cBhvr>
                                        <p:cTn id="70" dur="500"/>
                                        <p:tgtEl>
                                          <p:spTgt spid="14"/>
                                        </p:tgtEl>
                                      </p:cBhvr>
                                    </p:animEffect>
                                  </p:childTnLst>
                                </p:cTn>
                              </p:par>
                              <p:par>
                                <p:cTn id="71" presetID="49" presetClass="entr" presetSubtype="0" decel="100000" fill="hold" grpId="0" nodeType="withEffect">
                                  <p:stCondLst>
                                    <p:cond delay="500"/>
                                  </p:stCondLst>
                                  <p:childTnLst>
                                    <p:set>
                                      <p:cBhvr>
                                        <p:cTn id="72" dur="1" fill="hold">
                                          <p:stCondLst>
                                            <p:cond delay="0"/>
                                          </p:stCondLst>
                                        </p:cTn>
                                        <p:tgtEl>
                                          <p:spTgt spid="13"/>
                                        </p:tgtEl>
                                        <p:attrNameLst>
                                          <p:attrName>style.visibility</p:attrName>
                                        </p:attrNameLst>
                                      </p:cBhvr>
                                      <p:to>
                                        <p:strVal val="visible"/>
                                      </p:to>
                                    </p:set>
                                    <p:anim calcmode="lin" valueType="num">
                                      <p:cBhvr>
                                        <p:cTn id="73" dur="500" fill="hold"/>
                                        <p:tgtEl>
                                          <p:spTgt spid="13"/>
                                        </p:tgtEl>
                                        <p:attrNameLst>
                                          <p:attrName>ppt_w</p:attrName>
                                        </p:attrNameLst>
                                      </p:cBhvr>
                                      <p:tavLst>
                                        <p:tav tm="0">
                                          <p:val>
                                            <p:fltVal val="0"/>
                                          </p:val>
                                        </p:tav>
                                        <p:tav tm="100000">
                                          <p:val>
                                            <p:strVal val="#ppt_w"/>
                                          </p:val>
                                        </p:tav>
                                      </p:tavLst>
                                    </p:anim>
                                    <p:anim calcmode="lin" valueType="num">
                                      <p:cBhvr>
                                        <p:cTn id="74" dur="500" fill="hold"/>
                                        <p:tgtEl>
                                          <p:spTgt spid="13"/>
                                        </p:tgtEl>
                                        <p:attrNameLst>
                                          <p:attrName>ppt_h</p:attrName>
                                        </p:attrNameLst>
                                      </p:cBhvr>
                                      <p:tavLst>
                                        <p:tav tm="0">
                                          <p:val>
                                            <p:fltVal val="0"/>
                                          </p:val>
                                        </p:tav>
                                        <p:tav tm="100000">
                                          <p:val>
                                            <p:strVal val="#ppt_h"/>
                                          </p:val>
                                        </p:tav>
                                      </p:tavLst>
                                    </p:anim>
                                    <p:anim calcmode="lin" valueType="num">
                                      <p:cBhvr>
                                        <p:cTn id="75" dur="500" fill="hold"/>
                                        <p:tgtEl>
                                          <p:spTgt spid="13"/>
                                        </p:tgtEl>
                                        <p:attrNameLst>
                                          <p:attrName>style.rotation</p:attrName>
                                        </p:attrNameLst>
                                      </p:cBhvr>
                                      <p:tavLst>
                                        <p:tav tm="0">
                                          <p:val>
                                            <p:fltVal val="360"/>
                                          </p:val>
                                        </p:tav>
                                        <p:tav tm="100000">
                                          <p:val>
                                            <p:fltVal val="0"/>
                                          </p:val>
                                        </p:tav>
                                      </p:tavLst>
                                    </p:anim>
                                    <p:animEffect transition="in" filter="fade">
                                      <p:cBhvr>
                                        <p:cTn id="76" dur="500"/>
                                        <p:tgtEl>
                                          <p:spTgt spid="13"/>
                                        </p:tgtEl>
                                      </p:cBhvr>
                                    </p:animEffect>
                                  </p:childTnLst>
                                </p:cTn>
                              </p:par>
                            </p:childTnLst>
                          </p:cTn>
                        </p:par>
                      </p:childTnLst>
                    </p:cTn>
                  </p:par>
                  <p:par>
                    <p:cTn id="77" fill="hold">
                      <p:stCondLst>
                        <p:cond delay="indefinite"/>
                      </p:stCondLst>
                      <p:childTnLst>
                        <p:par>
                          <p:cTn id="78" fill="hold">
                            <p:stCondLst>
                              <p:cond delay="0"/>
                            </p:stCondLst>
                            <p:childTnLst>
                              <p:par>
                                <p:cTn id="79" presetID="42" presetClass="path" presetSubtype="0" accel="50000" decel="50000" fill="hold" grpId="0" nodeType="clickEffect">
                                  <p:stCondLst>
                                    <p:cond delay="400"/>
                                  </p:stCondLst>
                                  <p:childTnLst>
                                    <p:animMotion origin="layout" path="M -5.92371E-7 -3.33333E-6 L -5.92371E-7 -0.92233 " pathEditMode="relative" rAng="0" ptsTypes="AA">
                                      <p:cBhvr>
                                        <p:cTn id="80" dur="2300" fill="hold"/>
                                        <p:tgtEl>
                                          <p:spTgt spid="31"/>
                                        </p:tgtEl>
                                        <p:attrNameLst>
                                          <p:attrName>ppt_x</p:attrName>
                                          <p:attrName>ppt_y</p:attrName>
                                        </p:attrNameLst>
                                      </p:cBhvr>
                                      <p:rCtr x="0" y="-46123"/>
                                    </p:animMotion>
                                  </p:childTnLst>
                                </p:cTn>
                              </p:par>
                              <p:par>
                                <p:cTn id="81" presetID="42" presetClass="path" presetSubtype="0" accel="50000" decel="50000" fill="hold" grpId="0" nodeType="withEffect">
                                  <p:stCondLst>
                                    <p:cond delay="0"/>
                                  </p:stCondLst>
                                  <p:childTnLst>
                                    <p:animMotion origin="layout" path="M -5.92371E-7 -2.59259E-6 L -5.92371E-7 -0.92801 " pathEditMode="relative" rAng="0" ptsTypes="AA">
                                      <p:cBhvr>
                                        <p:cTn id="82" dur="2100" fill="hold"/>
                                        <p:tgtEl>
                                          <p:spTgt spid="36"/>
                                        </p:tgtEl>
                                        <p:attrNameLst>
                                          <p:attrName>ppt_x</p:attrName>
                                          <p:attrName>ppt_y</p:attrName>
                                        </p:attrNameLst>
                                      </p:cBhvr>
                                      <p:rCtr x="0" y="-46400"/>
                                    </p:animMotion>
                                  </p:childTnLst>
                                </p:cTn>
                              </p:par>
                            </p:childTnLst>
                          </p:cTn>
                        </p:par>
                      </p:childTnLst>
                    </p:cTn>
                  </p:par>
                  <p:par>
                    <p:cTn id="83" fill="hold">
                      <p:stCondLst>
                        <p:cond delay="indefinite"/>
                      </p:stCondLst>
                      <p:childTnLst>
                        <p:par>
                          <p:cTn id="84" fill="hold">
                            <p:stCondLst>
                              <p:cond delay="0"/>
                            </p:stCondLst>
                            <p:childTnLst>
                              <p:par>
                                <p:cTn id="85" presetID="2" presetClass="exit" presetSubtype="4" accel="47619" decel="47619" fill="hold" grpId="1" nodeType="clickEffect">
                                  <p:stCondLst>
                                    <p:cond delay="500"/>
                                  </p:stCondLst>
                                  <p:childTnLst>
                                    <p:anim calcmode="lin" valueType="num">
                                      <p:cBhvr additive="base">
                                        <p:cTn id="86" dur="2100"/>
                                        <p:tgtEl>
                                          <p:spTgt spid="36"/>
                                        </p:tgtEl>
                                        <p:attrNameLst>
                                          <p:attrName>ppt_x</p:attrName>
                                        </p:attrNameLst>
                                      </p:cBhvr>
                                      <p:tavLst>
                                        <p:tav tm="0">
                                          <p:val>
                                            <p:strVal val="ppt_x"/>
                                          </p:val>
                                        </p:tav>
                                        <p:tav tm="100000">
                                          <p:val>
                                            <p:strVal val="ppt_x"/>
                                          </p:val>
                                        </p:tav>
                                      </p:tavLst>
                                    </p:anim>
                                    <p:anim calcmode="lin" valueType="num">
                                      <p:cBhvr additive="base">
                                        <p:cTn id="87" dur="2100"/>
                                        <p:tgtEl>
                                          <p:spTgt spid="36"/>
                                        </p:tgtEl>
                                        <p:attrNameLst>
                                          <p:attrName>ppt_y</p:attrName>
                                        </p:attrNameLst>
                                      </p:cBhvr>
                                      <p:tavLst>
                                        <p:tav tm="0">
                                          <p:val>
                                            <p:strVal val="ppt_y"/>
                                          </p:val>
                                        </p:tav>
                                        <p:tav tm="100000">
                                          <p:val>
                                            <p:strVal val="1+ppt_h/2"/>
                                          </p:val>
                                        </p:tav>
                                      </p:tavLst>
                                    </p:anim>
                                    <p:set>
                                      <p:cBhvr>
                                        <p:cTn id="88" dur="1" fill="hold">
                                          <p:stCondLst>
                                            <p:cond delay="2099"/>
                                          </p:stCondLst>
                                        </p:cTn>
                                        <p:tgtEl>
                                          <p:spTgt spid="36"/>
                                        </p:tgtEl>
                                        <p:attrNameLst>
                                          <p:attrName>style.visibility</p:attrName>
                                        </p:attrNameLst>
                                      </p:cBhvr>
                                      <p:to>
                                        <p:strVal val="hidden"/>
                                      </p:to>
                                    </p:set>
                                  </p:childTnLst>
                                </p:cTn>
                              </p:par>
                              <p:par>
                                <p:cTn id="89" presetID="42" presetClass="path" presetSubtype="0" accel="50000" decel="50000" fill="hold" grpId="0" nodeType="withEffect">
                                  <p:stCondLst>
                                    <p:cond delay="0"/>
                                  </p:stCondLst>
                                  <p:childTnLst>
                                    <p:animMotion origin="layout" path="M -5.92371E-7 2.59259E-6 L -5.92371E-7 0.93819 " pathEditMode="relative" rAng="0" ptsTypes="AA">
                                      <p:cBhvr>
                                        <p:cTn id="90" dur="2400" fill="hold"/>
                                        <p:tgtEl>
                                          <p:spTgt spid="37"/>
                                        </p:tgtEl>
                                        <p:attrNameLst>
                                          <p:attrName>ppt_x</p:attrName>
                                          <p:attrName>ppt_y</p:attrName>
                                        </p:attrNameLst>
                                      </p:cBhvr>
                                      <p:rCtr x="0" y="4691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6" grpId="0" animBg="1"/>
      <p:bldP spid="36" grpId="1" animBg="1"/>
      <p:bldP spid="37" grpId="0" animBg="1"/>
      <p:bldP spid="2" grpId="0"/>
      <p:bldP spid="4" grpId="0" animBg="1"/>
      <p:bldP spid="4" grpId="1" animBg="1"/>
      <p:bldP spid="5" grpId="0" animBg="1"/>
      <p:bldP spid="5" grpId="1" animBg="1"/>
      <p:bldP spid="6" grpId="0" animBg="1"/>
      <p:bldP spid="6" grpId="1" animBg="1"/>
      <p:bldP spid="7" grpId="0" animBg="1"/>
      <p:bldP spid="7" grpId="1" animBg="1"/>
      <p:bldP spid="10" grpId="0" animBg="1"/>
      <p:bldP spid="11" grpId="0" animBg="1"/>
      <p:bldP spid="13" grpId="0" animBg="1"/>
      <p:bldP spid="14" grpId="0" animBg="1"/>
      <p:bldP spid="16" grpId="0" animBg="1"/>
      <p:bldP spid="17" grpId="0" animBg="1"/>
    </p:bld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E15562B8-40F2-4731-9234-F72F7B0C8FA9}"/>
              </a:ext>
            </a:extLst>
          </p:cNvPr>
          <p:cNvSpPr/>
          <p:nvPr userDrawn="1"/>
        </p:nvSpPr>
        <p:spPr>
          <a:xfrm rot="5400000">
            <a:off x="11885340" y="-10970939"/>
            <a:ext cx="983438" cy="22925316"/>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EED1674B-7819-4290-8EC6-DD14B5462434}"/>
              </a:ext>
            </a:extLst>
          </p:cNvPr>
          <p:cNvSpPr/>
          <p:nvPr userDrawn="1"/>
        </p:nvSpPr>
        <p:spPr>
          <a:xfrm>
            <a:off x="0" y="0"/>
            <a:ext cx="983438" cy="13716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9B4CB942-6ECB-49C3-BCDF-B7B7905525F3}"/>
              </a:ext>
            </a:extLst>
          </p:cNvPr>
          <p:cNvSpPr/>
          <p:nvPr userDrawn="1"/>
        </p:nvSpPr>
        <p:spPr>
          <a:xfrm rot="5400000">
            <a:off x="12159070" y="1487893"/>
            <a:ext cx="983438" cy="23472775"/>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2A7B87B-45E7-4AE7-9E9F-48F570D39556}"/>
              </a:ext>
            </a:extLst>
          </p:cNvPr>
          <p:cNvSpPr/>
          <p:nvPr userDrawn="1"/>
        </p:nvSpPr>
        <p:spPr>
          <a:xfrm>
            <a:off x="23403737" y="0"/>
            <a:ext cx="983438" cy="13716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DE83E7B4-D919-418E-8C79-FE532F656603}"/>
              </a:ext>
            </a:extLst>
          </p:cNvPr>
          <p:cNvCxnSpPr/>
          <p:nvPr userDrawn="1"/>
        </p:nvCxnSpPr>
        <p:spPr>
          <a:xfrm>
            <a:off x="240083" y="304726"/>
            <a:ext cx="476655" cy="0"/>
          </a:xfrm>
          <a:prstGeom prst="line">
            <a:avLst/>
          </a:prstGeom>
          <a:ln w="50800">
            <a:solidFill>
              <a:schemeClr val="tx1">
                <a:alpha val="32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9D18541-68C2-4DF9-AC8A-1ECB0677CF50}"/>
              </a:ext>
            </a:extLst>
          </p:cNvPr>
          <p:cNvCxnSpPr>
            <a:cxnSpLocks/>
          </p:cNvCxnSpPr>
          <p:nvPr userDrawn="1"/>
        </p:nvCxnSpPr>
        <p:spPr>
          <a:xfrm>
            <a:off x="240083" y="455765"/>
            <a:ext cx="203510" cy="0"/>
          </a:xfrm>
          <a:prstGeom prst="line">
            <a:avLst/>
          </a:prstGeom>
          <a:ln w="50800">
            <a:solidFill>
              <a:schemeClr val="tx1">
                <a:alpha val="32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3F6FCAEE-47CD-4C71-94C3-830250430BF7}"/>
              </a:ext>
            </a:extLst>
          </p:cNvPr>
          <p:cNvCxnSpPr>
            <a:cxnSpLocks/>
          </p:cNvCxnSpPr>
          <p:nvPr userDrawn="1"/>
        </p:nvCxnSpPr>
        <p:spPr>
          <a:xfrm>
            <a:off x="240083" y="606804"/>
            <a:ext cx="362713" cy="0"/>
          </a:xfrm>
          <a:prstGeom prst="line">
            <a:avLst/>
          </a:prstGeom>
          <a:ln w="50800">
            <a:solidFill>
              <a:schemeClr val="tx1">
                <a:alpha val="32000"/>
              </a:schemeClr>
            </a:solidFill>
          </a:ln>
        </p:spPr>
        <p:style>
          <a:lnRef idx="1">
            <a:schemeClr val="accent1"/>
          </a:lnRef>
          <a:fillRef idx="0">
            <a:schemeClr val="accent1"/>
          </a:fillRef>
          <a:effectRef idx="0">
            <a:schemeClr val="accent1"/>
          </a:effectRef>
          <a:fontRef idx="minor">
            <a:schemeClr val="tx1"/>
          </a:fontRef>
        </p:style>
      </p:cxnSp>
      <p:sp>
        <p:nvSpPr>
          <p:cNvPr id="27" name="Slide Number Placeholder 5">
            <a:extLst>
              <a:ext uri="{FF2B5EF4-FFF2-40B4-BE49-F238E27FC236}">
                <a16:creationId xmlns:a16="http://schemas.microsoft.com/office/drawing/2014/main" id="{920F7B99-6DE8-4F59-95D2-587A27CB4EB8}"/>
              </a:ext>
            </a:extLst>
          </p:cNvPr>
          <p:cNvSpPr txBox="1">
            <a:spLocks/>
          </p:cNvSpPr>
          <p:nvPr userDrawn="1"/>
        </p:nvSpPr>
        <p:spPr>
          <a:xfrm>
            <a:off x="329437" y="12917378"/>
            <a:ext cx="324565" cy="582761"/>
          </a:xfrm>
          <a:prstGeom prst="rect">
            <a:avLst/>
          </a:prstGeom>
        </p:spPr>
        <p:txBody>
          <a:bodyPr vert="horz" wrap="none" lIns="121920" tIns="60960" rIns="121920" bIns="6096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2400" b="1" smtClean="0">
                <a:solidFill>
                  <a:schemeClr val="tx1">
                    <a:lumMod val="90000"/>
                    <a:lumOff val="10000"/>
                  </a:schemeClr>
                </a:solidFill>
                <a:latin typeface="Open Sans Light" panose="020B0306030504020204" pitchFamily="34" charset="0"/>
                <a:ea typeface="Open Sans Light" panose="020B0306030504020204" pitchFamily="34" charset="0"/>
                <a:cs typeface="Open Sans Light" panose="020B0306030504020204" pitchFamily="34" charset="0"/>
              </a:rPr>
              <a:pPr algn="ctr"/>
              <a:t>‹#›</a:t>
            </a:fld>
            <a:endParaRPr lang="en-US" sz="1400" b="1">
              <a:solidFill>
                <a:schemeClr val="tx1">
                  <a:lumMod val="90000"/>
                  <a:lumOff val="10000"/>
                </a:schemeClr>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29" name="Rectangle 28">
            <a:extLst>
              <a:ext uri="{FF2B5EF4-FFF2-40B4-BE49-F238E27FC236}">
                <a16:creationId xmlns:a16="http://schemas.microsoft.com/office/drawing/2014/main" id="{3C0BA415-90EF-494A-98BB-E4776AE09ABA}"/>
              </a:ext>
            </a:extLst>
          </p:cNvPr>
          <p:cNvSpPr/>
          <p:nvPr userDrawn="1"/>
        </p:nvSpPr>
        <p:spPr>
          <a:xfrm>
            <a:off x="1454245" y="455765"/>
            <a:ext cx="3222171" cy="1175657"/>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C0763060-CCE9-4A96-A067-6AC27B7E80B1}"/>
              </a:ext>
            </a:extLst>
          </p:cNvPr>
          <p:cNvSpPr txBox="1"/>
          <p:nvPr userDrawn="1"/>
        </p:nvSpPr>
        <p:spPr>
          <a:xfrm>
            <a:off x="1803534" y="751206"/>
            <a:ext cx="2523593" cy="584775"/>
          </a:xfrm>
          <a:prstGeom prst="rect">
            <a:avLst/>
          </a:prstGeom>
          <a:noFill/>
        </p:spPr>
        <p:txBody>
          <a:bodyPr wrap="square" rtlCol="0">
            <a:spAutoFit/>
          </a:bodyPr>
          <a:lstStyle/>
          <a:p>
            <a:pPr algn="ctr"/>
            <a:r>
              <a:rPr lang="en-US" sz="3200" b="0">
                <a:solidFill>
                  <a:schemeClr val="tx1"/>
                </a:solidFill>
                <a:latin typeface="Open Sans Extrabold" panose="020B0906030804020204" pitchFamily="34" charset="0"/>
                <a:ea typeface="Open Sans Extrabold" panose="020B0906030804020204" pitchFamily="34" charset="0"/>
                <a:cs typeface="Open Sans Extrabold" panose="020B0906030804020204" pitchFamily="34" charset="0"/>
              </a:rPr>
              <a:t>Massive X</a:t>
            </a:r>
          </a:p>
        </p:txBody>
      </p:sp>
    </p:spTree>
    <p:extLst>
      <p:ext uri="{BB962C8B-B14F-4D97-AF65-F5344CB8AC3E}">
        <p14:creationId xmlns:p14="http://schemas.microsoft.com/office/powerpoint/2010/main" val="3446838571"/>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22_Custom Layout">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E15562B8-40F2-4731-9234-F72F7B0C8FA9}"/>
              </a:ext>
            </a:extLst>
          </p:cNvPr>
          <p:cNvSpPr/>
          <p:nvPr userDrawn="1"/>
        </p:nvSpPr>
        <p:spPr>
          <a:xfrm rot="5400000">
            <a:off x="11885340" y="-10970939"/>
            <a:ext cx="983438" cy="22925316"/>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EED1674B-7819-4290-8EC6-DD14B5462434}"/>
              </a:ext>
            </a:extLst>
          </p:cNvPr>
          <p:cNvSpPr/>
          <p:nvPr userDrawn="1"/>
        </p:nvSpPr>
        <p:spPr>
          <a:xfrm>
            <a:off x="0" y="0"/>
            <a:ext cx="983438" cy="13716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9B4CB942-6ECB-49C3-BCDF-B7B7905525F3}"/>
              </a:ext>
            </a:extLst>
          </p:cNvPr>
          <p:cNvSpPr/>
          <p:nvPr userDrawn="1"/>
        </p:nvSpPr>
        <p:spPr>
          <a:xfrm rot="5400000">
            <a:off x="12159070" y="1487893"/>
            <a:ext cx="983438" cy="23472775"/>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2A7B87B-45E7-4AE7-9E9F-48F570D39556}"/>
              </a:ext>
            </a:extLst>
          </p:cNvPr>
          <p:cNvSpPr/>
          <p:nvPr userDrawn="1"/>
        </p:nvSpPr>
        <p:spPr>
          <a:xfrm>
            <a:off x="23403737" y="0"/>
            <a:ext cx="983438" cy="13716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DE83E7B4-D919-418E-8C79-FE532F656603}"/>
              </a:ext>
            </a:extLst>
          </p:cNvPr>
          <p:cNvCxnSpPr/>
          <p:nvPr userDrawn="1"/>
        </p:nvCxnSpPr>
        <p:spPr>
          <a:xfrm>
            <a:off x="240083" y="304726"/>
            <a:ext cx="476655" cy="0"/>
          </a:xfrm>
          <a:prstGeom prst="line">
            <a:avLst/>
          </a:prstGeom>
          <a:ln w="50800">
            <a:solidFill>
              <a:schemeClr val="tx1">
                <a:alpha val="32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9D18541-68C2-4DF9-AC8A-1ECB0677CF50}"/>
              </a:ext>
            </a:extLst>
          </p:cNvPr>
          <p:cNvCxnSpPr>
            <a:cxnSpLocks/>
          </p:cNvCxnSpPr>
          <p:nvPr userDrawn="1"/>
        </p:nvCxnSpPr>
        <p:spPr>
          <a:xfrm>
            <a:off x="240083" y="455765"/>
            <a:ext cx="203510" cy="0"/>
          </a:xfrm>
          <a:prstGeom prst="line">
            <a:avLst/>
          </a:prstGeom>
          <a:ln w="50800">
            <a:solidFill>
              <a:schemeClr val="tx1">
                <a:alpha val="32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3F6FCAEE-47CD-4C71-94C3-830250430BF7}"/>
              </a:ext>
            </a:extLst>
          </p:cNvPr>
          <p:cNvCxnSpPr>
            <a:cxnSpLocks/>
          </p:cNvCxnSpPr>
          <p:nvPr userDrawn="1"/>
        </p:nvCxnSpPr>
        <p:spPr>
          <a:xfrm>
            <a:off x="240083" y="606804"/>
            <a:ext cx="362713" cy="0"/>
          </a:xfrm>
          <a:prstGeom prst="line">
            <a:avLst/>
          </a:prstGeom>
          <a:ln w="50800">
            <a:solidFill>
              <a:schemeClr val="tx1">
                <a:alpha val="32000"/>
              </a:schemeClr>
            </a:solidFill>
          </a:ln>
        </p:spPr>
        <p:style>
          <a:lnRef idx="1">
            <a:schemeClr val="accent1"/>
          </a:lnRef>
          <a:fillRef idx="0">
            <a:schemeClr val="accent1"/>
          </a:fillRef>
          <a:effectRef idx="0">
            <a:schemeClr val="accent1"/>
          </a:effectRef>
          <a:fontRef idx="minor">
            <a:schemeClr val="tx1"/>
          </a:fontRef>
        </p:style>
      </p:cxnSp>
      <p:sp>
        <p:nvSpPr>
          <p:cNvPr id="27" name="Slide Number Placeholder 5">
            <a:extLst>
              <a:ext uri="{FF2B5EF4-FFF2-40B4-BE49-F238E27FC236}">
                <a16:creationId xmlns:a16="http://schemas.microsoft.com/office/drawing/2014/main" id="{920F7B99-6DE8-4F59-95D2-587A27CB4EB8}"/>
              </a:ext>
            </a:extLst>
          </p:cNvPr>
          <p:cNvSpPr txBox="1">
            <a:spLocks/>
          </p:cNvSpPr>
          <p:nvPr userDrawn="1"/>
        </p:nvSpPr>
        <p:spPr>
          <a:xfrm>
            <a:off x="329437" y="12917378"/>
            <a:ext cx="324565" cy="582761"/>
          </a:xfrm>
          <a:prstGeom prst="rect">
            <a:avLst/>
          </a:prstGeom>
        </p:spPr>
        <p:txBody>
          <a:bodyPr vert="horz" wrap="none" lIns="121920" tIns="60960" rIns="121920" bIns="6096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2400" b="1" smtClean="0">
                <a:solidFill>
                  <a:schemeClr val="tx1">
                    <a:lumMod val="90000"/>
                    <a:lumOff val="10000"/>
                  </a:schemeClr>
                </a:solidFill>
                <a:latin typeface="Open Sans Light" panose="020B0306030504020204" pitchFamily="34" charset="0"/>
                <a:ea typeface="Open Sans Light" panose="020B0306030504020204" pitchFamily="34" charset="0"/>
                <a:cs typeface="Open Sans Light" panose="020B0306030504020204" pitchFamily="34" charset="0"/>
              </a:rPr>
              <a:pPr algn="ctr"/>
              <a:t>‹#›</a:t>
            </a:fld>
            <a:endParaRPr lang="en-US" sz="1400" b="1">
              <a:solidFill>
                <a:schemeClr val="tx1">
                  <a:lumMod val="90000"/>
                  <a:lumOff val="10000"/>
                </a:schemeClr>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14" name="Rectangle: Rounded Corners 13">
            <a:extLst>
              <a:ext uri="{FF2B5EF4-FFF2-40B4-BE49-F238E27FC236}">
                <a16:creationId xmlns:a16="http://schemas.microsoft.com/office/drawing/2014/main" id="{FEB50162-B53A-4D53-985F-D3169468460F}"/>
              </a:ext>
            </a:extLst>
          </p:cNvPr>
          <p:cNvSpPr/>
          <p:nvPr userDrawn="1"/>
        </p:nvSpPr>
        <p:spPr>
          <a:xfrm>
            <a:off x="1454245" y="455765"/>
            <a:ext cx="3222171" cy="1175657"/>
          </a:xfrm>
          <a:prstGeom prst="roundRect">
            <a:avLst>
              <a:gd name="adj" fmla="val 50000"/>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6A5AA740-871A-4FDD-B5BE-77B04DD73008}"/>
              </a:ext>
            </a:extLst>
          </p:cNvPr>
          <p:cNvSpPr txBox="1"/>
          <p:nvPr userDrawn="1"/>
        </p:nvSpPr>
        <p:spPr>
          <a:xfrm>
            <a:off x="1803534" y="751206"/>
            <a:ext cx="2523593" cy="584775"/>
          </a:xfrm>
          <a:prstGeom prst="rect">
            <a:avLst/>
          </a:prstGeom>
          <a:noFill/>
        </p:spPr>
        <p:txBody>
          <a:bodyPr wrap="square" rtlCol="0">
            <a:spAutoFit/>
          </a:bodyPr>
          <a:lstStyle/>
          <a:p>
            <a:pPr algn="ctr"/>
            <a:r>
              <a:rPr lang="en-US" sz="3200" b="0">
                <a:solidFill>
                  <a:schemeClr val="tx1"/>
                </a:solidFill>
                <a:latin typeface="Open Sans Extrabold" panose="020B0906030804020204" pitchFamily="34" charset="0"/>
                <a:ea typeface="Open Sans Extrabold" panose="020B0906030804020204" pitchFamily="34" charset="0"/>
                <a:cs typeface="Open Sans Extrabold" panose="020B0906030804020204" pitchFamily="34" charset="0"/>
              </a:rPr>
              <a:t>Massive X</a:t>
            </a:r>
          </a:p>
        </p:txBody>
      </p:sp>
    </p:spTree>
    <p:extLst>
      <p:ext uri="{BB962C8B-B14F-4D97-AF65-F5344CB8AC3E}">
        <p14:creationId xmlns:p14="http://schemas.microsoft.com/office/powerpoint/2010/main" val="1246072241"/>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24_Custom Layout">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E15562B8-40F2-4731-9234-F72F7B0C8FA9}"/>
              </a:ext>
            </a:extLst>
          </p:cNvPr>
          <p:cNvSpPr/>
          <p:nvPr userDrawn="1"/>
        </p:nvSpPr>
        <p:spPr>
          <a:xfrm rot="5400000">
            <a:off x="11885340" y="-10970939"/>
            <a:ext cx="983438" cy="22925316"/>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EED1674B-7819-4290-8EC6-DD14B5462434}"/>
              </a:ext>
            </a:extLst>
          </p:cNvPr>
          <p:cNvSpPr/>
          <p:nvPr userDrawn="1"/>
        </p:nvSpPr>
        <p:spPr>
          <a:xfrm>
            <a:off x="0" y="0"/>
            <a:ext cx="983438" cy="13716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9B4CB942-6ECB-49C3-BCDF-B7B7905525F3}"/>
              </a:ext>
            </a:extLst>
          </p:cNvPr>
          <p:cNvSpPr/>
          <p:nvPr userDrawn="1"/>
        </p:nvSpPr>
        <p:spPr>
          <a:xfrm rot="5400000">
            <a:off x="12159070" y="1487893"/>
            <a:ext cx="983438" cy="23472775"/>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2A7B87B-45E7-4AE7-9E9F-48F570D39556}"/>
              </a:ext>
            </a:extLst>
          </p:cNvPr>
          <p:cNvSpPr/>
          <p:nvPr userDrawn="1"/>
        </p:nvSpPr>
        <p:spPr>
          <a:xfrm>
            <a:off x="23403737" y="0"/>
            <a:ext cx="983438" cy="13716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DE83E7B4-D919-418E-8C79-FE532F656603}"/>
              </a:ext>
            </a:extLst>
          </p:cNvPr>
          <p:cNvCxnSpPr/>
          <p:nvPr userDrawn="1"/>
        </p:nvCxnSpPr>
        <p:spPr>
          <a:xfrm>
            <a:off x="240083" y="304726"/>
            <a:ext cx="476655" cy="0"/>
          </a:xfrm>
          <a:prstGeom prst="line">
            <a:avLst/>
          </a:prstGeom>
          <a:ln w="50800">
            <a:solidFill>
              <a:schemeClr val="tx1">
                <a:alpha val="32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9D18541-68C2-4DF9-AC8A-1ECB0677CF50}"/>
              </a:ext>
            </a:extLst>
          </p:cNvPr>
          <p:cNvCxnSpPr>
            <a:cxnSpLocks/>
          </p:cNvCxnSpPr>
          <p:nvPr userDrawn="1"/>
        </p:nvCxnSpPr>
        <p:spPr>
          <a:xfrm>
            <a:off x="240083" y="455765"/>
            <a:ext cx="203510" cy="0"/>
          </a:xfrm>
          <a:prstGeom prst="line">
            <a:avLst/>
          </a:prstGeom>
          <a:ln w="50800">
            <a:solidFill>
              <a:schemeClr val="tx1">
                <a:alpha val="32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3F6FCAEE-47CD-4C71-94C3-830250430BF7}"/>
              </a:ext>
            </a:extLst>
          </p:cNvPr>
          <p:cNvCxnSpPr>
            <a:cxnSpLocks/>
          </p:cNvCxnSpPr>
          <p:nvPr userDrawn="1"/>
        </p:nvCxnSpPr>
        <p:spPr>
          <a:xfrm>
            <a:off x="240083" y="606804"/>
            <a:ext cx="362713" cy="0"/>
          </a:xfrm>
          <a:prstGeom prst="line">
            <a:avLst/>
          </a:prstGeom>
          <a:ln w="50800">
            <a:solidFill>
              <a:schemeClr val="tx1">
                <a:alpha val="32000"/>
              </a:schemeClr>
            </a:solidFill>
          </a:ln>
        </p:spPr>
        <p:style>
          <a:lnRef idx="1">
            <a:schemeClr val="accent1"/>
          </a:lnRef>
          <a:fillRef idx="0">
            <a:schemeClr val="accent1"/>
          </a:fillRef>
          <a:effectRef idx="0">
            <a:schemeClr val="accent1"/>
          </a:effectRef>
          <a:fontRef idx="minor">
            <a:schemeClr val="tx1"/>
          </a:fontRef>
        </p:style>
      </p:cxnSp>
      <p:sp>
        <p:nvSpPr>
          <p:cNvPr id="27" name="Slide Number Placeholder 5">
            <a:extLst>
              <a:ext uri="{FF2B5EF4-FFF2-40B4-BE49-F238E27FC236}">
                <a16:creationId xmlns:a16="http://schemas.microsoft.com/office/drawing/2014/main" id="{920F7B99-6DE8-4F59-95D2-587A27CB4EB8}"/>
              </a:ext>
            </a:extLst>
          </p:cNvPr>
          <p:cNvSpPr txBox="1">
            <a:spLocks/>
          </p:cNvSpPr>
          <p:nvPr userDrawn="1"/>
        </p:nvSpPr>
        <p:spPr>
          <a:xfrm>
            <a:off x="329437" y="12917378"/>
            <a:ext cx="324565" cy="582761"/>
          </a:xfrm>
          <a:prstGeom prst="rect">
            <a:avLst/>
          </a:prstGeom>
        </p:spPr>
        <p:txBody>
          <a:bodyPr vert="horz" wrap="none" lIns="121920" tIns="60960" rIns="121920" bIns="6096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2400" b="1" smtClean="0">
                <a:solidFill>
                  <a:schemeClr val="tx1">
                    <a:lumMod val="90000"/>
                    <a:lumOff val="10000"/>
                  </a:schemeClr>
                </a:solidFill>
                <a:latin typeface="Open Sans Light" panose="020B0306030504020204" pitchFamily="34" charset="0"/>
                <a:ea typeface="Open Sans Light" panose="020B0306030504020204" pitchFamily="34" charset="0"/>
                <a:cs typeface="Open Sans Light" panose="020B0306030504020204" pitchFamily="34" charset="0"/>
              </a:rPr>
              <a:pPr algn="ctr"/>
              <a:t>‹#›</a:t>
            </a:fld>
            <a:endParaRPr lang="en-US" sz="1400" b="1">
              <a:solidFill>
                <a:schemeClr val="tx1">
                  <a:lumMod val="90000"/>
                  <a:lumOff val="10000"/>
                </a:schemeClr>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12" name="TextBox 11">
            <a:extLst>
              <a:ext uri="{FF2B5EF4-FFF2-40B4-BE49-F238E27FC236}">
                <a16:creationId xmlns:a16="http://schemas.microsoft.com/office/drawing/2014/main" id="{C836E49E-6A53-4F4D-9EED-FA6EEC2123E3}"/>
              </a:ext>
            </a:extLst>
          </p:cNvPr>
          <p:cNvSpPr txBox="1"/>
          <p:nvPr userDrawn="1"/>
        </p:nvSpPr>
        <p:spPr>
          <a:xfrm>
            <a:off x="10931791" y="230109"/>
            <a:ext cx="2523593" cy="523220"/>
          </a:xfrm>
          <a:prstGeom prst="rect">
            <a:avLst/>
          </a:prstGeom>
          <a:noFill/>
        </p:spPr>
        <p:txBody>
          <a:bodyPr wrap="square" rtlCol="0">
            <a:spAutoFit/>
          </a:bodyPr>
          <a:lstStyle/>
          <a:p>
            <a:pPr algn="ctr"/>
            <a:r>
              <a:rPr lang="en-US" sz="2800" b="0">
                <a:solidFill>
                  <a:schemeClr val="tx1"/>
                </a:solidFill>
                <a:latin typeface="Open Sans Extrabold" panose="020B0906030804020204" pitchFamily="34" charset="0"/>
                <a:ea typeface="Open Sans Extrabold" panose="020B0906030804020204" pitchFamily="34" charset="0"/>
                <a:cs typeface="Open Sans Extrabold" panose="020B0906030804020204" pitchFamily="34" charset="0"/>
              </a:rPr>
              <a:t>Massive X</a:t>
            </a:r>
          </a:p>
        </p:txBody>
      </p:sp>
    </p:spTree>
    <p:extLst>
      <p:ext uri="{BB962C8B-B14F-4D97-AF65-F5344CB8AC3E}">
        <p14:creationId xmlns:p14="http://schemas.microsoft.com/office/powerpoint/2010/main" val="2635790835"/>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26_Custom Layout">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1F5F7554-38B1-48BE-91E4-43BCAA8E8FD1}"/>
              </a:ext>
            </a:extLst>
          </p:cNvPr>
          <p:cNvSpPr>
            <a:spLocks noGrp="1"/>
          </p:cNvSpPr>
          <p:nvPr>
            <p:ph type="pic" sz="quarter" idx="13"/>
          </p:nvPr>
        </p:nvSpPr>
        <p:spPr>
          <a:xfrm>
            <a:off x="12184837" y="990600"/>
            <a:ext cx="11210150" cy="11741961"/>
          </a:xfrm>
          <a:custGeom>
            <a:avLst/>
            <a:gdLst>
              <a:gd name="connsiteX0" fmla="*/ 0 w 11210150"/>
              <a:gd name="connsiteY0" fmla="*/ 0 h 11741961"/>
              <a:gd name="connsiteX1" fmla="*/ 11210150 w 11210150"/>
              <a:gd name="connsiteY1" fmla="*/ 0 h 11741961"/>
              <a:gd name="connsiteX2" fmla="*/ 11210150 w 11210150"/>
              <a:gd name="connsiteY2" fmla="*/ 11741961 h 11741961"/>
              <a:gd name="connsiteX3" fmla="*/ 0 w 11210150"/>
              <a:gd name="connsiteY3" fmla="*/ 11741961 h 11741961"/>
            </a:gdLst>
            <a:ahLst/>
            <a:cxnLst>
              <a:cxn ang="0">
                <a:pos x="connsiteX0" y="connsiteY0"/>
              </a:cxn>
              <a:cxn ang="0">
                <a:pos x="connsiteX1" y="connsiteY1"/>
              </a:cxn>
              <a:cxn ang="0">
                <a:pos x="connsiteX2" y="connsiteY2"/>
              </a:cxn>
              <a:cxn ang="0">
                <a:pos x="connsiteX3" y="connsiteY3"/>
              </a:cxn>
            </a:cxnLst>
            <a:rect l="l" t="t" r="r" b="b"/>
            <a:pathLst>
              <a:path w="11210150" h="11741961">
                <a:moveTo>
                  <a:pt x="0" y="0"/>
                </a:moveTo>
                <a:lnTo>
                  <a:pt x="11210150" y="0"/>
                </a:lnTo>
                <a:lnTo>
                  <a:pt x="11210150" y="11741961"/>
                </a:lnTo>
                <a:lnTo>
                  <a:pt x="0" y="11741961"/>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3754829269"/>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27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75772179"/>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66_Custom Layout">
    <p:bg>
      <p:bgPr>
        <a:solidFill>
          <a:schemeClr val="bg1"/>
        </a:solidFill>
        <a:effectLst/>
      </p:bgPr>
    </p:bg>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FD77B443-E4CE-4B2B-BCA4-5E82A0D3FC56}"/>
              </a:ext>
            </a:extLst>
          </p:cNvPr>
          <p:cNvSpPr>
            <a:spLocks noGrp="1"/>
          </p:cNvSpPr>
          <p:nvPr>
            <p:ph type="pic" sz="quarter" idx="14" hasCustomPrompt="1"/>
          </p:nvPr>
        </p:nvSpPr>
        <p:spPr>
          <a:xfrm>
            <a:off x="1819889" y="2958474"/>
            <a:ext cx="6514730" cy="8937393"/>
          </a:xfrm>
          <a:custGeom>
            <a:avLst/>
            <a:gdLst>
              <a:gd name="connsiteX0" fmla="*/ 0 w 6514730"/>
              <a:gd name="connsiteY0" fmla="*/ 0 h 8937393"/>
              <a:gd name="connsiteX1" fmla="*/ 6514730 w 6514730"/>
              <a:gd name="connsiteY1" fmla="*/ 0 h 8937393"/>
              <a:gd name="connsiteX2" fmla="*/ 6514730 w 6514730"/>
              <a:gd name="connsiteY2" fmla="*/ 8937393 h 8937393"/>
              <a:gd name="connsiteX3" fmla="*/ 0 w 6514730"/>
              <a:gd name="connsiteY3" fmla="*/ 8937393 h 8937393"/>
            </a:gdLst>
            <a:ahLst/>
            <a:cxnLst>
              <a:cxn ang="0">
                <a:pos x="connsiteX0" y="connsiteY0"/>
              </a:cxn>
              <a:cxn ang="0">
                <a:pos x="connsiteX1" y="connsiteY1"/>
              </a:cxn>
              <a:cxn ang="0">
                <a:pos x="connsiteX2" y="connsiteY2"/>
              </a:cxn>
              <a:cxn ang="0">
                <a:pos x="connsiteX3" y="connsiteY3"/>
              </a:cxn>
            </a:cxnLst>
            <a:rect l="l" t="t" r="r" b="b"/>
            <a:pathLst>
              <a:path w="6514730" h="8937393">
                <a:moveTo>
                  <a:pt x="0" y="0"/>
                </a:moveTo>
                <a:lnTo>
                  <a:pt x="6514730" y="0"/>
                </a:lnTo>
                <a:lnTo>
                  <a:pt x="6514730" y="8937393"/>
                </a:lnTo>
                <a:lnTo>
                  <a:pt x="0" y="8937393"/>
                </a:lnTo>
                <a:close/>
              </a:path>
            </a:pathLst>
          </a:custGeom>
          <a:blipFill>
            <a:blip r:embed="rId2"/>
            <a:stretch>
              <a:fillRect/>
            </a:stretch>
          </a:blipFill>
          <a:effectLst/>
        </p:spPr>
        <p:txBody>
          <a:bodyPr wrap="square" anchor="ctr">
            <a:noAutofit/>
          </a:bodyPr>
          <a:lstStyle>
            <a:lvl1pPr marL="0" indent="0" algn="ctr">
              <a:buFontTx/>
              <a:buNone/>
              <a:defRPr sz="2400"/>
            </a:lvl1pPr>
          </a:lstStyle>
          <a:p>
            <a:r>
              <a:rPr lang="en-US"/>
              <a:t> </a:t>
            </a:r>
          </a:p>
        </p:txBody>
      </p:sp>
      <p:sp>
        <p:nvSpPr>
          <p:cNvPr id="8" name="Picture Placeholder 7">
            <a:extLst>
              <a:ext uri="{FF2B5EF4-FFF2-40B4-BE49-F238E27FC236}">
                <a16:creationId xmlns:a16="http://schemas.microsoft.com/office/drawing/2014/main" id="{33EDA427-109E-4E2F-B440-99F7E6FF3656}"/>
              </a:ext>
            </a:extLst>
          </p:cNvPr>
          <p:cNvSpPr>
            <a:spLocks noGrp="1"/>
          </p:cNvSpPr>
          <p:nvPr>
            <p:ph type="pic" sz="quarter" idx="13" hasCustomPrompt="1"/>
          </p:nvPr>
        </p:nvSpPr>
        <p:spPr>
          <a:xfrm>
            <a:off x="8427579" y="1646492"/>
            <a:ext cx="7441077" cy="10227307"/>
          </a:xfrm>
          <a:custGeom>
            <a:avLst/>
            <a:gdLst>
              <a:gd name="connsiteX0" fmla="*/ 0 w 7441077"/>
              <a:gd name="connsiteY0" fmla="*/ 0 h 10227307"/>
              <a:gd name="connsiteX1" fmla="*/ 7441077 w 7441077"/>
              <a:gd name="connsiteY1" fmla="*/ 0 h 10227307"/>
              <a:gd name="connsiteX2" fmla="*/ 7441077 w 7441077"/>
              <a:gd name="connsiteY2" fmla="*/ 10227307 h 10227307"/>
              <a:gd name="connsiteX3" fmla="*/ 0 w 7441077"/>
              <a:gd name="connsiteY3" fmla="*/ 10227307 h 10227307"/>
            </a:gdLst>
            <a:ahLst/>
            <a:cxnLst>
              <a:cxn ang="0">
                <a:pos x="connsiteX0" y="connsiteY0"/>
              </a:cxn>
              <a:cxn ang="0">
                <a:pos x="connsiteX1" y="connsiteY1"/>
              </a:cxn>
              <a:cxn ang="0">
                <a:pos x="connsiteX2" y="connsiteY2"/>
              </a:cxn>
              <a:cxn ang="0">
                <a:pos x="connsiteX3" y="connsiteY3"/>
              </a:cxn>
            </a:cxnLst>
            <a:rect l="l" t="t" r="r" b="b"/>
            <a:pathLst>
              <a:path w="7441077" h="10227307">
                <a:moveTo>
                  <a:pt x="0" y="0"/>
                </a:moveTo>
                <a:lnTo>
                  <a:pt x="7441077" y="0"/>
                </a:lnTo>
                <a:lnTo>
                  <a:pt x="7441077" y="10227307"/>
                </a:lnTo>
                <a:lnTo>
                  <a:pt x="0" y="10227307"/>
                </a:lnTo>
                <a:close/>
              </a:path>
            </a:pathLst>
          </a:custGeom>
          <a:blipFill>
            <a:blip r:embed="rId2"/>
            <a:stretch>
              <a:fillRect/>
            </a:stretch>
          </a:blipFill>
          <a:effectLst/>
        </p:spPr>
        <p:txBody>
          <a:bodyPr wrap="square" anchor="ctr">
            <a:noAutofit/>
          </a:bodyPr>
          <a:lstStyle>
            <a:lvl1pPr marL="0" indent="0" algn="ctr">
              <a:buFontTx/>
              <a:buNone/>
              <a:defRPr sz="2400"/>
            </a:lvl1pPr>
          </a:lstStyle>
          <a:p>
            <a:r>
              <a:rPr lang="en-US"/>
              <a:t> </a:t>
            </a:r>
          </a:p>
        </p:txBody>
      </p:sp>
    </p:spTree>
    <p:extLst>
      <p:ext uri="{BB962C8B-B14F-4D97-AF65-F5344CB8AC3E}">
        <p14:creationId xmlns:p14="http://schemas.microsoft.com/office/powerpoint/2010/main" val="19651012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500" fill="hold"/>
                                        <p:tgtEl>
                                          <p:spTgt spid="8"/>
                                        </p:tgtEl>
                                        <p:attrNameLst>
                                          <p:attrName>ppt_x</p:attrName>
                                        </p:attrNameLst>
                                      </p:cBhvr>
                                      <p:tavLst>
                                        <p:tav tm="0">
                                          <p:val>
                                            <p:strVal val="0-#ppt_w/2"/>
                                          </p:val>
                                        </p:tav>
                                        <p:tav tm="100000">
                                          <p:val>
                                            <p:strVal val="#ppt_x"/>
                                          </p:val>
                                        </p:tav>
                                      </p:tavLst>
                                    </p:anim>
                                    <p:anim calcmode="lin" valueType="num">
                                      <p:cBhvr additive="base">
                                        <p:cTn id="8" dur="1500" fill="hold"/>
                                        <p:tgtEl>
                                          <p:spTgt spid="8"/>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70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2000" fill="hold"/>
                                        <p:tgtEl>
                                          <p:spTgt spid="9"/>
                                        </p:tgtEl>
                                        <p:attrNameLst>
                                          <p:attrName>ppt_x</p:attrName>
                                        </p:attrNameLst>
                                      </p:cBhvr>
                                      <p:tavLst>
                                        <p:tav tm="0">
                                          <p:val>
                                            <p:strVal val="1+#ppt_w/2"/>
                                          </p:val>
                                        </p:tav>
                                        <p:tav tm="100000">
                                          <p:val>
                                            <p:strVal val="#ppt_x"/>
                                          </p:val>
                                        </p:tav>
                                      </p:tavLst>
                                    </p:anim>
                                    <p:anim calcmode="lin" valueType="num">
                                      <p:cBhvr additive="base">
                                        <p:cTn id="12" dur="20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8" grpId="0" animBg="1"/>
    </p:bld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6_Title Slid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B7649B2-2893-4336-9F6A-E261B8C7C7DB}"/>
              </a:ext>
            </a:extLst>
          </p:cNvPr>
          <p:cNvSpPr/>
          <p:nvPr/>
        </p:nvSpPr>
        <p:spPr>
          <a:xfrm>
            <a:off x="1563688" y="1295400"/>
            <a:ext cx="21259800" cy="11049000"/>
          </a:xfrm>
          <a:prstGeom prst="rect">
            <a:avLst/>
          </a:prstGeom>
          <a:solidFill>
            <a:schemeClr val="accent1">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3">
            <a:extLst>
              <a:ext uri="{FF2B5EF4-FFF2-40B4-BE49-F238E27FC236}">
                <a16:creationId xmlns:a16="http://schemas.microsoft.com/office/drawing/2014/main" id="{32F397F7-DD9C-4592-9C0D-0951AFFDEA22}"/>
              </a:ext>
            </a:extLst>
          </p:cNvPr>
          <p:cNvSpPr>
            <a:spLocks noGrp="1"/>
          </p:cNvSpPr>
          <p:nvPr>
            <p:ph type="pic" sz="quarter" idx="11"/>
          </p:nvPr>
        </p:nvSpPr>
        <p:spPr>
          <a:xfrm>
            <a:off x="12193588" y="0"/>
            <a:ext cx="10629899" cy="13716000"/>
          </a:xfrm>
          <a:custGeom>
            <a:avLst/>
            <a:gdLst>
              <a:gd name="connsiteX0" fmla="*/ 0 w 7555958"/>
              <a:gd name="connsiteY0" fmla="*/ 0 h 13686144"/>
              <a:gd name="connsiteX1" fmla="*/ 7555958 w 7555958"/>
              <a:gd name="connsiteY1" fmla="*/ 0 h 13686144"/>
              <a:gd name="connsiteX2" fmla="*/ 7555958 w 7555958"/>
              <a:gd name="connsiteY2" fmla="*/ 13686144 h 13686144"/>
              <a:gd name="connsiteX3" fmla="*/ 0 w 7555958"/>
              <a:gd name="connsiteY3" fmla="*/ 13686144 h 13686144"/>
            </a:gdLst>
            <a:ahLst/>
            <a:cxnLst>
              <a:cxn ang="0">
                <a:pos x="connsiteX0" y="connsiteY0"/>
              </a:cxn>
              <a:cxn ang="0">
                <a:pos x="connsiteX1" y="connsiteY1"/>
              </a:cxn>
              <a:cxn ang="0">
                <a:pos x="connsiteX2" y="connsiteY2"/>
              </a:cxn>
              <a:cxn ang="0">
                <a:pos x="connsiteX3" y="connsiteY3"/>
              </a:cxn>
            </a:cxnLst>
            <a:rect l="l" t="t" r="r" b="b"/>
            <a:pathLst>
              <a:path w="7555958" h="13686144">
                <a:moveTo>
                  <a:pt x="0" y="0"/>
                </a:moveTo>
                <a:lnTo>
                  <a:pt x="7555958" y="0"/>
                </a:lnTo>
                <a:lnTo>
                  <a:pt x="7555958" y="13686144"/>
                </a:lnTo>
                <a:lnTo>
                  <a:pt x="0" y="13686144"/>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7" name="Picture Placeholder 4">
            <a:extLst>
              <a:ext uri="{FF2B5EF4-FFF2-40B4-BE49-F238E27FC236}">
                <a16:creationId xmlns:a16="http://schemas.microsoft.com/office/drawing/2014/main" id="{A72BF187-8D1A-47D0-8FF0-646D171F86C0}"/>
              </a:ext>
            </a:extLst>
          </p:cNvPr>
          <p:cNvSpPr>
            <a:spLocks noGrp="1"/>
          </p:cNvSpPr>
          <p:nvPr>
            <p:ph type="pic" sz="quarter" idx="12"/>
          </p:nvPr>
        </p:nvSpPr>
        <p:spPr>
          <a:xfrm>
            <a:off x="8470376" y="3133226"/>
            <a:ext cx="7446422" cy="7449548"/>
          </a:xfrm>
          <a:custGeom>
            <a:avLst/>
            <a:gdLst>
              <a:gd name="connsiteX0" fmla="*/ 3723211 w 7446422"/>
              <a:gd name="connsiteY0" fmla="*/ 0 h 7449548"/>
              <a:gd name="connsiteX1" fmla="*/ 5939522 w 7446422"/>
              <a:gd name="connsiteY1" fmla="*/ 917977 h 7449548"/>
              <a:gd name="connsiteX2" fmla="*/ 6528831 w 7446422"/>
              <a:gd name="connsiteY2" fmla="*/ 1507532 h 7449548"/>
              <a:gd name="connsiteX3" fmla="*/ 6528831 w 7446422"/>
              <a:gd name="connsiteY3" fmla="*/ 5942017 h 7449548"/>
              <a:gd name="connsiteX4" fmla="*/ 5939522 w 7446422"/>
              <a:gd name="connsiteY4" fmla="*/ 6531572 h 7449548"/>
              <a:gd name="connsiteX5" fmla="*/ 1506900 w 7446422"/>
              <a:gd name="connsiteY5" fmla="*/ 6531572 h 7449548"/>
              <a:gd name="connsiteX6" fmla="*/ 917591 w 7446422"/>
              <a:gd name="connsiteY6" fmla="*/ 5942017 h 7449548"/>
              <a:gd name="connsiteX7" fmla="*/ 917591 w 7446422"/>
              <a:gd name="connsiteY7" fmla="*/ 1507532 h 7449548"/>
              <a:gd name="connsiteX8" fmla="*/ 1506900 w 7446422"/>
              <a:gd name="connsiteY8" fmla="*/ 917977 h 7449548"/>
              <a:gd name="connsiteX9" fmla="*/ 3723211 w 7446422"/>
              <a:gd name="connsiteY9" fmla="*/ 0 h 7449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446422" h="7449548">
                <a:moveTo>
                  <a:pt x="3723211" y="0"/>
                </a:moveTo>
                <a:cubicBezTo>
                  <a:pt x="4525503" y="0"/>
                  <a:pt x="5327795" y="305992"/>
                  <a:pt x="5939522" y="917977"/>
                </a:cubicBezTo>
                <a:cubicBezTo>
                  <a:pt x="6528831" y="1507532"/>
                  <a:pt x="6528831" y="1507532"/>
                  <a:pt x="6528831" y="1507532"/>
                </a:cubicBezTo>
                <a:cubicBezTo>
                  <a:pt x="7752286" y="2731501"/>
                  <a:pt x="7752286" y="4718048"/>
                  <a:pt x="6528831" y="5942017"/>
                </a:cubicBezTo>
                <a:cubicBezTo>
                  <a:pt x="5939522" y="6531572"/>
                  <a:pt x="5939522" y="6531572"/>
                  <a:pt x="5939522" y="6531572"/>
                </a:cubicBezTo>
                <a:cubicBezTo>
                  <a:pt x="4716068" y="7755541"/>
                  <a:pt x="2730355" y="7755541"/>
                  <a:pt x="1506900" y="6531572"/>
                </a:cubicBezTo>
                <a:cubicBezTo>
                  <a:pt x="917591" y="5942017"/>
                  <a:pt x="917591" y="5942017"/>
                  <a:pt x="917591" y="5942017"/>
                </a:cubicBezTo>
                <a:cubicBezTo>
                  <a:pt x="-305864" y="4718048"/>
                  <a:pt x="-305864" y="2731501"/>
                  <a:pt x="917591" y="1507532"/>
                </a:cubicBezTo>
                <a:cubicBezTo>
                  <a:pt x="1506900" y="917977"/>
                  <a:pt x="1506900" y="917977"/>
                  <a:pt x="1506900" y="917977"/>
                </a:cubicBezTo>
                <a:cubicBezTo>
                  <a:pt x="2118628" y="305992"/>
                  <a:pt x="2920920" y="0"/>
                  <a:pt x="3723211" y="0"/>
                </a:cubicBezTo>
                <a:close/>
              </a:path>
            </a:pathLst>
          </a:custGeom>
          <a:pattFill prst="pct60">
            <a:fgClr>
              <a:schemeClr val="bg1"/>
            </a:fgClr>
            <a:bgClr>
              <a:schemeClr val="bg1">
                <a:lumMod val="85000"/>
              </a:schemeClr>
            </a:bgClr>
          </a:pattFill>
          <a:effectLst>
            <a:outerShdw blurRad="431800" dist="88900" dir="2700000" algn="tl" rotWithShape="0">
              <a:schemeClr val="accent2">
                <a:lumMod val="75000"/>
                <a:alpha val="40000"/>
              </a:schemeClr>
            </a:outerShdw>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1216979939"/>
      </p:ext>
    </p:extLst>
  </p:cSld>
  <p:clrMapOvr>
    <a:masterClrMapping/>
  </p:clrMapOvr>
  <p:extLst>
    <p:ext uri="{DCECCB84-F9BA-43D5-87BE-67443E8EF086}">
      <p15:sldGuideLst xmlns:p15="http://schemas.microsoft.com/office/powerpoint/2012/main">
        <p15:guide id="1" orient="horz" pos="4320">
          <p15:clr>
            <a:srgbClr val="FBAE40"/>
          </p15:clr>
        </p15:guide>
        <p15:guide id="2" pos="7681">
          <p15:clr>
            <a:srgbClr val="FBAE40"/>
          </p15:clr>
        </p15:guide>
        <p15:guide id="3" pos="985">
          <p15:clr>
            <a:srgbClr val="FBAE40"/>
          </p15:clr>
        </p15:guide>
        <p15:guide id="4" pos="14377">
          <p15:clr>
            <a:srgbClr val="FBAE4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67_Custom Layout">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500580"/>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86_Custom Layout">
    <p:bg>
      <p:bgPr>
        <a:solidFill>
          <a:schemeClr val="bg1"/>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F2516F8B-E0FE-4C4A-820B-A5DC7B2F2B55}"/>
              </a:ext>
            </a:extLst>
          </p:cNvPr>
          <p:cNvSpPr>
            <a:spLocks noGrp="1"/>
          </p:cNvSpPr>
          <p:nvPr>
            <p:ph type="pic" sz="quarter" idx="19" hasCustomPrompt="1"/>
          </p:nvPr>
        </p:nvSpPr>
        <p:spPr>
          <a:xfrm>
            <a:off x="8357735" y="-165644"/>
            <a:ext cx="6309360" cy="14996160"/>
          </a:xfrm>
          <a:custGeom>
            <a:avLst/>
            <a:gdLst>
              <a:gd name="connsiteX0" fmla="*/ 180928 w 6946900"/>
              <a:gd name="connsiteY0" fmla="*/ 0 h 9528175"/>
              <a:gd name="connsiteX1" fmla="*/ 6762202 w 6946900"/>
              <a:gd name="connsiteY1" fmla="*/ 0 h 9528175"/>
              <a:gd name="connsiteX2" fmla="*/ 6946900 w 6946900"/>
              <a:gd name="connsiteY2" fmla="*/ 184611 h 9528175"/>
              <a:gd name="connsiteX3" fmla="*/ 6946900 w 6946900"/>
              <a:gd name="connsiteY3" fmla="*/ 9347332 h 9528175"/>
              <a:gd name="connsiteX4" fmla="*/ 6762202 w 6946900"/>
              <a:gd name="connsiteY4" fmla="*/ 9528175 h 9528175"/>
              <a:gd name="connsiteX5" fmla="*/ 180928 w 6946900"/>
              <a:gd name="connsiteY5" fmla="*/ 9528175 h 9528175"/>
              <a:gd name="connsiteX6" fmla="*/ 0 w 6946900"/>
              <a:gd name="connsiteY6" fmla="*/ 9347332 h 9528175"/>
              <a:gd name="connsiteX7" fmla="*/ 0 w 6946900"/>
              <a:gd name="connsiteY7" fmla="*/ 184611 h 9528175"/>
              <a:gd name="connsiteX8" fmla="*/ 180928 w 6946900"/>
              <a:gd name="connsiteY8" fmla="*/ 0 h 952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46900" h="9528175">
                <a:moveTo>
                  <a:pt x="180928" y="0"/>
                </a:moveTo>
                <a:cubicBezTo>
                  <a:pt x="6762202" y="0"/>
                  <a:pt x="6762202" y="0"/>
                  <a:pt x="6762202" y="0"/>
                </a:cubicBezTo>
                <a:cubicBezTo>
                  <a:pt x="6863974" y="0"/>
                  <a:pt x="6946900" y="82886"/>
                  <a:pt x="6946900" y="184611"/>
                </a:cubicBezTo>
                <a:cubicBezTo>
                  <a:pt x="6946900" y="9347332"/>
                  <a:pt x="6946900" y="9347332"/>
                  <a:pt x="6946900" y="9347332"/>
                </a:cubicBezTo>
                <a:cubicBezTo>
                  <a:pt x="6946900" y="9445289"/>
                  <a:pt x="6863974" y="9528175"/>
                  <a:pt x="6762202" y="9528175"/>
                </a:cubicBezTo>
                <a:cubicBezTo>
                  <a:pt x="180928" y="9528175"/>
                  <a:pt x="180928" y="9528175"/>
                  <a:pt x="180928" y="9528175"/>
                </a:cubicBezTo>
                <a:cubicBezTo>
                  <a:pt x="82925" y="9528175"/>
                  <a:pt x="0" y="9445289"/>
                  <a:pt x="0" y="9347332"/>
                </a:cubicBezTo>
                <a:cubicBezTo>
                  <a:pt x="0" y="184611"/>
                  <a:pt x="0" y="184611"/>
                  <a:pt x="0" y="184611"/>
                </a:cubicBezTo>
                <a:cubicBezTo>
                  <a:pt x="0" y="82886"/>
                  <a:pt x="82925" y="0"/>
                  <a:pt x="180928" y="0"/>
                </a:cubicBezTo>
                <a:close/>
              </a:path>
            </a:pathLst>
          </a:custGeom>
          <a:blipFill>
            <a:blip r:embed="rId2"/>
            <a:stretch>
              <a:fillRect/>
            </a:stretch>
          </a:blipFill>
          <a:effectLst/>
          <a:scene3d>
            <a:camera prst="isometricTopUp">
              <a:rot lat="18420000" lon="3000000" rev="17310000"/>
            </a:camera>
            <a:lightRig rig="threePt" dir="t"/>
          </a:scene3d>
          <a:sp3d prstMaterial="matte"/>
        </p:spPr>
        <p:txBody>
          <a:bodyPr wrap="square" anchor="ctr">
            <a:noAutofit/>
          </a:bodyPr>
          <a:lstStyle>
            <a:lvl1pPr marL="0" indent="0" algn="ctr">
              <a:buFontTx/>
              <a:buNone/>
              <a:defRPr sz="2400"/>
            </a:lvl1pPr>
          </a:lstStyle>
          <a:p>
            <a:r>
              <a:rPr lang="en-US"/>
              <a:t> </a:t>
            </a:r>
          </a:p>
        </p:txBody>
      </p:sp>
      <p:sp>
        <p:nvSpPr>
          <p:cNvPr id="23" name="Picture Placeholder 6">
            <a:extLst>
              <a:ext uri="{FF2B5EF4-FFF2-40B4-BE49-F238E27FC236}">
                <a16:creationId xmlns:a16="http://schemas.microsoft.com/office/drawing/2014/main" id="{A4626463-2253-4697-9500-AEF47C1C3A30}"/>
              </a:ext>
            </a:extLst>
          </p:cNvPr>
          <p:cNvSpPr>
            <a:spLocks noGrp="1"/>
          </p:cNvSpPr>
          <p:nvPr>
            <p:ph type="pic" sz="quarter" idx="20" hasCustomPrompt="1"/>
          </p:nvPr>
        </p:nvSpPr>
        <p:spPr>
          <a:xfrm>
            <a:off x="18873434" y="-3641904"/>
            <a:ext cx="6309360" cy="14996160"/>
          </a:xfrm>
          <a:custGeom>
            <a:avLst/>
            <a:gdLst>
              <a:gd name="connsiteX0" fmla="*/ 180928 w 6946900"/>
              <a:gd name="connsiteY0" fmla="*/ 0 h 9528175"/>
              <a:gd name="connsiteX1" fmla="*/ 6762202 w 6946900"/>
              <a:gd name="connsiteY1" fmla="*/ 0 h 9528175"/>
              <a:gd name="connsiteX2" fmla="*/ 6946900 w 6946900"/>
              <a:gd name="connsiteY2" fmla="*/ 184611 h 9528175"/>
              <a:gd name="connsiteX3" fmla="*/ 6946900 w 6946900"/>
              <a:gd name="connsiteY3" fmla="*/ 9347332 h 9528175"/>
              <a:gd name="connsiteX4" fmla="*/ 6762202 w 6946900"/>
              <a:gd name="connsiteY4" fmla="*/ 9528175 h 9528175"/>
              <a:gd name="connsiteX5" fmla="*/ 180928 w 6946900"/>
              <a:gd name="connsiteY5" fmla="*/ 9528175 h 9528175"/>
              <a:gd name="connsiteX6" fmla="*/ 0 w 6946900"/>
              <a:gd name="connsiteY6" fmla="*/ 9347332 h 9528175"/>
              <a:gd name="connsiteX7" fmla="*/ 0 w 6946900"/>
              <a:gd name="connsiteY7" fmla="*/ 184611 h 9528175"/>
              <a:gd name="connsiteX8" fmla="*/ 180928 w 6946900"/>
              <a:gd name="connsiteY8" fmla="*/ 0 h 952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46900" h="9528175">
                <a:moveTo>
                  <a:pt x="180928" y="0"/>
                </a:moveTo>
                <a:cubicBezTo>
                  <a:pt x="6762202" y="0"/>
                  <a:pt x="6762202" y="0"/>
                  <a:pt x="6762202" y="0"/>
                </a:cubicBezTo>
                <a:cubicBezTo>
                  <a:pt x="6863974" y="0"/>
                  <a:pt x="6946900" y="82886"/>
                  <a:pt x="6946900" y="184611"/>
                </a:cubicBezTo>
                <a:cubicBezTo>
                  <a:pt x="6946900" y="9347332"/>
                  <a:pt x="6946900" y="9347332"/>
                  <a:pt x="6946900" y="9347332"/>
                </a:cubicBezTo>
                <a:cubicBezTo>
                  <a:pt x="6946900" y="9445289"/>
                  <a:pt x="6863974" y="9528175"/>
                  <a:pt x="6762202" y="9528175"/>
                </a:cubicBezTo>
                <a:cubicBezTo>
                  <a:pt x="180928" y="9528175"/>
                  <a:pt x="180928" y="9528175"/>
                  <a:pt x="180928" y="9528175"/>
                </a:cubicBezTo>
                <a:cubicBezTo>
                  <a:pt x="82925" y="9528175"/>
                  <a:pt x="0" y="9445289"/>
                  <a:pt x="0" y="9347332"/>
                </a:cubicBezTo>
                <a:cubicBezTo>
                  <a:pt x="0" y="184611"/>
                  <a:pt x="0" y="184611"/>
                  <a:pt x="0" y="184611"/>
                </a:cubicBezTo>
                <a:cubicBezTo>
                  <a:pt x="0" y="82886"/>
                  <a:pt x="82925" y="0"/>
                  <a:pt x="180928" y="0"/>
                </a:cubicBezTo>
                <a:close/>
              </a:path>
            </a:pathLst>
          </a:custGeom>
          <a:blipFill>
            <a:blip r:embed="rId2"/>
            <a:stretch>
              <a:fillRect/>
            </a:stretch>
          </a:blipFill>
          <a:effectLst/>
          <a:scene3d>
            <a:camera prst="isometricTopUp">
              <a:rot lat="18420000" lon="3000000" rev="17310000"/>
            </a:camera>
            <a:lightRig rig="threePt" dir="t"/>
          </a:scene3d>
          <a:sp3d prstMaterial="matte"/>
        </p:spPr>
        <p:txBody>
          <a:bodyPr wrap="square" anchor="ctr">
            <a:noAutofit/>
          </a:bodyPr>
          <a:lstStyle>
            <a:lvl1pPr marL="0" indent="0" algn="ctr">
              <a:buFontTx/>
              <a:buNone/>
              <a:defRPr sz="2400"/>
            </a:lvl1pPr>
          </a:lstStyle>
          <a:p>
            <a:r>
              <a:rPr lang="en-US"/>
              <a:t> </a:t>
            </a:r>
          </a:p>
        </p:txBody>
      </p:sp>
      <p:sp>
        <p:nvSpPr>
          <p:cNvPr id="24" name="Picture Placeholder 6">
            <a:extLst>
              <a:ext uri="{FF2B5EF4-FFF2-40B4-BE49-F238E27FC236}">
                <a16:creationId xmlns:a16="http://schemas.microsoft.com/office/drawing/2014/main" id="{7703B000-8D12-4B1A-ACB6-C06DD087F7AB}"/>
              </a:ext>
            </a:extLst>
          </p:cNvPr>
          <p:cNvSpPr>
            <a:spLocks noGrp="1"/>
          </p:cNvSpPr>
          <p:nvPr>
            <p:ph type="pic" sz="quarter" idx="21" hasCustomPrompt="1"/>
          </p:nvPr>
        </p:nvSpPr>
        <p:spPr>
          <a:xfrm>
            <a:off x="-2049128" y="3301588"/>
            <a:ext cx="6309360" cy="14996160"/>
          </a:xfrm>
          <a:custGeom>
            <a:avLst/>
            <a:gdLst>
              <a:gd name="connsiteX0" fmla="*/ 180928 w 6946900"/>
              <a:gd name="connsiteY0" fmla="*/ 0 h 9528175"/>
              <a:gd name="connsiteX1" fmla="*/ 6762202 w 6946900"/>
              <a:gd name="connsiteY1" fmla="*/ 0 h 9528175"/>
              <a:gd name="connsiteX2" fmla="*/ 6946900 w 6946900"/>
              <a:gd name="connsiteY2" fmla="*/ 184611 h 9528175"/>
              <a:gd name="connsiteX3" fmla="*/ 6946900 w 6946900"/>
              <a:gd name="connsiteY3" fmla="*/ 9347332 h 9528175"/>
              <a:gd name="connsiteX4" fmla="*/ 6762202 w 6946900"/>
              <a:gd name="connsiteY4" fmla="*/ 9528175 h 9528175"/>
              <a:gd name="connsiteX5" fmla="*/ 180928 w 6946900"/>
              <a:gd name="connsiteY5" fmla="*/ 9528175 h 9528175"/>
              <a:gd name="connsiteX6" fmla="*/ 0 w 6946900"/>
              <a:gd name="connsiteY6" fmla="*/ 9347332 h 9528175"/>
              <a:gd name="connsiteX7" fmla="*/ 0 w 6946900"/>
              <a:gd name="connsiteY7" fmla="*/ 184611 h 9528175"/>
              <a:gd name="connsiteX8" fmla="*/ 180928 w 6946900"/>
              <a:gd name="connsiteY8" fmla="*/ 0 h 952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46900" h="9528175">
                <a:moveTo>
                  <a:pt x="180928" y="0"/>
                </a:moveTo>
                <a:cubicBezTo>
                  <a:pt x="6762202" y="0"/>
                  <a:pt x="6762202" y="0"/>
                  <a:pt x="6762202" y="0"/>
                </a:cubicBezTo>
                <a:cubicBezTo>
                  <a:pt x="6863974" y="0"/>
                  <a:pt x="6946900" y="82886"/>
                  <a:pt x="6946900" y="184611"/>
                </a:cubicBezTo>
                <a:cubicBezTo>
                  <a:pt x="6946900" y="9347332"/>
                  <a:pt x="6946900" y="9347332"/>
                  <a:pt x="6946900" y="9347332"/>
                </a:cubicBezTo>
                <a:cubicBezTo>
                  <a:pt x="6946900" y="9445289"/>
                  <a:pt x="6863974" y="9528175"/>
                  <a:pt x="6762202" y="9528175"/>
                </a:cubicBezTo>
                <a:cubicBezTo>
                  <a:pt x="180928" y="9528175"/>
                  <a:pt x="180928" y="9528175"/>
                  <a:pt x="180928" y="9528175"/>
                </a:cubicBezTo>
                <a:cubicBezTo>
                  <a:pt x="82925" y="9528175"/>
                  <a:pt x="0" y="9445289"/>
                  <a:pt x="0" y="9347332"/>
                </a:cubicBezTo>
                <a:cubicBezTo>
                  <a:pt x="0" y="184611"/>
                  <a:pt x="0" y="184611"/>
                  <a:pt x="0" y="184611"/>
                </a:cubicBezTo>
                <a:cubicBezTo>
                  <a:pt x="0" y="82886"/>
                  <a:pt x="82925" y="0"/>
                  <a:pt x="180928" y="0"/>
                </a:cubicBezTo>
                <a:close/>
              </a:path>
            </a:pathLst>
          </a:custGeom>
          <a:blipFill>
            <a:blip r:embed="rId2"/>
            <a:stretch>
              <a:fillRect/>
            </a:stretch>
          </a:blipFill>
          <a:effectLst/>
          <a:scene3d>
            <a:camera prst="isometricTopUp">
              <a:rot lat="18420000" lon="3000000" rev="17310000"/>
            </a:camera>
            <a:lightRig rig="threePt" dir="t"/>
          </a:scene3d>
          <a:sp3d prstMaterial="matte"/>
        </p:spPr>
        <p:txBody>
          <a:bodyPr wrap="square" anchor="ctr">
            <a:noAutofit/>
          </a:bodyPr>
          <a:lstStyle>
            <a:lvl1pPr marL="0" indent="0" algn="ctr">
              <a:buFontTx/>
              <a:buNone/>
              <a:defRPr sz="2400"/>
            </a:lvl1pPr>
          </a:lstStyle>
          <a:p>
            <a:r>
              <a:rPr lang="en-US"/>
              <a:t> </a:t>
            </a:r>
          </a:p>
        </p:txBody>
      </p:sp>
      <p:sp>
        <p:nvSpPr>
          <p:cNvPr id="25" name="Picture Placeholder 6">
            <a:extLst>
              <a:ext uri="{FF2B5EF4-FFF2-40B4-BE49-F238E27FC236}">
                <a16:creationId xmlns:a16="http://schemas.microsoft.com/office/drawing/2014/main" id="{8000927B-DD2F-4561-A86B-BAA2792A8F74}"/>
              </a:ext>
            </a:extLst>
          </p:cNvPr>
          <p:cNvSpPr>
            <a:spLocks noGrp="1"/>
          </p:cNvSpPr>
          <p:nvPr>
            <p:ph type="pic" sz="quarter" idx="22" hasCustomPrompt="1"/>
          </p:nvPr>
        </p:nvSpPr>
        <p:spPr>
          <a:xfrm>
            <a:off x="-12495226" y="6759748"/>
            <a:ext cx="6309360" cy="14996160"/>
          </a:xfrm>
          <a:custGeom>
            <a:avLst/>
            <a:gdLst>
              <a:gd name="connsiteX0" fmla="*/ 180928 w 6946900"/>
              <a:gd name="connsiteY0" fmla="*/ 0 h 9528175"/>
              <a:gd name="connsiteX1" fmla="*/ 6762202 w 6946900"/>
              <a:gd name="connsiteY1" fmla="*/ 0 h 9528175"/>
              <a:gd name="connsiteX2" fmla="*/ 6946900 w 6946900"/>
              <a:gd name="connsiteY2" fmla="*/ 184611 h 9528175"/>
              <a:gd name="connsiteX3" fmla="*/ 6946900 w 6946900"/>
              <a:gd name="connsiteY3" fmla="*/ 9347332 h 9528175"/>
              <a:gd name="connsiteX4" fmla="*/ 6762202 w 6946900"/>
              <a:gd name="connsiteY4" fmla="*/ 9528175 h 9528175"/>
              <a:gd name="connsiteX5" fmla="*/ 180928 w 6946900"/>
              <a:gd name="connsiteY5" fmla="*/ 9528175 h 9528175"/>
              <a:gd name="connsiteX6" fmla="*/ 0 w 6946900"/>
              <a:gd name="connsiteY6" fmla="*/ 9347332 h 9528175"/>
              <a:gd name="connsiteX7" fmla="*/ 0 w 6946900"/>
              <a:gd name="connsiteY7" fmla="*/ 184611 h 9528175"/>
              <a:gd name="connsiteX8" fmla="*/ 180928 w 6946900"/>
              <a:gd name="connsiteY8" fmla="*/ 0 h 952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46900" h="9528175">
                <a:moveTo>
                  <a:pt x="180928" y="0"/>
                </a:moveTo>
                <a:cubicBezTo>
                  <a:pt x="6762202" y="0"/>
                  <a:pt x="6762202" y="0"/>
                  <a:pt x="6762202" y="0"/>
                </a:cubicBezTo>
                <a:cubicBezTo>
                  <a:pt x="6863974" y="0"/>
                  <a:pt x="6946900" y="82886"/>
                  <a:pt x="6946900" y="184611"/>
                </a:cubicBezTo>
                <a:cubicBezTo>
                  <a:pt x="6946900" y="9347332"/>
                  <a:pt x="6946900" y="9347332"/>
                  <a:pt x="6946900" y="9347332"/>
                </a:cubicBezTo>
                <a:cubicBezTo>
                  <a:pt x="6946900" y="9445289"/>
                  <a:pt x="6863974" y="9528175"/>
                  <a:pt x="6762202" y="9528175"/>
                </a:cubicBezTo>
                <a:cubicBezTo>
                  <a:pt x="180928" y="9528175"/>
                  <a:pt x="180928" y="9528175"/>
                  <a:pt x="180928" y="9528175"/>
                </a:cubicBezTo>
                <a:cubicBezTo>
                  <a:pt x="82925" y="9528175"/>
                  <a:pt x="0" y="9445289"/>
                  <a:pt x="0" y="9347332"/>
                </a:cubicBezTo>
                <a:cubicBezTo>
                  <a:pt x="0" y="184611"/>
                  <a:pt x="0" y="184611"/>
                  <a:pt x="0" y="184611"/>
                </a:cubicBezTo>
                <a:cubicBezTo>
                  <a:pt x="0" y="82886"/>
                  <a:pt x="82925" y="0"/>
                  <a:pt x="180928" y="0"/>
                </a:cubicBezTo>
                <a:close/>
              </a:path>
            </a:pathLst>
          </a:custGeom>
          <a:blipFill>
            <a:blip r:embed="rId2"/>
            <a:stretch>
              <a:fillRect/>
            </a:stretch>
          </a:blipFill>
          <a:effectLst/>
          <a:scene3d>
            <a:camera prst="isometricTopUp">
              <a:rot lat="18420000" lon="3000000" rev="17310000"/>
            </a:camera>
            <a:lightRig rig="threePt" dir="t"/>
          </a:scene3d>
          <a:sp3d prstMaterial="matte"/>
        </p:spPr>
        <p:txBody>
          <a:bodyPr wrap="square" anchor="ctr">
            <a:noAutofit/>
          </a:bodyPr>
          <a:lstStyle>
            <a:lvl1pPr marL="0" indent="0" algn="ctr">
              <a:buFontTx/>
              <a:buNone/>
              <a:defRPr sz="2400"/>
            </a:lvl1pPr>
          </a:lstStyle>
          <a:p>
            <a:r>
              <a:rPr lang="en-US"/>
              <a:t> </a:t>
            </a:r>
          </a:p>
        </p:txBody>
      </p:sp>
      <p:sp>
        <p:nvSpPr>
          <p:cNvPr id="26" name="Picture Placeholder 6">
            <a:extLst>
              <a:ext uri="{FF2B5EF4-FFF2-40B4-BE49-F238E27FC236}">
                <a16:creationId xmlns:a16="http://schemas.microsoft.com/office/drawing/2014/main" id="{0A9600A9-5EAC-4F18-91A0-4E6C5F394585}"/>
              </a:ext>
            </a:extLst>
          </p:cNvPr>
          <p:cNvSpPr>
            <a:spLocks noGrp="1"/>
          </p:cNvSpPr>
          <p:nvPr>
            <p:ph type="pic" sz="quarter" idx="23" hasCustomPrompt="1"/>
          </p:nvPr>
        </p:nvSpPr>
        <p:spPr>
          <a:xfrm>
            <a:off x="-23268712" y="10342468"/>
            <a:ext cx="6309360" cy="14996160"/>
          </a:xfrm>
          <a:custGeom>
            <a:avLst/>
            <a:gdLst>
              <a:gd name="connsiteX0" fmla="*/ 180928 w 6946900"/>
              <a:gd name="connsiteY0" fmla="*/ 0 h 9528175"/>
              <a:gd name="connsiteX1" fmla="*/ 6762202 w 6946900"/>
              <a:gd name="connsiteY1" fmla="*/ 0 h 9528175"/>
              <a:gd name="connsiteX2" fmla="*/ 6946900 w 6946900"/>
              <a:gd name="connsiteY2" fmla="*/ 184611 h 9528175"/>
              <a:gd name="connsiteX3" fmla="*/ 6946900 w 6946900"/>
              <a:gd name="connsiteY3" fmla="*/ 9347332 h 9528175"/>
              <a:gd name="connsiteX4" fmla="*/ 6762202 w 6946900"/>
              <a:gd name="connsiteY4" fmla="*/ 9528175 h 9528175"/>
              <a:gd name="connsiteX5" fmla="*/ 180928 w 6946900"/>
              <a:gd name="connsiteY5" fmla="*/ 9528175 h 9528175"/>
              <a:gd name="connsiteX6" fmla="*/ 0 w 6946900"/>
              <a:gd name="connsiteY6" fmla="*/ 9347332 h 9528175"/>
              <a:gd name="connsiteX7" fmla="*/ 0 w 6946900"/>
              <a:gd name="connsiteY7" fmla="*/ 184611 h 9528175"/>
              <a:gd name="connsiteX8" fmla="*/ 180928 w 6946900"/>
              <a:gd name="connsiteY8" fmla="*/ 0 h 952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46900" h="9528175">
                <a:moveTo>
                  <a:pt x="180928" y="0"/>
                </a:moveTo>
                <a:cubicBezTo>
                  <a:pt x="6762202" y="0"/>
                  <a:pt x="6762202" y="0"/>
                  <a:pt x="6762202" y="0"/>
                </a:cubicBezTo>
                <a:cubicBezTo>
                  <a:pt x="6863974" y="0"/>
                  <a:pt x="6946900" y="82886"/>
                  <a:pt x="6946900" y="184611"/>
                </a:cubicBezTo>
                <a:cubicBezTo>
                  <a:pt x="6946900" y="9347332"/>
                  <a:pt x="6946900" y="9347332"/>
                  <a:pt x="6946900" y="9347332"/>
                </a:cubicBezTo>
                <a:cubicBezTo>
                  <a:pt x="6946900" y="9445289"/>
                  <a:pt x="6863974" y="9528175"/>
                  <a:pt x="6762202" y="9528175"/>
                </a:cubicBezTo>
                <a:cubicBezTo>
                  <a:pt x="180928" y="9528175"/>
                  <a:pt x="180928" y="9528175"/>
                  <a:pt x="180928" y="9528175"/>
                </a:cubicBezTo>
                <a:cubicBezTo>
                  <a:pt x="82925" y="9528175"/>
                  <a:pt x="0" y="9445289"/>
                  <a:pt x="0" y="9347332"/>
                </a:cubicBezTo>
                <a:cubicBezTo>
                  <a:pt x="0" y="184611"/>
                  <a:pt x="0" y="184611"/>
                  <a:pt x="0" y="184611"/>
                </a:cubicBezTo>
                <a:cubicBezTo>
                  <a:pt x="0" y="82886"/>
                  <a:pt x="82925" y="0"/>
                  <a:pt x="180928" y="0"/>
                </a:cubicBezTo>
                <a:close/>
              </a:path>
            </a:pathLst>
          </a:custGeom>
          <a:blipFill>
            <a:blip r:embed="rId2"/>
            <a:stretch>
              <a:fillRect/>
            </a:stretch>
          </a:blipFill>
          <a:effectLst/>
          <a:scene3d>
            <a:camera prst="isometricTopUp">
              <a:rot lat="18420000" lon="3000000" rev="17310000"/>
            </a:camera>
            <a:lightRig rig="threePt" dir="t"/>
          </a:scene3d>
          <a:sp3d prstMaterial="matte"/>
        </p:spPr>
        <p:txBody>
          <a:bodyPr wrap="square" anchor="ctr">
            <a:noAutofit/>
          </a:bodyPr>
          <a:lstStyle>
            <a:lvl1pPr marL="0" indent="0" algn="ctr">
              <a:buFontTx/>
              <a:buNone/>
              <a:defRPr sz="2400"/>
            </a:lvl1pPr>
          </a:lstStyle>
          <a:p>
            <a:r>
              <a:rPr lang="en-US"/>
              <a:t> </a:t>
            </a:r>
          </a:p>
        </p:txBody>
      </p:sp>
      <p:sp>
        <p:nvSpPr>
          <p:cNvPr id="27" name="Picture Placeholder 6">
            <a:extLst>
              <a:ext uri="{FF2B5EF4-FFF2-40B4-BE49-F238E27FC236}">
                <a16:creationId xmlns:a16="http://schemas.microsoft.com/office/drawing/2014/main" id="{37EEC992-E907-4E25-8861-053D3E578F0C}"/>
              </a:ext>
            </a:extLst>
          </p:cNvPr>
          <p:cNvSpPr>
            <a:spLocks noGrp="1"/>
          </p:cNvSpPr>
          <p:nvPr>
            <p:ph type="pic" sz="quarter" idx="24" hasCustomPrompt="1"/>
          </p:nvPr>
        </p:nvSpPr>
        <p:spPr>
          <a:xfrm>
            <a:off x="41534069" y="-4718364"/>
            <a:ext cx="6309360" cy="14996160"/>
          </a:xfrm>
          <a:custGeom>
            <a:avLst/>
            <a:gdLst>
              <a:gd name="connsiteX0" fmla="*/ 180928 w 6946900"/>
              <a:gd name="connsiteY0" fmla="*/ 0 h 9528175"/>
              <a:gd name="connsiteX1" fmla="*/ 6762202 w 6946900"/>
              <a:gd name="connsiteY1" fmla="*/ 0 h 9528175"/>
              <a:gd name="connsiteX2" fmla="*/ 6946900 w 6946900"/>
              <a:gd name="connsiteY2" fmla="*/ 184611 h 9528175"/>
              <a:gd name="connsiteX3" fmla="*/ 6946900 w 6946900"/>
              <a:gd name="connsiteY3" fmla="*/ 9347332 h 9528175"/>
              <a:gd name="connsiteX4" fmla="*/ 6762202 w 6946900"/>
              <a:gd name="connsiteY4" fmla="*/ 9528175 h 9528175"/>
              <a:gd name="connsiteX5" fmla="*/ 180928 w 6946900"/>
              <a:gd name="connsiteY5" fmla="*/ 9528175 h 9528175"/>
              <a:gd name="connsiteX6" fmla="*/ 0 w 6946900"/>
              <a:gd name="connsiteY6" fmla="*/ 9347332 h 9528175"/>
              <a:gd name="connsiteX7" fmla="*/ 0 w 6946900"/>
              <a:gd name="connsiteY7" fmla="*/ 184611 h 9528175"/>
              <a:gd name="connsiteX8" fmla="*/ 180928 w 6946900"/>
              <a:gd name="connsiteY8" fmla="*/ 0 h 952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46900" h="9528175">
                <a:moveTo>
                  <a:pt x="180928" y="0"/>
                </a:moveTo>
                <a:cubicBezTo>
                  <a:pt x="6762202" y="0"/>
                  <a:pt x="6762202" y="0"/>
                  <a:pt x="6762202" y="0"/>
                </a:cubicBezTo>
                <a:cubicBezTo>
                  <a:pt x="6863974" y="0"/>
                  <a:pt x="6946900" y="82886"/>
                  <a:pt x="6946900" y="184611"/>
                </a:cubicBezTo>
                <a:cubicBezTo>
                  <a:pt x="6946900" y="9347332"/>
                  <a:pt x="6946900" y="9347332"/>
                  <a:pt x="6946900" y="9347332"/>
                </a:cubicBezTo>
                <a:cubicBezTo>
                  <a:pt x="6946900" y="9445289"/>
                  <a:pt x="6863974" y="9528175"/>
                  <a:pt x="6762202" y="9528175"/>
                </a:cubicBezTo>
                <a:cubicBezTo>
                  <a:pt x="180928" y="9528175"/>
                  <a:pt x="180928" y="9528175"/>
                  <a:pt x="180928" y="9528175"/>
                </a:cubicBezTo>
                <a:cubicBezTo>
                  <a:pt x="82925" y="9528175"/>
                  <a:pt x="0" y="9445289"/>
                  <a:pt x="0" y="9347332"/>
                </a:cubicBezTo>
                <a:cubicBezTo>
                  <a:pt x="0" y="184611"/>
                  <a:pt x="0" y="184611"/>
                  <a:pt x="0" y="184611"/>
                </a:cubicBezTo>
                <a:cubicBezTo>
                  <a:pt x="0" y="82886"/>
                  <a:pt x="82925" y="0"/>
                  <a:pt x="180928" y="0"/>
                </a:cubicBezTo>
                <a:close/>
              </a:path>
            </a:pathLst>
          </a:custGeom>
          <a:blipFill>
            <a:blip r:embed="rId2"/>
            <a:stretch>
              <a:fillRect/>
            </a:stretch>
          </a:blipFill>
          <a:effectLst/>
          <a:scene3d>
            <a:camera prst="isometricTopUp">
              <a:rot lat="18420000" lon="3000000" rev="17310000"/>
            </a:camera>
            <a:lightRig rig="threePt" dir="t"/>
          </a:scene3d>
          <a:sp3d prstMaterial="matte"/>
        </p:spPr>
        <p:txBody>
          <a:bodyPr wrap="square" anchor="ctr">
            <a:noAutofit/>
          </a:bodyPr>
          <a:lstStyle>
            <a:lvl1pPr marL="0" indent="0" algn="ctr">
              <a:buFontTx/>
              <a:buNone/>
              <a:defRPr sz="2400"/>
            </a:lvl1pPr>
          </a:lstStyle>
          <a:p>
            <a:r>
              <a:rPr lang="en-US"/>
              <a:t> </a:t>
            </a:r>
          </a:p>
        </p:txBody>
      </p:sp>
      <p:sp>
        <p:nvSpPr>
          <p:cNvPr id="28" name="Picture Placeholder 6">
            <a:extLst>
              <a:ext uri="{FF2B5EF4-FFF2-40B4-BE49-F238E27FC236}">
                <a16:creationId xmlns:a16="http://schemas.microsoft.com/office/drawing/2014/main" id="{611DF2A1-D74B-4D29-98F3-927F8A285DB3}"/>
              </a:ext>
            </a:extLst>
          </p:cNvPr>
          <p:cNvSpPr>
            <a:spLocks noGrp="1"/>
          </p:cNvSpPr>
          <p:nvPr>
            <p:ph type="pic" sz="quarter" idx="25" hasCustomPrompt="1"/>
          </p:nvPr>
        </p:nvSpPr>
        <p:spPr>
          <a:xfrm>
            <a:off x="52049768" y="-8194624"/>
            <a:ext cx="6309360" cy="14996160"/>
          </a:xfrm>
          <a:custGeom>
            <a:avLst/>
            <a:gdLst>
              <a:gd name="connsiteX0" fmla="*/ 180928 w 6946900"/>
              <a:gd name="connsiteY0" fmla="*/ 0 h 9528175"/>
              <a:gd name="connsiteX1" fmla="*/ 6762202 w 6946900"/>
              <a:gd name="connsiteY1" fmla="*/ 0 h 9528175"/>
              <a:gd name="connsiteX2" fmla="*/ 6946900 w 6946900"/>
              <a:gd name="connsiteY2" fmla="*/ 184611 h 9528175"/>
              <a:gd name="connsiteX3" fmla="*/ 6946900 w 6946900"/>
              <a:gd name="connsiteY3" fmla="*/ 9347332 h 9528175"/>
              <a:gd name="connsiteX4" fmla="*/ 6762202 w 6946900"/>
              <a:gd name="connsiteY4" fmla="*/ 9528175 h 9528175"/>
              <a:gd name="connsiteX5" fmla="*/ 180928 w 6946900"/>
              <a:gd name="connsiteY5" fmla="*/ 9528175 h 9528175"/>
              <a:gd name="connsiteX6" fmla="*/ 0 w 6946900"/>
              <a:gd name="connsiteY6" fmla="*/ 9347332 h 9528175"/>
              <a:gd name="connsiteX7" fmla="*/ 0 w 6946900"/>
              <a:gd name="connsiteY7" fmla="*/ 184611 h 9528175"/>
              <a:gd name="connsiteX8" fmla="*/ 180928 w 6946900"/>
              <a:gd name="connsiteY8" fmla="*/ 0 h 952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46900" h="9528175">
                <a:moveTo>
                  <a:pt x="180928" y="0"/>
                </a:moveTo>
                <a:cubicBezTo>
                  <a:pt x="6762202" y="0"/>
                  <a:pt x="6762202" y="0"/>
                  <a:pt x="6762202" y="0"/>
                </a:cubicBezTo>
                <a:cubicBezTo>
                  <a:pt x="6863974" y="0"/>
                  <a:pt x="6946900" y="82886"/>
                  <a:pt x="6946900" y="184611"/>
                </a:cubicBezTo>
                <a:cubicBezTo>
                  <a:pt x="6946900" y="9347332"/>
                  <a:pt x="6946900" y="9347332"/>
                  <a:pt x="6946900" y="9347332"/>
                </a:cubicBezTo>
                <a:cubicBezTo>
                  <a:pt x="6946900" y="9445289"/>
                  <a:pt x="6863974" y="9528175"/>
                  <a:pt x="6762202" y="9528175"/>
                </a:cubicBezTo>
                <a:cubicBezTo>
                  <a:pt x="180928" y="9528175"/>
                  <a:pt x="180928" y="9528175"/>
                  <a:pt x="180928" y="9528175"/>
                </a:cubicBezTo>
                <a:cubicBezTo>
                  <a:pt x="82925" y="9528175"/>
                  <a:pt x="0" y="9445289"/>
                  <a:pt x="0" y="9347332"/>
                </a:cubicBezTo>
                <a:cubicBezTo>
                  <a:pt x="0" y="184611"/>
                  <a:pt x="0" y="184611"/>
                  <a:pt x="0" y="184611"/>
                </a:cubicBezTo>
                <a:cubicBezTo>
                  <a:pt x="0" y="82886"/>
                  <a:pt x="82925" y="0"/>
                  <a:pt x="180928" y="0"/>
                </a:cubicBezTo>
                <a:close/>
              </a:path>
            </a:pathLst>
          </a:custGeom>
          <a:blipFill>
            <a:blip r:embed="rId2"/>
            <a:stretch>
              <a:fillRect/>
            </a:stretch>
          </a:blipFill>
          <a:effectLst/>
          <a:scene3d>
            <a:camera prst="isometricTopUp">
              <a:rot lat="18420000" lon="3000000" rev="17310000"/>
            </a:camera>
            <a:lightRig rig="threePt" dir="t"/>
          </a:scene3d>
          <a:sp3d prstMaterial="matte"/>
        </p:spPr>
        <p:txBody>
          <a:bodyPr wrap="square" anchor="ctr">
            <a:noAutofit/>
          </a:bodyPr>
          <a:lstStyle>
            <a:lvl1pPr marL="0" indent="0" algn="ctr">
              <a:buFontTx/>
              <a:buNone/>
              <a:defRPr sz="2400"/>
            </a:lvl1pPr>
          </a:lstStyle>
          <a:p>
            <a:r>
              <a:rPr lang="en-US"/>
              <a:t> </a:t>
            </a:r>
          </a:p>
        </p:txBody>
      </p:sp>
      <p:sp>
        <p:nvSpPr>
          <p:cNvPr id="29" name="Picture Placeholder 6">
            <a:extLst>
              <a:ext uri="{FF2B5EF4-FFF2-40B4-BE49-F238E27FC236}">
                <a16:creationId xmlns:a16="http://schemas.microsoft.com/office/drawing/2014/main" id="{4E68B947-3A67-4B79-9911-051D6B757252}"/>
              </a:ext>
            </a:extLst>
          </p:cNvPr>
          <p:cNvSpPr>
            <a:spLocks noGrp="1"/>
          </p:cNvSpPr>
          <p:nvPr>
            <p:ph type="pic" sz="quarter" idx="26" hasCustomPrompt="1"/>
          </p:nvPr>
        </p:nvSpPr>
        <p:spPr>
          <a:xfrm>
            <a:off x="31127206" y="-1251132"/>
            <a:ext cx="6309360" cy="14996160"/>
          </a:xfrm>
          <a:custGeom>
            <a:avLst/>
            <a:gdLst>
              <a:gd name="connsiteX0" fmla="*/ 180928 w 6946900"/>
              <a:gd name="connsiteY0" fmla="*/ 0 h 9528175"/>
              <a:gd name="connsiteX1" fmla="*/ 6762202 w 6946900"/>
              <a:gd name="connsiteY1" fmla="*/ 0 h 9528175"/>
              <a:gd name="connsiteX2" fmla="*/ 6946900 w 6946900"/>
              <a:gd name="connsiteY2" fmla="*/ 184611 h 9528175"/>
              <a:gd name="connsiteX3" fmla="*/ 6946900 w 6946900"/>
              <a:gd name="connsiteY3" fmla="*/ 9347332 h 9528175"/>
              <a:gd name="connsiteX4" fmla="*/ 6762202 w 6946900"/>
              <a:gd name="connsiteY4" fmla="*/ 9528175 h 9528175"/>
              <a:gd name="connsiteX5" fmla="*/ 180928 w 6946900"/>
              <a:gd name="connsiteY5" fmla="*/ 9528175 h 9528175"/>
              <a:gd name="connsiteX6" fmla="*/ 0 w 6946900"/>
              <a:gd name="connsiteY6" fmla="*/ 9347332 h 9528175"/>
              <a:gd name="connsiteX7" fmla="*/ 0 w 6946900"/>
              <a:gd name="connsiteY7" fmla="*/ 184611 h 9528175"/>
              <a:gd name="connsiteX8" fmla="*/ 180928 w 6946900"/>
              <a:gd name="connsiteY8" fmla="*/ 0 h 952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46900" h="9528175">
                <a:moveTo>
                  <a:pt x="180928" y="0"/>
                </a:moveTo>
                <a:cubicBezTo>
                  <a:pt x="6762202" y="0"/>
                  <a:pt x="6762202" y="0"/>
                  <a:pt x="6762202" y="0"/>
                </a:cubicBezTo>
                <a:cubicBezTo>
                  <a:pt x="6863974" y="0"/>
                  <a:pt x="6946900" y="82886"/>
                  <a:pt x="6946900" y="184611"/>
                </a:cubicBezTo>
                <a:cubicBezTo>
                  <a:pt x="6946900" y="9347332"/>
                  <a:pt x="6946900" y="9347332"/>
                  <a:pt x="6946900" y="9347332"/>
                </a:cubicBezTo>
                <a:cubicBezTo>
                  <a:pt x="6946900" y="9445289"/>
                  <a:pt x="6863974" y="9528175"/>
                  <a:pt x="6762202" y="9528175"/>
                </a:cubicBezTo>
                <a:cubicBezTo>
                  <a:pt x="180928" y="9528175"/>
                  <a:pt x="180928" y="9528175"/>
                  <a:pt x="180928" y="9528175"/>
                </a:cubicBezTo>
                <a:cubicBezTo>
                  <a:pt x="82925" y="9528175"/>
                  <a:pt x="0" y="9445289"/>
                  <a:pt x="0" y="9347332"/>
                </a:cubicBezTo>
                <a:cubicBezTo>
                  <a:pt x="0" y="184611"/>
                  <a:pt x="0" y="184611"/>
                  <a:pt x="0" y="184611"/>
                </a:cubicBezTo>
                <a:cubicBezTo>
                  <a:pt x="0" y="82886"/>
                  <a:pt x="82925" y="0"/>
                  <a:pt x="180928" y="0"/>
                </a:cubicBezTo>
                <a:close/>
              </a:path>
            </a:pathLst>
          </a:custGeom>
          <a:blipFill>
            <a:blip r:embed="rId2"/>
            <a:stretch>
              <a:fillRect/>
            </a:stretch>
          </a:blipFill>
          <a:effectLst/>
          <a:scene3d>
            <a:camera prst="isometricTopUp">
              <a:rot lat="18420000" lon="3000000" rev="17310000"/>
            </a:camera>
            <a:lightRig rig="threePt" dir="t"/>
          </a:scene3d>
          <a:sp3d prstMaterial="matte"/>
        </p:spPr>
        <p:txBody>
          <a:bodyPr wrap="square" anchor="ctr">
            <a:noAutofit/>
          </a:bodyPr>
          <a:lstStyle>
            <a:lvl1pPr marL="0" indent="0" algn="ctr">
              <a:buFontTx/>
              <a:buNone/>
              <a:defRPr sz="2400"/>
            </a:lvl1pPr>
          </a:lstStyle>
          <a:p>
            <a:r>
              <a:rPr lang="en-US"/>
              <a:t> </a:t>
            </a:r>
          </a:p>
        </p:txBody>
      </p:sp>
      <p:sp>
        <p:nvSpPr>
          <p:cNvPr id="30" name="Picture Placeholder 6">
            <a:extLst>
              <a:ext uri="{FF2B5EF4-FFF2-40B4-BE49-F238E27FC236}">
                <a16:creationId xmlns:a16="http://schemas.microsoft.com/office/drawing/2014/main" id="{4060BDBD-2126-4E95-81A9-F0DE44CC68D1}"/>
              </a:ext>
            </a:extLst>
          </p:cNvPr>
          <p:cNvSpPr>
            <a:spLocks noGrp="1"/>
          </p:cNvSpPr>
          <p:nvPr>
            <p:ph type="pic" sz="quarter" idx="27" hasCustomPrompt="1"/>
          </p:nvPr>
        </p:nvSpPr>
        <p:spPr>
          <a:xfrm>
            <a:off x="20681108" y="2207028"/>
            <a:ext cx="6309360" cy="14996160"/>
          </a:xfrm>
          <a:custGeom>
            <a:avLst/>
            <a:gdLst>
              <a:gd name="connsiteX0" fmla="*/ 180928 w 6946900"/>
              <a:gd name="connsiteY0" fmla="*/ 0 h 9528175"/>
              <a:gd name="connsiteX1" fmla="*/ 6762202 w 6946900"/>
              <a:gd name="connsiteY1" fmla="*/ 0 h 9528175"/>
              <a:gd name="connsiteX2" fmla="*/ 6946900 w 6946900"/>
              <a:gd name="connsiteY2" fmla="*/ 184611 h 9528175"/>
              <a:gd name="connsiteX3" fmla="*/ 6946900 w 6946900"/>
              <a:gd name="connsiteY3" fmla="*/ 9347332 h 9528175"/>
              <a:gd name="connsiteX4" fmla="*/ 6762202 w 6946900"/>
              <a:gd name="connsiteY4" fmla="*/ 9528175 h 9528175"/>
              <a:gd name="connsiteX5" fmla="*/ 180928 w 6946900"/>
              <a:gd name="connsiteY5" fmla="*/ 9528175 h 9528175"/>
              <a:gd name="connsiteX6" fmla="*/ 0 w 6946900"/>
              <a:gd name="connsiteY6" fmla="*/ 9347332 h 9528175"/>
              <a:gd name="connsiteX7" fmla="*/ 0 w 6946900"/>
              <a:gd name="connsiteY7" fmla="*/ 184611 h 9528175"/>
              <a:gd name="connsiteX8" fmla="*/ 180928 w 6946900"/>
              <a:gd name="connsiteY8" fmla="*/ 0 h 952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46900" h="9528175">
                <a:moveTo>
                  <a:pt x="180928" y="0"/>
                </a:moveTo>
                <a:cubicBezTo>
                  <a:pt x="6762202" y="0"/>
                  <a:pt x="6762202" y="0"/>
                  <a:pt x="6762202" y="0"/>
                </a:cubicBezTo>
                <a:cubicBezTo>
                  <a:pt x="6863974" y="0"/>
                  <a:pt x="6946900" y="82886"/>
                  <a:pt x="6946900" y="184611"/>
                </a:cubicBezTo>
                <a:cubicBezTo>
                  <a:pt x="6946900" y="9347332"/>
                  <a:pt x="6946900" y="9347332"/>
                  <a:pt x="6946900" y="9347332"/>
                </a:cubicBezTo>
                <a:cubicBezTo>
                  <a:pt x="6946900" y="9445289"/>
                  <a:pt x="6863974" y="9528175"/>
                  <a:pt x="6762202" y="9528175"/>
                </a:cubicBezTo>
                <a:cubicBezTo>
                  <a:pt x="180928" y="9528175"/>
                  <a:pt x="180928" y="9528175"/>
                  <a:pt x="180928" y="9528175"/>
                </a:cubicBezTo>
                <a:cubicBezTo>
                  <a:pt x="82925" y="9528175"/>
                  <a:pt x="0" y="9445289"/>
                  <a:pt x="0" y="9347332"/>
                </a:cubicBezTo>
                <a:cubicBezTo>
                  <a:pt x="0" y="184611"/>
                  <a:pt x="0" y="184611"/>
                  <a:pt x="0" y="184611"/>
                </a:cubicBezTo>
                <a:cubicBezTo>
                  <a:pt x="0" y="82886"/>
                  <a:pt x="82925" y="0"/>
                  <a:pt x="180928" y="0"/>
                </a:cubicBezTo>
                <a:close/>
              </a:path>
            </a:pathLst>
          </a:custGeom>
          <a:blipFill>
            <a:blip r:embed="rId2"/>
            <a:stretch>
              <a:fillRect/>
            </a:stretch>
          </a:blipFill>
          <a:effectLst/>
          <a:scene3d>
            <a:camera prst="isometricTopUp">
              <a:rot lat="18420000" lon="3000000" rev="17310000"/>
            </a:camera>
            <a:lightRig rig="threePt" dir="t"/>
          </a:scene3d>
          <a:sp3d prstMaterial="matte"/>
        </p:spPr>
        <p:txBody>
          <a:bodyPr wrap="square" anchor="ctr">
            <a:noAutofit/>
          </a:bodyPr>
          <a:lstStyle>
            <a:lvl1pPr marL="0" indent="0" algn="ctr">
              <a:buFontTx/>
              <a:buNone/>
              <a:defRPr sz="2400"/>
            </a:lvl1pPr>
          </a:lstStyle>
          <a:p>
            <a:r>
              <a:rPr lang="en-US"/>
              <a:t> </a:t>
            </a:r>
          </a:p>
        </p:txBody>
      </p:sp>
      <p:sp>
        <p:nvSpPr>
          <p:cNvPr id="31" name="Picture Placeholder 6">
            <a:extLst>
              <a:ext uri="{FF2B5EF4-FFF2-40B4-BE49-F238E27FC236}">
                <a16:creationId xmlns:a16="http://schemas.microsoft.com/office/drawing/2014/main" id="{7D11A113-C1B4-4B9C-AC18-EC628568D82B}"/>
              </a:ext>
            </a:extLst>
          </p:cNvPr>
          <p:cNvSpPr>
            <a:spLocks noGrp="1"/>
          </p:cNvSpPr>
          <p:nvPr>
            <p:ph type="pic" sz="quarter" idx="28" hasCustomPrompt="1"/>
          </p:nvPr>
        </p:nvSpPr>
        <p:spPr>
          <a:xfrm>
            <a:off x="9907622" y="5789748"/>
            <a:ext cx="6309360" cy="14996160"/>
          </a:xfrm>
          <a:custGeom>
            <a:avLst/>
            <a:gdLst>
              <a:gd name="connsiteX0" fmla="*/ 180928 w 6946900"/>
              <a:gd name="connsiteY0" fmla="*/ 0 h 9528175"/>
              <a:gd name="connsiteX1" fmla="*/ 6762202 w 6946900"/>
              <a:gd name="connsiteY1" fmla="*/ 0 h 9528175"/>
              <a:gd name="connsiteX2" fmla="*/ 6946900 w 6946900"/>
              <a:gd name="connsiteY2" fmla="*/ 184611 h 9528175"/>
              <a:gd name="connsiteX3" fmla="*/ 6946900 w 6946900"/>
              <a:gd name="connsiteY3" fmla="*/ 9347332 h 9528175"/>
              <a:gd name="connsiteX4" fmla="*/ 6762202 w 6946900"/>
              <a:gd name="connsiteY4" fmla="*/ 9528175 h 9528175"/>
              <a:gd name="connsiteX5" fmla="*/ 180928 w 6946900"/>
              <a:gd name="connsiteY5" fmla="*/ 9528175 h 9528175"/>
              <a:gd name="connsiteX6" fmla="*/ 0 w 6946900"/>
              <a:gd name="connsiteY6" fmla="*/ 9347332 h 9528175"/>
              <a:gd name="connsiteX7" fmla="*/ 0 w 6946900"/>
              <a:gd name="connsiteY7" fmla="*/ 184611 h 9528175"/>
              <a:gd name="connsiteX8" fmla="*/ 180928 w 6946900"/>
              <a:gd name="connsiteY8" fmla="*/ 0 h 952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46900" h="9528175">
                <a:moveTo>
                  <a:pt x="180928" y="0"/>
                </a:moveTo>
                <a:cubicBezTo>
                  <a:pt x="6762202" y="0"/>
                  <a:pt x="6762202" y="0"/>
                  <a:pt x="6762202" y="0"/>
                </a:cubicBezTo>
                <a:cubicBezTo>
                  <a:pt x="6863974" y="0"/>
                  <a:pt x="6946900" y="82886"/>
                  <a:pt x="6946900" y="184611"/>
                </a:cubicBezTo>
                <a:cubicBezTo>
                  <a:pt x="6946900" y="9347332"/>
                  <a:pt x="6946900" y="9347332"/>
                  <a:pt x="6946900" y="9347332"/>
                </a:cubicBezTo>
                <a:cubicBezTo>
                  <a:pt x="6946900" y="9445289"/>
                  <a:pt x="6863974" y="9528175"/>
                  <a:pt x="6762202" y="9528175"/>
                </a:cubicBezTo>
                <a:cubicBezTo>
                  <a:pt x="180928" y="9528175"/>
                  <a:pt x="180928" y="9528175"/>
                  <a:pt x="180928" y="9528175"/>
                </a:cubicBezTo>
                <a:cubicBezTo>
                  <a:pt x="82925" y="9528175"/>
                  <a:pt x="0" y="9445289"/>
                  <a:pt x="0" y="9347332"/>
                </a:cubicBezTo>
                <a:cubicBezTo>
                  <a:pt x="0" y="184611"/>
                  <a:pt x="0" y="184611"/>
                  <a:pt x="0" y="184611"/>
                </a:cubicBezTo>
                <a:cubicBezTo>
                  <a:pt x="0" y="82886"/>
                  <a:pt x="82925" y="0"/>
                  <a:pt x="180928" y="0"/>
                </a:cubicBezTo>
                <a:close/>
              </a:path>
            </a:pathLst>
          </a:custGeom>
          <a:blipFill>
            <a:blip r:embed="rId2"/>
            <a:stretch>
              <a:fillRect/>
            </a:stretch>
          </a:blipFill>
          <a:effectLst/>
          <a:scene3d>
            <a:camera prst="isometricTopUp">
              <a:rot lat="18420000" lon="3000000" rev="17310000"/>
            </a:camera>
            <a:lightRig rig="threePt" dir="t"/>
          </a:scene3d>
          <a:sp3d prstMaterial="matte"/>
        </p:spPr>
        <p:txBody>
          <a:bodyPr wrap="square" anchor="ctr">
            <a:noAutofit/>
          </a:bodyPr>
          <a:lstStyle>
            <a:lvl1pPr marL="0" indent="0" algn="ctr">
              <a:buFontTx/>
              <a:buNone/>
              <a:defRPr sz="2400"/>
            </a:lvl1pPr>
          </a:lstStyle>
          <a:p>
            <a:r>
              <a:rPr lang="en-US"/>
              <a:t> </a:t>
            </a:r>
          </a:p>
        </p:txBody>
      </p:sp>
      <p:sp>
        <p:nvSpPr>
          <p:cNvPr id="32" name="Picture Placeholder 6">
            <a:extLst>
              <a:ext uri="{FF2B5EF4-FFF2-40B4-BE49-F238E27FC236}">
                <a16:creationId xmlns:a16="http://schemas.microsoft.com/office/drawing/2014/main" id="{71596971-2921-4B94-B0AB-B47F97CA222A}"/>
              </a:ext>
            </a:extLst>
          </p:cNvPr>
          <p:cNvSpPr>
            <a:spLocks noGrp="1"/>
          </p:cNvSpPr>
          <p:nvPr>
            <p:ph type="pic" sz="quarter" idx="29" hasCustomPrompt="1"/>
          </p:nvPr>
        </p:nvSpPr>
        <p:spPr>
          <a:xfrm>
            <a:off x="27656703" y="-12958694"/>
            <a:ext cx="6309360" cy="14996160"/>
          </a:xfrm>
          <a:custGeom>
            <a:avLst/>
            <a:gdLst>
              <a:gd name="connsiteX0" fmla="*/ 180928 w 6946900"/>
              <a:gd name="connsiteY0" fmla="*/ 0 h 9528175"/>
              <a:gd name="connsiteX1" fmla="*/ 6762202 w 6946900"/>
              <a:gd name="connsiteY1" fmla="*/ 0 h 9528175"/>
              <a:gd name="connsiteX2" fmla="*/ 6946900 w 6946900"/>
              <a:gd name="connsiteY2" fmla="*/ 184611 h 9528175"/>
              <a:gd name="connsiteX3" fmla="*/ 6946900 w 6946900"/>
              <a:gd name="connsiteY3" fmla="*/ 9347332 h 9528175"/>
              <a:gd name="connsiteX4" fmla="*/ 6762202 w 6946900"/>
              <a:gd name="connsiteY4" fmla="*/ 9528175 h 9528175"/>
              <a:gd name="connsiteX5" fmla="*/ 180928 w 6946900"/>
              <a:gd name="connsiteY5" fmla="*/ 9528175 h 9528175"/>
              <a:gd name="connsiteX6" fmla="*/ 0 w 6946900"/>
              <a:gd name="connsiteY6" fmla="*/ 9347332 h 9528175"/>
              <a:gd name="connsiteX7" fmla="*/ 0 w 6946900"/>
              <a:gd name="connsiteY7" fmla="*/ 184611 h 9528175"/>
              <a:gd name="connsiteX8" fmla="*/ 180928 w 6946900"/>
              <a:gd name="connsiteY8" fmla="*/ 0 h 952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46900" h="9528175">
                <a:moveTo>
                  <a:pt x="180928" y="0"/>
                </a:moveTo>
                <a:cubicBezTo>
                  <a:pt x="6762202" y="0"/>
                  <a:pt x="6762202" y="0"/>
                  <a:pt x="6762202" y="0"/>
                </a:cubicBezTo>
                <a:cubicBezTo>
                  <a:pt x="6863974" y="0"/>
                  <a:pt x="6946900" y="82886"/>
                  <a:pt x="6946900" y="184611"/>
                </a:cubicBezTo>
                <a:cubicBezTo>
                  <a:pt x="6946900" y="9347332"/>
                  <a:pt x="6946900" y="9347332"/>
                  <a:pt x="6946900" y="9347332"/>
                </a:cubicBezTo>
                <a:cubicBezTo>
                  <a:pt x="6946900" y="9445289"/>
                  <a:pt x="6863974" y="9528175"/>
                  <a:pt x="6762202" y="9528175"/>
                </a:cubicBezTo>
                <a:cubicBezTo>
                  <a:pt x="180928" y="9528175"/>
                  <a:pt x="180928" y="9528175"/>
                  <a:pt x="180928" y="9528175"/>
                </a:cubicBezTo>
                <a:cubicBezTo>
                  <a:pt x="82925" y="9528175"/>
                  <a:pt x="0" y="9445289"/>
                  <a:pt x="0" y="9347332"/>
                </a:cubicBezTo>
                <a:cubicBezTo>
                  <a:pt x="0" y="184611"/>
                  <a:pt x="0" y="184611"/>
                  <a:pt x="0" y="184611"/>
                </a:cubicBezTo>
                <a:cubicBezTo>
                  <a:pt x="0" y="82886"/>
                  <a:pt x="82925" y="0"/>
                  <a:pt x="180928" y="0"/>
                </a:cubicBezTo>
                <a:close/>
              </a:path>
            </a:pathLst>
          </a:custGeom>
          <a:blipFill>
            <a:blip r:embed="rId2"/>
            <a:stretch>
              <a:fillRect/>
            </a:stretch>
          </a:blipFill>
          <a:effectLst/>
          <a:scene3d>
            <a:camera prst="isometricTopUp">
              <a:rot lat="18420000" lon="3000000" rev="17310000"/>
            </a:camera>
            <a:lightRig rig="threePt" dir="t"/>
          </a:scene3d>
          <a:sp3d prstMaterial="matte"/>
        </p:spPr>
        <p:txBody>
          <a:bodyPr wrap="square" anchor="ctr">
            <a:noAutofit/>
          </a:bodyPr>
          <a:lstStyle>
            <a:lvl1pPr marL="0" indent="0" algn="ctr">
              <a:buFontTx/>
              <a:buNone/>
              <a:defRPr sz="2400"/>
            </a:lvl1pPr>
          </a:lstStyle>
          <a:p>
            <a:r>
              <a:rPr lang="en-US"/>
              <a:t> </a:t>
            </a:r>
          </a:p>
        </p:txBody>
      </p:sp>
      <p:sp>
        <p:nvSpPr>
          <p:cNvPr id="33" name="Picture Placeholder 6">
            <a:extLst>
              <a:ext uri="{FF2B5EF4-FFF2-40B4-BE49-F238E27FC236}">
                <a16:creationId xmlns:a16="http://schemas.microsoft.com/office/drawing/2014/main" id="{0D869799-5865-4C17-A764-D9457241E00D}"/>
              </a:ext>
            </a:extLst>
          </p:cNvPr>
          <p:cNvSpPr>
            <a:spLocks noGrp="1"/>
          </p:cNvSpPr>
          <p:nvPr>
            <p:ph type="pic" sz="quarter" idx="30" hasCustomPrompt="1"/>
          </p:nvPr>
        </p:nvSpPr>
        <p:spPr>
          <a:xfrm>
            <a:off x="38172402" y="-16434954"/>
            <a:ext cx="6309360" cy="14996160"/>
          </a:xfrm>
          <a:custGeom>
            <a:avLst/>
            <a:gdLst>
              <a:gd name="connsiteX0" fmla="*/ 180928 w 6946900"/>
              <a:gd name="connsiteY0" fmla="*/ 0 h 9528175"/>
              <a:gd name="connsiteX1" fmla="*/ 6762202 w 6946900"/>
              <a:gd name="connsiteY1" fmla="*/ 0 h 9528175"/>
              <a:gd name="connsiteX2" fmla="*/ 6946900 w 6946900"/>
              <a:gd name="connsiteY2" fmla="*/ 184611 h 9528175"/>
              <a:gd name="connsiteX3" fmla="*/ 6946900 w 6946900"/>
              <a:gd name="connsiteY3" fmla="*/ 9347332 h 9528175"/>
              <a:gd name="connsiteX4" fmla="*/ 6762202 w 6946900"/>
              <a:gd name="connsiteY4" fmla="*/ 9528175 h 9528175"/>
              <a:gd name="connsiteX5" fmla="*/ 180928 w 6946900"/>
              <a:gd name="connsiteY5" fmla="*/ 9528175 h 9528175"/>
              <a:gd name="connsiteX6" fmla="*/ 0 w 6946900"/>
              <a:gd name="connsiteY6" fmla="*/ 9347332 h 9528175"/>
              <a:gd name="connsiteX7" fmla="*/ 0 w 6946900"/>
              <a:gd name="connsiteY7" fmla="*/ 184611 h 9528175"/>
              <a:gd name="connsiteX8" fmla="*/ 180928 w 6946900"/>
              <a:gd name="connsiteY8" fmla="*/ 0 h 952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46900" h="9528175">
                <a:moveTo>
                  <a:pt x="180928" y="0"/>
                </a:moveTo>
                <a:cubicBezTo>
                  <a:pt x="6762202" y="0"/>
                  <a:pt x="6762202" y="0"/>
                  <a:pt x="6762202" y="0"/>
                </a:cubicBezTo>
                <a:cubicBezTo>
                  <a:pt x="6863974" y="0"/>
                  <a:pt x="6946900" y="82886"/>
                  <a:pt x="6946900" y="184611"/>
                </a:cubicBezTo>
                <a:cubicBezTo>
                  <a:pt x="6946900" y="9347332"/>
                  <a:pt x="6946900" y="9347332"/>
                  <a:pt x="6946900" y="9347332"/>
                </a:cubicBezTo>
                <a:cubicBezTo>
                  <a:pt x="6946900" y="9445289"/>
                  <a:pt x="6863974" y="9528175"/>
                  <a:pt x="6762202" y="9528175"/>
                </a:cubicBezTo>
                <a:cubicBezTo>
                  <a:pt x="180928" y="9528175"/>
                  <a:pt x="180928" y="9528175"/>
                  <a:pt x="180928" y="9528175"/>
                </a:cubicBezTo>
                <a:cubicBezTo>
                  <a:pt x="82925" y="9528175"/>
                  <a:pt x="0" y="9445289"/>
                  <a:pt x="0" y="9347332"/>
                </a:cubicBezTo>
                <a:cubicBezTo>
                  <a:pt x="0" y="184611"/>
                  <a:pt x="0" y="184611"/>
                  <a:pt x="0" y="184611"/>
                </a:cubicBezTo>
                <a:cubicBezTo>
                  <a:pt x="0" y="82886"/>
                  <a:pt x="82925" y="0"/>
                  <a:pt x="180928" y="0"/>
                </a:cubicBezTo>
                <a:close/>
              </a:path>
            </a:pathLst>
          </a:custGeom>
          <a:blipFill>
            <a:blip r:embed="rId2"/>
            <a:stretch>
              <a:fillRect/>
            </a:stretch>
          </a:blipFill>
          <a:effectLst/>
          <a:scene3d>
            <a:camera prst="isometricTopUp">
              <a:rot lat="18420000" lon="3000000" rev="17310000"/>
            </a:camera>
            <a:lightRig rig="threePt" dir="t"/>
          </a:scene3d>
          <a:sp3d prstMaterial="matte"/>
        </p:spPr>
        <p:txBody>
          <a:bodyPr wrap="square" anchor="ctr">
            <a:noAutofit/>
          </a:bodyPr>
          <a:lstStyle>
            <a:lvl1pPr marL="0" indent="0" algn="ctr">
              <a:buFontTx/>
              <a:buNone/>
              <a:defRPr sz="2400"/>
            </a:lvl1pPr>
          </a:lstStyle>
          <a:p>
            <a:r>
              <a:rPr lang="en-US"/>
              <a:t> </a:t>
            </a:r>
          </a:p>
        </p:txBody>
      </p:sp>
      <p:sp>
        <p:nvSpPr>
          <p:cNvPr id="34" name="Picture Placeholder 6">
            <a:extLst>
              <a:ext uri="{FF2B5EF4-FFF2-40B4-BE49-F238E27FC236}">
                <a16:creationId xmlns:a16="http://schemas.microsoft.com/office/drawing/2014/main" id="{566937C7-F205-4656-A8E8-906793DD2E11}"/>
              </a:ext>
            </a:extLst>
          </p:cNvPr>
          <p:cNvSpPr>
            <a:spLocks noGrp="1"/>
          </p:cNvSpPr>
          <p:nvPr>
            <p:ph type="pic" sz="quarter" idx="31" hasCustomPrompt="1"/>
          </p:nvPr>
        </p:nvSpPr>
        <p:spPr>
          <a:xfrm>
            <a:off x="17249840" y="-9491462"/>
            <a:ext cx="6309360" cy="14996160"/>
          </a:xfrm>
          <a:custGeom>
            <a:avLst/>
            <a:gdLst>
              <a:gd name="connsiteX0" fmla="*/ 180928 w 6946900"/>
              <a:gd name="connsiteY0" fmla="*/ 0 h 9528175"/>
              <a:gd name="connsiteX1" fmla="*/ 6762202 w 6946900"/>
              <a:gd name="connsiteY1" fmla="*/ 0 h 9528175"/>
              <a:gd name="connsiteX2" fmla="*/ 6946900 w 6946900"/>
              <a:gd name="connsiteY2" fmla="*/ 184611 h 9528175"/>
              <a:gd name="connsiteX3" fmla="*/ 6946900 w 6946900"/>
              <a:gd name="connsiteY3" fmla="*/ 9347332 h 9528175"/>
              <a:gd name="connsiteX4" fmla="*/ 6762202 w 6946900"/>
              <a:gd name="connsiteY4" fmla="*/ 9528175 h 9528175"/>
              <a:gd name="connsiteX5" fmla="*/ 180928 w 6946900"/>
              <a:gd name="connsiteY5" fmla="*/ 9528175 h 9528175"/>
              <a:gd name="connsiteX6" fmla="*/ 0 w 6946900"/>
              <a:gd name="connsiteY6" fmla="*/ 9347332 h 9528175"/>
              <a:gd name="connsiteX7" fmla="*/ 0 w 6946900"/>
              <a:gd name="connsiteY7" fmla="*/ 184611 h 9528175"/>
              <a:gd name="connsiteX8" fmla="*/ 180928 w 6946900"/>
              <a:gd name="connsiteY8" fmla="*/ 0 h 952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46900" h="9528175">
                <a:moveTo>
                  <a:pt x="180928" y="0"/>
                </a:moveTo>
                <a:cubicBezTo>
                  <a:pt x="6762202" y="0"/>
                  <a:pt x="6762202" y="0"/>
                  <a:pt x="6762202" y="0"/>
                </a:cubicBezTo>
                <a:cubicBezTo>
                  <a:pt x="6863974" y="0"/>
                  <a:pt x="6946900" y="82886"/>
                  <a:pt x="6946900" y="184611"/>
                </a:cubicBezTo>
                <a:cubicBezTo>
                  <a:pt x="6946900" y="9347332"/>
                  <a:pt x="6946900" y="9347332"/>
                  <a:pt x="6946900" y="9347332"/>
                </a:cubicBezTo>
                <a:cubicBezTo>
                  <a:pt x="6946900" y="9445289"/>
                  <a:pt x="6863974" y="9528175"/>
                  <a:pt x="6762202" y="9528175"/>
                </a:cubicBezTo>
                <a:cubicBezTo>
                  <a:pt x="180928" y="9528175"/>
                  <a:pt x="180928" y="9528175"/>
                  <a:pt x="180928" y="9528175"/>
                </a:cubicBezTo>
                <a:cubicBezTo>
                  <a:pt x="82925" y="9528175"/>
                  <a:pt x="0" y="9445289"/>
                  <a:pt x="0" y="9347332"/>
                </a:cubicBezTo>
                <a:cubicBezTo>
                  <a:pt x="0" y="184611"/>
                  <a:pt x="0" y="184611"/>
                  <a:pt x="0" y="184611"/>
                </a:cubicBezTo>
                <a:cubicBezTo>
                  <a:pt x="0" y="82886"/>
                  <a:pt x="82925" y="0"/>
                  <a:pt x="180928" y="0"/>
                </a:cubicBezTo>
                <a:close/>
              </a:path>
            </a:pathLst>
          </a:custGeom>
          <a:blipFill>
            <a:blip r:embed="rId2"/>
            <a:stretch>
              <a:fillRect/>
            </a:stretch>
          </a:blipFill>
          <a:effectLst/>
          <a:scene3d>
            <a:camera prst="isometricTopUp">
              <a:rot lat="18420000" lon="3000000" rev="17310000"/>
            </a:camera>
            <a:lightRig rig="threePt" dir="t"/>
          </a:scene3d>
          <a:sp3d prstMaterial="matte"/>
        </p:spPr>
        <p:txBody>
          <a:bodyPr wrap="square" anchor="ctr">
            <a:noAutofit/>
          </a:bodyPr>
          <a:lstStyle>
            <a:lvl1pPr marL="0" indent="0" algn="ctr">
              <a:buFontTx/>
              <a:buNone/>
              <a:defRPr sz="2400"/>
            </a:lvl1pPr>
          </a:lstStyle>
          <a:p>
            <a:r>
              <a:rPr lang="en-US"/>
              <a:t> </a:t>
            </a:r>
          </a:p>
        </p:txBody>
      </p:sp>
      <p:sp>
        <p:nvSpPr>
          <p:cNvPr id="35" name="Picture Placeholder 6">
            <a:extLst>
              <a:ext uri="{FF2B5EF4-FFF2-40B4-BE49-F238E27FC236}">
                <a16:creationId xmlns:a16="http://schemas.microsoft.com/office/drawing/2014/main" id="{D72442AB-B35D-4075-8B3B-92AA68A6072F}"/>
              </a:ext>
            </a:extLst>
          </p:cNvPr>
          <p:cNvSpPr>
            <a:spLocks noGrp="1"/>
          </p:cNvSpPr>
          <p:nvPr>
            <p:ph type="pic" sz="quarter" idx="32" hasCustomPrompt="1"/>
          </p:nvPr>
        </p:nvSpPr>
        <p:spPr>
          <a:xfrm>
            <a:off x="6803742" y="-6033302"/>
            <a:ext cx="6309360" cy="14996160"/>
          </a:xfrm>
          <a:custGeom>
            <a:avLst/>
            <a:gdLst>
              <a:gd name="connsiteX0" fmla="*/ 180928 w 6946900"/>
              <a:gd name="connsiteY0" fmla="*/ 0 h 9528175"/>
              <a:gd name="connsiteX1" fmla="*/ 6762202 w 6946900"/>
              <a:gd name="connsiteY1" fmla="*/ 0 h 9528175"/>
              <a:gd name="connsiteX2" fmla="*/ 6946900 w 6946900"/>
              <a:gd name="connsiteY2" fmla="*/ 184611 h 9528175"/>
              <a:gd name="connsiteX3" fmla="*/ 6946900 w 6946900"/>
              <a:gd name="connsiteY3" fmla="*/ 9347332 h 9528175"/>
              <a:gd name="connsiteX4" fmla="*/ 6762202 w 6946900"/>
              <a:gd name="connsiteY4" fmla="*/ 9528175 h 9528175"/>
              <a:gd name="connsiteX5" fmla="*/ 180928 w 6946900"/>
              <a:gd name="connsiteY5" fmla="*/ 9528175 h 9528175"/>
              <a:gd name="connsiteX6" fmla="*/ 0 w 6946900"/>
              <a:gd name="connsiteY6" fmla="*/ 9347332 h 9528175"/>
              <a:gd name="connsiteX7" fmla="*/ 0 w 6946900"/>
              <a:gd name="connsiteY7" fmla="*/ 184611 h 9528175"/>
              <a:gd name="connsiteX8" fmla="*/ 180928 w 6946900"/>
              <a:gd name="connsiteY8" fmla="*/ 0 h 952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46900" h="9528175">
                <a:moveTo>
                  <a:pt x="180928" y="0"/>
                </a:moveTo>
                <a:cubicBezTo>
                  <a:pt x="6762202" y="0"/>
                  <a:pt x="6762202" y="0"/>
                  <a:pt x="6762202" y="0"/>
                </a:cubicBezTo>
                <a:cubicBezTo>
                  <a:pt x="6863974" y="0"/>
                  <a:pt x="6946900" y="82886"/>
                  <a:pt x="6946900" y="184611"/>
                </a:cubicBezTo>
                <a:cubicBezTo>
                  <a:pt x="6946900" y="9347332"/>
                  <a:pt x="6946900" y="9347332"/>
                  <a:pt x="6946900" y="9347332"/>
                </a:cubicBezTo>
                <a:cubicBezTo>
                  <a:pt x="6946900" y="9445289"/>
                  <a:pt x="6863974" y="9528175"/>
                  <a:pt x="6762202" y="9528175"/>
                </a:cubicBezTo>
                <a:cubicBezTo>
                  <a:pt x="180928" y="9528175"/>
                  <a:pt x="180928" y="9528175"/>
                  <a:pt x="180928" y="9528175"/>
                </a:cubicBezTo>
                <a:cubicBezTo>
                  <a:pt x="82925" y="9528175"/>
                  <a:pt x="0" y="9445289"/>
                  <a:pt x="0" y="9347332"/>
                </a:cubicBezTo>
                <a:cubicBezTo>
                  <a:pt x="0" y="184611"/>
                  <a:pt x="0" y="184611"/>
                  <a:pt x="0" y="184611"/>
                </a:cubicBezTo>
                <a:cubicBezTo>
                  <a:pt x="0" y="82886"/>
                  <a:pt x="82925" y="0"/>
                  <a:pt x="180928" y="0"/>
                </a:cubicBezTo>
                <a:close/>
              </a:path>
            </a:pathLst>
          </a:custGeom>
          <a:blipFill>
            <a:blip r:embed="rId2"/>
            <a:stretch>
              <a:fillRect/>
            </a:stretch>
          </a:blipFill>
          <a:effectLst/>
          <a:scene3d>
            <a:camera prst="isometricTopUp">
              <a:rot lat="18420000" lon="3000000" rev="17310000"/>
            </a:camera>
            <a:lightRig rig="threePt" dir="t"/>
          </a:scene3d>
          <a:sp3d prstMaterial="matte"/>
        </p:spPr>
        <p:txBody>
          <a:bodyPr wrap="square" anchor="ctr">
            <a:noAutofit/>
          </a:bodyPr>
          <a:lstStyle>
            <a:lvl1pPr marL="0" indent="0" algn="ctr">
              <a:buFontTx/>
              <a:buNone/>
              <a:defRPr sz="2400"/>
            </a:lvl1pPr>
          </a:lstStyle>
          <a:p>
            <a:r>
              <a:rPr lang="en-US"/>
              <a:t> </a:t>
            </a:r>
          </a:p>
        </p:txBody>
      </p:sp>
      <p:sp>
        <p:nvSpPr>
          <p:cNvPr id="36" name="Picture Placeholder 6">
            <a:extLst>
              <a:ext uri="{FF2B5EF4-FFF2-40B4-BE49-F238E27FC236}">
                <a16:creationId xmlns:a16="http://schemas.microsoft.com/office/drawing/2014/main" id="{6B46F04C-4E8E-4C12-BDE6-6EE31FC8A4EA}"/>
              </a:ext>
            </a:extLst>
          </p:cNvPr>
          <p:cNvSpPr>
            <a:spLocks noGrp="1"/>
          </p:cNvSpPr>
          <p:nvPr>
            <p:ph type="pic" sz="quarter" idx="33" hasCustomPrompt="1"/>
          </p:nvPr>
        </p:nvSpPr>
        <p:spPr>
          <a:xfrm>
            <a:off x="-3969744" y="-2450582"/>
            <a:ext cx="6309360" cy="14996160"/>
          </a:xfrm>
          <a:custGeom>
            <a:avLst/>
            <a:gdLst>
              <a:gd name="connsiteX0" fmla="*/ 180928 w 6946900"/>
              <a:gd name="connsiteY0" fmla="*/ 0 h 9528175"/>
              <a:gd name="connsiteX1" fmla="*/ 6762202 w 6946900"/>
              <a:gd name="connsiteY1" fmla="*/ 0 h 9528175"/>
              <a:gd name="connsiteX2" fmla="*/ 6946900 w 6946900"/>
              <a:gd name="connsiteY2" fmla="*/ 184611 h 9528175"/>
              <a:gd name="connsiteX3" fmla="*/ 6946900 w 6946900"/>
              <a:gd name="connsiteY3" fmla="*/ 9347332 h 9528175"/>
              <a:gd name="connsiteX4" fmla="*/ 6762202 w 6946900"/>
              <a:gd name="connsiteY4" fmla="*/ 9528175 h 9528175"/>
              <a:gd name="connsiteX5" fmla="*/ 180928 w 6946900"/>
              <a:gd name="connsiteY5" fmla="*/ 9528175 h 9528175"/>
              <a:gd name="connsiteX6" fmla="*/ 0 w 6946900"/>
              <a:gd name="connsiteY6" fmla="*/ 9347332 h 9528175"/>
              <a:gd name="connsiteX7" fmla="*/ 0 w 6946900"/>
              <a:gd name="connsiteY7" fmla="*/ 184611 h 9528175"/>
              <a:gd name="connsiteX8" fmla="*/ 180928 w 6946900"/>
              <a:gd name="connsiteY8" fmla="*/ 0 h 952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46900" h="9528175">
                <a:moveTo>
                  <a:pt x="180928" y="0"/>
                </a:moveTo>
                <a:cubicBezTo>
                  <a:pt x="6762202" y="0"/>
                  <a:pt x="6762202" y="0"/>
                  <a:pt x="6762202" y="0"/>
                </a:cubicBezTo>
                <a:cubicBezTo>
                  <a:pt x="6863974" y="0"/>
                  <a:pt x="6946900" y="82886"/>
                  <a:pt x="6946900" y="184611"/>
                </a:cubicBezTo>
                <a:cubicBezTo>
                  <a:pt x="6946900" y="9347332"/>
                  <a:pt x="6946900" y="9347332"/>
                  <a:pt x="6946900" y="9347332"/>
                </a:cubicBezTo>
                <a:cubicBezTo>
                  <a:pt x="6946900" y="9445289"/>
                  <a:pt x="6863974" y="9528175"/>
                  <a:pt x="6762202" y="9528175"/>
                </a:cubicBezTo>
                <a:cubicBezTo>
                  <a:pt x="180928" y="9528175"/>
                  <a:pt x="180928" y="9528175"/>
                  <a:pt x="180928" y="9528175"/>
                </a:cubicBezTo>
                <a:cubicBezTo>
                  <a:pt x="82925" y="9528175"/>
                  <a:pt x="0" y="9445289"/>
                  <a:pt x="0" y="9347332"/>
                </a:cubicBezTo>
                <a:cubicBezTo>
                  <a:pt x="0" y="184611"/>
                  <a:pt x="0" y="184611"/>
                  <a:pt x="0" y="184611"/>
                </a:cubicBezTo>
                <a:cubicBezTo>
                  <a:pt x="0" y="82886"/>
                  <a:pt x="82925" y="0"/>
                  <a:pt x="180928" y="0"/>
                </a:cubicBezTo>
                <a:close/>
              </a:path>
            </a:pathLst>
          </a:custGeom>
          <a:blipFill>
            <a:blip r:embed="rId2"/>
            <a:stretch>
              <a:fillRect/>
            </a:stretch>
          </a:blipFill>
          <a:effectLst/>
          <a:scene3d>
            <a:camera prst="isometricTopUp">
              <a:rot lat="18420000" lon="3000000" rev="17310000"/>
            </a:camera>
            <a:lightRig rig="threePt" dir="t"/>
          </a:scene3d>
          <a:sp3d prstMaterial="matte"/>
        </p:spPr>
        <p:txBody>
          <a:bodyPr wrap="square" anchor="ctr">
            <a:noAutofit/>
          </a:bodyPr>
          <a:lstStyle>
            <a:lvl1pPr marL="0" indent="0" algn="ctr">
              <a:buFontTx/>
              <a:buNone/>
              <a:defRPr sz="2400"/>
            </a:lvl1pPr>
          </a:lstStyle>
          <a:p>
            <a:r>
              <a:rPr lang="en-US"/>
              <a:t> </a:t>
            </a:r>
          </a:p>
        </p:txBody>
      </p:sp>
    </p:spTree>
    <p:extLst>
      <p:ext uri="{BB962C8B-B14F-4D97-AF65-F5344CB8AC3E}">
        <p14:creationId xmlns:p14="http://schemas.microsoft.com/office/powerpoint/2010/main" val="2505553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50000" decel="50000" autoRev="1" fill="hold" grpId="0" nodeType="withEffect">
                                  <p:stCondLst>
                                    <p:cond delay="0"/>
                                  </p:stCondLst>
                                  <p:childTnLst>
                                    <p:animMotion origin="layout" path="M 3.62062E-6 5E-6 L 0.86967 -0.51355 " pathEditMode="relative" rAng="0" ptsTypes="AA">
                                      <p:cBhvr>
                                        <p:cTn id="6" dur="6000" fill="hold"/>
                                        <p:tgtEl>
                                          <p:spTgt spid="26"/>
                                        </p:tgtEl>
                                        <p:attrNameLst>
                                          <p:attrName>ppt_x</p:attrName>
                                          <p:attrName>ppt_y</p:attrName>
                                        </p:attrNameLst>
                                      </p:cBhvr>
                                      <p:rCtr x="43484" y="-25683"/>
                                    </p:animMotion>
                                  </p:childTnLst>
                                </p:cTn>
                              </p:par>
                              <p:par>
                                <p:cTn id="7" presetID="42" presetClass="path" presetSubtype="0" repeatCount="indefinite" accel="50000" decel="50000" autoRev="1" fill="hold" grpId="0" nodeType="withEffect">
                                  <p:stCondLst>
                                    <p:cond delay="0"/>
                                  </p:stCondLst>
                                  <p:childTnLst>
                                    <p:animMotion origin="layout" path="M 3.62062E-6 5E-6 L 0.86967 -0.51355 " pathEditMode="relative" rAng="0" ptsTypes="AA">
                                      <p:cBhvr>
                                        <p:cTn id="8" dur="6000" fill="hold"/>
                                        <p:tgtEl>
                                          <p:spTgt spid="25"/>
                                        </p:tgtEl>
                                        <p:attrNameLst>
                                          <p:attrName>ppt_x</p:attrName>
                                          <p:attrName>ppt_y</p:attrName>
                                        </p:attrNameLst>
                                      </p:cBhvr>
                                      <p:rCtr x="43484" y="-25683"/>
                                    </p:animMotion>
                                  </p:childTnLst>
                                </p:cTn>
                              </p:par>
                              <p:par>
                                <p:cTn id="9" presetID="42" presetClass="path" presetSubtype="0" repeatCount="indefinite" accel="50000" decel="50000" autoRev="1" fill="hold" grpId="0" nodeType="withEffect">
                                  <p:stCondLst>
                                    <p:cond delay="0"/>
                                  </p:stCondLst>
                                  <p:childTnLst>
                                    <p:animMotion origin="layout" path="M 3.62062E-6 5E-6 L 0.86967 -0.51355 " pathEditMode="relative" rAng="0" ptsTypes="AA">
                                      <p:cBhvr>
                                        <p:cTn id="10" dur="6000" fill="hold"/>
                                        <p:tgtEl>
                                          <p:spTgt spid="24"/>
                                        </p:tgtEl>
                                        <p:attrNameLst>
                                          <p:attrName>ppt_x</p:attrName>
                                          <p:attrName>ppt_y</p:attrName>
                                        </p:attrNameLst>
                                      </p:cBhvr>
                                      <p:rCtr x="43484" y="-25683"/>
                                    </p:animMotion>
                                  </p:childTnLst>
                                </p:cTn>
                              </p:par>
                              <p:par>
                                <p:cTn id="11" presetID="42" presetClass="path" presetSubtype="0" repeatCount="indefinite" accel="50000" decel="50000" autoRev="1" fill="hold" grpId="0" nodeType="withEffect">
                                  <p:stCondLst>
                                    <p:cond delay="0"/>
                                  </p:stCondLst>
                                  <p:childTnLst>
                                    <p:animMotion origin="layout" path="M 3.62062E-6 5E-6 L 0.86967 -0.51355 " pathEditMode="relative" rAng="0" ptsTypes="AA">
                                      <p:cBhvr>
                                        <p:cTn id="12" dur="6000" fill="hold"/>
                                        <p:tgtEl>
                                          <p:spTgt spid="7"/>
                                        </p:tgtEl>
                                        <p:attrNameLst>
                                          <p:attrName>ppt_x</p:attrName>
                                          <p:attrName>ppt_y</p:attrName>
                                        </p:attrNameLst>
                                      </p:cBhvr>
                                      <p:rCtr x="43484" y="-25683"/>
                                    </p:animMotion>
                                  </p:childTnLst>
                                </p:cTn>
                              </p:par>
                              <p:par>
                                <p:cTn id="13" presetID="42" presetClass="path" presetSubtype="0" repeatCount="indefinite" accel="50000" decel="50000" autoRev="1" fill="hold" grpId="0" nodeType="withEffect">
                                  <p:stCondLst>
                                    <p:cond delay="0"/>
                                  </p:stCondLst>
                                  <p:childTnLst>
                                    <p:animMotion origin="layout" path="M 3.62062E-6 5E-6 L 0.86967 -0.51355 " pathEditMode="relative" rAng="0" ptsTypes="AA">
                                      <p:cBhvr>
                                        <p:cTn id="14" dur="6000" fill="hold"/>
                                        <p:tgtEl>
                                          <p:spTgt spid="23"/>
                                        </p:tgtEl>
                                        <p:attrNameLst>
                                          <p:attrName>ppt_x</p:attrName>
                                          <p:attrName>ppt_y</p:attrName>
                                        </p:attrNameLst>
                                      </p:cBhvr>
                                      <p:rCtr x="43484" y="-25683"/>
                                    </p:animMotion>
                                  </p:childTnLst>
                                </p:cTn>
                              </p:par>
                              <p:par>
                                <p:cTn id="15" presetID="42" presetClass="path" presetSubtype="0" repeatCount="indefinite" accel="50000" decel="50000" autoRev="1" fill="hold" grpId="0" nodeType="withEffect">
                                  <p:stCondLst>
                                    <p:cond delay="0"/>
                                  </p:stCondLst>
                                  <p:childTnLst>
                                    <p:animMotion origin="layout" path="M 3.09855E-6 1.2963E-6 L -1.28714 0.75949 " pathEditMode="relative" rAng="0" ptsTypes="AA">
                                      <p:cBhvr>
                                        <p:cTn id="16" dur="8000" fill="hold"/>
                                        <p:tgtEl>
                                          <p:spTgt spid="28"/>
                                        </p:tgtEl>
                                        <p:attrNameLst>
                                          <p:attrName>ppt_x</p:attrName>
                                          <p:attrName>ppt_y</p:attrName>
                                        </p:attrNameLst>
                                      </p:cBhvr>
                                      <p:rCtr x="-64360" y="37975"/>
                                    </p:animMotion>
                                  </p:childTnLst>
                                </p:cTn>
                              </p:par>
                              <p:par>
                                <p:cTn id="17" presetID="42" presetClass="path" presetSubtype="0" repeatCount="indefinite" accel="50000" decel="50000" autoRev="1" fill="hold" grpId="0" nodeType="withEffect">
                                  <p:stCondLst>
                                    <p:cond delay="0"/>
                                  </p:stCondLst>
                                  <p:childTnLst>
                                    <p:animMotion origin="layout" path="M 3.09855E-6 1.2963E-6 L -1.28714 0.75949 " pathEditMode="relative" rAng="0" ptsTypes="AA">
                                      <p:cBhvr>
                                        <p:cTn id="18" dur="8000" fill="hold"/>
                                        <p:tgtEl>
                                          <p:spTgt spid="27"/>
                                        </p:tgtEl>
                                        <p:attrNameLst>
                                          <p:attrName>ppt_x</p:attrName>
                                          <p:attrName>ppt_y</p:attrName>
                                        </p:attrNameLst>
                                      </p:cBhvr>
                                      <p:rCtr x="-64360" y="37975"/>
                                    </p:animMotion>
                                  </p:childTnLst>
                                </p:cTn>
                              </p:par>
                              <p:par>
                                <p:cTn id="19" presetID="42" presetClass="path" presetSubtype="0" repeatCount="indefinite" accel="50000" decel="50000" autoRev="1" fill="hold" grpId="0" nodeType="withEffect">
                                  <p:stCondLst>
                                    <p:cond delay="0"/>
                                  </p:stCondLst>
                                  <p:childTnLst>
                                    <p:animMotion origin="layout" path="M 3.09855E-6 1.2963E-6 L -1.28714 0.75949 " pathEditMode="relative" rAng="0" ptsTypes="AA">
                                      <p:cBhvr>
                                        <p:cTn id="20" dur="8000" fill="hold"/>
                                        <p:tgtEl>
                                          <p:spTgt spid="29"/>
                                        </p:tgtEl>
                                        <p:attrNameLst>
                                          <p:attrName>ppt_x</p:attrName>
                                          <p:attrName>ppt_y</p:attrName>
                                        </p:attrNameLst>
                                      </p:cBhvr>
                                      <p:rCtr x="-64360" y="37975"/>
                                    </p:animMotion>
                                  </p:childTnLst>
                                </p:cTn>
                              </p:par>
                              <p:par>
                                <p:cTn id="21" presetID="42" presetClass="path" presetSubtype="0" repeatCount="indefinite" accel="50000" decel="50000" autoRev="1" fill="hold" grpId="0" nodeType="withEffect">
                                  <p:stCondLst>
                                    <p:cond delay="0"/>
                                  </p:stCondLst>
                                  <p:childTnLst>
                                    <p:animMotion origin="layout" path="M 3.09855E-6 1.2963E-6 L -1.28714 0.75949 " pathEditMode="relative" rAng="0" ptsTypes="AA">
                                      <p:cBhvr>
                                        <p:cTn id="22" dur="8000" fill="hold"/>
                                        <p:tgtEl>
                                          <p:spTgt spid="30"/>
                                        </p:tgtEl>
                                        <p:attrNameLst>
                                          <p:attrName>ppt_x</p:attrName>
                                          <p:attrName>ppt_y</p:attrName>
                                        </p:attrNameLst>
                                      </p:cBhvr>
                                      <p:rCtr x="-64360" y="37975"/>
                                    </p:animMotion>
                                  </p:childTnLst>
                                </p:cTn>
                              </p:par>
                              <p:par>
                                <p:cTn id="23" presetID="42" presetClass="path" presetSubtype="0" repeatCount="indefinite" accel="50000" decel="50000" autoRev="1" fill="hold" grpId="0" nodeType="withEffect">
                                  <p:stCondLst>
                                    <p:cond delay="0"/>
                                  </p:stCondLst>
                                  <p:childTnLst>
                                    <p:animMotion origin="layout" path="M 3.09855E-6 1.2963E-6 L -1.28714 0.75949 " pathEditMode="relative" rAng="0" ptsTypes="AA">
                                      <p:cBhvr>
                                        <p:cTn id="24" dur="8000" fill="hold"/>
                                        <p:tgtEl>
                                          <p:spTgt spid="31"/>
                                        </p:tgtEl>
                                        <p:attrNameLst>
                                          <p:attrName>ppt_x</p:attrName>
                                          <p:attrName>ppt_y</p:attrName>
                                        </p:attrNameLst>
                                      </p:cBhvr>
                                      <p:rCtr x="-64360" y="37975"/>
                                    </p:animMotion>
                                  </p:childTnLst>
                                </p:cTn>
                              </p:par>
                              <p:par>
                                <p:cTn id="25" presetID="42" presetClass="path" presetSubtype="0" repeatCount="indefinite" accel="50000" decel="50000" autoRev="1" fill="hold" grpId="0" nodeType="withEffect">
                                  <p:stCondLst>
                                    <p:cond delay="0"/>
                                  </p:stCondLst>
                                  <p:childTnLst>
                                    <p:animMotion origin="layout" path="M 3.09855E-6 1.2963E-6 L -1.28714 0.75949 " pathEditMode="relative" rAng="0" ptsTypes="AA">
                                      <p:cBhvr>
                                        <p:cTn id="26" dur="10000" fill="hold"/>
                                        <p:tgtEl>
                                          <p:spTgt spid="33"/>
                                        </p:tgtEl>
                                        <p:attrNameLst>
                                          <p:attrName>ppt_x</p:attrName>
                                          <p:attrName>ppt_y</p:attrName>
                                        </p:attrNameLst>
                                      </p:cBhvr>
                                      <p:rCtr x="-64360" y="37975"/>
                                    </p:animMotion>
                                  </p:childTnLst>
                                </p:cTn>
                              </p:par>
                              <p:par>
                                <p:cTn id="27" presetID="42" presetClass="path" presetSubtype="0" repeatCount="indefinite" accel="50000" decel="50000" autoRev="1" fill="hold" grpId="0" nodeType="withEffect">
                                  <p:stCondLst>
                                    <p:cond delay="0"/>
                                  </p:stCondLst>
                                  <p:childTnLst>
                                    <p:animMotion origin="layout" path="M 3.09855E-6 1.2963E-6 L -1.28714 0.75949 " pathEditMode="relative" rAng="0" ptsTypes="AA">
                                      <p:cBhvr>
                                        <p:cTn id="28" dur="10000" fill="hold"/>
                                        <p:tgtEl>
                                          <p:spTgt spid="32"/>
                                        </p:tgtEl>
                                        <p:attrNameLst>
                                          <p:attrName>ppt_x</p:attrName>
                                          <p:attrName>ppt_y</p:attrName>
                                        </p:attrNameLst>
                                      </p:cBhvr>
                                      <p:rCtr x="-64360" y="37975"/>
                                    </p:animMotion>
                                  </p:childTnLst>
                                </p:cTn>
                              </p:par>
                              <p:par>
                                <p:cTn id="29" presetID="42" presetClass="path" presetSubtype="0" repeatCount="indefinite" accel="50000" decel="50000" autoRev="1" fill="hold" grpId="0" nodeType="withEffect">
                                  <p:stCondLst>
                                    <p:cond delay="0"/>
                                  </p:stCondLst>
                                  <p:childTnLst>
                                    <p:animMotion origin="layout" path="M 3.09855E-6 1.2963E-6 L -1.28714 0.75949 " pathEditMode="relative" rAng="0" ptsTypes="AA">
                                      <p:cBhvr>
                                        <p:cTn id="30" dur="10000" fill="hold"/>
                                        <p:tgtEl>
                                          <p:spTgt spid="34"/>
                                        </p:tgtEl>
                                        <p:attrNameLst>
                                          <p:attrName>ppt_x</p:attrName>
                                          <p:attrName>ppt_y</p:attrName>
                                        </p:attrNameLst>
                                      </p:cBhvr>
                                      <p:rCtr x="-64360" y="37975"/>
                                    </p:animMotion>
                                  </p:childTnLst>
                                </p:cTn>
                              </p:par>
                              <p:par>
                                <p:cTn id="31" presetID="42" presetClass="path" presetSubtype="0" repeatCount="indefinite" accel="50000" decel="50000" autoRev="1" fill="hold" grpId="0" nodeType="withEffect">
                                  <p:stCondLst>
                                    <p:cond delay="0"/>
                                  </p:stCondLst>
                                  <p:childTnLst>
                                    <p:animMotion origin="layout" path="M 3.09855E-6 1.2963E-6 L -1.28714 0.75949 " pathEditMode="relative" rAng="0" ptsTypes="AA">
                                      <p:cBhvr>
                                        <p:cTn id="32" dur="10000" fill="hold"/>
                                        <p:tgtEl>
                                          <p:spTgt spid="35"/>
                                        </p:tgtEl>
                                        <p:attrNameLst>
                                          <p:attrName>ppt_x</p:attrName>
                                          <p:attrName>ppt_y</p:attrName>
                                        </p:attrNameLst>
                                      </p:cBhvr>
                                      <p:rCtr x="-64360" y="37975"/>
                                    </p:animMotion>
                                  </p:childTnLst>
                                </p:cTn>
                              </p:par>
                              <p:par>
                                <p:cTn id="33" presetID="42" presetClass="path" presetSubtype="0" repeatCount="indefinite" accel="50000" decel="50000" autoRev="1" fill="hold" grpId="0" nodeType="withEffect">
                                  <p:stCondLst>
                                    <p:cond delay="0"/>
                                  </p:stCondLst>
                                  <p:childTnLst>
                                    <p:animMotion origin="layout" path="M 3.09855E-6 1.2963E-6 L -1.28714 0.75949 " pathEditMode="relative" rAng="0" ptsTypes="AA">
                                      <p:cBhvr>
                                        <p:cTn id="34" dur="10000" fill="hold"/>
                                        <p:tgtEl>
                                          <p:spTgt spid="36"/>
                                        </p:tgtEl>
                                        <p:attrNameLst>
                                          <p:attrName>ppt_x</p:attrName>
                                          <p:attrName>ppt_y</p:attrName>
                                        </p:attrNameLst>
                                      </p:cBhvr>
                                      <p:rCtr x="-64360" y="3797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Lst>
  </p:timing>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87_Custom Layout">
    <p:bg>
      <p:bgPr>
        <a:solidFill>
          <a:schemeClr val="bg1"/>
        </a:solidFill>
        <a:effectLst/>
      </p:bgPr>
    </p:bg>
    <p:spTree>
      <p:nvGrpSpPr>
        <p:cNvPr id="1" name=""/>
        <p:cNvGrpSpPr/>
        <p:nvPr/>
      </p:nvGrpSpPr>
      <p:grpSpPr>
        <a:xfrm>
          <a:off x="0" y="0"/>
          <a:ext cx="0" cy="0"/>
          <a:chOff x="0" y="0"/>
          <a:chExt cx="0" cy="0"/>
        </a:xfrm>
      </p:grpSpPr>
      <p:sp>
        <p:nvSpPr>
          <p:cNvPr id="7" name="Picture Placeholder 14">
            <a:extLst>
              <a:ext uri="{FF2B5EF4-FFF2-40B4-BE49-F238E27FC236}">
                <a16:creationId xmlns:a16="http://schemas.microsoft.com/office/drawing/2014/main" id="{DE077831-3A99-42B8-A64A-A9FC48EC8FDA}"/>
              </a:ext>
            </a:extLst>
          </p:cNvPr>
          <p:cNvSpPr>
            <a:spLocks noGrp="1" noChangeAspect="1"/>
          </p:cNvSpPr>
          <p:nvPr>
            <p:ph type="pic" sz="quarter" idx="16" hasCustomPrompt="1"/>
          </p:nvPr>
        </p:nvSpPr>
        <p:spPr>
          <a:xfrm>
            <a:off x="12115437" y="6876371"/>
            <a:ext cx="5266773" cy="7223760"/>
          </a:xfrm>
          <a:custGeom>
            <a:avLst/>
            <a:gdLst>
              <a:gd name="connsiteX0" fmla="*/ 180928 w 6946900"/>
              <a:gd name="connsiteY0" fmla="*/ 0 h 9528175"/>
              <a:gd name="connsiteX1" fmla="*/ 6762202 w 6946900"/>
              <a:gd name="connsiteY1" fmla="*/ 0 h 9528175"/>
              <a:gd name="connsiteX2" fmla="*/ 6946900 w 6946900"/>
              <a:gd name="connsiteY2" fmla="*/ 184611 h 9528175"/>
              <a:gd name="connsiteX3" fmla="*/ 6946900 w 6946900"/>
              <a:gd name="connsiteY3" fmla="*/ 9347332 h 9528175"/>
              <a:gd name="connsiteX4" fmla="*/ 6762202 w 6946900"/>
              <a:gd name="connsiteY4" fmla="*/ 9528175 h 9528175"/>
              <a:gd name="connsiteX5" fmla="*/ 180928 w 6946900"/>
              <a:gd name="connsiteY5" fmla="*/ 9528175 h 9528175"/>
              <a:gd name="connsiteX6" fmla="*/ 0 w 6946900"/>
              <a:gd name="connsiteY6" fmla="*/ 9347332 h 9528175"/>
              <a:gd name="connsiteX7" fmla="*/ 0 w 6946900"/>
              <a:gd name="connsiteY7" fmla="*/ 184611 h 9528175"/>
              <a:gd name="connsiteX8" fmla="*/ 180928 w 6946900"/>
              <a:gd name="connsiteY8" fmla="*/ 0 h 952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46900" h="9528175">
                <a:moveTo>
                  <a:pt x="180928" y="0"/>
                </a:moveTo>
                <a:cubicBezTo>
                  <a:pt x="6762202" y="0"/>
                  <a:pt x="6762202" y="0"/>
                  <a:pt x="6762202" y="0"/>
                </a:cubicBezTo>
                <a:cubicBezTo>
                  <a:pt x="6863974" y="0"/>
                  <a:pt x="6946900" y="82886"/>
                  <a:pt x="6946900" y="184611"/>
                </a:cubicBezTo>
                <a:cubicBezTo>
                  <a:pt x="6946900" y="9347332"/>
                  <a:pt x="6946900" y="9347332"/>
                  <a:pt x="6946900" y="9347332"/>
                </a:cubicBezTo>
                <a:cubicBezTo>
                  <a:pt x="6946900" y="9445289"/>
                  <a:pt x="6863974" y="9528175"/>
                  <a:pt x="6762202" y="9528175"/>
                </a:cubicBezTo>
                <a:cubicBezTo>
                  <a:pt x="180928" y="9528175"/>
                  <a:pt x="180928" y="9528175"/>
                  <a:pt x="180928" y="9528175"/>
                </a:cubicBezTo>
                <a:cubicBezTo>
                  <a:pt x="82925" y="9528175"/>
                  <a:pt x="0" y="9445289"/>
                  <a:pt x="0" y="9347332"/>
                </a:cubicBezTo>
                <a:cubicBezTo>
                  <a:pt x="0" y="184611"/>
                  <a:pt x="0" y="184611"/>
                  <a:pt x="0" y="184611"/>
                </a:cubicBezTo>
                <a:cubicBezTo>
                  <a:pt x="0" y="82886"/>
                  <a:pt x="82925" y="0"/>
                  <a:pt x="180928" y="0"/>
                </a:cubicBezTo>
                <a:close/>
              </a:path>
            </a:pathLst>
          </a:custGeom>
          <a:blipFill>
            <a:blip r:embed="rId2"/>
            <a:stretch>
              <a:fillRect/>
            </a:stretch>
          </a:blipFill>
          <a:effectLst/>
          <a:scene3d>
            <a:camera prst="isometricBottomDown"/>
            <a:lightRig rig="threePt" dir="t"/>
          </a:scene3d>
          <a:sp3d prstMaterial="matte"/>
        </p:spPr>
        <p:txBody>
          <a:bodyPr wrap="square" anchor="ctr">
            <a:noAutofit/>
          </a:bodyPr>
          <a:lstStyle>
            <a:lvl1pPr marL="0" indent="0" algn="ctr">
              <a:buFontTx/>
              <a:buNone/>
              <a:defRPr sz="2400"/>
            </a:lvl1pPr>
          </a:lstStyle>
          <a:p>
            <a:r>
              <a:rPr lang="en-US"/>
              <a:t> </a:t>
            </a:r>
          </a:p>
        </p:txBody>
      </p:sp>
      <p:sp>
        <p:nvSpPr>
          <p:cNvPr id="6" name="Picture Placeholder 14">
            <a:extLst>
              <a:ext uri="{FF2B5EF4-FFF2-40B4-BE49-F238E27FC236}">
                <a16:creationId xmlns:a16="http://schemas.microsoft.com/office/drawing/2014/main" id="{2AD2F7D8-97AC-41F5-8B1A-10C2F15849EF}"/>
              </a:ext>
            </a:extLst>
          </p:cNvPr>
          <p:cNvSpPr>
            <a:spLocks noGrp="1" noChangeAspect="1"/>
          </p:cNvSpPr>
          <p:nvPr>
            <p:ph type="pic" sz="quarter" idx="15" hasCustomPrompt="1"/>
          </p:nvPr>
        </p:nvSpPr>
        <p:spPr>
          <a:xfrm>
            <a:off x="8920909" y="3227749"/>
            <a:ext cx="5266773" cy="7223760"/>
          </a:xfrm>
          <a:custGeom>
            <a:avLst/>
            <a:gdLst>
              <a:gd name="connsiteX0" fmla="*/ 180928 w 6946900"/>
              <a:gd name="connsiteY0" fmla="*/ 0 h 9528175"/>
              <a:gd name="connsiteX1" fmla="*/ 6762202 w 6946900"/>
              <a:gd name="connsiteY1" fmla="*/ 0 h 9528175"/>
              <a:gd name="connsiteX2" fmla="*/ 6946900 w 6946900"/>
              <a:gd name="connsiteY2" fmla="*/ 184611 h 9528175"/>
              <a:gd name="connsiteX3" fmla="*/ 6946900 w 6946900"/>
              <a:gd name="connsiteY3" fmla="*/ 9347332 h 9528175"/>
              <a:gd name="connsiteX4" fmla="*/ 6762202 w 6946900"/>
              <a:gd name="connsiteY4" fmla="*/ 9528175 h 9528175"/>
              <a:gd name="connsiteX5" fmla="*/ 180928 w 6946900"/>
              <a:gd name="connsiteY5" fmla="*/ 9528175 h 9528175"/>
              <a:gd name="connsiteX6" fmla="*/ 0 w 6946900"/>
              <a:gd name="connsiteY6" fmla="*/ 9347332 h 9528175"/>
              <a:gd name="connsiteX7" fmla="*/ 0 w 6946900"/>
              <a:gd name="connsiteY7" fmla="*/ 184611 h 9528175"/>
              <a:gd name="connsiteX8" fmla="*/ 180928 w 6946900"/>
              <a:gd name="connsiteY8" fmla="*/ 0 h 952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46900" h="9528175">
                <a:moveTo>
                  <a:pt x="180928" y="0"/>
                </a:moveTo>
                <a:cubicBezTo>
                  <a:pt x="6762202" y="0"/>
                  <a:pt x="6762202" y="0"/>
                  <a:pt x="6762202" y="0"/>
                </a:cubicBezTo>
                <a:cubicBezTo>
                  <a:pt x="6863974" y="0"/>
                  <a:pt x="6946900" y="82886"/>
                  <a:pt x="6946900" y="184611"/>
                </a:cubicBezTo>
                <a:cubicBezTo>
                  <a:pt x="6946900" y="9347332"/>
                  <a:pt x="6946900" y="9347332"/>
                  <a:pt x="6946900" y="9347332"/>
                </a:cubicBezTo>
                <a:cubicBezTo>
                  <a:pt x="6946900" y="9445289"/>
                  <a:pt x="6863974" y="9528175"/>
                  <a:pt x="6762202" y="9528175"/>
                </a:cubicBezTo>
                <a:cubicBezTo>
                  <a:pt x="180928" y="9528175"/>
                  <a:pt x="180928" y="9528175"/>
                  <a:pt x="180928" y="9528175"/>
                </a:cubicBezTo>
                <a:cubicBezTo>
                  <a:pt x="82925" y="9528175"/>
                  <a:pt x="0" y="9445289"/>
                  <a:pt x="0" y="9347332"/>
                </a:cubicBezTo>
                <a:cubicBezTo>
                  <a:pt x="0" y="184611"/>
                  <a:pt x="0" y="184611"/>
                  <a:pt x="0" y="184611"/>
                </a:cubicBezTo>
                <a:cubicBezTo>
                  <a:pt x="0" y="82886"/>
                  <a:pt x="82925" y="0"/>
                  <a:pt x="180928" y="0"/>
                </a:cubicBezTo>
                <a:close/>
              </a:path>
            </a:pathLst>
          </a:custGeom>
          <a:blipFill>
            <a:blip r:embed="rId2"/>
            <a:stretch>
              <a:fillRect/>
            </a:stretch>
          </a:blipFill>
          <a:effectLst/>
          <a:scene3d>
            <a:camera prst="isometricBottomDown"/>
            <a:lightRig rig="threePt" dir="t"/>
          </a:scene3d>
          <a:sp3d prstMaterial="matte"/>
        </p:spPr>
        <p:txBody>
          <a:bodyPr wrap="square" anchor="ctr">
            <a:noAutofit/>
          </a:bodyPr>
          <a:lstStyle>
            <a:lvl1pPr marL="0" indent="0" algn="ctr">
              <a:buFontTx/>
              <a:buNone/>
              <a:defRPr sz="2400"/>
            </a:lvl1pPr>
          </a:lstStyle>
          <a:p>
            <a:r>
              <a:rPr lang="en-US"/>
              <a:t> </a:t>
            </a:r>
          </a:p>
        </p:txBody>
      </p:sp>
      <p:sp>
        <p:nvSpPr>
          <p:cNvPr id="10" name="Picture Placeholder 14">
            <a:extLst>
              <a:ext uri="{FF2B5EF4-FFF2-40B4-BE49-F238E27FC236}">
                <a16:creationId xmlns:a16="http://schemas.microsoft.com/office/drawing/2014/main" id="{91AD996C-27B9-4AF0-9B8C-43684938D6B4}"/>
              </a:ext>
            </a:extLst>
          </p:cNvPr>
          <p:cNvSpPr>
            <a:spLocks noGrp="1" noChangeAspect="1"/>
          </p:cNvSpPr>
          <p:nvPr>
            <p:ph type="pic" sz="quarter" idx="17" hasCustomPrompt="1"/>
          </p:nvPr>
        </p:nvSpPr>
        <p:spPr>
          <a:xfrm>
            <a:off x="2233055" y="1636998"/>
            <a:ext cx="5266773" cy="7223760"/>
          </a:xfrm>
          <a:custGeom>
            <a:avLst/>
            <a:gdLst>
              <a:gd name="connsiteX0" fmla="*/ 180928 w 6946900"/>
              <a:gd name="connsiteY0" fmla="*/ 0 h 9528175"/>
              <a:gd name="connsiteX1" fmla="*/ 6762202 w 6946900"/>
              <a:gd name="connsiteY1" fmla="*/ 0 h 9528175"/>
              <a:gd name="connsiteX2" fmla="*/ 6946900 w 6946900"/>
              <a:gd name="connsiteY2" fmla="*/ 184611 h 9528175"/>
              <a:gd name="connsiteX3" fmla="*/ 6946900 w 6946900"/>
              <a:gd name="connsiteY3" fmla="*/ 9347332 h 9528175"/>
              <a:gd name="connsiteX4" fmla="*/ 6762202 w 6946900"/>
              <a:gd name="connsiteY4" fmla="*/ 9528175 h 9528175"/>
              <a:gd name="connsiteX5" fmla="*/ 180928 w 6946900"/>
              <a:gd name="connsiteY5" fmla="*/ 9528175 h 9528175"/>
              <a:gd name="connsiteX6" fmla="*/ 0 w 6946900"/>
              <a:gd name="connsiteY6" fmla="*/ 9347332 h 9528175"/>
              <a:gd name="connsiteX7" fmla="*/ 0 w 6946900"/>
              <a:gd name="connsiteY7" fmla="*/ 184611 h 9528175"/>
              <a:gd name="connsiteX8" fmla="*/ 180928 w 6946900"/>
              <a:gd name="connsiteY8" fmla="*/ 0 h 952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46900" h="9528175">
                <a:moveTo>
                  <a:pt x="180928" y="0"/>
                </a:moveTo>
                <a:cubicBezTo>
                  <a:pt x="6762202" y="0"/>
                  <a:pt x="6762202" y="0"/>
                  <a:pt x="6762202" y="0"/>
                </a:cubicBezTo>
                <a:cubicBezTo>
                  <a:pt x="6863974" y="0"/>
                  <a:pt x="6946900" y="82886"/>
                  <a:pt x="6946900" y="184611"/>
                </a:cubicBezTo>
                <a:cubicBezTo>
                  <a:pt x="6946900" y="9347332"/>
                  <a:pt x="6946900" y="9347332"/>
                  <a:pt x="6946900" y="9347332"/>
                </a:cubicBezTo>
                <a:cubicBezTo>
                  <a:pt x="6946900" y="9445289"/>
                  <a:pt x="6863974" y="9528175"/>
                  <a:pt x="6762202" y="9528175"/>
                </a:cubicBezTo>
                <a:cubicBezTo>
                  <a:pt x="180928" y="9528175"/>
                  <a:pt x="180928" y="9528175"/>
                  <a:pt x="180928" y="9528175"/>
                </a:cubicBezTo>
                <a:cubicBezTo>
                  <a:pt x="82925" y="9528175"/>
                  <a:pt x="0" y="9445289"/>
                  <a:pt x="0" y="9347332"/>
                </a:cubicBezTo>
                <a:cubicBezTo>
                  <a:pt x="0" y="184611"/>
                  <a:pt x="0" y="184611"/>
                  <a:pt x="0" y="184611"/>
                </a:cubicBezTo>
                <a:cubicBezTo>
                  <a:pt x="0" y="82886"/>
                  <a:pt x="82925" y="0"/>
                  <a:pt x="180928" y="0"/>
                </a:cubicBezTo>
                <a:close/>
              </a:path>
            </a:pathLst>
          </a:custGeom>
          <a:blipFill>
            <a:blip r:embed="rId2"/>
            <a:stretch>
              <a:fillRect/>
            </a:stretch>
          </a:blipFill>
          <a:effectLst/>
          <a:scene3d>
            <a:camera prst="isometricBottomDown"/>
            <a:lightRig rig="threePt" dir="t"/>
          </a:scene3d>
          <a:sp3d prstMaterial="matte"/>
        </p:spPr>
        <p:txBody>
          <a:bodyPr wrap="square" anchor="ctr">
            <a:noAutofit/>
          </a:bodyPr>
          <a:lstStyle>
            <a:lvl1pPr marL="0" indent="0" algn="ctr">
              <a:buFontTx/>
              <a:buNone/>
              <a:defRPr sz="2400"/>
            </a:lvl1pPr>
          </a:lstStyle>
          <a:p>
            <a:r>
              <a:rPr lang="en-US"/>
              <a:t> </a:t>
            </a:r>
          </a:p>
        </p:txBody>
      </p:sp>
      <p:sp>
        <p:nvSpPr>
          <p:cNvPr id="11" name="Picture Placeholder 14">
            <a:extLst>
              <a:ext uri="{FF2B5EF4-FFF2-40B4-BE49-F238E27FC236}">
                <a16:creationId xmlns:a16="http://schemas.microsoft.com/office/drawing/2014/main" id="{8D1A1F1D-5322-44B1-B7B0-38BB3D4DEAF4}"/>
              </a:ext>
            </a:extLst>
          </p:cNvPr>
          <p:cNvSpPr>
            <a:spLocks noGrp="1" noChangeAspect="1"/>
          </p:cNvSpPr>
          <p:nvPr>
            <p:ph type="pic" sz="quarter" idx="18" hasCustomPrompt="1"/>
          </p:nvPr>
        </p:nvSpPr>
        <p:spPr>
          <a:xfrm>
            <a:off x="2577905" y="6909210"/>
            <a:ext cx="5266773" cy="7223760"/>
          </a:xfrm>
          <a:custGeom>
            <a:avLst/>
            <a:gdLst>
              <a:gd name="connsiteX0" fmla="*/ 180928 w 6946900"/>
              <a:gd name="connsiteY0" fmla="*/ 0 h 9528175"/>
              <a:gd name="connsiteX1" fmla="*/ 6762202 w 6946900"/>
              <a:gd name="connsiteY1" fmla="*/ 0 h 9528175"/>
              <a:gd name="connsiteX2" fmla="*/ 6946900 w 6946900"/>
              <a:gd name="connsiteY2" fmla="*/ 184611 h 9528175"/>
              <a:gd name="connsiteX3" fmla="*/ 6946900 w 6946900"/>
              <a:gd name="connsiteY3" fmla="*/ 9347332 h 9528175"/>
              <a:gd name="connsiteX4" fmla="*/ 6762202 w 6946900"/>
              <a:gd name="connsiteY4" fmla="*/ 9528175 h 9528175"/>
              <a:gd name="connsiteX5" fmla="*/ 180928 w 6946900"/>
              <a:gd name="connsiteY5" fmla="*/ 9528175 h 9528175"/>
              <a:gd name="connsiteX6" fmla="*/ 0 w 6946900"/>
              <a:gd name="connsiteY6" fmla="*/ 9347332 h 9528175"/>
              <a:gd name="connsiteX7" fmla="*/ 0 w 6946900"/>
              <a:gd name="connsiteY7" fmla="*/ 184611 h 9528175"/>
              <a:gd name="connsiteX8" fmla="*/ 180928 w 6946900"/>
              <a:gd name="connsiteY8" fmla="*/ 0 h 952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46900" h="9528175">
                <a:moveTo>
                  <a:pt x="180928" y="0"/>
                </a:moveTo>
                <a:cubicBezTo>
                  <a:pt x="6762202" y="0"/>
                  <a:pt x="6762202" y="0"/>
                  <a:pt x="6762202" y="0"/>
                </a:cubicBezTo>
                <a:cubicBezTo>
                  <a:pt x="6863974" y="0"/>
                  <a:pt x="6946900" y="82886"/>
                  <a:pt x="6946900" y="184611"/>
                </a:cubicBezTo>
                <a:cubicBezTo>
                  <a:pt x="6946900" y="9347332"/>
                  <a:pt x="6946900" y="9347332"/>
                  <a:pt x="6946900" y="9347332"/>
                </a:cubicBezTo>
                <a:cubicBezTo>
                  <a:pt x="6946900" y="9445289"/>
                  <a:pt x="6863974" y="9528175"/>
                  <a:pt x="6762202" y="9528175"/>
                </a:cubicBezTo>
                <a:cubicBezTo>
                  <a:pt x="180928" y="9528175"/>
                  <a:pt x="180928" y="9528175"/>
                  <a:pt x="180928" y="9528175"/>
                </a:cubicBezTo>
                <a:cubicBezTo>
                  <a:pt x="82925" y="9528175"/>
                  <a:pt x="0" y="9445289"/>
                  <a:pt x="0" y="9347332"/>
                </a:cubicBezTo>
                <a:cubicBezTo>
                  <a:pt x="0" y="184611"/>
                  <a:pt x="0" y="184611"/>
                  <a:pt x="0" y="184611"/>
                </a:cubicBezTo>
                <a:cubicBezTo>
                  <a:pt x="0" y="82886"/>
                  <a:pt x="82925" y="0"/>
                  <a:pt x="180928" y="0"/>
                </a:cubicBezTo>
                <a:close/>
              </a:path>
            </a:pathLst>
          </a:custGeom>
          <a:blipFill>
            <a:blip r:embed="rId2"/>
            <a:stretch>
              <a:fillRect/>
            </a:stretch>
          </a:blipFill>
          <a:effectLst/>
          <a:scene3d>
            <a:camera prst="isometricBottomDown"/>
            <a:lightRig rig="threePt" dir="t"/>
          </a:scene3d>
          <a:sp3d prstMaterial="matte"/>
        </p:spPr>
        <p:txBody>
          <a:bodyPr wrap="square" anchor="ctr">
            <a:noAutofit/>
          </a:bodyPr>
          <a:lstStyle>
            <a:lvl1pPr marL="0" indent="0" algn="ctr">
              <a:buFontTx/>
              <a:buNone/>
              <a:defRPr sz="2400"/>
            </a:lvl1pPr>
          </a:lstStyle>
          <a:p>
            <a:r>
              <a:rPr lang="en-US"/>
              <a:t> </a:t>
            </a:r>
          </a:p>
        </p:txBody>
      </p:sp>
    </p:spTree>
    <p:extLst>
      <p:ext uri="{BB962C8B-B14F-4D97-AF65-F5344CB8AC3E}">
        <p14:creationId xmlns:p14="http://schemas.microsoft.com/office/powerpoint/2010/main" val="1807873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3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14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150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160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6" grpId="0" animBg="1"/>
      <p:bldP spid="10" grpId="0" animBg="1"/>
      <p:bldP spid="11" grpId="0" animBg="1"/>
    </p:bldLst>
  </p:timing>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85_Custom Layout">
    <p:bg>
      <p:bgPr>
        <a:solidFill>
          <a:schemeClr val="bg1"/>
        </a:solidFill>
        <a:effectLst/>
      </p:bgPr>
    </p:bg>
    <p:spTree>
      <p:nvGrpSpPr>
        <p:cNvPr id="1" name=""/>
        <p:cNvGrpSpPr/>
        <p:nvPr/>
      </p:nvGrpSpPr>
      <p:grpSpPr>
        <a:xfrm>
          <a:off x="0" y="0"/>
          <a:ext cx="0" cy="0"/>
          <a:chOff x="0" y="0"/>
          <a:chExt cx="0" cy="0"/>
        </a:xfrm>
      </p:grpSpPr>
      <p:sp>
        <p:nvSpPr>
          <p:cNvPr id="11" name="Picture Placeholder 6">
            <a:extLst>
              <a:ext uri="{FF2B5EF4-FFF2-40B4-BE49-F238E27FC236}">
                <a16:creationId xmlns:a16="http://schemas.microsoft.com/office/drawing/2014/main" id="{97F12BB4-E64D-4CC7-BB98-979542600629}"/>
              </a:ext>
            </a:extLst>
          </p:cNvPr>
          <p:cNvSpPr>
            <a:spLocks noGrp="1"/>
          </p:cNvSpPr>
          <p:nvPr>
            <p:ph type="pic" sz="quarter" idx="13" hasCustomPrompt="1"/>
          </p:nvPr>
        </p:nvSpPr>
        <p:spPr>
          <a:xfrm>
            <a:off x="8570515" y="48363"/>
            <a:ext cx="7132320" cy="13167360"/>
          </a:xfrm>
          <a:custGeom>
            <a:avLst/>
            <a:gdLst>
              <a:gd name="connsiteX0" fmla="*/ 180928 w 6946900"/>
              <a:gd name="connsiteY0" fmla="*/ 0 h 9528175"/>
              <a:gd name="connsiteX1" fmla="*/ 6762202 w 6946900"/>
              <a:gd name="connsiteY1" fmla="*/ 0 h 9528175"/>
              <a:gd name="connsiteX2" fmla="*/ 6946900 w 6946900"/>
              <a:gd name="connsiteY2" fmla="*/ 184611 h 9528175"/>
              <a:gd name="connsiteX3" fmla="*/ 6946900 w 6946900"/>
              <a:gd name="connsiteY3" fmla="*/ 9347332 h 9528175"/>
              <a:gd name="connsiteX4" fmla="*/ 6762202 w 6946900"/>
              <a:gd name="connsiteY4" fmla="*/ 9528175 h 9528175"/>
              <a:gd name="connsiteX5" fmla="*/ 180928 w 6946900"/>
              <a:gd name="connsiteY5" fmla="*/ 9528175 h 9528175"/>
              <a:gd name="connsiteX6" fmla="*/ 0 w 6946900"/>
              <a:gd name="connsiteY6" fmla="*/ 9347332 h 9528175"/>
              <a:gd name="connsiteX7" fmla="*/ 0 w 6946900"/>
              <a:gd name="connsiteY7" fmla="*/ 184611 h 9528175"/>
              <a:gd name="connsiteX8" fmla="*/ 180928 w 6946900"/>
              <a:gd name="connsiteY8" fmla="*/ 0 h 952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46900" h="9528175">
                <a:moveTo>
                  <a:pt x="180928" y="0"/>
                </a:moveTo>
                <a:cubicBezTo>
                  <a:pt x="6762202" y="0"/>
                  <a:pt x="6762202" y="0"/>
                  <a:pt x="6762202" y="0"/>
                </a:cubicBezTo>
                <a:cubicBezTo>
                  <a:pt x="6863974" y="0"/>
                  <a:pt x="6946900" y="82886"/>
                  <a:pt x="6946900" y="184611"/>
                </a:cubicBezTo>
                <a:cubicBezTo>
                  <a:pt x="6946900" y="9347332"/>
                  <a:pt x="6946900" y="9347332"/>
                  <a:pt x="6946900" y="9347332"/>
                </a:cubicBezTo>
                <a:cubicBezTo>
                  <a:pt x="6946900" y="9445289"/>
                  <a:pt x="6863974" y="9528175"/>
                  <a:pt x="6762202" y="9528175"/>
                </a:cubicBezTo>
                <a:cubicBezTo>
                  <a:pt x="180928" y="9528175"/>
                  <a:pt x="180928" y="9528175"/>
                  <a:pt x="180928" y="9528175"/>
                </a:cubicBezTo>
                <a:cubicBezTo>
                  <a:pt x="82925" y="9528175"/>
                  <a:pt x="0" y="9445289"/>
                  <a:pt x="0" y="9347332"/>
                </a:cubicBezTo>
                <a:cubicBezTo>
                  <a:pt x="0" y="184611"/>
                  <a:pt x="0" y="184611"/>
                  <a:pt x="0" y="184611"/>
                </a:cubicBezTo>
                <a:cubicBezTo>
                  <a:pt x="0" y="82886"/>
                  <a:pt x="82925" y="0"/>
                  <a:pt x="180928" y="0"/>
                </a:cubicBezTo>
                <a:close/>
              </a:path>
            </a:pathLst>
          </a:custGeom>
          <a:blipFill>
            <a:blip r:embed="rId2"/>
            <a:stretch>
              <a:fillRect/>
            </a:stretch>
          </a:blipFill>
          <a:effectLst/>
          <a:scene3d>
            <a:camera prst="isometricTopUp">
              <a:rot lat="3000000" lon="3000000" rev="3960000"/>
            </a:camera>
            <a:lightRig rig="threePt" dir="t"/>
          </a:scene3d>
          <a:sp3d prstMaterial="matte"/>
        </p:spPr>
        <p:txBody>
          <a:bodyPr wrap="square" anchor="ctr">
            <a:noAutofit/>
          </a:bodyPr>
          <a:lstStyle>
            <a:lvl1pPr marL="0" indent="0" algn="ctr">
              <a:buFontTx/>
              <a:buNone/>
              <a:defRPr sz="2400"/>
            </a:lvl1pPr>
          </a:lstStyle>
          <a:p>
            <a:r>
              <a:rPr lang="en-US"/>
              <a:t> </a:t>
            </a:r>
          </a:p>
        </p:txBody>
      </p:sp>
      <p:sp>
        <p:nvSpPr>
          <p:cNvPr id="14" name="Picture Placeholder 6">
            <a:extLst>
              <a:ext uri="{FF2B5EF4-FFF2-40B4-BE49-F238E27FC236}">
                <a16:creationId xmlns:a16="http://schemas.microsoft.com/office/drawing/2014/main" id="{529CB4CC-F54C-4AA5-8343-ACE0D81CE77F}"/>
              </a:ext>
            </a:extLst>
          </p:cNvPr>
          <p:cNvSpPr>
            <a:spLocks noGrp="1"/>
          </p:cNvSpPr>
          <p:nvPr>
            <p:ph type="pic" sz="quarter" idx="16" hasCustomPrompt="1"/>
          </p:nvPr>
        </p:nvSpPr>
        <p:spPr>
          <a:xfrm>
            <a:off x="15343599" y="4014468"/>
            <a:ext cx="7132320" cy="13167360"/>
          </a:xfrm>
          <a:custGeom>
            <a:avLst/>
            <a:gdLst>
              <a:gd name="connsiteX0" fmla="*/ 180928 w 6946900"/>
              <a:gd name="connsiteY0" fmla="*/ 0 h 9528175"/>
              <a:gd name="connsiteX1" fmla="*/ 6762202 w 6946900"/>
              <a:gd name="connsiteY1" fmla="*/ 0 h 9528175"/>
              <a:gd name="connsiteX2" fmla="*/ 6946900 w 6946900"/>
              <a:gd name="connsiteY2" fmla="*/ 184611 h 9528175"/>
              <a:gd name="connsiteX3" fmla="*/ 6946900 w 6946900"/>
              <a:gd name="connsiteY3" fmla="*/ 9347332 h 9528175"/>
              <a:gd name="connsiteX4" fmla="*/ 6762202 w 6946900"/>
              <a:gd name="connsiteY4" fmla="*/ 9528175 h 9528175"/>
              <a:gd name="connsiteX5" fmla="*/ 180928 w 6946900"/>
              <a:gd name="connsiteY5" fmla="*/ 9528175 h 9528175"/>
              <a:gd name="connsiteX6" fmla="*/ 0 w 6946900"/>
              <a:gd name="connsiteY6" fmla="*/ 9347332 h 9528175"/>
              <a:gd name="connsiteX7" fmla="*/ 0 w 6946900"/>
              <a:gd name="connsiteY7" fmla="*/ 184611 h 9528175"/>
              <a:gd name="connsiteX8" fmla="*/ 180928 w 6946900"/>
              <a:gd name="connsiteY8" fmla="*/ 0 h 952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46900" h="9528175">
                <a:moveTo>
                  <a:pt x="180928" y="0"/>
                </a:moveTo>
                <a:cubicBezTo>
                  <a:pt x="6762202" y="0"/>
                  <a:pt x="6762202" y="0"/>
                  <a:pt x="6762202" y="0"/>
                </a:cubicBezTo>
                <a:cubicBezTo>
                  <a:pt x="6863974" y="0"/>
                  <a:pt x="6946900" y="82886"/>
                  <a:pt x="6946900" y="184611"/>
                </a:cubicBezTo>
                <a:cubicBezTo>
                  <a:pt x="6946900" y="9347332"/>
                  <a:pt x="6946900" y="9347332"/>
                  <a:pt x="6946900" y="9347332"/>
                </a:cubicBezTo>
                <a:cubicBezTo>
                  <a:pt x="6946900" y="9445289"/>
                  <a:pt x="6863974" y="9528175"/>
                  <a:pt x="6762202" y="9528175"/>
                </a:cubicBezTo>
                <a:cubicBezTo>
                  <a:pt x="180928" y="9528175"/>
                  <a:pt x="180928" y="9528175"/>
                  <a:pt x="180928" y="9528175"/>
                </a:cubicBezTo>
                <a:cubicBezTo>
                  <a:pt x="82925" y="9528175"/>
                  <a:pt x="0" y="9445289"/>
                  <a:pt x="0" y="9347332"/>
                </a:cubicBezTo>
                <a:cubicBezTo>
                  <a:pt x="0" y="184611"/>
                  <a:pt x="0" y="184611"/>
                  <a:pt x="0" y="184611"/>
                </a:cubicBezTo>
                <a:cubicBezTo>
                  <a:pt x="0" y="82886"/>
                  <a:pt x="82925" y="0"/>
                  <a:pt x="180928" y="0"/>
                </a:cubicBezTo>
                <a:close/>
              </a:path>
            </a:pathLst>
          </a:custGeom>
          <a:blipFill>
            <a:blip r:embed="rId2"/>
            <a:stretch>
              <a:fillRect/>
            </a:stretch>
          </a:blipFill>
          <a:effectLst/>
          <a:scene3d>
            <a:camera prst="isometricTopUp">
              <a:rot lat="18600000" lon="3000000" rev="17640000"/>
            </a:camera>
            <a:lightRig rig="threePt" dir="t"/>
          </a:scene3d>
          <a:sp3d prstMaterial="matte"/>
        </p:spPr>
        <p:txBody>
          <a:bodyPr wrap="square" anchor="ctr">
            <a:noAutofit/>
          </a:bodyPr>
          <a:lstStyle>
            <a:lvl1pPr marL="0" indent="0" algn="ctr">
              <a:buFontTx/>
              <a:buNone/>
              <a:defRPr sz="2400"/>
            </a:lvl1pPr>
          </a:lstStyle>
          <a:p>
            <a:r>
              <a:rPr lang="en-US"/>
              <a:t> </a:t>
            </a:r>
          </a:p>
        </p:txBody>
      </p:sp>
      <p:sp>
        <p:nvSpPr>
          <p:cNvPr id="24" name="Picture Placeholder 6">
            <a:extLst>
              <a:ext uri="{FF2B5EF4-FFF2-40B4-BE49-F238E27FC236}">
                <a16:creationId xmlns:a16="http://schemas.microsoft.com/office/drawing/2014/main" id="{3D99A0DA-7D07-4249-A498-3ECFEC79A936}"/>
              </a:ext>
            </a:extLst>
          </p:cNvPr>
          <p:cNvSpPr>
            <a:spLocks noGrp="1"/>
          </p:cNvSpPr>
          <p:nvPr>
            <p:ph type="pic" sz="quarter" idx="17" hasCustomPrompt="1"/>
          </p:nvPr>
        </p:nvSpPr>
        <p:spPr>
          <a:xfrm>
            <a:off x="8813076" y="8010089"/>
            <a:ext cx="7132320" cy="13167360"/>
          </a:xfrm>
          <a:custGeom>
            <a:avLst/>
            <a:gdLst>
              <a:gd name="connsiteX0" fmla="*/ 180928 w 6946900"/>
              <a:gd name="connsiteY0" fmla="*/ 0 h 9528175"/>
              <a:gd name="connsiteX1" fmla="*/ 6762202 w 6946900"/>
              <a:gd name="connsiteY1" fmla="*/ 0 h 9528175"/>
              <a:gd name="connsiteX2" fmla="*/ 6946900 w 6946900"/>
              <a:gd name="connsiteY2" fmla="*/ 184611 h 9528175"/>
              <a:gd name="connsiteX3" fmla="*/ 6946900 w 6946900"/>
              <a:gd name="connsiteY3" fmla="*/ 9347332 h 9528175"/>
              <a:gd name="connsiteX4" fmla="*/ 6762202 w 6946900"/>
              <a:gd name="connsiteY4" fmla="*/ 9528175 h 9528175"/>
              <a:gd name="connsiteX5" fmla="*/ 180928 w 6946900"/>
              <a:gd name="connsiteY5" fmla="*/ 9528175 h 9528175"/>
              <a:gd name="connsiteX6" fmla="*/ 0 w 6946900"/>
              <a:gd name="connsiteY6" fmla="*/ 9347332 h 9528175"/>
              <a:gd name="connsiteX7" fmla="*/ 0 w 6946900"/>
              <a:gd name="connsiteY7" fmla="*/ 184611 h 9528175"/>
              <a:gd name="connsiteX8" fmla="*/ 180928 w 6946900"/>
              <a:gd name="connsiteY8" fmla="*/ 0 h 952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46900" h="9528175">
                <a:moveTo>
                  <a:pt x="180928" y="0"/>
                </a:moveTo>
                <a:cubicBezTo>
                  <a:pt x="6762202" y="0"/>
                  <a:pt x="6762202" y="0"/>
                  <a:pt x="6762202" y="0"/>
                </a:cubicBezTo>
                <a:cubicBezTo>
                  <a:pt x="6863974" y="0"/>
                  <a:pt x="6946900" y="82886"/>
                  <a:pt x="6946900" y="184611"/>
                </a:cubicBezTo>
                <a:cubicBezTo>
                  <a:pt x="6946900" y="9347332"/>
                  <a:pt x="6946900" y="9347332"/>
                  <a:pt x="6946900" y="9347332"/>
                </a:cubicBezTo>
                <a:cubicBezTo>
                  <a:pt x="6946900" y="9445289"/>
                  <a:pt x="6863974" y="9528175"/>
                  <a:pt x="6762202" y="9528175"/>
                </a:cubicBezTo>
                <a:cubicBezTo>
                  <a:pt x="180928" y="9528175"/>
                  <a:pt x="180928" y="9528175"/>
                  <a:pt x="180928" y="9528175"/>
                </a:cubicBezTo>
                <a:cubicBezTo>
                  <a:pt x="82925" y="9528175"/>
                  <a:pt x="0" y="9445289"/>
                  <a:pt x="0" y="9347332"/>
                </a:cubicBezTo>
                <a:cubicBezTo>
                  <a:pt x="0" y="184611"/>
                  <a:pt x="0" y="184611"/>
                  <a:pt x="0" y="184611"/>
                </a:cubicBezTo>
                <a:cubicBezTo>
                  <a:pt x="0" y="82886"/>
                  <a:pt x="82925" y="0"/>
                  <a:pt x="180928" y="0"/>
                </a:cubicBezTo>
                <a:close/>
              </a:path>
            </a:pathLst>
          </a:custGeom>
          <a:blipFill>
            <a:blip r:embed="rId2"/>
            <a:stretch>
              <a:fillRect/>
            </a:stretch>
          </a:blipFill>
          <a:effectLst/>
          <a:scene3d>
            <a:camera prst="isometricTopUp">
              <a:rot lat="3000000" lon="3000000" rev="3960000"/>
            </a:camera>
            <a:lightRig rig="threePt" dir="t"/>
          </a:scene3d>
          <a:sp3d prstMaterial="matte"/>
        </p:spPr>
        <p:txBody>
          <a:bodyPr wrap="square" anchor="ctr">
            <a:noAutofit/>
          </a:bodyPr>
          <a:lstStyle>
            <a:lvl1pPr marL="0" indent="0" algn="ctr">
              <a:buFontTx/>
              <a:buNone/>
              <a:defRPr sz="2400"/>
            </a:lvl1pPr>
          </a:lstStyle>
          <a:p>
            <a:r>
              <a:rPr lang="en-US"/>
              <a:t> </a:t>
            </a:r>
          </a:p>
        </p:txBody>
      </p:sp>
      <p:sp>
        <p:nvSpPr>
          <p:cNvPr id="25" name="Picture Placeholder 6">
            <a:extLst>
              <a:ext uri="{FF2B5EF4-FFF2-40B4-BE49-F238E27FC236}">
                <a16:creationId xmlns:a16="http://schemas.microsoft.com/office/drawing/2014/main" id="{A40C83F4-4617-45B0-AEBC-B7A1DAEE8A4F}"/>
              </a:ext>
            </a:extLst>
          </p:cNvPr>
          <p:cNvSpPr>
            <a:spLocks noGrp="1"/>
          </p:cNvSpPr>
          <p:nvPr>
            <p:ph type="pic" sz="quarter" idx="18" hasCustomPrompt="1"/>
          </p:nvPr>
        </p:nvSpPr>
        <p:spPr>
          <a:xfrm>
            <a:off x="1879816" y="4070186"/>
            <a:ext cx="7132320" cy="13167360"/>
          </a:xfrm>
          <a:custGeom>
            <a:avLst/>
            <a:gdLst>
              <a:gd name="connsiteX0" fmla="*/ 180928 w 6946900"/>
              <a:gd name="connsiteY0" fmla="*/ 0 h 9528175"/>
              <a:gd name="connsiteX1" fmla="*/ 6762202 w 6946900"/>
              <a:gd name="connsiteY1" fmla="*/ 0 h 9528175"/>
              <a:gd name="connsiteX2" fmla="*/ 6946900 w 6946900"/>
              <a:gd name="connsiteY2" fmla="*/ 184611 h 9528175"/>
              <a:gd name="connsiteX3" fmla="*/ 6946900 w 6946900"/>
              <a:gd name="connsiteY3" fmla="*/ 9347332 h 9528175"/>
              <a:gd name="connsiteX4" fmla="*/ 6762202 w 6946900"/>
              <a:gd name="connsiteY4" fmla="*/ 9528175 h 9528175"/>
              <a:gd name="connsiteX5" fmla="*/ 180928 w 6946900"/>
              <a:gd name="connsiteY5" fmla="*/ 9528175 h 9528175"/>
              <a:gd name="connsiteX6" fmla="*/ 0 w 6946900"/>
              <a:gd name="connsiteY6" fmla="*/ 9347332 h 9528175"/>
              <a:gd name="connsiteX7" fmla="*/ 0 w 6946900"/>
              <a:gd name="connsiteY7" fmla="*/ 184611 h 9528175"/>
              <a:gd name="connsiteX8" fmla="*/ 180928 w 6946900"/>
              <a:gd name="connsiteY8" fmla="*/ 0 h 952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46900" h="9528175">
                <a:moveTo>
                  <a:pt x="180928" y="0"/>
                </a:moveTo>
                <a:cubicBezTo>
                  <a:pt x="6762202" y="0"/>
                  <a:pt x="6762202" y="0"/>
                  <a:pt x="6762202" y="0"/>
                </a:cubicBezTo>
                <a:cubicBezTo>
                  <a:pt x="6863974" y="0"/>
                  <a:pt x="6946900" y="82886"/>
                  <a:pt x="6946900" y="184611"/>
                </a:cubicBezTo>
                <a:cubicBezTo>
                  <a:pt x="6946900" y="9347332"/>
                  <a:pt x="6946900" y="9347332"/>
                  <a:pt x="6946900" y="9347332"/>
                </a:cubicBezTo>
                <a:cubicBezTo>
                  <a:pt x="6946900" y="9445289"/>
                  <a:pt x="6863974" y="9528175"/>
                  <a:pt x="6762202" y="9528175"/>
                </a:cubicBezTo>
                <a:cubicBezTo>
                  <a:pt x="180928" y="9528175"/>
                  <a:pt x="180928" y="9528175"/>
                  <a:pt x="180928" y="9528175"/>
                </a:cubicBezTo>
                <a:cubicBezTo>
                  <a:pt x="82925" y="9528175"/>
                  <a:pt x="0" y="9445289"/>
                  <a:pt x="0" y="9347332"/>
                </a:cubicBezTo>
                <a:cubicBezTo>
                  <a:pt x="0" y="184611"/>
                  <a:pt x="0" y="184611"/>
                  <a:pt x="0" y="184611"/>
                </a:cubicBezTo>
                <a:cubicBezTo>
                  <a:pt x="0" y="82886"/>
                  <a:pt x="82925" y="0"/>
                  <a:pt x="180928" y="0"/>
                </a:cubicBezTo>
                <a:close/>
              </a:path>
            </a:pathLst>
          </a:custGeom>
          <a:blipFill>
            <a:blip r:embed="rId2"/>
            <a:stretch>
              <a:fillRect/>
            </a:stretch>
          </a:blipFill>
          <a:effectLst/>
          <a:scene3d>
            <a:camera prst="isometricTopUp">
              <a:rot lat="18600000" lon="3000000" rev="17640000"/>
            </a:camera>
            <a:lightRig rig="threePt" dir="t"/>
          </a:scene3d>
          <a:sp3d prstMaterial="matte"/>
        </p:spPr>
        <p:txBody>
          <a:bodyPr wrap="square" anchor="ctr">
            <a:noAutofit/>
          </a:bodyPr>
          <a:lstStyle>
            <a:lvl1pPr marL="0" indent="0" algn="ctr">
              <a:buFontTx/>
              <a:buNone/>
              <a:defRPr sz="2400"/>
            </a:lvl1pPr>
          </a:lstStyle>
          <a:p>
            <a:r>
              <a:rPr lang="en-US"/>
              <a:t> </a:t>
            </a:r>
          </a:p>
        </p:txBody>
      </p:sp>
      <p:sp>
        <p:nvSpPr>
          <p:cNvPr id="26" name="Picture Placeholder 6">
            <a:extLst>
              <a:ext uri="{FF2B5EF4-FFF2-40B4-BE49-F238E27FC236}">
                <a16:creationId xmlns:a16="http://schemas.microsoft.com/office/drawing/2014/main" id="{B2DDB705-8583-4205-A6AC-A0C9FE6C24C7}"/>
              </a:ext>
            </a:extLst>
          </p:cNvPr>
          <p:cNvSpPr>
            <a:spLocks noGrp="1"/>
          </p:cNvSpPr>
          <p:nvPr>
            <p:ph type="pic" sz="quarter" idx="19" hasCustomPrompt="1"/>
          </p:nvPr>
        </p:nvSpPr>
        <p:spPr>
          <a:xfrm>
            <a:off x="1841716" y="-3986059"/>
            <a:ext cx="7132320" cy="13167360"/>
          </a:xfrm>
          <a:custGeom>
            <a:avLst/>
            <a:gdLst>
              <a:gd name="connsiteX0" fmla="*/ 180928 w 6946900"/>
              <a:gd name="connsiteY0" fmla="*/ 0 h 9528175"/>
              <a:gd name="connsiteX1" fmla="*/ 6762202 w 6946900"/>
              <a:gd name="connsiteY1" fmla="*/ 0 h 9528175"/>
              <a:gd name="connsiteX2" fmla="*/ 6946900 w 6946900"/>
              <a:gd name="connsiteY2" fmla="*/ 184611 h 9528175"/>
              <a:gd name="connsiteX3" fmla="*/ 6946900 w 6946900"/>
              <a:gd name="connsiteY3" fmla="*/ 9347332 h 9528175"/>
              <a:gd name="connsiteX4" fmla="*/ 6762202 w 6946900"/>
              <a:gd name="connsiteY4" fmla="*/ 9528175 h 9528175"/>
              <a:gd name="connsiteX5" fmla="*/ 180928 w 6946900"/>
              <a:gd name="connsiteY5" fmla="*/ 9528175 h 9528175"/>
              <a:gd name="connsiteX6" fmla="*/ 0 w 6946900"/>
              <a:gd name="connsiteY6" fmla="*/ 9347332 h 9528175"/>
              <a:gd name="connsiteX7" fmla="*/ 0 w 6946900"/>
              <a:gd name="connsiteY7" fmla="*/ 184611 h 9528175"/>
              <a:gd name="connsiteX8" fmla="*/ 180928 w 6946900"/>
              <a:gd name="connsiteY8" fmla="*/ 0 h 952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46900" h="9528175">
                <a:moveTo>
                  <a:pt x="180928" y="0"/>
                </a:moveTo>
                <a:cubicBezTo>
                  <a:pt x="6762202" y="0"/>
                  <a:pt x="6762202" y="0"/>
                  <a:pt x="6762202" y="0"/>
                </a:cubicBezTo>
                <a:cubicBezTo>
                  <a:pt x="6863974" y="0"/>
                  <a:pt x="6946900" y="82886"/>
                  <a:pt x="6946900" y="184611"/>
                </a:cubicBezTo>
                <a:cubicBezTo>
                  <a:pt x="6946900" y="9347332"/>
                  <a:pt x="6946900" y="9347332"/>
                  <a:pt x="6946900" y="9347332"/>
                </a:cubicBezTo>
                <a:cubicBezTo>
                  <a:pt x="6946900" y="9445289"/>
                  <a:pt x="6863974" y="9528175"/>
                  <a:pt x="6762202" y="9528175"/>
                </a:cubicBezTo>
                <a:cubicBezTo>
                  <a:pt x="180928" y="9528175"/>
                  <a:pt x="180928" y="9528175"/>
                  <a:pt x="180928" y="9528175"/>
                </a:cubicBezTo>
                <a:cubicBezTo>
                  <a:pt x="82925" y="9528175"/>
                  <a:pt x="0" y="9445289"/>
                  <a:pt x="0" y="9347332"/>
                </a:cubicBezTo>
                <a:cubicBezTo>
                  <a:pt x="0" y="184611"/>
                  <a:pt x="0" y="184611"/>
                  <a:pt x="0" y="184611"/>
                </a:cubicBezTo>
                <a:cubicBezTo>
                  <a:pt x="0" y="82886"/>
                  <a:pt x="82925" y="0"/>
                  <a:pt x="180928" y="0"/>
                </a:cubicBezTo>
                <a:close/>
              </a:path>
            </a:pathLst>
          </a:custGeom>
          <a:blipFill>
            <a:blip r:embed="rId2"/>
            <a:stretch>
              <a:fillRect/>
            </a:stretch>
          </a:blipFill>
          <a:effectLst/>
          <a:scene3d>
            <a:camera prst="isometricTopUp">
              <a:rot lat="18600000" lon="3000000" rev="17640000"/>
            </a:camera>
            <a:lightRig rig="threePt" dir="t"/>
          </a:scene3d>
          <a:sp3d prstMaterial="matte"/>
        </p:spPr>
        <p:txBody>
          <a:bodyPr wrap="square" anchor="ctr">
            <a:noAutofit/>
          </a:bodyPr>
          <a:lstStyle>
            <a:lvl1pPr marL="0" indent="0" algn="ctr">
              <a:buFontTx/>
              <a:buNone/>
              <a:defRPr sz="2400"/>
            </a:lvl1pPr>
          </a:lstStyle>
          <a:p>
            <a:r>
              <a:rPr lang="en-US"/>
              <a:t> </a:t>
            </a:r>
          </a:p>
        </p:txBody>
      </p:sp>
      <p:sp>
        <p:nvSpPr>
          <p:cNvPr id="27" name="Picture Placeholder 6">
            <a:extLst>
              <a:ext uri="{FF2B5EF4-FFF2-40B4-BE49-F238E27FC236}">
                <a16:creationId xmlns:a16="http://schemas.microsoft.com/office/drawing/2014/main" id="{F041FFFF-ABCB-478C-81C8-2748EDA068E5}"/>
              </a:ext>
            </a:extLst>
          </p:cNvPr>
          <p:cNvSpPr>
            <a:spLocks noGrp="1"/>
          </p:cNvSpPr>
          <p:nvPr>
            <p:ph type="pic" sz="quarter" idx="20" hasCustomPrompt="1"/>
          </p:nvPr>
        </p:nvSpPr>
        <p:spPr>
          <a:xfrm>
            <a:off x="15277554" y="-3971545"/>
            <a:ext cx="7132320" cy="13167360"/>
          </a:xfrm>
          <a:custGeom>
            <a:avLst/>
            <a:gdLst>
              <a:gd name="connsiteX0" fmla="*/ 180928 w 6946900"/>
              <a:gd name="connsiteY0" fmla="*/ 0 h 9528175"/>
              <a:gd name="connsiteX1" fmla="*/ 6762202 w 6946900"/>
              <a:gd name="connsiteY1" fmla="*/ 0 h 9528175"/>
              <a:gd name="connsiteX2" fmla="*/ 6946900 w 6946900"/>
              <a:gd name="connsiteY2" fmla="*/ 184611 h 9528175"/>
              <a:gd name="connsiteX3" fmla="*/ 6946900 w 6946900"/>
              <a:gd name="connsiteY3" fmla="*/ 9347332 h 9528175"/>
              <a:gd name="connsiteX4" fmla="*/ 6762202 w 6946900"/>
              <a:gd name="connsiteY4" fmla="*/ 9528175 h 9528175"/>
              <a:gd name="connsiteX5" fmla="*/ 180928 w 6946900"/>
              <a:gd name="connsiteY5" fmla="*/ 9528175 h 9528175"/>
              <a:gd name="connsiteX6" fmla="*/ 0 w 6946900"/>
              <a:gd name="connsiteY6" fmla="*/ 9347332 h 9528175"/>
              <a:gd name="connsiteX7" fmla="*/ 0 w 6946900"/>
              <a:gd name="connsiteY7" fmla="*/ 184611 h 9528175"/>
              <a:gd name="connsiteX8" fmla="*/ 180928 w 6946900"/>
              <a:gd name="connsiteY8" fmla="*/ 0 h 952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46900" h="9528175">
                <a:moveTo>
                  <a:pt x="180928" y="0"/>
                </a:moveTo>
                <a:cubicBezTo>
                  <a:pt x="6762202" y="0"/>
                  <a:pt x="6762202" y="0"/>
                  <a:pt x="6762202" y="0"/>
                </a:cubicBezTo>
                <a:cubicBezTo>
                  <a:pt x="6863974" y="0"/>
                  <a:pt x="6946900" y="82886"/>
                  <a:pt x="6946900" y="184611"/>
                </a:cubicBezTo>
                <a:cubicBezTo>
                  <a:pt x="6946900" y="9347332"/>
                  <a:pt x="6946900" y="9347332"/>
                  <a:pt x="6946900" y="9347332"/>
                </a:cubicBezTo>
                <a:cubicBezTo>
                  <a:pt x="6946900" y="9445289"/>
                  <a:pt x="6863974" y="9528175"/>
                  <a:pt x="6762202" y="9528175"/>
                </a:cubicBezTo>
                <a:cubicBezTo>
                  <a:pt x="180928" y="9528175"/>
                  <a:pt x="180928" y="9528175"/>
                  <a:pt x="180928" y="9528175"/>
                </a:cubicBezTo>
                <a:cubicBezTo>
                  <a:pt x="82925" y="9528175"/>
                  <a:pt x="0" y="9445289"/>
                  <a:pt x="0" y="9347332"/>
                </a:cubicBezTo>
                <a:cubicBezTo>
                  <a:pt x="0" y="184611"/>
                  <a:pt x="0" y="184611"/>
                  <a:pt x="0" y="184611"/>
                </a:cubicBezTo>
                <a:cubicBezTo>
                  <a:pt x="0" y="82886"/>
                  <a:pt x="82925" y="0"/>
                  <a:pt x="180928" y="0"/>
                </a:cubicBezTo>
                <a:close/>
              </a:path>
            </a:pathLst>
          </a:custGeom>
          <a:blipFill>
            <a:blip r:embed="rId2"/>
            <a:stretch>
              <a:fillRect/>
            </a:stretch>
          </a:blipFill>
          <a:effectLst/>
          <a:scene3d>
            <a:camera prst="isometricTopUp">
              <a:rot lat="18600000" lon="3000000" rev="17640000"/>
            </a:camera>
            <a:lightRig rig="threePt" dir="t"/>
          </a:scene3d>
          <a:sp3d prstMaterial="matte"/>
        </p:spPr>
        <p:txBody>
          <a:bodyPr wrap="square" anchor="ctr">
            <a:noAutofit/>
          </a:bodyPr>
          <a:lstStyle>
            <a:lvl1pPr marL="0" indent="0" algn="ctr">
              <a:buFontTx/>
              <a:buNone/>
              <a:defRPr sz="2400"/>
            </a:lvl1pPr>
          </a:lstStyle>
          <a:p>
            <a:r>
              <a:rPr lang="en-US"/>
              <a:t> </a:t>
            </a:r>
          </a:p>
        </p:txBody>
      </p:sp>
      <p:sp>
        <p:nvSpPr>
          <p:cNvPr id="28" name="Picture Placeholder 6">
            <a:extLst>
              <a:ext uri="{FF2B5EF4-FFF2-40B4-BE49-F238E27FC236}">
                <a16:creationId xmlns:a16="http://schemas.microsoft.com/office/drawing/2014/main" id="{E8C46F02-D220-4F1D-A205-CD188B1EADC6}"/>
              </a:ext>
            </a:extLst>
          </p:cNvPr>
          <p:cNvSpPr>
            <a:spLocks noGrp="1"/>
          </p:cNvSpPr>
          <p:nvPr>
            <p:ph type="pic" sz="quarter" idx="21" hasCustomPrompt="1"/>
          </p:nvPr>
        </p:nvSpPr>
        <p:spPr>
          <a:xfrm>
            <a:off x="22045034" y="11104"/>
            <a:ext cx="7132320" cy="13167360"/>
          </a:xfrm>
          <a:custGeom>
            <a:avLst/>
            <a:gdLst>
              <a:gd name="connsiteX0" fmla="*/ 180928 w 6946900"/>
              <a:gd name="connsiteY0" fmla="*/ 0 h 9528175"/>
              <a:gd name="connsiteX1" fmla="*/ 6762202 w 6946900"/>
              <a:gd name="connsiteY1" fmla="*/ 0 h 9528175"/>
              <a:gd name="connsiteX2" fmla="*/ 6946900 w 6946900"/>
              <a:gd name="connsiteY2" fmla="*/ 184611 h 9528175"/>
              <a:gd name="connsiteX3" fmla="*/ 6946900 w 6946900"/>
              <a:gd name="connsiteY3" fmla="*/ 9347332 h 9528175"/>
              <a:gd name="connsiteX4" fmla="*/ 6762202 w 6946900"/>
              <a:gd name="connsiteY4" fmla="*/ 9528175 h 9528175"/>
              <a:gd name="connsiteX5" fmla="*/ 180928 w 6946900"/>
              <a:gd name="connsiteY5" fmla="*/ 9528175 h 9528175"/>
              <a:gd name="connsiteX6" fmla="*/ 0 w 6946900"/>
              <a:gd name="connsiteY6" fmla="*/ 9347332 h 9528175"/>
              <a:gd name="connsiteX7" fmla="*/ 0 w 6946900"/>
              <a:gd name="connsiteY7" fmla="*/ 184611 h 9528175"/>
              <a:gd name="connsiteX8" fmla="*/ 180928 w 6946900"/>
              <a:gd name="connsiteY8" fmla="*/ 0 h 952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46900" h="9528175">
                <a:moveTo>
                  <a:pt x="180928" y="0"/>
                </a:moveTo>
                <a:cubicBezTo>
                  <a:pt x="6762202" y="0"/>
                  <a:pt x="6762202" y="0"/>
                  <a:pt x="6762202" y="0"/>
                </a:cubicBezTo>
                <a:cubicBezTo>
                  <a:pt x="6863974" y="0"/>
                  <a:pt x="6946900" y="82886"/>
                  <a:pt x="6946900" y="184611"/>
                </a:cubicBezTo>
                <a:cubicBezTo>
                  <a:pt x="6946900" y="9347332"/>
                  <a:pt x="6946900" y="9347332"/>
                  <a:pt x="6946900" y="9347332"/>
                </a:cubicBezTo>
                <a:cubicBezTo>
                  <a:pt x="6946900" y="9445289"/>
                  <a:pt x="6863974" y="9528175"/>
                  <a:pt x="6762202" y="9528175"/>
                </a:cubicBezTo>
                <a:cubicBezTo>
                  <a:pt x="180928" y="9528175"/>
                  <a:pt x="180928" y="9528175"/>
                  <a:pt x="180928" y="9528175"/>
                </a:cubicBezTo>
                <a:cubicBezTo>
                  <a:pt x="82925" y="9528175"/>
                  <a:pt x="0" y="9445289"/>
                  <a:pt x="0" y="9347332"/>
                </a:cubicBezTo>
                <a:cubicBezTo>
                  <a:pt x="0" y="184611"/>
                  <a:pt x="0" y="184611"/>
                  <a:pt x="0" y="184611"/>
                </a:cubicBezTo>
                <a:cubicBezTo>
                  <a:pt x="0" y="82886"/>
                  <a:pt x="82925" y="0"/>
                  <a:pt x="180928" y="0"/>
                </a:cubicBezTo>
                <a:close/>
              </a:path>
            </a:pathLst>
          </a:custGeom>
          <a:blipFill>
            <a:blip r:embed="rId2"/>
            <a:stretch>
              <a:fillRect/>
            </a:stretch>
          </a:blipFill>
          <a:effectLst/>
          <a:scene3d>
            <a:camera prst="isometricTopUp">
              <a:rot lat="3000000" lon="3000000" rev="3960000"/>
            </a:camera>
            <a:lightRig rig="threePt" dir="t"/>
          </a:scene3d>
          <a:sp3d prstMaterial="matte"/>
        </p:spPr>
        <p:txBody>
          <a:bodyPr wrap="square" anchor="ctr">
            <a:noAutofit/>
          </a:bodyPr>
          <a:lstStyle>
            <a:lvl1pPr marL="0" indent="0" algn="ctr">
              <a:buFontTx/>
              <a:buNone/>
              <a:defRPr sz="2400"/>
            </a:lvl1pPr>
          </a:lstStyle>
          <a:p>
            <a:r>
              <a:rPr lang="en-US"/>
              <a:t> </a:t>
            </a:r>
          </a:p>
        </p:txBody>
      </p:sp>
      <p:sp>
        <p:nvSpPr>
          <p:cNvPr id="29" name="Picture Placeholder 6">
            <a:extLst>
              <a:ext uri="{FF2B5EF4-FFF2-40B4-BE49-F238E27FC236}">
                <a16:creationId xmlns:a16="http://schemas.microsoft.com/office/drawing/2014/main" id="{EF1A4BA8-0A92-4533-9270-471B0E0C082E}"/>
              </a:ext>
            </a:extLst>
          </p:cNvPr>
          <p:cNvSpPr>
            <a:spLocks noGrp="1"/>
          </p:cNvSpPr>
          <p:nvPr>
            <p:ph type="pic" sz="quarter" idx="22" hasCustomPrompt="1"/>
          </p:nvPr>
        </p:nvSpPr>
        <p:spPr>
          <a:xfrm>
            <a:off x="8578369" y="-8026211"/>
            <a:ext cx="7132320" cy="13167360"/>
          </a:xfrm>
          <a:custGeom>
            <a:avLst/>
            <a:gdLst>
              <a:gd name="connsiteX0" fmla="*/ 180928 w 6946900"/>
              <a:gd name="connsiteY0" fmla="*/ 0 h 9528175"/>
              <a:gd name="connsiteX1" fmla="*/ 6762202 w 6946900"/>
              <a:gd name="connsiteY1" fmla="*/ 0 h 9528175"/>
              <a:gd name="connsiteX2" fmla="*/ 6946900 w 6946900"/>
              <a:gd name="connsiteY2" fmla="*/ 184611 h 9528175"/>
              <a:gd name="connsiteX3" fmla="*/ 6946900 w 6946900"/>
              <a:gd name="connsiteY3" fmla="*/ 9347332 h 9528175"/>
              <a:gd name="connsiteX4" fmla="*/ 6762202 w 6946900"/>
              <a:gd name="connsiteY4" fmla="*/ 9528175 h 9528175"/>
              <a:gd name="connsiteX5" fmla="*/ 180928 w 6946900"/>
              <a:gd name="connsiteY5" fmla="*/ 9528175 h 9528175"/>
              <a:gd name="connsiteX6" fmla="*/ 0 w 6946900"/>
              <a:gd name="connsiteY6" fmla="*/ 9347332 h 9528175"/>
              <a:gd name="connsiteX7" fmla="*/ 0 w 6946900"/>
              <a:gd name="connsiteY7" fmla="*/ 184611 h 9528175"/>
              <a:gd name="connsiteX8" fmla="*/ 180928 w 6946900"/>
              <a:gd name="connsiteY8" fmla="*/ 0 h 952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46900" h="9528175">
                <a:moveTo>
                  <a:pt x="180928" y="0"/>
                </a:moveTo>
                <a:cubicBezTo>
                  <a:pt x="6762202" y="0"/>
                  <a:pt x="6762202" y="0"/>
                  <a:pt x="6762202" y="0"/>
                </a:cubicBezTo>
                <a:cubicBezTo>
                  <a:pt x="6863974" y="0"/>
                  <a:pt x="6946900" y="82886"/>
                  <a:pt x="6946900" y="184611"/>
                </a:cubicBezTo>
                <a:cubicBezTo>
                  <a:pt x="6946900" y="9347332"/>
                  <a:pt x="6946900" y="9347332"/>
                  <a:pt x="6946900" y="9347332"/>
                </a:cubicBezTo>
                <a:cubicBezTo>
                  <a:pt x="6946900" y="9445289"/>
                  <a:pt x="6863974" y="9528175"/>
                  <a:pt x="6762202" y="9528175"/>
                </a:cubicBezTo>
                <a:cubicBezTo>
                  <a:pt x="180928" y="9528175"/>
                  <a:pt x="180928" y="9528175"/>
                  <a:pt x="180928" y="9528175"/>
                </a:cubicBezTo>
                <a:cubicBezTo>
                  <a:pt x="82925" y="9528175"/>
                  <a:pt x="0" y="9445289"/>
                  <a:pt x="0" y="9347332"/>
                </a:cubicBezTo>
                <a:cubicBezTo>
                  <a:pt x="0" y="184611"/>
                  <a:pt x="0" y="184611"/>
                  <a:pt x="0" y="184611"/>
                </a:cubicBezTo>
                <a:cubicBezTo>
                  <a:pt x="0" y="82886"/>
                  <a:pt x="82925" y="0"/>
                  <a:pt x="180928" y="0"/>
                </a:cubicBezTo>
                <a:close/>
              </a:path>
            </a:pathLst>
          </a:custGeom>
          <a:blipFill>
            <a:blip r:embed="rId2"/>
            <a:stretch>
              <a:fillRect/>
            </a:stretch>
          </a:blipFill>
          <a:effectLst/>
          <a:scene3d>
            <a:camera prst="isometricTopUp">
              <a:rot lat="3000000" lon="3000000" rev="3960000"/>
            </a:camera>
            <a:lightRig rig="threePt" dir="t"/>
          </a:scene3d>
          <a:sp3d prstMaterial="matte"/>
        </p:spPr>
        <p:txBody>
          <a:bodyPr wrap="square" anchor="ctr">
            <a:noAutofit/>
          </a:bodyPr>
          <a:lstStyle>
            <a:lvl1pPr marL="0" indent="0" algn="ctr">
              <a:buFontTx/>
              <a:buNone/>
              <a:defRPr sz="2400"/>
            </a:lvl1pPr>
          </a:lstStyle>
          <a:p>
            <a:r>
              <a:rPr lang="en-US"/>
              <a:t> </a:t>
            </a:r>
          </a:p>
        </p:txBody>
      </p:sp>
      <p:sp>
        <p:nvSpPr>
          <p:cNvPr id="32" name="Picture Placeholder 6">
            <a:extLst>
              <a:ext uri="{FF2B5EF4-FFF2-40B4-BE49-F238E27FC236}">
                <a16:creationId xmlns:a16="http://schemas.microsoft.com/office/drawing/2014/main" id="{9DC83989-293D-49EE-BAB8-4BA6670BF53C}"/>
              </a:ext>
            </a:extLst>
          </p:cNvPr>
          <p:cNvSpPr>
            <a:spLocks noGrp="1"/>
          </p:cNvSpPr>
          <p:nvPr>
            <p:ph type="pic" sz="quarter" idx="23" hasCustomPrompt="1"/>
          </p:nvPr>
        </p:nvSpPr>
        <p:spPr>
          <a:xfrm>
            <a:off x="-5021818" y="7148"/>
            <a:ext cx="7132320" cy="13167360"/>
          </a:xfrm>
          <a:custGeom>
            <a:avLst/>
            <a:gdLst>
              <a:gd name="connsiteX0" fmla="*/ 180928 w 6946900"/>
              <a:gd name="connsiteY0" fmla="*/ 0 h 9528175"/>
              <a:gd name="connsiteX1" fmla="*/ 6762202 w 6946900"/>
              <a:gd name="connsiteY1" fmla="*/ 0 h 9528175"/>
              <a:gd name="connsiteX2" fmla="*/ 6946900 w 6946900"/>
              <a:gd name="connsiteY2" fmla="*/ 184611 h 9528175"/>
              <a:gd name="connsiteX3" fmla="*/ 6946900 w 6946900"/>
              <a:gd name="connsiteY3" fmla="*/ 9347332 h 9528175"/>
              <a:gd name="connsiteX4" fmla="*/ 6762202 w 6946900"/>
              <a:gd name="connsiteY4" fmla="*/ 9528175 h 9528175"/>
              <a:gd name="connsiteX5" fmla="*/ 180928 w 6946900"/>
              <a:gd name="connsiteY5" fmla="*/ 9528175 h 9528175"/>
              <a:gd name="connsiteX6" fmla="*/ 0 w 6946900"/>
              <a:gd name="connsiteY6" fmla="*/ 9347332 h 9528175"/>
              <a:gd name="connsiteX7" fmla="*/ 0 w 6946900"/>
              <a:gd name="connsiteY7" fmla="*/ 184611 h 9528175"/>
              <a:gd name="connsiteX8" fmla="*/ 180928 w 6946900"/>
              <a:gd name="connsiteY8" fmla="*/ 0 h 952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46900" h="9528175">
                <a:moveTo>
                  <a:pt x="180928" y="0"/>
                </a:moveTo>
                <a:cubicBezTo>
                  <a:pt x="6762202" y="0"/>
                  <a:pt x="6762202" y="0"/>
                  <a:pt x="6762202" y="0"/>
                </a:cubicBezTo>
                <a:cubicBezTo>
                  <a:pt x="6863974" y="0"/>
                  <a:pt x="6946900" y="82886"/>
                  <a:pt x="6946900" y="184611"/>
                </a:cubicBezTo>
                <a:cubicBezTo>
                  <a:pt x="6946900" y="9347332"/>
                  <a:pt x="6946900" y="9347332"/>
                  <a:pt x="6946900" y="9347332"/>
                </a:cubicBezTo>
                <a:cubicBezTo>
                  <a:pt x="6946900" y="9445289"/>
                  <a:pt x="6863974" y="9528175"/>
                  <a:pt x="6762202" y="9528175"/>
                </a:cubicBezTo>
                <a:cubicBezTo>
                  <a:pt x="180928" y="9528175"/>
                  <a:pt x="180928" y="9528175"/>
                  <a:pt x="180928" y="9528175"/>
                </a:cubicBezTo>
                <a:cubicBezTo>
                  <a:pt x="82925" y="9528175"/>
                  <a:pt x="0" y="9445289"/>
                  <a:pt x="0" y="9347332"/>
                </a:cubicBezTo>
                <a:cubicBezTo>
                  <a:pt x="0" y="184611"/>
                  <a:pt x="0" y="184611"/>
                  <a:pt x="0" y="184611"/>
                </a:cubicBezTo>
                <a:cubicBezTo>
                  <a:pt x="0" y="82886"/>
                  <a:pt x="82925" y="0"/>
                  <a:pt x="180928" y="0"/>
                </a:cubicBezTo>
                <a:close/>
              </a:path>
            </a:pathLst>
          </a:custGeom>
          <a:blipFill>
            <a:blip r:embed="rId2"/>
            <a:stretch>
              <a:fillRect/>
            </a:stretch>
          </a:blipFill>
          <a:effectLst/>
          <a:scene3d>
            <a:camera prst="isometricTopUp">
              <a:rot lat="3000000" lon="3000000" rev="3960000"/>
            </a:camera>
            <a:lightRig rig="threePt" dir="t"/>
          </a:scene3d>
          <a:sp3d prstMaterial="matte"/>
        </p:spPr>
        <p:txBody>
          <a:bodyPr wrap="square" anchor="ctr">
            <a:noAutofit/>
          </a:bodyPr>
          <a:lstStyle>
            <a:lvl1pPr marL="0" indent="0" algn="ctr">
              <a:buFontTx/>
              <a:buNone/>
              <a:defRPr sz="2400"/>
            </a:lvl1pPr>
          </a:lstStyle>
          <a:p>
            <a:r>
              <a:rPr lang="en-US"/>
              <a:t> </a:t>
            </a:r>
          </a:p>
        </p:txBody>
      </p:sp>
    </p:spTree>
    <p:extLst>
      <p:ext uri="{BB962C8B-B14F-4D97-AF65-F5344CB8AC3E}">
        <p14:creationId xmlns:p14="http://schemas.microsoft.com/office/powerpoint/2010/main" val="2790773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30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300"/>
                                        <p:tgtEl>
                                          <p:spTgt spid="11"/>
                                        </p:tgtEl>
                                      </p:cBhvr>
                                    </p:animEffect>
                                  </p:childTnLst>
                                </p:cTn>
                              </p:par>
                              <p:par>
                                <p:cTn id="8" presetID="10" presetClass="entr" presetSubtype="0" fill="hold" grpId="0" nodeType="withEffect">
                                  <p:stCondLst>
                                    <p:cond delay="230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300"/>
                                        <p:tgtEl>
                                          <p:spTgt spid="14"/>
                                        </p:tgtEl>
                                      </p:cBhvr>
                                    </p:animEffect>
                                  </p:childTnLst>
                                </p:cTn>
                              </p:par>
                              <p:par>
                                <p:cTn id="11" presetID="10" presetClass="entr" presetSubtype="0" fill="hold" grpId="0" nodeType="withEffect">
                                  <p:stCondLst>
                                    <p:cond delay="240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300"/>
                                        <p:tgtEl>
                                          <p:spTgt spid="24"/>
                                        </p:tgtEl>
                                      </p:cBhvr>
                                    </p:animEffect>
                                  </p:childTnLst>
                                </p:cTn>
                              </p:par>
                              <p:par>
                                <p:cTn id="14" presetID="10" presetClass="entr" presetSubtype="0" fill="hold" grpId="0" nodeType="withEffect">
                                  <p:stCondLst>
                                    <p:cond delay="2500"/>
                                  </p:stCondLst>
                                  <p:childTnLst>
                                    <p:set>
                                      <p:cBhvr>
                                        <p:cTn id="15" dur="1" fill="hold">
                                          <p:stCondLst>
                                            <p:cond delay="0"/>
                                          </p:stCondLst>
                                        </p:cTn>
                                        <p:tgtEl>
                                          <p:spTgt spid="25"/>
                                        </p:tgtEl>
                                        <p:attrNameLst>
                                          <p:attrName>style.visibility</p:attrName>
                                        </p:attrNameLst>
                                      </p:cBhvr>
                                      <p:to>
                                        <p:strVal val="visible"/>
                                      </p:to>
                                    </p:set>
                                    <p:animEffect transition="in" filter="fade">
                                      <p:cBhvr>
                                        <p:cTn id="16" dur="300"/>
                                        <p:tgtEl>
                                          <p:spTgt spid="25"/>
                                        </p:tgtEl>
                                      </p:cBhvr>
                                    </p:animEffect>
                                  </p:childTnLst>
                                </p:cTn>
                              </p:par>
                              <p:par>
                                <p:cTn id="17" presetID="10" presetClass="entr" presetSubtype="0" fill="hold" grpId="0" nodeType="withEffect">
                                  <p:stCondLst>
                                    <p:cond delay="2600"/>
                                  </p:stCondLst>
                                  <p:childTnLst>
                                    <p:set>
                                      <p:cBhvr>
                                        <p:cTn id="18" dur="1" fill="hold">
                                          <p:stCondLst>
                                            <p:cond delay="0"/>
                                          </p:stCondLst>
                                        </p:cTn>
                                        <p:tgtEl>
                                          <p:spTgt spid="32"/>
                                        </p:tgtEl>
                                        <p:attrNameLst>
                                          <p:attrName>style.visibility</p:attrName>
                                        </p:attrNameLst>
                                      </p:cBhvr>
                                      <p:to>
                                        <p:strVal val="visible"/>
                                      </p:to>
                                    </p:set>
                                    <p:animEffect transition="in" filter="fade">
                                      <p:cBhvr>
                                        <p:cTn id="19" dur="300"/>
                                        <p:tgtEl>
                                          <p:spTgt spid="32"/>
                                        </p:tgtEl>
                                      </p:cBhvr>
                                    </p:animEffect>
                                  </p:childTnLst>
                                </p:cTn>
                              </p:par>
                              <p:par>
                                <p:cTn id="20" presetID="10" presetClass="entr" presetSubtype="0" fill="hold" grpId="0" nodeType="withEffect">
                                  <p:stCondLst>
                                    <p:cond delay="2700"/>
                                  </p:stCondLst>
                                  <p:childTnLst>
                                    <p:set>
                                      <p:cBhvr>
                                        <p:cTn id="21" dur="1" fill="hold">
                                          <p:stCondLst>
                                            <p:cond delay="0"/>
                                          </p:stCondLst>
                                        </p:cTn>
                                        <p:tgtEl>
                                          <p:spTgt spid="26"/>
                                        </p:tgtEl>
                                        <p:attrNameLst>
                                          <p:attrName>style.visibility</p:attrName>
                                        </p:attrNameLst>
                                      </p:cBhvr>
                                      <p:to>
                                        <p:strVal val="visible"/>
                                      </p:to>
                                    </p:set>
                                    <p:animEffect transition="in" filter="fade">
                                      <p:cBhvr>
                                        <p:cTn id="22" dur="300"/>
                                        <p:tgtEl>
                                          <p:spTgt spid="26"/>
                                        </p:tgtEl>
                                      </p:cBhvr>
                                    </p:animEffect>
                                  </p:childTnLst>
                                </p:cTn>
                              </p:par>
                              <p:par>
                                <p:cTn id="23" presetID="10" presetClass="entr" presetSubtype="0" fill="hold" grpId="0" nodeType="withEffect">
                                  <p:stCondLst>
                                    <p:cond delay="2800"/>
                                  </p:stCondLst>
                                  <p:childTnLst>
                                    <p:set>
                                      <p:cBhvr>
                                        <p:cTn id="24" dur="1" fill="hold">
                                          <p:stCondLst>
                                            <p:cond delay="0"/>
                                          </p:stCondLst>
                                        </p:cTn>
                                        <p:tgtEl>
                                          <p:spTgt spid="29"/>
                                        </p:tgtEl>
                                        <p:attrNameLst>
                                          <p:attrName>style.visibility</p:attrName>
                                        </p:attrNameLst>
                                      </p:cBhvr>
                                      <p:to>
                                        <p:strVal val="visible"/>
                                      </p:to>
                                    </p:set>
                                    <p:animEffect transition="in" filter="fade">
                                      <p:cBhvr>
                                        <p:cTn id="25" dur="300"/>
                                        <p:tgtEl>
                                          <p:spTgt spid="29"/>
                                        </p:tgtEl>
                                      </p:cBhvr>
                                    </p:animEffect>
                                  </p:childTnLst>
                                </p:cTn>
                              </p:par>
                              <p:par>
                                <p:cTn id="26" presetID="10" presetClass="entr" presetSubtype="0" fill="hold" grpId="0" nodeType="withEffect">
                                  <p:stCondLst>
                                    <p:cond delay="2900"/>
                                  </p:stCondLst>
                                  <p:childTnLst>
                                    <p:set>
                                      <p:cBhvr>
                                        <p:cTn id="27" dur="1" fill="hold">
                                          <p:stCondLst>
                                            <p:cond delay="0"/>
                                          </p:stCondLst>
                                        </p:cTn>
                                        <p:tgtEl>
                                          <p:spTgt spid="27"/>
                                        </p:tgtEl>
                                        <p:attrNameLst>
                                          <p:attrName>style.visibility</p:attrName>
                                        </p:attrNameLst>
                                      </p:cBhvr>
                                      <p:to>
                                        <p:strVal val="visible"/>
                                      </p:to>
                                    </p:set>
                                    <p:animEffect transition="in" filter="fade">
                                      <p:cBhvr>
                                        <p:cTn id="28" dur="300"/>
                                        <p:tgtEl>
                                          <p:spTgt spid="27"/>
                                        </p:tgtEl>
                                      </p:cBhvr>
                                    </p:animEffect>
                                  </p:childTnLst>
                                </p:cTn>
                              </p:par>
                              <p:par>
                                <p:cTn id="29" presetID="10" presetClass="entr" presetSubtype="0" fill="hold" grpId="0" nodeType="withEffect">
                                  <p:stCondLst>
                                    <p:cond delay="3000"/>
                                  </p:stCondLst>
                                  <p:childTnLst>
                                    <p:set>
                                      <p:cBhvr>
                                        <p:cTn id="30" dur="1" fill="hold">
                                          <p:stCondLst>
                                            <p:cond delay="0"/>
                                          </p:stCondLst>
                                        </p:cTn>
                                        <p:tgtEl>
                                          <p:spTgt spid="28"/>
                                        </p:tgtEl>
                                        <p:attrNameLst>
                                          <p:attrName>style.visibility</p:attrName>
                                        </p:attrNameLst>
                                      </p:cBhvr>
                                      <p:to>
                                        <p:strVal val="visible"/>
                                      </p:to>
                                    </p:set>
                                    <p:animEffect transition="in" filter="fade">
                                      <p:cBhvr>
                                        <p:cTn id="31" dur="3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4" grpId="0" animBg="1"/>
      <p:bldP spid="24" grpId="0" animBg="1"/>
      <p:bldP spid="25" grpId="0" animBg="1"/>
      <p:bldP spid="26" grpId="0" animBg="1"/>
      <p:bldP spid="27" grpId="0" animBg="1"/>
      <p:bldP spid="28" grpId="0" animBg="1"/>
      <p:bldP spid="29" grpId="0" animBg="1"/>
      <p:bldP spid="32" grpId="0" animBg="1"/>
    </p:bldLst>
  </p:timing>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84_Custom Layout">
    <p:bg>
      <p:bgPr>
        <a:solidFill>
          <a:schemeClr val="bg1"/>
        </a:solidFill>
        <a:effectLst/>
      </p:bgPr>
    </p:bg>
    <p:spTree>
      <p:nvGrpSpPr>
        <p:cNvPr id="1" name=""/>
        <p:cNvGrpSpPr/>
        <p:nvPr/>
      </p:nvGrpSpPr>
      <p:grpSpPr>
        <a:xfrm>
          <a:off x="0" y="0"/>
          <a:ext cx="0" cy="0"/>
          <a:chOff x="0" y="0"/>
          <a:chExt cx="0" cy="0"/>
        </a:xfrm>
      </p:grpSpPr>
      <p:sp>
        <p:nvSpPr>
          <p:cNvPr id="3" name="Picture Placeholder 6">
            <a:extLst>
              <a:ext uri="{FF2B5EF4-FFF2-40B4-BE49-F238E27FC236}">
                <a16:creationId xmlns:a16="http://schemas.microsoft.com/office/drawing/2014/main" id="{B377B436-AD91-4A23-A051-AF6356A159D8}"/>
              </a:ext>
            </a:extLst>
          </p:cNvPr>
          <p:cNvSpPr>
            <a:spLocks noGrp="1" noChangeAspect="1"/>
          </p:cNvSpPr>
          <p:nvPr>
            <p:ph type="pic" sz="quarter" idx="13" hasCustomPrompt="1"/>
          </p:nvPr>
        </p:nvSpPr>
        <p:spPr>
          <a:xfrm>
            <a:off x="11862843" y="2044270"/>
            <a:ext cx="7513727" cy="8943044"/>
          </a:xfrm>
          <a:custGeom>
            <a:avLst/>
            <a:gdLst>
              <a:gd name="connsiteX0" fmla="*/ 180928 w 6946900"/>
              <a:gd name="connsiteY0" fmla="*/ 0 h 9528175"/>
              <a:gd name="connsiteX1" fmla="*/ 6762202 w 6946900"/>
              <a:gd name="connsiteY1" fmla="*/ 0 h 9528175"/>
              <a:gd name="connsiteX2" fmla="*/ 6946900 w 6946900"/>
              <a:gd name="connsiteY2" fmla="*/ 184611 h 9528175"/>
              <a:gd name="connsiteX3" fmla="*/ 6946900 w 6946900"/>
              <a:gd name="connsiteY3" fmla="*/ 9347332 h 9528175"/>
              <a:gd name="connsiteX4" fmla="*/ 6762202 w 6946900"/>
              <a:gd name="connsiteY4" fmla="*/ 9528175 h 9528175"/>
              <a:gd name="connsiteX5" fmla="*/ 180928 w 6946900"/>
              <a:gd name="connsiteY5" fmla="*/ 9528175 h 9528175"/>
              <a:gd name="connsiteX6" fmla="*/ 0 w 6946900"/>
              <a:gd name="connsiteY6" fmla="*/ 9347332 h 9528175"/>
              <a:gd name="connsiteX7" fmla="*/ 0 w 6946900"/>
              <a:gd name="connsiteY7" fmla="*/ 184611 h 9528175"/>
              <a:gd name="connsiteX8" fmla="*/ 180928 w 6946900"/>
              <a:gd name="connsiteY8" fmla="*/ 0 h 952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46900" h="9528175">
                <a:moveTo>
                  <a:pt x="180928" y="0"/>
                </a:moveTo>
                <a:cubicBezTo>
                  <a:pt x="6762202" y="0"/>
                  <a:pt x="6762202" y="0"/>
                  <a:pt x="6762202" y="0"/>
                </a:cubicBezTo>
                <a:cubicBezTo>
                  <a:pt x="6863974" y="0"/>
                  <a:pt x="6946900" y="82886"/>
                  <a:pt x="6946900" y="184611"/>
                </a:cubicBezTo>
                <a:cubicBezTo>
                  <a:pt x="6946900" y="9347332"/>
                  <a:pt x="6946900" y="9347332"/>
                  <a:pt x="6946900" y="9347332"/>
                </a:cubicBezTo>
                <a:cubicBezTo>
                  <a:pt x="6946900" y="9445289"/>
                  <a:pt x="6863974" y="9528175"/>
                  <a:pt x="6762202" y="9528175"/>
                </a:cubicBezTo>
                <a:cubicBezTo>
                  <a:pt x="180928" y="9528175"/>
                  <a:pt x="180928" y="9528175"/>
                  <a:pt x="180928" y="9528175"/>
                </a:cubicBezTo>
                <a:cubicBezTo>
                  <a:pt x="82925" y="9528175"/>
                  <a:pt x="0" y="9445289"/>
                  <a:pt x="0" y="9347332"/>
                </a:cubicBezTo>
                <a:cubicBezTo>
                  <a:pt x="0" y="184611"/>
                  <a:pt x="0" y="184611"/>
                  <a:pt x="0" y="184611"/>
                </a:cubicBezTo>
                <a:cubicBezTo>
                  <a:pt x="0" y="82886"/>
                  <a:pt x="82925" y="0"/>
                  <a:pt x="180928" y="0"/>
                </a:cubicBezTo>
                <a:close/>
              </a:path>
            </a:pathLst>
          </a:custGeom>
          <a:blipFill>
            <a:blip r:embed="rId2"/>
            <a:stretch>
              <a:fillRect/>
            </a:stretch>
          </a:blipFill>
          <a:effectLst/>
          <a:scene3d>
            <a:camera prst="orthographicFront">
              <a:rot lat="1020000" lon="1800000" rev="3000000"/>
            </a:camera>
            <a:lightRig rig="threePt" dir="t"/>
          </a:scene3d>
        </p:spPr>
        <p:txBody>
          <a:bodyPr wrap="square" anchor="ctr">
            <a:noAutofit/>
          </a:bodyPr>
          <a:lstStyle>
            <a:lvl1pPr marL="0" indent="0" algn="ctr">
              <a:buFontTx/>
              <a:buNone/>
              <a:defRPr sz="2400"/>
            </a:lvl1pPr>
          </a:lstStyle>
          <a:p>
            <a:r>
              <a:rPr lang="en-US"/>
              <a:t> </a:t>
            </a:r>
          </a:p>
        </p:txBody>
      </p:sp>
    </p:spTree>
    <p:extLst>
      <p:ext uri="{BB962C8B-B14F-4D97-AF65-F5344CB8AC3E}">
        <p14:creationId xmlns:p14="http://schemas.microsoft.com/office/powerpoint/2010/main" val="1151465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1" nodeType="withEffect">
                                  <p:stCondLst>
                                    <p:cond delay="100"/>
                                  </p:stCondLst>
                                  <p:childTnLst>
                                    <p:set>
                                      <p:cBhvr>
                                        <p:cTn id="6" dur="1" fill="hold">
                                          <p:stCondLst>
                                            <p:cond delay="0"/>
                                          </p:stCondLst>
                                        </p:cTn>
                                        <p:tgtEl>
                                          <p:spTgt spid="3"/>
                                        </p:tgtEl>
                                        <p:attrNameLst>
                                          <p:attrName>style.visibility</p:attrName>
                                        </p:attrNameLst>
                                      </p:cBhvr>
                                      <p:to>
                                        <p:strVal val="visible"/>
                                      </p:to>
                                    </p:set>
                                  </p:childTnLst>
                                </p:cTn>
                              </p:par>
                              <p:par>
                                <p:cTn id="7" presetID="42" presetClass="path" presetSubtype="0" decel="100000" fill="hold" grpId="0" nodeType="withEffect">
                                  <p:stCondLst>
                                    <p:cond delay="0"/>
                                  </p:stCondLst>
                                  <p:childTnLst>
                                    <p:animMotion origin="layout" path="M 3.49954E-6 0 L -0.21593 0.32604 " pathEditMode="relative" rAng="0" ptsTypes="AA">
                                      <p:cBhvr>
                                        <p:cTn id="8" dur="1500" spd="-100000" fill="hold"/>
                                        <p:tgtEl>
                                          <p:spTgt spid="3"/>
                                        </p:tgtEl>
                                        <p:attrNameLst>
                                          <p:attrName>ppt_x</p:attrName>
                                          <p:attrName>ppt_y</p:attrName>
                                        </p:attrNameLst>
                                      </p:cBhvr>
                                      <p:rCtr x="-10799" y="1629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Lst>
  </p:timing>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83_Custom Layout">
    <p:bg>
      <p:bgPr>
        <a:solidFill>
          <a:schemeClr val="bg1"/>
        </a:solidFill>
        <a:effectLst/>
      </p:bgPr>
    </p:bg>
    <p:spTree>
      <p:nvGrpSpPr>
        <p:cNvPr id="1" name=""/>
        <p:cNvGrpSpPr/>
        <p:nvPr/>
      </p:nvGrpSpPr>
      <p:grpSpPr>
        <a:xfrm>
          <a:off x="0" y="0"/>
          <a:ext cx="0" cy="0"/>
          <a:chOff x="0" y="0"/>
          <a:chExt cx="0" cy="0"/>
        </a:xfrm>
      </p:grpSpPr>
      <p:sp>
        <p:nvSpPr>
          <p:cNvPr id="5" name="Picture Placeholder 14">
            <a:extLst>
              <a:ext uri="{FF2B5EF4-FFF2-40B4-BE49-F238E27FC236}">
                <a16:creationId xmlns:a16="http://schemas.microsoft.com/office/drawing/2014/main" id="{E12D1873-4C6A-4207-99DF-D6965458C360}"/>
              </a:ext>
            </a:extLst>
          </p:cNvPr>
          <p:cNvSpPr>
            <a:spLocks noGrp="1" noChangeAspect="1"/>
          </p:cNvSpPr>
          <p:nvPr>
            <p:ph type="pic" sz="quarter" idx="15" hasCustomPrompt="1"/>
          </p:nvPr>
        </p:nvSpPr>
        <p:spPr>
          <a:xfrm>
            <a:off x="11725910" y="3687319"/>
            <a:ext cx="6308090" cy="8652000"/>
          </a:xfrm>
          <a:custGeom>
            <a:avLst/>
            <a:gdLst>
              <a:gd name="connsiteX0" fmla="*/ 180928 w 6946900"/>
              <a:gd name="connsiteY0" fmla="*/ 0 h 9528175"/>
              <a:gd name="connsiteX1" fmla="*/ 6762202 w 6946900"/>
              <a:gd name="connsiteY1" fmla="*/ 0 h 9528175"/>
              <a:gd name="connsiteX2" fmla="*/ 6946900 w 6946900"/>
              <a:gd name="connsiteY2" fmla="*/ 184611 h 9528175"/>
              <a:gd name="connsiteX3" fmla="*/ 6946900 w 6946900"/>
              <a:gd name="connsiteY3" fmla="*/ 9347332 h 9528175"/>
              <a:gd name="connsiteX4" fmla="*/ 6762202 w 6946900"/>
              <a:gd name="connsiteY4" fmla="*/ 9528175 h 9528175"/>
              <a:gd name="connsiteX5" fmla="*/ 180928 w 6946900"/>
              <a:gd name="connsiteY5" fmla="*/ 9528175 h 9528175"/>
              <a:gd name="connsiteX6" fmla="*/ 0 w 6946900"/>
              <a:gd name="connsiteY6" fmla="*/ 9347332 h 9528175"/>
              <a:gd name="connsiteX7" fmla="*/ 0 w 6946900"/>
              <a:gd name="connsiteY7" fmla="*/ 184611 h 9528175"/>
              <a:gd name="connsiteX8" fmla="*/ 180928 w 6946900"/>
              <a:gd name="connsiteY8" fmla="*/ 0 h 952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46900" h="9528175">
                <a:moveTo>
                  <a:pt x="180928" y="0"/>
                </a:moveTo>
                <a:cubicBezTo>
                  <a:pt x="6762202" y="0"/>
                  <a:pt x="6762202" y="0"/>
                  <a:pt x="6762202" y="0"/>
                </a:cubicBezTo>
                <a:cubicBezTo>
                  <a:pt x="6863974" y="0"/>
                  <a:pt x="6946900" y="82886"/>
                  <a:pt x="6946900" y="184611"/>
                </a:cubicBezTo>
                <a:cubicBezTo>
                  <a:pt x="6946900" y="9347332"/>
                  <a:pt x="6946900" y="9347332"/>
                  <a:pt x="6946900" y="9347332"/>
                </a:cubicBezTo>
                <a:cubicBezTo>
                  <a:pt x="6946900" y="9445289"/>
                  <a:pt x="6863974" y="9528175"/>
                  <a:pt x="6762202" y="9528175"/>
                </a:cubicBezTo>
                <a:cubicBezTo>
                  <a:pt x="180928" y="9528175"/>
                  <a:pt x="180928" y="9528175"/>
                  <a:pt x="180928" y="9528175"/>
                </a:cubicBezTo>
                <a:cubicBezTo>
                  <a:pt x="82925" y="9528175"/>
                  <a:pt x="0" y="9445289"/>
                  <a:pt x="0" y="9347332"/>
                </a:cubicBezTo>
                <a:cubicBezTo>
                  <a:pt x="0" y="184611"/>
                  <a:pt x="0" y="184611"/>
                  <a:pt x="0" y="184611"/>
                </a:cubicBezTo>
                <a:cubicBezTo>
                  <a:pt x="0" y="82886"/>
                  <a:pt x="82925" y="0"/>
                  <a:pt x="180928" y="0"/>
                </a:cubicBezTo>
                <a:close/>
              </a:path>
            </a:pathLst>
          </a:custGeom>
          <a:blipFill>
            <a:blip r:embed="rId2"/>
            <a:stretch>
              <a:fillRect/>
            </a:stretch>
          </a:blipFill>
          <a:effectLst/>
          <a:scene3d>
            <a:camera prst="isometricBottomDown"/>
            <a:lightRig rig="threePt" dir="t"/>
          </a:scene3d>
        </p:spPr>
        <p:txBody>
          <a:bodyPr wrap="square" anchor="ctr">
            <a:noAutofit/>
          </a:bodyPr>
          <a:lstStyle>
            <a:lvl1pPr marL="0" indent="0" algn="ctr">
              <a:buFontTx/>
              <a:buNone/>
              <a:defRPr sz="2400"/>
            </a:lvl1pPr>
          </a:lstStyle>
          <a:p>
            <a:r>
              <a:rPr lang="en-US"/>
              <a:t> </a:t>
            </a:r>
          </a:p>
        </p:txBody>
      </p:sp>
      <p:sp>
        <p:nvSpPr>
          <p:cNvPr id="4" name="Picture Placeholder 6">
            <a:extLst>
              <a:ext uri="{FF2B5EF4-FFF2-40B4-BE49-F238E27FC236}">
                <a16:creationId xmlns:a16="http://schemas.microsoft.com/office/drawing/2014/main" id="{70FBD7F3-8A32-4678-B495-A7950092CE8E}"/>
              </a:ext>
            </a:extLst>
          </p:cNvPr>
          <p:cNvSpPr>
            <a:spLocks noGrp="1" noChangeAspect="1"/>
          </p:cNvSpPr>
          <p:nvPr>
            <p:ph type="pic" sz="quarter" idx="13" hasCustomPrompt="1"/>
          </p:nvPr>
        </p:nvSpPr>
        <p:spPr>
          <a:xfrm>
            <a:off x="11519475" y="854878"/>
            <a:ext cx="6184325" cy="8482248"/>
          </a:xfrm>
          <a:custGeom>
            <a:avLst/>
            <a:gdLst>
              <a:gd name="connsiteX0" fmla="*/ 180928 w 6946900"/>
              <a:gd name="connsiteY0" fmla="*/ 0 h 9528175"/>
              <a:gd name="connsiteX1" fmla="*/ 6762202 w 6946900"/>
              <a:gd name="connsiteY1" fmla="*/ 0 h 9528175"/>
              <a:gd name="connsiteX2" fmla="*/ 6946900 w 6946900"/>
              <a:gd name="connsiteY2" fmla="*/ 184611 h 9528175"/>
              <a:gd name="connsiteX3" fmla="*/ 6946900 w 6946900"/>
              <a:gd name="connsiteY3" fmla="*/ 9347332 h 9528175"/>
              <a:gd name="connsiteX4" fmla="*/ 6762202 w 6946900"/>
              <a:gd name="connsiteY4" fmla="*/ 9528175 h 9528175"/>
              <a:gd name="connsiteX5" fmla="*/ 180928 w 6946900"/>
              <a:gd name="connsiteY5" fmla="*/ 9528175 h 9528175"/>
              <a:gd name="connsiteX6" fmla="*/ 0 w 6946900"/>
              <a:gd name="connsiteY6" fmla="*/ 9347332 h 9528175"/>
              <a:gd name="connsiteX7" fmla="*/ 0 w 6946900"/>
              <a:gd name="connsiteY7" fmla="*/ 184611 h 9528175"/>
              <a:gd name="connsiteX8" fmla="*/ 180928 w 6946900"/>
              <a:gd name="connsiteY8" fmla="*/ 0 h 952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46900" h="9528175">
                <a:moveTo>
                  <a:pt x="180928" y="0"/>
                </a:moveTo>
                <a:cubicBezTo>
                  <a:pt x="6762202" y="0"/>
                  <a:pt x="6762202" y="0"/>
                  <a:pt x="6762202" y="0"/>
                </a:cubicBezTo>
                <a:cubicBezTo>
                  <a:pt x="6863974" y="0"/>
                  <a:pt x="6946900" y="82886"/>
                  <a:pt x="6946900" y="184611"/>
                </a:cubicBezTo>
                <a:cubicBezTo>
                  <a:pt x="6946900" y="9347332"/>
                  <a:pt x="6946900" y="9347332"/>
                  <a:pt x="6946900" y="9347332"/>
                </a:cubicBezTo>
                <a:cubicBezTo>
                  <a:pt x="6946900" y="9445289"/>
                  <a:pt x="6863974" y="9528175"/>
                  <a:pt x="6762202" y="9528175"/>
                </a:cubicBezTo>
                <a:cubicBezTo>
                  <a:pt x="180928" y="9528175"/>
                  <a:pt x="180928" y="9528175"/>
                  <a:pt x="180928" y="9528175"/>
                </a:cubicBezTo>
                <a:cubicBezTo>
                  <a:pt x="82925" y="9528175"/>
                  <a:pt x="0" y="9445289"/>
                  <a:pt x="0" y="9347332"/>
                </a:cubicBezTo>
                <a:cubicBezTo>
                  <a:pt x="0" y="184611"/>
                  <a:pt x="0" y="184611"/>
                  <a:pt x="0" y="184611"/>
                </a:cubicBezTo>
                <a:cubicBezTo>
                  <a:pt x="0" y="82886"/>
                  <a:pt x="82925" y="0"/>
                  <a:pt x="180928" y="0"/>
                </a:cubicBezTo>
                <a:close/>
              </a:path>
            </a:pathLst>
          </a:custGeom>
          <a:blipFill>
            <a:blip r:embed="rId2"/>
            <a:stretch>
              <a:fillRect/>
            </a:stretch>
          </a:blipFill>
          <a:effectLst/>
          <a:scene3d>
            <a:camera prst="isometricTopUp"/>
            <a:lightRig rig="threePt" dir="t"/>
          </a:scene3d>
        </p:spPr>
        <p:txBody>
          <a:bodyPr wrap="square" anchor="ctr">
            <a:noAutofit/>
          </a:bodyPr>
          <a:lstStyle>
            <a:lvl1pPr marL="0" indent="0" algn="ctr">
              <a:buFontTx/>
              <a:buNone/>
              <a:defRPr sz="2400"/>
            </a:lvl1pPr>
          </a:lstStyle>
          <a:p>
            <a:r>
              <a:rPr lang="en-US"/>
              <a:t> </a:t>
            </a:r>
          </a:p>
        </p:txBody>
      </p:sp>
    </p:spTree>
    <p:extLst>
      <p:ext uri="{BB962C8B-B14F-4D97-AF65-F5344CB8AC3E}">
        <p14:creationId xmlns:p14="http://schemas.microsoft.com/office/powerpoint/2010/main" val="512755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3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300"/>
                                        <p:tgtEl>
                                          <p:spTgt spid="4"/>
                                        </p:tgtEl>
                                      </p:cBhvr>
                                    </p:animEffect>
                                  </p:childTnLst>
                                </p:cTn>
                              </p:par>
                              <p:par>
                                <p:cTn id="8" presetID="10" presetClass="entr" presetSubtype="0" fill="hold" grpId="0" nodeType="withEffect">
                                  <p:stCondLst>
                                    <p:cond delay="240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3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4" grpId="0" animBg="1"/>
    </p:bldLst>
  </p:timing>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81_Custom Layout">
    <p:bg>
      <p:bgPr>
        <a:solidFill>
          <a:schemeClr val="bg1"/>
        </a:solidFill>
        <a:effectLst/>
      </p:bgPr>
    </p:bg>
    <p:spTree>
      <p:nvGrpSpPr>
        <p:cNvPr id="1" name=""/>
        <p:cNvGrpSpPr/>
        <p:nvPr/>
      </p:nvGrpSpPr>
      <p:grpSpPr>
        <a:xfrm>
          <a:off x="0" y="0"/>
          <a:ext cx="0" cy="0"/>
          <a:chOff x="0" y="0"/>
          <a:chExt cx="0" cy="0"/>
        </a:xfrm>
      </p:grpSpPr>
      <p:sp>
        <p:nvSpPr>
          <p:cNvPr id="3" name="Picture Placeholder 14">
            <a:extLst>
              <a:ext uri="{FF2B5EF4-FFF2-40B4-BE49-F238E27FC236}">
                <a16:creationId xmlns:a16="http://schemas.microsoft.com/office/drawing/2014/main" id="{1485ED5A-661D-47FA-AB95-328051D18E31}"/>
              </a:ext>
            </a:extLst>
          </p:cNvPr>
          <p:cNvSpPr>
            <a:spLocks noGrp="1"/>
          </p:cNvSpPr>
          <p:nvPr>
            <p:ph type="pic" sz="quarter" idx="15" hasCustomPrompt="1"/>
          </p:nvPr>
        </p:nvSpPr>
        <p:spPr>
          <a:xfrm>
            <a:off x="8231251" y="-83126"/>
            <a:ext cx="8138160" cy="12527280"/>
          </a:xfrm>
          <a:custGeom>
            <a:avLst/>
            <a:gdLst>
              <a:gd name="connsiteX0" fmla="*/ 180928 w 6946900"/>
              <a:gd name="connsiteY0" fmla="*/ 0 h 9528175"/>
              <a:gd name="connsiteX1" fmla="*/ 6762202 w 6946900"/>
              <a:gd name="connsiteY1" fmla="*/ 0 h 9528175"/>
              <a:gd name="connsiteX2" fmla="*/ 6946900 w 6946900"/>
              <a:gd name="connsiteY2" fmla="*/ 184611 h 9528175"/>
              <a:gd name="connsiteX3" fmla="*/ 6946900 w 6946900"/>
              <a:gd name="connsiteY3" fmla="*/ 9347332 h 9528175"/>
              <a:gd name="connsiteX4" fmla="*/ 6762202 w 6946900"/>
              <a:gd name="connsiteY4" fmla="*/ 9528175 h 9528175"/>
              <a:gd name="connsiteX5" fmla="*/ 180928 w 6946900"/>
              <a:gd name="connsiteY5" fmla="*/ 9528175 h 9528175"/>
              <a:gd name="connsiteX6" fmla="*/ 0 w 6946900"/>
              <a:gd name="connsiteY6" fmla="*/ 9347332 h 9528175"/>
              <a:gd name="connsiteX7" fmla="*/ 0 w 6946900"/>
              <a:gd name="connsiteY7" fmla="*/ 184611 h 9528175"/>
              <a:gd name="connsiteX8" fmla="*/ 180928 w 6946900"/>
              <a:gd name="connsiteY8" fmla="*/ 0 h 952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46900" h="9528175">
                <a:moveTo>
                  <a:pt x="180928" y="0"/>
                </a:moveTo>
                <a:cubicBezTo>
                  <a:pt x="6762202" y="0"/>
                  <a:pt x="6762202" y="0"/>
                  <a:pt x="6762202" y="0"/>
                </a:cubicBezTo>
                <a:cubicBezTo>
                  <a:pt x="6863974" y="0"/>
                  <a:pt x="6946900" y="82886"/>
                  <a:pt x="6946900" y="184611"/>
                </a:cubicBezTo>
                <a:cubicBezTo>
                  <a:pt x="6946900" y="9347332"/>
                  <a:pt x="6946900" y="9347332"/>
                  <a:pt x="6946900" y="9347332"/>
                </a:cubicBezTo>
                <a:cubicBezTo>
                  <a:pt x="6946900" y="9445289"/>
                  <a:pt x="6863974" y="9528175"/>
                  <a:pt x="6762202" y="9528175"/>
                </a:cubicBezTo>
                <a:cubicBezTo>
                  <a:pt x="180928" y="9528175"/>
                  <a:pt x="180928" y="9528175"/>
                  <a:pt x="180928" y="9528175"/>
                </a:cubicBezTo>
                <a:cubicBezTo>
                  <a:pt x="82925" y="9528175"/>
                  <a:pt x="0" y="9445289"/>
                  <a:pt x="0" y="9347332"/>
                </a:cubicBezTo>
                <a:cubicBezTo>
                  <a:pt x="0" y="184611"/>
                  <a:pt x="0" y="184611"/>
                  <a:pt x="0" y="184611"/>
                </a:cubicBezTo>
                <a:cubicBezTo>
                  <a:pt x="0" y="82886"/>
                  <a:pt x="82925" y="0"/>
                  <a:pt x="180928" y="0"/>
                </a:cubicBezTo>
                <a:close/>
              </a:path>
            </a:pathLst>
          </a:custGeom>
          <a:blipFill>
            <a:blip r:embed="rId2"/>
            <a:stretch>
              <a:fillRect/>
            </a:stretch>
          </a:blipFill>
          <a:effectLst/>
          <a:scene3d>
            <a:camera prst="isometricBottomDown">
              <a:rot lat="19620000" lon="3000000" rev="17412000"/>
            </a:camera>
            <a:lightRig rig="threePt" dir="t"/>
          </a:scene3d>
          <a:sp3d prstMaterial="matte"/>
        </p:spPr>
        <p:txBody>
          <a:bodyPr wrap="square" anchor="ctr">
            <a:noAutofit/>
          </a:bodyPr>
          <a:lstStyle>
            <a:lvl1pPr marL="0" indent="0" algn="ctr">
              <a:buFontTx/>
              <a:buNone/>
              <a:defRPr sz="2400"/>
            </a:lvl1pPr>
          </a:lstStyle>
          <a:p>
            <a:r>
              <a:rPr lang="en-US"/>
              <a:t> </a:t>
            </a:r>
          </a:p>
        </p:txBody>
      </p:sp>
      <p:sp>
        <p:nvSpPr>
          <p:cNvPr id="10" name="Picture Placeholder 14">
            <a:extLst>
              <a:ext uri="{FF2B5EF4-FFF2-40B4-BE49-F238E27FC236}">
                <a16:creationId xmlns:a16="http://schemas.microsoft.com/office/drawing/2014/main" id="{25243F5F-E2B4-4582-A747-9EF41C77B88C}"/>
              </a:ext>
            </a:extLst>
          </p:cNvPr>
          <p:cNvSpPr>
            <a:spLocks noGrp="1"/>
          </p:cNvSpPr>
          <p:nvPr>
            <p:ph type="pic" sz="quarter" idx="16" hasCustomPrompt="1"/>
          </p:nvPr>
        </p:nvSpPr>
        <p:spPr>
          <a:xfrm>
            <a:off x="15355141" y="5270258"/>
            <a:ext cx="8138160" cy="12527280"/>
          </a:xfrm>
          <a:custGeom>
            <a:avLst/>
            <a:gdLst>
              <a:gd name="connsiteX0" fmla="*/ 180928 w 6946900"/>
              <a:gd name="connsiteY0" fmla="*/ 0 h 9528175"/>
              <a:gd name="connsiteX1" fmla="*/ 6762202 w 6946900"/>
              <a:gd name="connsiteY1" fmla="*/ 0 h 9528175"/>
              <a:gd name="connsiteX2" fmla="*/ 6946900 w 6946900"/>
              <a:gd name="connsiteY2" fmla="*/ 184611 h 9528175"/>
              <a:gd name="connsiteX3" fmla="*/ 6946900 w 6946900"/>
              <a:gd name="connsiteY3" fmla="*/ 9347332 h 9528175"/>
              <a:gd name="connsiteX4" fmla="*/ 6762202 w 6946900"/>
              <a:gd name="connsiteY4" fmla="*/ 9528175 h 9528175"/>
              <a:gd name="connsiteX5" fmla="*/ 180928 w 6946900"/>
              <a:gd name="connsiteY5" fmla="*/ 9528175 h 9528175"/>
              <a:gd name="connsiteX6" fmla="*/ 0 w 6946900"/>
              <a:gd name="connsiteY6" fmla="*/ 9347332 h 9528175"/>
              <a:gd name="connsiteX7" fmla="*/ 0 w 6946900"/>
              <a:gd name="connsiteY7" fmla="*/ 184611 h 9528175"/>
              <a:gd name="connsiteX8" fmla="*/ 180928 w 6946900"/>
              <a:gd name="connsiteY8" fmla="*/ 0 h 952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46900" h="9528175">
                <a:moveTo>
                  <a:pt x="180928" y="0"/>
                </a:moveTo>
                <a:cubicBezTo>
                  <a:pt x="6762202" y="0"/>
                  <a:pt x="6762202" y="0"/>
                  <a:pt x="6762202" y="0"/>
                </a:cubicBezTo>
                <a:cubicBezTo>
                  <a:pt x="6863974" y="0"/>
                  <a:pt x="6946900" y="82886"/>
                  <a:pt x="6946900" y="184611"/>
                </a:cubicBezTo>
                <a:cubicBezTo>
                  <a:pt x="6946900" y="9347332"/>
                  <a:pt x="6946900" y="9347332"/>
                  <a:pt x="6946900" y="9347332"/>
                </a:cubicBezTo>
                <a:cubicBezTo>
                  <a:pt x="6946900" y="9445289"/>
                  <a:pt x="6863974" y="9528175"/>
                  <a:pt x="6762202" y="9528175"/>
                </a:cubicBezTo>
                <a:cubicBezTo>
                  <a:pt x="180928" y="9528175"/>
                  <a:pt x="180928" y="9528175"/>
                  <a:pt x="180928" y="9528175"/>
                </a:cubicBezTo>
                <a:cubicBezTo>
                  <a:pt x="82925" y="9528175"/>
                  <a:pt x="0" y="9445289"/>
                  <a:pt x="0" y="9347332"/>
                </a:cubicBezTo>
                <a:cubicBezTo>
                  <a:pt x="0" y="184611"/>
                  <a:pt x="0" y="184611"/>
                  <a:pt x="0" y="184611"/>
                </a:cubicBezTo>
                <a:cubicBezTo>
                  <a:pt x="0" y="82886"/>
                  <a:pt x="82925" y="0"/>
                  <a:pt x="180928" y="0"/>
                </a:cubicBezTo>
                <a:close/>
              </a:path>
            </a:pathLst>
          </a:custGeom>
          <a:blipFill>
            <a:blip r:embed="rId2"/>
            <a:stretch>
              <a:fillRect/>
            </a:stretch>
          </a:blipFill>
          <a:effectLst/>
          <a:scene3d>
            <a:camera prst="isometricBottomDown">
              <a:rot lat="19620000" lon="3000000" rev="17412000"/>
            </a:camera>
            <a:lightRig rig="threePt" dir="t"/>
          </a:scene3d>
          <a:sp3d prstMaterial="matte"/>
        </p:spPr>
        <p:txBody>
          <a:bodyPr wrap="square" anchor="ctr">
            <a:noAutofit/>
          </a:bodyPr>
          <a:lstStyle>
            <a:lvl1pPr marL="0" indent="0" algn="ctr">
              <a:buFontTx/>
              <a:buNone/>
              <a:defRPr sz="2400"/>
            </a:lvl1pPr>
          </a:lstStyle>
          <a:p>
            <a:r>
              <a:rPr lang="en-US"/>
              <a:t> </a:t>
            </a:r>
          </a:p>
        </p:txBody>
      </p:sp>
      <p:sp>
        <p:nvSpPr>
          <p:cNvPr id="11" name="Picture Placeholder 14">
            <a:extLst>
              <a:ext uri="{FF2B5EF4-FFF2-40B4-BE49-F238E27FC236}">
                <a16:creationId xmlns:a16="http://schemas.microsoft.com/office/drawing/2014/main" id="{B66FB757-3EAB-4A9D-9615-B1CF78958672}"/>
              </a:ext>
            </a:extLst>
          </p:cNvPr>
          <p:cNvSpPr>
            <a:spLocks noGrp="1"/>
          </p:cNvSpPr>
          <p:nvPr>
            <p:ph type="pic" sz="quarter" idx="17" hasCustomPrompt="1"/>
          </p:nvPr>
        </p:nvSpPr>
        <p:spPr>
          <a:xfrm>
            <a:off x="20155937" y="-4806282"/>
            <a:ext cx="8138160" cy="12527280"/>
          </a:xfrm>
          <a:custGeom>
            <a:avLst/>
            <a:gdLst>
              <a:gd name="connsiteX0" fmla="*/ 180928 w 6946900"/>
              <a:gd name="connsiteY0" fmla="*/ 0 h 9528175"/>
              <a:gd name="connsiteX1" fmla="*/ 6762202 w 6946900"/>
              <a:gd name="connsiteY1" fmla="*/ 0 h 9528175"/>
              <a:gd name="connsiteX2" fmla="*/ 6946900 w 6946900"/>
              <a:gd name="connsiteY2" fmla="*/ 184611 h 9528175"/>
              <a:gd name="connsiteX3" fmla="*/ 6946900 w 6946900"/>
              <a:gd name="connsiteY3" fmla="*/ 9347332 h 9528175"/>
              <a:gd name="connsiteX4" fmla="*/ 6762202 w 6946900"/>
              <a:gd name="connsiteY4" fmla="*/ 9528175 h 9528175"/>
              <a:gd name="connsiteX5" fmla="*/ 180928 w 6946900"/>
              <a:gd name="connsiteY5" fmla="*/ 9528175 h 9528175"/>
              <a:gd name="connsiteX6" fmla="*/ 0 w 6946900"/>
              <a:gd name="connsiteY6" fmla="*/ 9347332 h 9528175"/>
              <a:gd name="connsiteX7" fmla="*/ 0 w 6946900"/>
              <a:gd name="connsiteY7" fmla="*/ 184611 h 9528175"/>
              <a:gd name="connsiteX8" fmla="*/ 180928 w 6946900"/>
              <a:gd name="connsiteY8" fmla="*/ 0 h 952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46900" h="9528175">
                <a:moveTo>
                  <a:pt x="180928" y="0"/>
                </a:moveTo>
                <a:cubicBezTo>
                  <a:pt x="6762202" y="0"/>
                  <a:pt x="6762202" y="0"/>
                  <a:pt x="6762202" y="0"/>
                </a:cubicBezTo>
                <a:cubicBezTo>
                  <a:pt x="6863974" y="0"/>
                  <a:pt x="6946900" y="82886"/>
                  <a:pt x="6946900" y="184611"/>
                </a:cubicBezTo>
                <a:cubicBezTo>
                  <a:pt x="6946900" y="9347332"/>
                  <a:pt x="6946900" y="9347332"/>
                  <a:pt x="6946900" y="9347332"/>
                </a:cubicBezTo>
                <a:cubicBezTo>
                  <a:pt x="6946900" y="9445289"/>
                  <a:pt x="6863974" y="9528175"/>
                  <a:pt x="6762202" y="9528175"/>
                </a:cubicBezTo>
                <a:cubicBezTo>
                  <a:pt x="180928" y="9528175"/>
                  <a:pt x="180928" y="9528175"/>
                  <a:pt x="180928" y="9528175"/>
                </a:cubicBezTo>
                <a:cubicBezTo>
                  <a:pt x="82925" y="9528175"/>
                  <a:pt x="0" y="9445289"/>
                  <a:pt x="0" y="9347332"/>
                </a:cubicBezTo>
                <a:cubicBezTo>
                  <a:pt x="0" y="184611"/>
                  <a:pt x="0" y="184611"/>
                  <a:pt x="0" y="184611"/>
                </a:cubicBezTo>
                <a:cubicBezTo>
                  <a:pt x="0" y="82886"/>
                  <a:pt x="82925" y="0"/>
                  <a:pt x="180928" y="0"/>
                </a:cubicBezTo>
                <a:close/>
              </a:path>
            </a:pathLst>
          </a:custGeom>
          <a:blipFill>
            <a:blip r:embed="rId2"/>
            <a:stretch>
              <a:fillRect/>
            </a:stretch>
          </a:blipFill>
          <a:effectLst/>
          <a:scene3d>
            <a:camera prst="isometricBottomDown">
              <a:rot lat="19620000" lon="3000000" rev="17412000"/>
            </a:camera>
            <a:lightRig rig="threePt" dir="t"/>
          </a:scene3d>
          <a:sp3d prstMaterial="matte"/>
        </p:spPr>
        <p:txBody>
          <a:bodyPr wrap="square" anchor="ctr">
            <a:noAutofit/>
          </a:bodyPr>
          <a:lstStyle>
            <a:lvl1pPr marL="0" indent="0" algn="ctr">
              <a:buFontTx/>
              <a:buNone/>
              <a:defRPr sz="2400"/>
            </a:lvl1pPr>
          </a:lstStyle>
          <a:p>
            <a:r>
              <a:rPr lang="en-US"/>
              <a:t> </a:t>
            </a:r>
          </a:p>
        </p:txBody>
      </p:sp>
      <p:sp>
        <p:nvSpPr>
          <p:cNvPr id="12" name="Picture Placeholder 14">
            <a:extLst>
              <a:ext uri="{FF2B5EF4-FFF2-40B4-BE49-F238E27FC236}">
                <a16:creationId xmlns:a16="http://schemas.microsoft.com/office/drawing/2014/main" id="{31951E21-46C6-4F86-A1C8-00C55E1943C2}"/>
              </a:ext>
            </a:extLst>
          </p:cNvPr>
          <p:cNvSpPr>
            <a:spLocks noGrp="1"/>
          </p:cNvSpPr>
          <p:nvPr>
            <p:ph type="pic" sz="quarter" idx="18" hasCustomPrompt="1"/>
          </p:nvPr>
        </p:nvSpPr>
        <p:spPr>
          <a:xfrm>
            <a:off x="1387198" y="-5498858"/>
            <a:ext cx="8138160" cy="12527280"/>
          </a:xfrm>
          <a:custGeom>
            <a:avLst/>
            <a:gdLst>
              <a:gd name="connsiteX0" fmla="*/ 180928 w 6946900"/>
              <a:gd name="connsiteY0" fmla="*/ 0 h 9528175"/>
              <a:gd name="connsiteX1" fmla="*/ 6762202 w 6946900"/>
              <a:gd name="connsiteY1" fmla="*/ 0 h 9528175"/>
              <a:gd name="connsiteX2" fmla="*/ 6946900 w 6946900"/>
              <a:gd name="connsiteY2" fmla="*/ 184611 h 9528175"/>
              <a:gd name="connsiteX3" fmla="*/ 6946900 w 6946900"/>
              <a:gd name="connsiteY3" fmla="*/ 9347332 h 9528175"/>
              <a:gd name="connsiteX4" fmla="*/ 6762202 w 6946900"/>
              <a:gd name="connsiteY4" fmla="*/ 9528175 h 9528175"/>
              <a:gd name="connsiteX5" fmla="*/ 180928 w 6946900"/>
              <a:gd name="connsiteY5" fmla="*/ 9528175 h 9528175"/>
              <a:gd name="connsiteX6" fmla="*/ 0 w 6946900"/>
              <a:gd name="connsiteY6" fmla="*/ 9347332 h 9528175"/>
              <a:gd name="connsiteX7" fmla="*/ 0 w 6946900"/>
              <a:gd name="connsiteY7" fmla="*/ 184611 h 9528175"/>
              <a:gd name="connsiteX8" fmla="*/ 180928 w 6946900"/>
              <a:gd name="connsiteY8" fmla="*/ 0 h 952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46900" h="9528175">
                <a:moveTo>
                  <a:pt x="180928" y="0"/>
                </a:moveTo>
                <a:cubicBezTo>
                  <a:pt x="6762202" y="0"/>
                  <a:pt x="6762202" y="0"/>
                  <a:pt x="6762202" y="0"/>
                </a:cubicBezTo>
                <a:cubicBezTo>
                  <a:pt x="6863974" y="0"/>
                  <a:pt x="6946900" y="82886"/>
                  <a:pt x="6946900" y="184611"/>
                </a:cubicBezTo>
                <a:cubicBezTo>
                  <a:pt x="6946900" y="9347332"/>
                  <a:pt x="6946900" y="9347332"/>
                  <a:pt x="6946900" y="9347332"/>
                </a:cubicBezTo>
                <a:cubicBezTo>
                  <a:pt x="6946900" y="9445289"/>
                  <a:pt x="6863974" y="9528175"/>
                  <a:pt x="6762202" y="9528175"/>
                </a:cubicBezTo>
                <a:cubicBezTo>
                  <a:pt x="180928" y="9528175"/>
                  <a:pt x="180928" y="9528175"/>
                  <a:pt x="180928" y="9528175"/>
                </a:cubicBezTo>
                <a:cubicBezTo>
                  <a:pt x="82925" y="9528175"/>
                  <a:pt x="0" y="9445289"/>
                  <a:pt x="0" y="9347332"/>
                </a:cubicBezTo>
                <a:cubicBezTo>
                  <a:pt x="0" y="184611"/>
                  <a:pt x="0" y="184611"/>
                  <a:pt x="0" y="184611"/>
                </a:cubicBezTo>
                <a:cubicBezTo>
                  <a:pt x="0" y="82886"/>
                  <a:pt x="82925" y="0"/>
                  <a:pt x="180928" y="0"/>
                </a:cubicBezTo>
                <a:close/>
              </a:path>
            </a:pathLst>
          </a:custGeom>
          <a:blipFill>
            <a:blip r:embed="rId2"/>
            <a:stretch>
              <a:fillRect/>
            </a:stretch>
          </a:blipFill>
          <a:effectLst/>
          <a:scene3d>
            <a:camera prst="isometricBottomDown">
              <a:rot lat="19620000" lon="3000000" rev="17412000"/>
            </a:camera>
            <a:lightRig rig="threePt" dir="t"/>
          </a:scene3d>
          <a:sp3d prstMaterial="matte"/>
        </p:spPr>
        <p:txBody>
          <a:bodyPr wrap="square" anchor="ctr">
            <a:noAutofit/>
          </a:bodyPr>
          <a:lstStyle>
            <a:lvl1pPr marL="0" indent="0" algn="ctr">
              <a:buFontTx/>
              <a:buNone/>
              <a:defRPr sz="2400"/>
            </a:lvl1pPr>
          </a:lstStyle>
          <a:p>
            <a:r>
              <a:rPr lang="en-US"/>
              <a:t> </a:t>
            </a:r>
          </a:p>
        </p:txBody>
      </p:sp>
      <p:sp>
        <p:nvSpPr>
          <p:cNvPr id="13" name="Picture Placeholder 14">
            <a:extLst>
              <a:ext uri="{FF2B5EF4-FFF2-40B4-BE49-F238E27FC236}">
                <a16:creationId xmlns:a16="http://schemas.microsoft.com/office/drawing/2014/main" id="{8C498355-E31F-4535-968E-71F8984B3833}"/>
              </a:ext>
            </a:extLst>
          </p:cNvPr>
          <p:cNvSpPr>
            <a:spLocks noGrp="1"/>
          </p:cNvSpPr>
          <p:nvPr>
            <p:ph type="pic" sz="quarter" idx="19" hasCustomPrompt="1"/>
          </p:nvPr>
        </p:nvSpPr>
        <p:spPr>
          <a:xfrm>
            <a:off x="-4258419" y="4731775"/>
            <a:ext cx="8138160" cy="12527280"/>
          </a:xfrm>
          <a:custGeom>
            <a:avLst/>
            <a:gdLst>
              <a:gd name="connsiteX0" fmla="*/ 180928 w 6946900"/>
              <a:gd name="connsiteY0" fmla="*/ 0 h 9528175"/>
              <a:gd name="connsiteX1" fmla="*/ 6762202 w 6946900"/>
              <a:gd name="connsiteY1" fmla="*/ 0 h 9528175"/>
              <a:gd name="connsiteX2" fmla="*/ 6946900 w 6946900"/>
              <a:gd name="connsiteY2" fmla="*/ 184611 h 9528175"/>
              <a:gd name="connsiteX3" fmla="*/ 6946900 w 6946900"/>
              <a:gd name="connsiteY3" fmla="*/ 9347332 h 9528175"/>
              <a:gd name="connsiteX4" fmla="*/ 6762202 w 6946900"/>
              <a:gd name="connsiteY4" fmla="*/ 9528175 h 9528175"/>
              <a:gd name="connsiteX5" fmla="*/ 180928 w 6946900"/>
              <a:gd name="connsiteY5" fmla="*/ 9528175 h 9528175"/>
              <a:gd name="connsiteX6" fmla="*/ 0 w 6946900"/>
              <a:gd name="connsiteY6" fmla="*/ 9347332 h 9528175"/>
              <a:gd name="connsiteX7" fmla="*/ 0 w 6946900"/>
              <a:gd name="connsiteY7" fmla="*/ 184611 h 9528175"/>
              <a:gd name="connsiteX8" fmla="*/ 180928 w 6946900"/>
              <a:gd name="connsiteY8" fmla="*/ 0 h 952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46900" h="9528175">
                <a:moveTo>
                  <a:pt x="180928" y="0"/>
                </a:moveTo>
                <a:cubicBezTo>
                  <a:pt x="6762202" y="0"/>
                  <a:pt x="6762202" y="0"/>
                  <a:pt x="6762202" y="0"/>
                </a:cubicBezTo>
                <a:cubicBezTo>
                  <a:pt x="6863974" y="0"/>
                  <a:pt x="6946900" y="82886"/>
                  <a:pt x="6946900" y="184611"/>
                </a:cubicBezTo>
                <a:cubicBezTo>
                  <a:pt x="6946900" y="9347332"/>
                  <a:pt x="6946900" y="9347332"/>
                  <a:pt x="6946900" y="9347332"/>
                </a:cubicBezTo>
                <a:cubicBezTo>
                  <a:pt x="6946900" y="9445289"/>
                  <a:pt x="6863974" y="9528175"/>
                  <a:pt x="6762202" y="9528175"/>
                </a:cubicBezTo>
                <a:cubicBezTo>
                  <a:pt x="180928" y="9528175"/>
                  <a:pt x="180928" y="9528175"/>
                  <a:pt x="180928" y="9528175"/>
                </a:cubicBezTo>
                <a:cubicBezTo>
                  <a:pt x="82925" y="9528175"/>
                  <a:pt x="0" y="9445289"/>
                  <a:pt x="0" y="9347332"/>
                </a:cubicBezTo>
                <a:cubicBezTo>
                  <a:pt x="0" y="184611"/>
                  <a:pt x="0" y="184611"/>
                  <a:pt x="0" y="184611"/>
                </a:cubicBezTo>
                <a:cubicBezTo>
                  <a:pt x="0" y="82886"/>
                  <a:pt x="82925" y="0"/>
                  <a:pt x="180928" y="0"/>
                </a:cubicBezTo>
                <a:close/>
              </a:path>
            </a:pathLst>
          </a:custGeom>
          <a:blipFill>
            <a:blip r:embed="rId2"/>
            <a:stretch>
              <a:fillRect/>
            </a:stretch>
          </a:blipFill>
          <a:effectLst/>
          <a:scene3d>
            <a:camera prst="isometricBottomDown">
              <a:rot lat="19620000" lon="3000000" rev="17412000"/>
            </a:camera>
            <a:lightRig rig="threePt" dir="t"/>
          </a:scene3d>
          <a:sp3d prstMaterial="matte"/>
        </p:spPr>
        <p:txBody>
          <a:bodyPr wrap="square" anchor="ctr">
            <a:noAutofit/>
          </a:bodyPr>
          <a:lstStyle>
            <a:lvl1pPr marL="0" indent="0" algn="ctr">
              <a:buFontTx/>
              <a:buNone/>
              <a:defRPr sz="2400"/>
            </a:lvl1pPr>
          </a:lstStyle>
          <a:p>
            <a:r>
              <a:rPr lang="en-US"/>
              <a:t> </a:t>
            </a:r>
          </a:p>
        </p:txBody>
      </p:sp>
    </p:spTree>
    <p:extLst>
      <p:ext uri="{BB962C8B-B14F-4D97-AF65-F5344CB8AC3E}">
        <p14:creationId xmlns:p14="http://schemas.microsoft.com/office/powerpoint/2010/main" val="3679899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30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300"/>
                                        <p:tgtEl>
                                          <p:spTgt spid="11"/>
                                        </p:tgtEl>
                                      </p:cBhvr>
                                    </p:animEffect>
                                  </p:childTnLst>
                                </p:cTn>
                              </p:par>
                              <p:par>
                                <p:cTn id="8" presetID="10" presetClass="entr" presetSubtype="0" fill="hold" grpId="0" nodeType="withEffect">
                                  <p:stCondLst>
                                    <p:cond delay="150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300"/>
                                        <p:tgtEl>
                                          <p:spTgt spid="12"/>
                                        </p:tgtEl>
                                      </p:cBhvr>
                                    </p:animEffect>
                                  </p:childTnLst>
                                </p:cTn>
                              </p:par>
                              <p:par>
                                <p:cTn id="11" presetID="10" presetClass="entr" presetSubtype="0" fill="hold" grpId="0" nodeType="withEffect">
                                  <p:stCondLst>
                                    <p:cond delay="170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300"/>
                                        <p:tgtEl>
                                          <p:spTgt spid="3"/>
                                        </p:tgtEl>
                                      </p:cBhvr>
                                    </p:animEffect>
                                  </p:childTnLst>
                                </p:cTn>
                              </p:par>
                              <p:par>
                                <p:cTn id="14" presetID="10" presetClass="entr" presetSubtype="0" fill="hold" grpId="0" nodeType="withEffect">
                                  <p:stCondLst>
                                    <p:cond delay="190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300"/>
                                        <p:tgtEl>
                                          <p:spTgt spid="10"/>
                                        </p:tgtEl>
                                      </p:cBhvr>
                                    </p:animEffect>
                                  </p:childTnLst>
                                </p:cTn>
                              </p:par>
                              <p:par>
                                <p:cTn id="17" presetID="10" presetClass="entr" presetSubtype="0" fill="hold" grpId="0" nodeType="withEffect">
                                  <p:stCondLst>
                                    <p:cond delay="210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3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0" grpId="0" animBg="1"/>
      <p:bldP spid="11" grpId="0" animBg="1"/>
      <p:bldP spid="12" grpId="0" animBg="1"/>
      <p:bldP spid="13" grpId="0" animBg="1"/>
    </p:bldLst>
  </p:timing>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82_Custom Layout">
    <p:bg>
      <p:bgPr>
        <a:solidFill>
          <a:schemeClr val="bg1"/>
        </a:solidFill>
        <a:effectLst/>
      </p:bgPr>
    </p:bg>
    <p:spTree>
      <p:nvGrpSpPr>
        <p:cNvPr id="1" name=""/>
        <p:cNvGrpSpPr/>
        <p:nvPr/>
      </p:nvGrpSpPr>
      <p:grpSpPr>
        <a:xfrm>
          <a:off x="0" y="0"/>
          <a:ext cx="0" cy="0"/>
          <a:chOff x="0" y="0"/>
          <a:chExt cx="0" cy="0"/>
        </a:xfrm>
      </p:grpSpPr>
      <p:sp>
        <p:nvSpPr>
          <p:cNvPr id="3" name="Picture Placeholder 14">
            <a:extLst>
              <a:ext uri="{FF2B5EF4-FFF2-40B4-BE49-F238E27FC236}">
                <a16:creationId xmlns:a16="http://schemas.microsoft.com/office/drawing/2014/main" id="{1485ED5A-661D-47FA-AB95-328051D18E31}"/>
              </a:ext>
            </a:extLst>
          </p:cNvPr>
          <p:cNvSpPr>
            <a:spLocks noGrp="1"/>
          </p:cNvSpPr>
          <p:nvPr>
            <p:ph type="pic" sz="quarter" idx="15" hasCustomPrompt="1"/>
          </p:nvPr>
        </p:nvSpPr>
        <p:spPr>
          <a:xfrm>
            <a:off x="12018081" y="2597151"/>
            <a:ext cx="8138160" cy="12527280"/>
          </a:xfrm>
          <a:custGeom>
            <a:avLst/>
            <a:gdLst>
              <a:gd name="connsiteX0" fmla="*/ 180928 w 6946900"/>
              <a:gd name="connsiteY0" fmla="*/ 0 h 9528175"/>
              <a:gd name="connsiteX1" fmla="*/ 6762202 w 6946900"/>
              <a:gd name="connsiteY1" fmla="*/ 0 h 9528175"/>
              <a:gd name="connsiteX2" fmla="*/ 6946900 w 6946900"/>
              <a:gd name="connsiteY2" fmla="*/ 184611 h 9528175"/>
              <a:gd name="connsiteX3" fmla="*/ 6946900 w 6946900"/>
              <a:gd name="connsiteY3" fmla="*/ 9347332 h 9528175"/>
              <a:gd name="connsiteX4" fmla="*/ 6762202 w 6946900"/>
              <a:gd name="connsiteY4" fmla="*/ 9528175 h 9528175"/>
              <a:gd name="connsiteX5" fmla="*/ 180928 w 6946900"/>
              <a:gd name="connsiteY5" fmla="*/ 9528175 h 9528175"/>
              <a:gd name="connsiteX6" fmla="*/ 0 w 6946900"/>
              <a:gd name="connsiteY6" fmla="*/ 9347332 h 9528175"/>
              <a:gd name="connsiteX7" fmla="*/ 0 w 6946900"/>
              <a:gd name="connsiteY7" fmla="*/ 184611 h 9528175"/>
              <a:gd name="connsiteX8" fmla="*/ 180928 w 6946900"/>
              <a:gd name="connsiteY8" fmla="*/ 0 h 952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46900" h="9528175">
                <a:moveTo>
                  <a:pt x="180928" y="0"/>
                </a:moveTo>
                <a:cubicBezTo>
                  <a:pt x="6762202" y="0"/>
                  <a:pt x="6762202" y="0"/>
                  <a:pt x="6762202" y="0"/>
                </a:cubicBezTo>
                <a:cubicBezTo>
                  <a:pt x="6863974" y="0"/>
                  <a:pt x="6946900" y="82886"/>
                  <a:pt x="6946900" y="184611"/>
                </a:cubicBezTo>
                <a:cubicBezTo>
                  <a:pt x="6946900" y="9347332"/>
                  <a:pt x="6946900" y="9347332"/>
                  <a:pt x="6946900" y="9347332"/>
                </a:cubicBezTo>
                <a:cubicBezTo>
                  <a:pt x="6946900" y="9445289"/>
                  <a:pt x="6863974" y="9528175"/>
                  <a:pt x="6762202" y="9528175"/>
                </a:cubicBezTo>
                <a:cubicBezTo>
                  <a:pt x="180928" y="9528175"/>
                  <a:pt x="180928" y="9528175"/>
                  <a:pt x="180928" y="9528175"/>
                </a:cubicBezTo>
                <a:cubicBezTo>
                  <a:pt x="82925" y="9528175"/>
                  <a:pt x="0" y="9445289"/>
                  <a:pt x="0" y="9347332"/>
                </a:cubicBezTo>
                <a:cubicBezTo>
                  <a:pt x="0" y="184611"/>
                  <a:pt x="0" y="184611"/>
                  <a:pt x="0" y="184611"/>
                </a:cubicBezTo>
                <a:cubicBezTo>
                  <a:pt x="0" y="82886"/>
                  <a:pt x="82925" y="0"/>
                  <a:pt x="180928" y="0"/>
                </a:cubicBezTo>
                <a:close/>
              </a:path>
            </a:pathLst>
          </a:custGeom>
          <a:blipFill>
            <a:blip r:embed="rId2"/>
            <a:stretch>
              <a:fillRect/>
            </a:stretch>
          </a:blipFill>
          <a:effectLst/>
          <a:scene3d>
            <a:camera prst="isometricBottomDown">
              <a:rot lat="19620000" lon="3000000" rev="17412000"/>
            </a:camera>
            <a:lightRig rig="threePt" dir="t"/>
          </a:scene3d>
          <a:sp3d prstMaterial="matte"/>
        </p:spPr>
        <p:txBody>
          <a:bodyPr wrap="square" anchor="ctr">
            <a:noAutofit/>
          </a:bodyPr>
          <a:lstStyle>
            <a:lvl1pPr marL="0" indent="0" algn="ctr">
              <a:buFontTx/>
              <a:buNone/>
              <a:defRPr sz="2400"/>
            </a:lvl1pPr>
          </a:lstStyle>
          <a:p>
            <a:r>
              <a:rPr lang="en-US"/>
              <a:t> </a:t>
            </a:r>
          </a:p>
        </p:txBody>
      </p:sp>
      <p:sp>
        <p:nvSpPr>
          <p:cNvPr id="8" name="Picture Placeholder 14">
            <a:extLst>
              <a:ext uri="{FF2B5EF4-FFF2-40B4-BE49-F238E27FC236}">
                <a16:creationId xmlns:a16="http://schemas.microsoft.com/office/drawing/2014/main" id="{F86CCD24-EEBD-44B1-AAE0-E278A9981069}"/>
              </a:ext>
            </a:extLst>
          </p:cNvPr>
          <p:cNvSpPr>
            <a:spLocks noGrp="1"/>
          </p:cNvSpPr>
          <p:nvPr>
            <p:ph type="pic" sz="quarter" idx="16" hasCustomPrompt="1"/>
          </p:nvPr>
        </p:nvSpPr>
        <p:spPr>
          <a:xfrm>
            <a:off x="12018081" y="330692"/>
            <a:ext cx="8138160" cy="12527280"/>
          </a:xfrm>
          <a:custGeom>
            <a:avLst/>
            <a:gdLst>
              <a:gd name="connsiteX0" fmla="*/ 180928 w 6946900"/>
              <a:gd name="connsiteY0" fmla="*/ 0 h 9528175"/>
              <a:gd name="connsiteX1" fmla="*/ 6762202 w 6946900"/>
              <a:gd name="connsiteY1" fmla="*/ 0 h 9528175"/>
              <a:gd name="connsiteX2" fmla="*/ 6946900 w 6946900"/>
              <a:gd name="connsiteY2" fmla="*/ 184611 h 9528175"/>
              <a:gd name="connsiteX3" fmla="*/ 6946900 w 6946900"/>
              <a:gd name="connsiteY3" fmla="*/ 9347332 h 9528175"/>
              <a:gd name="connsiteX4" fmla="*/ 6762202 w 6946900"/>
              <a:gd name="connsiteY4" fmla="*/ 9528175 h 9528175"/>
              <a:gd name="connsiteX5" fmla="*/ 180928 w 6946900"/>
              <a:gd name="connsiteY5" fmla="*/ 9528175 h 9528175"/>
              <a:gd name="connsiteX6" fmla="*/ 0 w 6946900"/>
              <a:gd name="connsiteY6" fmla="*/ 9347332 h 9528175"/>
              <a:gd name="connsiteX7" fmla="*/ 0 w 6946900"/>
              <a:gd name="connsiteY7" fmla="*/ 184611 h 9528175"/>
              <a:gd name="connsiteX8" fmla="*/ 180928 w 6946900"/>
              <a:gd name="connsiteY8" fmla="*/ 0 h 952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46900" h="9528175">
                <a:moveTo>
                  <a:pt x="180928" y="0"/>
                </a:moveTo>
                <a:cubicBezTo>
                  <a:pt x="6762202" y="0"/>
                  <a:pt x="6762202" y="0"/>
                  <a:pt x="6762202" y="0"/>
                </a:cubicBezTo>
                <a:cubicBezTo>
                  <a:pt x="6863974" y="0"/>
                  <a:pt x="6946900" y="82886"/>
                  <a:pt x="6946900" y="184611"/>
                </a:cubicBezTo>
                <a:cubicBezTo>
                  <a:pt x="6946900" y="9347332"/>
                  <a:pt x="6946900" y="9347332"/>
                  <a:pt x="6946900" y="9347332"/>
                </a:cubicBezTo>
                <a:cubicBezTo>
                  <a:pt x="6946900" y="9445289"/>
                  <a:pt x="6863974" y="9528175"/>
                  <a:pt x="6762202" y="9528175"/>
                </a:cubicBezTo>
                <a:cubicBezTo>
                  <a:pt x="180928" y="9528175"/>
                  <a:pt x="180928" y="9528175"/>
                  <a:pt x="180928" y="9528175"/>
                </a:cubicBezTo>
                <a:cubicBezTo>
                  <a:pt x="82925" y="9528175"/>
                  <a:pt x="0" y="9445289"/>
                  <a:pt x="0" y="9347332"/>
                </a:cubicBezTo>
                <a:cubicBezTo>
                  <a:pt x="0" y="184611"/>
                  <a:pt x="0" y="184611"/>
                  <a:pt x="0" y="184611"/>
                </a:cubicBezTo>
                <a:cubicBezTo>
                  <a:pt x="0" y="82886"/>
                  <a:pt x="82925" y="0"/>
                  <a:pt x="180928" y="0"/>
                </a:cubicBezTo>
                <a:close/>
              </a:path>
            </a:pathLst>
          </a:custGeom>
          <a:blipFill>
            <a:blip r:embed="rId2"/>
            <a:stretch>
              <a:fillRect/>
            </a:stretch>
          </a:blipFill>
          <a:effectLst>
            <a:outerShdw blurRad="1257300" dist="1041400" dir="1800000" sx="99000" sy="99000" algn="ctr" rotWithShape="0">
              <a:prstClr val="black">
                <a:alpha val="40000"/>
              </a:prstClr>
            </a:outerShdw>
          </a:effectLst>
          <a:scene3d>
            <a:camera prst="isometricBottomDown">
              <a:rot lat="19620000" lon="3000000" rev="17412000"/>
            </a:camera>
            <a:lightRig rig="threePt" dir="t"/>
          </a:scene3d>
          <a:sp3d prstMaterial="matte"/>
        </p:spPr>
        <p:txBody>
          <a:bodyPr wrap="square" anchor="ctr">
            <a:noAutofit/>
          </a:bodyPr>
          <a:lstStyle>
            <a:lvl1pPr marL="0" indent="0" algn="ctr">
              <a:buFontTx/>
              <a:buNone/>
              <a:defRPr sz="2400"/>
            </a:lvl1pPr>
          </a:lstStyle>
          <a:p>
            <a:r>
              <a:rPr lang="en-US"/>
              <a:t> </a:t>
            </a:r>
          </a:p>
        </p:txBody>
      </p:sp>
      <p:sp>
        <p:nvSpPr>
          <p:cNvPr id="9" name="Picture Placeholder 14">
            <a:extLst>
              <a:ext uri="{FF2B5EF4-FFF2-40B4-BE49-F238E27FC236}">
                <a16:creationId xmlns:a16="http://schemas.microsoft.com/office/drawing/2014/main" id="{ABA520E2-51C3-40D7-AEDE-9D02A83EC15D}"/>
              </a:ext>
            </a:extLst>
          </p:cNvPr>
          <p:cNvSpPr>
            <a:spLocks noGrp="1"/>
          </p:cNvSpPr>
          <p:nvPr>
            <p:ph type="pic" sz="quarter" idx="17" hasCustomPrompt="1"/>
          </p:nvPr>
        </p:nvSpPr>
        <p:spPr>
          <a:xfrm>
            <a:off x="12018081" y="-1935766"/>
            <a:ext cx="8138160" cy="12527280"/>
          </a:xfrm>
          <a:custGeom>
            <a:avLst/>
            <a:gdLst>
              <a:gd name="connsiteX0" fmla="*/ 180928 w 6946900"/>
              <a:gd name="connsiteY0" fmla="*/ 0 h 9528175"/>
              <a:gd name="connsiteX1" fmla="*/ 6762202 w 6946900"/>
              <a:gd name="connsiteY1" fmla="*/ 0 h 9528175"/>
              <a:gd name="connsiteX2" fmla="*/ 6946900 w 6946900"/>
              <a:gd name="connsiteY2" fmla="*/ 184611 h 9528175"/>
              <a:gd name="connsiteX3" fmla="*/ 6946900 w 6946900"/>
              <a:gd name="connsiteY3" fmla="*/ 9347332 h 9528175"/>
              <a:gd name="connsiteX4" fmla="*/ 6762202 w 6946900"/>
              <a:gd name="connsiteY4" fmla="*/ 9528175 h 9528175"/>
              <a:gd name="connsiteX5" fmla="*/ 180928 w 6946900"/>
              <a:gd name="connsiteY5" fmla="*/ 9528175 h 9528175"/>
              <a:gd name="connsiteX6" fmla="*/ 0 w 6946900"/>
              <a:gd name="connsiteY6" fmla="*/ 9347332 h 9528175"/>
              <a:gd name="connsiteX7" fmla="*/ 0 w 6946900"/>
              <a:gd name="connsiteY7" fmla="*/ 184611 h 9528175"/>
              <a:gd name="connsiteX8" fmla="*/ 180928 w 6946900"/>
              <a:gd name="connsiteY8" fmla="*/ 0 h 952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46900" h="9528175">
                <a:moveTo>
                  <a:pt x="180928" y="0"/>
                </a:moveTo>
                <a:cubicBezTo>
                  <a:pt x="6762202" y="0"/>
                  <a:pt x="6762202" y="0"/>
                  <a:pt x="6762202" y="0"/>
                </a:cubicBezTo>
                <a:cubicBezTo>
                  <a:pt x="6863974" y="0"/>
                  <a:pt x="6946900" y="82886"/>
                  <a:pt x="6946900" y="184611"/>
                </a:cubicBezTo>
                <a:cubicBezTo>
                  <a:pt x="6946900" y="9347332"/>
                  <a:pt x="6946900" y="9347332"/>
                  <a:pt x="6946900" y="9347332"/>
                </a:cubicBezTo>
                <a:cubicBezTo>
                  <a:pt x="6946900" y="9445289"/>
                  <a:pt x="6863974" y="9528175"/>
                  <a:pt x="6762202" y="9528175"/>
                </a:cubicBezTo>
                <a:cubicBezTo>
                  <a:pt x="180928" y="9528175"/>
                  <a:pt x="180928" y="9528175"/>
                  <a:pt x="180928" y="9528175"/>
                </a:cubicBezTo>
                <a:cubicBezTo>
                  <a:pt x="82925" y="9528175"/>
                  <a:pt x="0" y="9445289"/>
                  <a:pt x="0" y="9347332"/>
                </a:cubicBezTo>
                <a:cubicBezTo>
                  <a:pt x="0" y="184611"/>
                  <a:pt x="0" y="184611"/>
                  <a:pt x="0" y="184611"/>
                </a:cubicBezTo>
                <a:cubicBezTo>
                  <a:pt x="0" y="82886"/>
                  <a:pt x="82925" y="0"/>
                  <a:pt x="180928" y="0"/>
                </a:cubicBezTo>
                <a:close/>
              </a:path>
            </a:pathLst>
          </a:custGeom>
          <a:blipFill>
            <a:blip r:embed="rId2"/>
            <a:stretch>
              <a:fillRect/>
            </a:stretch>
          </a:blipFill>
          <a:effectLst>
            <a:outerShdw blurRad="1257300" dist="1041400" dir="1800000" sx="99000" sy="99000" algn="ctr" rotWithShape="0">
              <a:prstClr val="black">
                <a:alpha val="40000"/>
              </a:prstClr>
            </a:outerShdw>
          </a:effectLst>
          <a:scene3d>
            <a:camera prst="isometricBottomDown">
              <a:rot lat="19620000" lon="3000000" rev="17412000"/>
            </a:camera>
            <a:lightRig rig="threePt" dir="t"/>
          </a:scene3d>
          <a:sp3d prstMaterial="matte"/>
        </p:spPr>
        <p:txBody>
          <a:bodyPr wrap="square" anchor="ctr">
            <a:noAutofit/>
          </a:bodyPr>
          <a:lstStyle>
            <a:lvl1pPr marL="0" indent="0" algn="ctr">
              <a:buFontTx/>
              <a:buNone/>
              <a:defRPr sz="2400"/>
            </a:lvl1pPr>
          </a:lstStyle>
          <a:p>
            <a:r>
              <a:rPr lang="en-US"/>
              <a:t> </a:t>
            </a:r>
          </a:p>
        </p:txBody>
      </p:sp>
    </p:spTree>
    <p:extLst>
      <p:ext uri="{BB962C8B-B14F-4D97-AF65-F5344CB8AC3E}">
        <p14:creationId xmlns:p14="http://schemas.microsoft.com/office/powerpoint/2010/main" val="3025733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withEffect">
                                  <p:stCondLst>
                                    <p:cond delay="23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270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42" presetClass="path" presetSubtype="0" decel="100000" fill="hold" grpId="1" nodeType="withEffect">
                                  <p:stCondLst>
                                    <p:cond delay="2100"/>
                                  </p:stCondLst>
                                  <p:childTnLst>
                                    <p:animMotion origin="layout" path="M -4.63351E-6 2.96296E-6 L -4.63351E-6 0.25 " pathEditMode="relative" rAng="0" ptsTypes="AA">
                                      <p:cBhvr>
                                        <p:cTn id="12" dur="1500" spd="-100000" fill="hold"/>
                                        <p:tgtEl>
                                          <p:spTgt spid="8"/>
                                        </p:tgtEl>
                                        <p:attrNameLst>
                                          <p:attrName>ppt_x</p:attrName>
                                          <p:attrName>ppt_y</p:attrName>
                                        </p:attrNameLst>
                                      </p:cBhvr>
                                      <p:rCtr x="0" y="12500"/>
                                    </p:animMotion>
                                  </p:childTnLst>
                                </p:cTn>
                              </p:par>
                              <p:par>
                                <p:cTn id="13" presetID="10" presetClass="entr" presetSubtype="0" fill="hold" grpId="0" nodeType="withEffect">
                                  <p:stCondLst>
                                    <p:cond delay="310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42" presetClass="path" presetSubtype="0" decel="100000" fill="hold" grpId="1" nodeType="withEffect">
                                  <p:stCondLst>
                                    <p:cond delay="2500"/>
                                  </p:stCondLst>
                                  <p:childTnLst>
                                    <p:animMotion origin="layout" path="M -4.63351E-6 7.40741E-7 L -4.63351E-6 0.25 " pathEditMode="relative" rAng="0" ptsTypes="AA">
                                      <p:cBhvr>
                                        <p:cTn id="17" dur="1500" spd="-100000" fill="hold"/>
                                        <p:tgtEl>
                                          <p:spTgt spid="9"/>
                                        </p:tgtEl>
                                        <p:attrNameLst>
                                          <p:attrName>ppt_x</p:attrName>
                                          <p:attrName>ppt_y</p:attrName>
                                        </p:attrNameLst>
                                      </p:cBhvr>
                                      <p:rCtr x="0" y="125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1" animBg="1"/>
      <p:bldP spid="8" grpId="0" animBg="1"/>
      <p:bldP spid="8" grpId="1" animBg="1"/>
      <p:bldP spid="9" grpId="0" animBg="1"/>
      <p:bldP spid="9" grpId="1" animBg="1"/>
    </p:bldLst>
  </p:timing>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80_Custom Layout">
    <p:bg>
      <p:bgPr>
        <a:solidFill>
          <a:schemeClr val="bg1"/>
        </a:solidFill>
        <a:effectLst/>
      </p:bgPr>
    </p:bg>
    <p:spTree>
      <p:nvGrpSpPr>
        <p:cNvPr id="1" name=""/>
        <p:cNvGrpSpPr/>
        <p:nvPr/>
      </p:nvGrpSpPr>
      <p:grpSpPr>
        <a:xfrm>
          <a:off x="0" y="0"/>
          <a:ext cx="0" cy="0"/>
          <a:chOff x="0" y="0"/>
          <a:chExt cx="0" cy="0"/>
        </a:xfrm>
      </p:grpSpPr>
      <p:sp>
        <p:nvSpPr>
          <p:cNvPr id="8" name="Picture Placeholder 6">
            <a:extLst>
              <a:ext uri="{FF2B5EF4-FFF2-40B4-BE49-F238E27FC236}">
                <a16:creationId xmlns:a16="http://schemas.microsoft.com/office/drawing/2014/main" id="{A6497792-ED6D-4F54-8610-2FD55173DAC9}"/>
              </a:ext>
            </a:extLst>
          </p:cNvPr>
          <p:cNvSpPr>
            <a:spLocks noGrp="1"/>
          </p:cNvSpPr>
          <p:nvPr>
            <p:ph type="pic" sz="quarter" idx="14" hasCustomPrompt="1"/>
          </p:nvPr>
        </p:nvSpPr>
        <p:spPr>
          <a:xfrm>
            <a:off x="14262727" y="-2504269"/>
            <a:ext cx="7772400" cy="10058400"/>
          </a:xfrm>
          <a:custGeom>
            <a:avLst/>
            <a:gdLst>
              <a:gd name="connsiteX0" fmla="*/ 180928 w 6946900"/>
              <a:gd name="connsiteY0" fmla="*/ 0 h 9528175"/>
              <a:gd name="connsiteX1" fmla="*/ 6762202 w 6946900"/>
              <a:gd name="connsiteY1" fmla="*/ 0 h 9528175"/>
              <a:gd name="connsiteX2" fmla="*/ 6946900 w 6946900"/>
              <a:gd name="connsiteY2" fmla="*/ 184611 h 9528175"/>
              <a:gd name="connsiteX3" fmla="*/ 6946900 w 6946900"/>
              <a:gd name="connsiteY3" fmla="*/ 9347332 h 9528175"/>
              <a:gd name="connsiteX4" fmla="*/ 6762202 w 6946900"/>
              <a:gd name="connsiteY4" fmla="*/ 9528175 h 9528175"/>
              <a:gd name="connsiteX5" fmla="*/ 180928 w 6946900"/>
              <a:gd name="connsiteY5" fmla="*/ 9528175 h 9528175"/>
              <a:gd name="connsiteX6" fmla="*/ 0 w 6946900"/>
              <a:gd name="connsiteY6" fmla="*/ 9347332 h 9528175"/>
              <a:gd name="connsiteX7" fmla="*/ 0 w 6946900"/>
              <a:gd name="connsiteY7" fmla="*/ 184611 h 9528175"/>
              <a:gd name="connsiteX8" fmla="*/ 180928 w 6946900"/>
              <a:gd name="connsiteY8" fmla="*/ 0 h 952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46900" h="9528175">
                <a:moveTo>
                  <a:pt x="180928" y="0"/>
                </a:moveTo>
                <a:cubicBezTo>
                  <a:pt x="6762202" y="0"/>
                  <a:pt x="6762202" y="0"/>
                  <a:pt x="6762202" y="0"/>
                </a:cubicBezTo>
                <a:cubicBezTo>
                  <a:pt x="6863974" y="0"/>
                  <a:pt x="6946900" y="82886"/>
                  <a:pt x="6946900" y="184611"/>
                </a:cubicBezTo>
                <a:cubicBezTo>
                  <a:pt x="6946900" y="9347332"/>
                  <a:pt x="6946900" y="9347332"/>
                  <a:pt x="6946900" y="9347332"/>
                </a:cubicBezTo>
                <a:cubicBezTo>
                  <a:pt x="6946900" y="9445289"/>
                  <a:pt x="6863974" y="9528175"/>
                  <a:pt x="6762202" y="9528175"/>
                </a:cubicBezTo>
                <a:cubicBezTo>
                  <a:pt x="180928" y="9528175"/>
                  <a:pt x="180928" y="9528175"/>
                  <a:pt x="180928" y="9528175"/>
                </a:cubicBezTo>
                <a:cubicBezTo>
                  <a:pt x="82925" y="9528175"/>
                  <a:pt x="0" y="9445289"/>
                  <a:pt x="0" y="9347332"/>
                </a:cubicBezTo>
                <a:cubicBezTo>
                  <a:pt x="0" y="184611"/>
                  <a:pt x="0" y="184611"/>
                  <a:pt x="0" y="184611"/>
                </a:cubicBezTo>
                <a:cubicBezTo>
                  <a:pt x="0" y="82886"/>
                  <a:pt x="82925" y="0"/>
                  <a:pt x="180928" y="0"/>
                </a:cubicBezTo>
                <a:close/>
              </a:path>
            </a:pathLst>
          </a:custGeom>
          <a:blipFill>
            <a:blip r:embed="rId2"/>
            <a:stretch>
              <a:fillRect/>
            </a:stretch>
          </a:blipFill>
          <a:effectLst/>
          <a:scene3d>
            <a:camera prst="isometricTopUp">
              <a:rot lat="1440000" lon="2400000" rev="3660000"/>
            </a:camera>
            <a:lightRig rig="threePt" dir="t"/>
          </a:scene3d>
        </p:spPr>
        <p:txBody>
          <a:bodyPr wrap="square" anchor="ctr">
            <a:noAutofit/>
          </a:bodyPr>
          <a:lstStyle>
            <a:lvl1pPr marL="0" indent="0" algn="ctr">
              <a:buFontTx/>
              <a:buNone/>
              <a:defRPr sz="2400"/>
            </a:lvl1pPr>
          </a:lstStyle>
          <a:p>
            <a:r>
              <a:rPr lang="en-US"/>
              <a:t>  </a:t>
            </a:r>
          </a:p>
        </p:txBody>
      </p:sp>
      <p:sp>
        <p:nvSpPr>
          <p:cNvPr id="4" name="Picture Placeholder 6">
            <a:extLst>
              <a:ext uri="{FF2B5EF4-FFF2-40B4-BE49-F238E27FC236}">
                <a16:creationId xmlns:a16="http://schemas.microsoft.com/office/drawing/2014/main" id="{F395A455-90B6-47E0-8201-16D4F23F8B8B}"/>
              </a:ext>
            </a:extLst>
          </p:cNvPr>
          <p:cNvSpPr>
            <a:spLocks noGrp="1"/>
          </p:cNvSpPr>
          <p:nvPr>
            <p:ph type="pic" sz="quarter" idx="13" hasCustomPrompt="1"/>
          </p:nvPr>
        </p:nvSpPr>
        <p:spPr>
          <a:xfrm>
            <a:off x="9022135" y="1905733"/>
            <a:ext cx="6328745" cy="10405918"/>
          </a:xfrm>
          <a:custGeom>
            <a:avLst/>
            <a:gdLst>
              <a:gd name="connsiteX0" fmla="*/ 180928 w 6946900"/>
              <a:gd name="connsiteY0" fmla="*/ 0 h 9528175"/>
              <a:gd name="connsiteX1" fmla="*/ 6762202 w 6946900"/>
              <a:gd name="connsiteY1" fmla="*/ 0 h 9528175"/>
              <a:gd name="connsiteX2" fmla="*/ 6946900 w 6946900"/>
              <a:gd name="connsiteY2" fmla="*/ 184611 h 9528175"/>
              <a:gd name="connsiteX3" fmla="*/ 6946900 w 6946900"/>
              <a:gd name="connsiteY3" fmla="*/ 9347332 h 9528175"/>
              <a:gd name="connsiteX4" fmla="*/ 6762202 w 6946900"/>
              <a:gd name="connsiteY4" fmla="*/ 9528175 h 9528175"/>
              <a:gd name="connsiteX5" fmla="*/ 180928 w 6946900"/>
              <a:gd name="connsiteY5" fmla="*/ 9528175 h 9528175"/>
              <a:gd name="connsiteX6" fmla="*/ 0 w 6946900"/>
              <a:gd name="connsiteY6" fmla="*/ 9347332 h 9528175"/>
              <a:gd name="connsiteX7" fmla="*/ 0 w 6946900"/>
              <a:gd name="connsiteY7" fmla="*/ 184611 h 9528175"/>
              <a:gd name="connsiteX8" fmla="*/ 180928 w 6946900"/>
              <a:gd name="connsiteY8" fmla="*/ 0 h 952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46900" h="9528175">
                <a:moveTo>
                  <a:pt x="180928" y="0"/>
                </a:moveTo>
                <a:cubicBezTo>
                  <a:pt x="6762202" y="0"/>
                  <a:pt x="6762202" y="0"/>
                  <a:pt x="6762202" y="0"/>
                </a:cubicBezTo>
                <a:cubicBezTo>
                  <a:pt x="6863974" y="0"/>
                  <a:pt x="6946900" y="82886"/>
                  <a:pt x="6946900" y="184611"/>
                </a:cubicBezTo>
                <a:cubicBezTo>
                  <a:pt x="6946900" y="9347332"/>
                  <a:pt x="6946900" y="9347332"/>
                  <a:pt x="6946900" y="9347332"/>
                </a:cubicBezTo>
                <a:cubicBezTo>
                  <a:pt x="6946900" y="9445289"/>
                  <a:pt x="6863974" y="9528175"/>
                  <a:pt x="6762202" y="9528175"/>
                </a:cubicBezTo>
                <a:cubicBezTo>
                  <a:pt x="180928" y="9528175"/>
                  <a:pt x="180928" y="9528175"/>
                  <a:pt x="180928" y="9528175"/>
                </a:cubicBezTo>
                <a:cubicBezTo>
                  <a:pt x="82925" y="9528175"/>
                  <a:pt x="0" y="9445289"/>
                  <a:pt x="0" y="9347332"/>
                </a:cubicBezTo>
                <a:cubicBezTo>
                  <a:pt x="0" y="184611"/>
                  <a:pt x="0" y="184611"/>
                  <a:pt x="0" y="184611"/>
                </a:cubicBezTo>
                <a:cubicBezTo>
                  <a:pt x="0" y="82886"/>
                  <a:pt x="82925" y="0"/>
                  <a:pt x="180928" y="0"/>
                </a:cubicBezTo>
                <a:close/>
              </a:path>
            </a:pathLst>
          </a:custGeom>
          <a:blipFill>
            <a:blip r:embed="rId2"/>
            <a:stretch>
              <a:fillRect/>
            </a:stretch>
          </a:blipFill>
          <a:effectLst/>
          <a:scene3d>
            <a:camera prst="isometricTopUp">
              <a:rot lat="0" lon="0" rev="2592000"/>
            </a:camera>
            <a:lightRig rig="threePt" dir="t"/>
          </a:scene3d>
        </p:spPr>
        <p:txBody>
          <a:bodyPr wrap="square" anchor="ctr">
            <a:noAutofit/>
          </a:bodyPr>
          <a:lstStyle>
            <a:lvl1pPr marL="0" indent="0" algn="ctr">
              <a:buFontTx/>
              <a:buNone/>
              <a:defRPr sz="2400"/>
            </a:lvl1pPr>
          </a:lstStyle>
          <a:p>
            <a:r>
              <a:rPr lang="en-US"/>
              <a:t> </a:t>
            </a:r>
          </a:p>
        </p:txBody>
      </p:sp>
      <p:sp>
        <p:nvSpPr>
          <p:cNvPr id="13" name="Picture Placeholder 6">
            <a:extLst>
              <a:ext uri="{FF2B5EF4-FFF2-40B4-BE49-F238E27FC236}">
                <a16:creationId xmlns:a16="http://schemas.microsoft.com/office/drawing/2014/main" id="{C8BF64FE-1E33-45BC-BDD7-7BD551FA39A6}"/>
              </a:ext>
            </a:extLst>
          </p:cNvPr>
          <p:cNvSpPr>
            <a:spLocks noGrp="1"/>
          </p:cNvSpPr>
          <p:nvPr>
            <p:ph type="pic" sz="quarter" idx="19" hasCustomPrompt="1"/>
          </p:nvPr>
        </p:nvSpPr>
        <p:spPr>
          <a:xfrm>
            <a:off x="744417" y="9917913"/>
            <a:ext cx="7772400" cy="10058400"/>
          </a:xfrm>
          <a:custGeom>
            <a:avLst/>
            <a:gdLst>
              <a:gd name="connsiteX0" fmla="*/ 180928 w 6946900"/>
              <a:gd name="connsiteY0" fmla="*/ 0 h 9528175"/>
              <a:gd name="connsiteX1" fmla="*/ 6762202 w 6946900"/>
              <a:gd name="connsiteY1" fmla="*/ 0 h 9528175"/>
              <a:gd name="connsiteX2" fmla="*/ 6946900 w 6946900"/>
              <a:gd name="connsiteY2" fmla="*/ 184611 h 9528175"/>
              <a:gd name="connsiteX3" fmla="*/ 6946900 w 6946900"/>
              <a:gd name="connsiteY3" fmla="*/ 9347332 h 9528175"/>
              <a:gd name="connsiteX4" fmla="*/ 6762202 w 6946900"/>
              <a:gd name="connsiteY4" fmla="*/ 9528175 h 9528175"/>
              <a:gd name="connsiteX5" fmla="*/ 180928 w 6946900"/>
              <a:gd name="connsiteY5" fmla="*/ 9528175 h 9528175"/>
              <a:gd name="connsiteX6" fmla="*/ 0 w 6946900"/>
              <a:gd name="connsiteY6" fmla="*/ 9347332 h 9528175"/>
              <a:gd name="connsiteX7" fmla="*/ 0 w 6946900"/>
              <a:gd name="connsiteY7" fmla="*/ 184611 h 9528175"/>
              <a:gd name="connsiteX8" fmla="*/ 180928 w 6946900"/>
              <a:gd name="connsiteY8" fmla="*/ 0 h 952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46900" h="9528175">
                <a:moveTo>
                  <a:pt x="180928" y="0"/>
                </a:moveTo>
                <a:cubicBezTo>
                  <a:pt x="6762202" y="0"/>
                  <a:pt x="6762202" y="0"/>
                  <a:pt x="6762202" y="0"/>
                </a:cubicBezTo>
                <a:cubicBezTo>
                  <a:pt x="6863974" y="0"/>
                  <a:pt x="6946900" y="82886"/>
                  <a:pt x="6946900" y="184611"/>
                </a:cubicBezTo>
                <a:cubicBezTo>
                  <a:pt x="6946900" y="9347332"/>
                  <a:pt x="6946900" y="9347332"/>
                  <a:pt x="6946900" y="9347332"/>
                </a:cubicBezTo>
                <a:cubicBezTo>
                  <a:pt x="6946900" y="9445289"/>
                  <a:pt x="6863974" y="9528175"/>
                  <a:pt x="6762202" y="9528175"/>
                </a:cubicBezTo>
                <a:cubicBezTo>
                  <a:pt x="180928" y="9528175"/>
                  <a:pt x="180928" y="9528175"/>
                  <a:pt x="180928" y="9528175"/>
                </a:cubicBezTo>
                <a:cubicBezTo>
                  <a:pt x="82925" y="9528175"/>
                  <a:pt x="0" y="9445289"/>
                  <a:pt x="0" y="9347332"/>
                </a:cubicBezTo>
                <a:cubicBezTo>
                  <a:pt x="0" y="184611"/>
                  <a:pt x="0" y="184611"/>
                  <a:pt x="0" y="184611"/>
                </a:cubicBezTo>
                <a:cubicBezTo>
                  <a:pt x="0" y="82886"/>
                  <a:pt x="82925" y="0"/>
                  <a:pt x="180928" y="0"/>
                </a:cubicBezTo>
                <a:close/>
              </a:path>
            </a:pathLst>
          </a:custGeom>
          <a:blipFill>
            <a:blip r:embed="rId2"/>
            <a:stretch>
              <a:fillRect/>
            </a:stretch>
          </a:blipFill>
          <a:effectLst/>
          <a:scene3d>
            <a:camera prst="isometricTopUp">
              <a:rot lat="1440000" lon="2400000" rev="3660000"/>
            </a:camera>
            <a:lightRig rig="threePt" dir="t"/>
          </a:scene3d>
        </p:spPr>
        <p:txBody>
          <a:bodyPr wrap="square" anchor="ctr">
            <a:noAutofit/>
          </a:bodyPr>
          <a:lstStyle>
            <a:lvl1pPr marL="0" indent="0" algn="ctr">
              <a:buFontTx/>
              <a:buNone/>
              <a:defRPr sz="2400"/>
            </a:lvl1pPr>
          </a:lstStyle>
          <a:p>
            <a:r>
              <a:rPr lang="en-US"/>
              <a:t> </a:t>
            </a:r>
          </a:p>
        </p:txBody>
      </p:sp>
      <p:sp>
        <p:nvSpPr>
          <p:cNvPr id="12" name="Picture Placeholder 6">
            <a:extLst>
              <a:ext uri="{FF2B5EF4-FFF2-40B4-BE49-F238E27FC236}">
                <a16:creationId xmlns:a16="http://schemas.microsoft.com/office/drawing/2014/main" id="{29ECFF06-47C2-4779-9C66-22674E15A749}"/>
              </a:ext>
            </a:extLst>
          </p:cNvPr>
          <p:cNvSpPr>
            <a:spLocks noGrp="1"/>
          </p:cNvSpPr>
          <p:nvPr>
            <p:ph type="pic" sz="quarter" idx="18" hasCustomPrompt="1"/>
          </p:nvPr>
        </p:nvSpPr>
        <p:spPr>
          <a:xfrm>
            <a:off x="18403888" y="9457520"/>
            <a:ext cx="7772400" cy="10058400"/>
          </a:xfrm>
          <a:custGeom>
            <a:avLst/>
            <a:gdLst>
              <a:gd name="connsiteX0" fmla="*/ 180928 w 6946900"/>
              <a:gd name="connsiteY0" fmla="*/ 0 h 9528175"/>
              <a:gd name="connsiteX1" fmla="*/ 6762202 w 6946900"/>
              <a:gd name="connsiteY1" fmla="*/ 0 h 9528175"/>
              <a:gd name="connsiteX2" fmla="*/ 6946900 w 6946900"/>
              <a:gd name="connsiteY2" fmla="*/ 184611 h 9528175"/>
              <a:gd name="connsiteX3" fmla="*/ 6946900 w 6946900"/>
              <a:gd name="connsiteY3" fmla="*/ 9347332 h 9528175"/>
              <a:gd name="connsiteX4" fmla="*/ 6762202 w 6946900"/>
              <a:gd name="connsiteY4" fmla="*/ 9528175 h 9528175"/>
              <a:gd name="connsiteX5" fmla="*/ 180928 w 6946900"/>
              <a:gd name="connsiteY5" fmla="*/ 9528175 h 9528175"/>
              <a:gd name="connsiteX6" fmla="*/ 0 w 6946900"/>
              <a:gd name="connsiteY6" fmla="*/ 9347332 h 9528175"/>
              <a:gd name="connsiteX7" fmla="*/ 0 w 6946900"/>
              <a:gd name="connsiteY7" fmla="*/ 184611 h 9528175"/>
              <a:gd name="connsiteX8" fmla="*/ 180928 w 6946900"/>
              <a:gd name="connsiteY8" fmla="*/ 0 h 952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46900" h="9528175">
                <a:moveTo>
                  <a:pt x="180928" y="0"/>
                </a:moveTo>
                <a:cubicBezTo>
                  <a:pt x="6762202" y="0"/>
                  <a:pt x="6762202" y="0"/>
                  <a:pt x="6762202" y="0"/>
                </a:cubicBezTo>
                <a:cubicBezTo>
                  <a:pt x="6863974" y="0"/>
                  <a:pt x="6946900" y="82886"/>
                  <a:pt x="6946900" y="184611"/>
                </a:cubicBezTo>
                <a:cubicBezTo>
                  <a:pt x="6946900" y="9347332"/>
                  <a:pt x="6946900" y="9347332"/>
                  <a:pt x="6946900" y="9347332"/>
                </a:cubicBezTo>
                <a:cubicBezTo>
                  <a:pt x="6946900" y="9445289"/>
                  <a:pt x="6863974" y="9528175"/>
                  <a:pt x="6762202" y="9528175"/>
                </a:cubicBezTo>
                <a:cubicBezTo>
                  <a:pt x="180928" y="9528175"/>
                  <a:pt x="180928" y="9528175"/>
                  <a:pt x="180928" y="9528175"/>
                </a:cubicBezTo>
                <a:cubicBezTo>
                  <a:pt x="82925" y="9528175"/>
                  <a:pt x="0" y="9445289"/>
                  <a:pt x="0" y="9347332"/>
                </a:cubicBezTo>
                <a:cubicBezTo>
                  <a:pt x="0" y="184611"/>
                  <a:pt x="0" y="184611"/>
                  <a:pt x="0" y="184611"/>
                </a:cubicBezTo>
                <a:cubicBezTo>
                  <a:pt x="0" y="82886"/>
                  <a:pt x="82925" y="0"/>
                  <a:pt x="180928" y="0"/>
                </a:cubicBezTo>
                <a:close/>
              </a:path>
            </a:pathLst>
          </a:custGeom>
          <a:blipFill>
            <a:blip r:embed="rId2"/>
            <a:stretch>
              <a:fillRect/>
            </a:stretch>
          </a:blipFill>
          <a:effectLst/>
          <a:scene3d>
            <a:camera prst="isometricTopUp">
              <a:rot lat="1440000" lon="2400000" rev="3660000"/>
            </a:camera>
            <a:lightRig rig="threePt" dir="t"/>
          </a:scene3d>
        </p:spPr>
        <p:txBody>
          <a:bodyPr wrap="square" anchor="ctr">
            <a:noAutofit/>
          </a:bodyPr>
          <a:lstStyle>
            <a:lvl1pPr marL="0" indent="0" algn="ctr">
              <a:buFontTx/>
              <a:buNone/>
              <a:defRPr sz="2400"/>
            </a:lvl1pPr>
          </a:lstStyle>
          <a:p>
            <a:r>
              <a:rPr lang="en-US"/>
              <a:t> </a:t>
            </a:r>
          </a:p>
        </p:txBody>
      </p:sp>
      <p:sp>
        <p:nvSpPr>
          <p:cNvPr id="11" name="Picture Placeholder 6">
            <a:extLst>
              <a:ext uri="{FF2B5EF4-FFF2-40B4-BE49-F238E27FC236}">
                <a16:creationId xmlns:a16="http://schemas.microsoft.com/office/drawing/2014/main" id="{6B245FDF-2A7F-47E6-A435-6D63863F3409}"/>
              </a:ext>
            </a:extLst>
          </p:cNvPr>
          <p:cNvSpPr>
            <a:spLocks noGrp="1"/>
          </p:cNvSpPr>
          <p:nvPr>
            <p:ph type="pic" sz="quarter" idx="17" hasCustomPrompt="1"/>
          </p:nvPr>
        </p:nvSpPr>
        <p:spPr>
          <a:xfrm>
            <a:off x="25113403" y="3410857"/>
            <a:ext cx="7772400" cy="10058400"/>
          </a:xfrm>
          <a:custGeom>
            <a:avLst/>
            <a:gdLst>
              <a:gd name="connsiteX0" fmla="*/ 180928 w 6946900"/>
              <a:gd name="connsiteY0" fmla="*/ 0 h 9528175"/>
              <a:gd name="connsiteX1" fmla="*/ 6762202 w 6946900"/>
              <a:gd name="connsiteY1" fmla="*/ 0 h 9528175"/>
              <a:gd name="connsiteX2" fmla="*/ 6946900 w 6946900"/>
              <a:gd name="connsiteY2" fmla="*/ 184611 h 9528175"/>
              <a:gd name="connsiteX3" fmla="*/ 6946900 w 6946900"/>
              <a:gd name="connsiteY3" fmla="*/ 9347332 h 9528175"/>
              <a:gd name="connsiteX4" fmla="*/ 6762202 w 6946900"/>
              <a:gd name="connsiteY4" fmla="*/ 9528175 h 9528175"/>
              <a:gd name="connsiteX5" fmla="*/ 180928 w 6946900"/>
              <a:gd name="connsiteY5" fmla="*/ 9528175 h 9528175"/>
              <a:gd name="connsiteX6" fmla="*/ 0 w 6946900"/>
              <a:gd name="connsiteY6" fmla="*/ 9347332 h 9528175"/>
              <a:gd name="connsiteX7" fmla="*/ 0 w 6946900"/>
              <a:gd name="connsiteY7" fmla="*/ 184611 h 9528175"/>
              <a:gd name="connsiteX8" fmla="*/ 180928 w 6946900"/>
              <a:gd name="connsiteY8" fmla="*/ 0 h 952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46900" h="9528175">
                <a:moveTo>
                  <a:pt x="180928" y="0"/>
                </a:moveTo>
                <a:cubicBezTo>
                  <a:pt x="6762202" y="0"/>
                  <a:pt x="6762202" y="0"/>
                  <a:pt x="6762202" y="0"/>
                </a:cubicBezTo>
                <a:cubicBezTo>
                  <a:pt x="6863974" y="0"/>
                  <a:pt x="6946900" y="82886"/>
                  <a:pt x="6946900" y="184611"/>
                </a:cubicBezTo>
                <a:cubicBezTo>
                  <a:pt x="6946900" y="9347332"/>
                  <a:pt x="6946900" y="9347332"/>
                  <a:pt x="6946900" y="9347332"/>
                </a:cubicBezTo>
                <a:cubicBezTo>
                  <a:pt x="6946900" y="9445289"/>
                  <a:pt x="6863974" y="9528175"/>
                  <a:pt x="6762202" y="9528175"/>
                </a:cubicBezTo>
                <a:cubicBezTo>
                  <a:pt x="180928" y="9528175"/>
                  <a:pt x="180928" y="9528175"/>
                  <a:pt x="180928" y="9528175"/>
                </a:cubicBezTo>
                <a:cubicBezTo>
                  <a:pt x="82925" y="9528175"/>
                  <a:pt x="0" y="9445289"/>
                  <a:pt x="0" y="9347332"/>
                </a:cubicBezTo>
                <a:cubicBezTo>
                  <a:pt x="0" y="184611"/>
                  <a:pt x="0" y="184611"/>
                  <a:pt x="0" y="184611"/>
                </a:cubicBezTo>
                <a:cubicBezTo>
                  <a:pt x="0" y="82886"/>
                  <a:pt x="82925" y="0"/>
                  <a:pt x="180928" y="0"/>
                </a:cubicBezTo>
                <a:close/>
              </a:path>
            </a:pathLst>
          </a:custGeom>
          <a:blipFill>
            <a:blip r:embed="rId2"/>
            <a:stretch>
              <a:fillRect/>
            </a:stretch>
          </a:blipFill>
          <a:effectLst/>
          <a:scene3d>
            <a:camera prst="isometricTopUp">
              <a:rot lat="1440000" lon="2400000" rev="3660000"/>
            </a:camera>
            <a:lightRig rig="threePt" dir="t"/>
          </a:scene3d>
        </p:spPr>
        <p:txBody>
          <a:bodyPr wrap="square" anchor="ctr">
            <a:noAutofit/>
          </a:bodyPr>
          <a:lstStyle>
            <a:lvl1pPr marL="0" indent="0" algn="ctr">
              <a:buFontTx/>
              <a:buNone/>
              <a:defRPr sz="2400"/>
            </a:lvl1pPr>
          </a:lstStyle>
          <a:p>
            <a:r>
              <a:rPr lang="en-US"/>
              <a:t> </a:t>
            </a:r>
          </a:p>
        </p:txBody>
      </p:sp>
      <p:sp>
        <p:nvSpPr>
          <p:cNvPr id="10" name="Picture Placeholder 6">
            <a:extLst>
              <a:ext uri="{FF2B5EF4-FFF2-40B4-BE49-F238E27FC236}">
                <a16:creationId xmlns:a16="http://schemas.microsoft.com/office/drawing/2014/main" id="{806396D0-282B-4936-BB42-1F4A486620B8}"/>
              </a:ext>
            </a:extLst>
          </p:cNvPr>
          <p:cNvSpPr>
            <a:spLocks noGrp="1"/>
          </p:cNvSpPr>
          <p:nvPr>
            <p:ph type="pic" sz="quarter" idx="16" hasCustomPrompt="1"/>
          </p:nvPr>
        </p:nvSpPr>
        <p:spPr>
          <a:xfrm>
            <a:off x="-3321151" y="-2323311"/>
            <a:ext cx="7772400" cy="10058400"/>
          </a:xfrm>
          <a:custGeom>
            <a:avLst/>
            <a:gdLst>
              <a:gd name="connsiteX0" fmla="*/ 180928 w 6946900"/>
              <a:gd name="connsiteY0" fmla="*/ 0 h 9528175"/>
              <a:gd name="connsiteX1" fmla="*/ 6762202 w 6946900"/>
              <a:gd name="connsiteY1" fmla="*/ 0 h 9528175"/>
              <a:gd name="connsiteX2" fmla="*/ 6946900 w 6946900"/>
              <a:gd name="connsiteY2" fmla="*/ 184611 h 9528175"/>
              <a:gd name="connsiteX3" fmla="*/ 6946900 w 6946900"/>
              <a:gd name="connsiteY3" fmla="*/ 9347332 h 9528175"/>
              <a:gd name="connsiteX4" fmla="*/ 6762202 w 6946900"/>
              <a:gd name="connsiteY4" fmla="*/ 9528175 h 9528175"/>
              <a:gd name="connsiteX5" fmla="*/ 180928 w 6946900"/>
              <a:gd name="connsiteY5" fmla="*/ 9528175 h 9528175"/>
              <a:gd name="connsiteX6" fmla="*/ 0 w 6946900"/>
              <a:gd name="connsiteY6" fmla="*/ 9347332 h 9528175"/>
              <a:gd name="connsiteX7" fmla="*/ 0 w 6946900"/>
              <a:gd name="connsiteY7" fmla="*/ 184611 h 9528175"/>
              <a:gd name="connsiteX8" fmla="*/ 180928 w 6946900"/>
              <a:gd name="connsiteY8" fmla="*/ 0 h 952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46900" h="9528175">
                <a:moveTo>
                  <a:pt x="180928" y="0"/>
                </a:moveTo>
                <a:cubicBezTo>
                  <a:pt x="6762202" y="0"/>
                  <a:pt x="6762202" y="0"/>
                  <a:pt x="6762202" y="0"/>
                </a:cubicBezTo>
                <a:cubicBezTo>
                  <a:pt x="6863974" y="0"/>
                  <a:pt x="6946900" y="82886"/>
                  <a:pt x="6946900" y="184611"/>
                </a:cubicBezTo>
                <a:cubicBezTo>
                  <a:pt x="6946900" y="9347332"/>
                  <a:pt x="6946900" y="9347332"/>
                  <a:pt x="6946900" y="9347332"/>
                </a:cubicBezTo>
                <a:cubicBezTo>
                  <a:pt x="6946900" y="9445289"/>
                  <a:pt x="6863974" y="9528175"/>
                  <a:pt x="6762202" y="9528175"/>
                </a:cubicBezTo>
                <a:cubicBezTo>
                  <a:pt x="180928" y="9528175"/>
                  <a:pt x="180928" y="9528175"/>
                  <a:pt x="180928" y="9528175"/>
                </a:cubicBezTo>
                <a:cubicBezTo>
                  <a:pt x="82925" y="9528175"/>
                  <a:pt x="0" y="9445289"/>
                  <a:pt x="0" y="9347332"/>
                </a:cubicBezTo>
                <a:cubicBezTo>
                  <a:pt x="0" y="184611"/>
                  <a:pt x="0" y="184611"/>
                  <a:pt x="0" y="184611"/>
                </a:cubicBezTo>
                <a:cubicBezTo>
                  <a:pt x="0" y="82886"/>
                  <a:pt x="82925" y="0"/>
                  <a:pt x="180928" y="0"/>
                </a:cubicBezTo>
                <a:close/>
              </a:path>
            </a:pathLst>
          </a:custGeom>
          <a:blipFill>
            <a:blip r:embed="rId2"/>
            <a:stretch>
              <a:fillRect/>
            </a:stretch>
          </a:blipFill>
          <a:effectLst/>
          <a:scene3d>
            <a:camera prst="isometricTopUp">
              <a:rot lat="1440000" lon="2400000" rev="3660000"/>
            </a:camera>
            <a:lightRig rig="threePt" dir="t"/>
          </a:scene3d>
        </p:spPr>
        <p:txBody>
          <a:bodyPr wrap="square" anchor="ctr">
            <a:noAutofit/>
          </a:bodyPr>
          <a:lstStyle>
            <a:lvl1pPr marL="0" indent="0" algn="ctr">
              <a:buFontTx/>
              <a:buNone/>
              <a:defRPr sz="2400"/>
            </a:lvl1pPr>
          </a:lstStyle>
          <a:p>
            <a:r>
              <a:rPr lang="en-US"/>
              <a:t> </a:t>
            </a:r>
          </a:p>
        </p:txBody>
      </p:sp>
      <p:sp>
        <p:nvSpPr>
          <p:cNvPr id="9" name="Picture Placeholder 6">
            <a:extLst>
              <a:ext uri="{FF2B5EF4-FFF2-40B4-BE49-F238E27FC236}">
                <a16:creationId xmlns:a16="http://schemas.microsoft.com/office/drawing/2014/main" id="{F81EECD4-1CBF-4857-A094-2EEA3921566A}"/>
              </a:ext>
            </a:extLst>
          </p:cNvPr>
          <p:cNvSpPr>
            <a:spLocks noGrp="1"/>
          </p:cNvSpPr>
          <p:nvPr>
            <p:ph type="pic" sz="quarter" idx="15" hasCustomPrompt="1"/>
          </p:nvPr>
        </p:nvSpPr>
        <p:spPr>
          <a:xfrm>
            <a:off x="3463680" y="-8457467"/>
            <a:ext cx="7772400" cy="10058400"/>
          </a:xfrm>
          <a:custGeom>
            <a:avLst/>
            <a:gdLst>
              <a:gd name="connsiteX0" fmla="*/ 180928 w 6946900"/>
              <a:gd name="connsiteY0" fmla="*/ 0 h 9528175"/>
              <a:gd name="connsiteX1" fmla="*/ 6762202 w 6946900"/>
              <a:gd name="connsiteY1" fmla="*/ 0 h 9528175"/>
              <a:gd name="connsiteX2" fmla="*/ 6946900 w 6946900"/>
              <a:gd name="connsiteY2" fmla="*/ 184611 h 9528175"/>
              <a:gd name="connsiteX3" fmla="*/ 6946900 w 6946900"/>
              <a:gd name="connsiteY3" fmla="*/ 9347332 h 9528175"/>
              <a:gd name="connsiteX4" fmla="*/ 6762202 w 6946900"/>
              <a:gd name="connsiteY4" fmla="*/ 9528175 h 9528175"/>
              <a:gd name="connsiteX5" fmla="*/ 180928 w 6946900"/>
              <a:gd name="connsiteY5" fmla="*/ 9528175 h 9528175"/>
              <a:gd name="connsiteX6" fmla="*/ 0 w 6946900"/>
              <a:gd name="connsiteY6" fmla="*/ 9347332 h 9528175"/>
              <a:gd name="connsiteX7" fmla="*/ 0 w 6946900"/>
              <a:gd name="connsiteY7" fmla="*/ 184611 h 9528175"/>
              <a:gd name="connsiteX8" fmla="*/ 180928 w 6946900"/>
              <a:gd name="connsiteY8" fmla="*/ 0 h 952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46900" h="9528175">
                <a:moveTo>
                  <a:pt x="180928" y="0"/>
                </a:moveTo>
                <a:cubicBezTo>
                  <a:pt x="6762202" y="0"/>
                  <a:pt x="6762202" y="0"/>
                  <a:pt x="6762202" y="0"/>
                </a:cubicBezTo>
                <a:cubicBezTo>
                  <a:pt x="6863974" y="0"/>
                  <a:pt x="6946900" y="82886"/>
                  <a:pt x="6946900" y="184611"/>
                </a:cubicBezTo>
                <a:cubicBezTo>
                  <a:pt x="6946900" y="9347332"/>
                  <a:pt x="6946900" y="9347332"/>
                  <a:pt x="6946900" y="9347332"/>
                </a:cubicBezTo>
                <a:cubicBezTo>
                  <a:pt x="6946900" y="9445289"/>
                  <a:pt x="6863974" y="9528175"/>
                  <a:pt x="6762202" y="9528175"/>
                </a:cubicBezTo>
                <a:cubicBezTo>
                  <a:pt x="180928" y="9528175"/>
                  <a:pt x="180928" y="9528175"/>
                  <a:pt x="180928" y="9528175"/>
                </a:cubicBezTo>
                <a:cubicBezTo>
                  <a:pt x="82925" y="9528175"/>
                  <a:pt x="0" y="9445289"/>
                  <a:pt x="0" y="9347332"/>
                </a:cubicBezTo>
                <a:cubicBezTo>
                  <a:pt x="0" y="184611"/>
                  <a:pt x="0" y="184611"/>
                  <a:pt x="0" y="184611"/>
                </a:cubicBezTo>
                <a:cubicBezTo>
                  <a:pt x="0" y="82886"/>
                  <a:pt x="82925" y="0"/>
                  <a:pt x="180928" y="0"/>
                </a:cubicBezTo>
                <a:close/>
              </a:path>
            </a:pathLst>
          </a:custGeom>
          <a:blipFill>
            <a:blip r:embed="rId2"/>
            <a:stretch>
              <a:fillRect/>
            </a:stretch>
          </a:blipFill>
          <a:effectLst/>
          <a:scene3d>
            <a:camera prst="isometricTopUp">
              <a:rot lat="1440000" lon="2400000" rev="3660000"/>
            </a:camera>
            <a:lightRig rig="threePt" dir="t"/>
          </a:scene3d>
        </p:spPr>
        <p:txBody>
          <a:bodyPr wrap="square" anchor="ctr">
            <a:noAutofit/>
          </a:bodyPr>
          <a:lstStyle>
            <a:lvl1pPr marL="0" indent="0" algn="ctr">
              <a:buFontTx/>
              <a:buNone/>
              <a:defRPr sz="2400"/>
            </a:lvl1pPr>
          </a:lstStyle>
          <a:p>
            <a:r>
              <a:rPr lang="en-US"/>
              <a:t> </a:t>
            </a:r>
          </a:p>
        </p:txBody>
      </p:sp>
    </p:spTree>
    <p:extLst>
      <p:ext uri="{BB962C8B-B14F-4D97-AF65-F5344CB8AC3E}">
        <p14:creationId xmlns:p14="http://schemas.microsoft.com/office/powerpoint/2010/main" val="2413098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 presetClass="entr" presetSubtype="0" fill="hold" grpId="1" nodeType="withEffect">
                                  <p:stCondLst>
                                    <p:cond delay="500"/>
                                  </p:stCondLst>
                                  <p:childTnLst>
                                    <p:set>
                                      <p:cBhvr>
                                        <p:cTn id="9" dur="1" fill="hold">
                                          <p:stCondLst>
                                            <p:cond delay="0"/>
                                          </p:stCondLst>
                                        </p:cTn>
                                        <p:tgtEl>
                                          <p:spTgt spid="13"/>
                                        </p:tgtEl>
                                        <p:attrNameLst>
                                          <p:attrName>style.visibility</p:attrName>
                                        </p:attrNameLst>
                                      </p:cBhvr>
                                      <p:to>
                                        <p:strVal val="visible"/>
                                      </p:to>
                                    </p:set>
                                  </p:childTnLst>
                                </p:cTn>
                              </p:par>
                              <p:par>
                                <p:cTn id="10" presetID="42" presetClass="path" presetSubtype="0" decel="100000" fill="hold" grpId="0" nodeType="withEffect">
                                  <p:stCondLst>
                                    <p:cond delay="500"/>
                                  </p:stCondLst>
                                  <p:childTnLst>
                                    <p:animMotion origin="layout" path="M -4.12967E-6 -4.81481E-6 L -0.27893 0.45186 " pathEditMode="relative" rAng="0" ptsTypes="AA">
                                      <p:cBhvr>
                                        <p:cTn id="11" dur="1500" spd="-100000" fill="hold"/>
                                        <p:tgtEl>
                                          <p:spTgt spid="13"/>
                                        </p:tgtEl>
                                        <p:attrNameLst>
                                          <p:attrName>ppt_x</p:attrName>
                                          <p:attrName>ppt_y</p:attrName>
                                        </p:attrNameLst>
                                      </p:cBhvr>
                                      <p:rCtr x="-13950" y="22593"/>
                                    </p:animMotion>
                                  </p:childTnLst>
                                </p:cTn>
                              </p:par>
                              <p:par>
                                <p:cTn id="12" presetID="1" presetClass="entr" presetSubtype="0" fill="hold" grpId="0" nodeType="withEffect">
                                  <p:stCondLst>
                                    <p:cond delay="600"/>
                                  </p:stCondLst>
                                  <p:childTnLst>
                                    <p:set>
                                      <p:cBhvr>
                                        <p:cTn id="13" dur="1" fill="hold">
                                          <p:stCondLst>
                                            <p:cond delay="0"/>
                                          </p:stCondLst>
                                        </p:cTn>
                                        <p:tgtEl>
                                          <p:spTgt spid="12"/>
                                        </p:tgtEl>
                                        <p:attrNameLst>
                                          <p:attrName>style.visibility</p:attrName>
                                        </p:attrNameLst>
                                      </p:cBhvr>
                                      <p:to>
                                        <p:strVal val="visible"/>
                                      </p:to>
                                    </p:set>
                                  </p:childTnLst>
                                </p:cTn>
                              </p:par>
                              <p:par>
                                <p:cTn id="14" presetID="42" presetClass="path" presetSubtype="0" decel="100000" fill="hold" grpId="1" nodeType="withEffect">
                                  <p:stCondLst>
                                    <p:cond delay="600"/>
                                  </p:stCondLst>
                                  <p:childTnLst>
                                    <p:animMotion origin="layout" path="M 1.40737E-6 -4.25926E-6 L 0.34911 0.34387 " pathEditMode="relative" rAng="0" ptsTypes="AA">
                                      <p:cBhvr>
                                        <p:cTn id="15" dur="1500" spd="-100000" fill="hold"/>
                                        <p:tgtEl>
                                          <p:spTgt spid="12"/>
                                        </p:tgtEl>
                                        <p:attrNameLst>
                                          <p:attrName>ppt_x</p:attrName>
                                          <p:attrName>ppt_y</p:attrName>
                                        </p:attrNameLst>
                                      </p:cBhvr>
                                      <p:rCtr x="17452" y="17188"/>
                                    </p:animMotion>
                                  </p:childTnLst>
                                </p:cTn>
                              </p:par>
                              <p:par>
                                <p:cTn id="16" presetID="1" presetClass="entr" presetSubtype="0" fill="hold" grpId="0" nodeType="withEffect">
                                  <p:stCondLst>
                                    <p:cond delay="700"/>
                                  </p:stCondLst>
                                  <p:childTnLst>
                                    <p:set>
                                      <p:cBhvr>
                                        <p:cTn id="17" dur="1" fill="hold">
                                          <p:stCondLst>
                                            <p:cond delay="0"/>
                                          </p:stCondLst>
                                        </p:cTn>
                                        <p:tgtEl>
                                          <p:spTgt spid="11"/>
                                        </p:tgtEl>
                                        <p:attrNameLst>
                                          <p:attrName>style.visibility</p:attrName>
                                        </p:attrNameLst>
                                      </p:cBhvr>
                                      <p:to>
                                        <p:strVal val="visible"/>
                                      </p:to>
                                    </p:set>
                                  </p:childTnLst>
                                </p:cTn>
                              </p:par>
                              <p:par>
                                <p:cTn id="18" presetID="42" presetClass="path" presetSubtype="0" decel="100000" fill="hold" grpId="1" nodeType="withEffect">
                                  <p:stCondLst>
                                    <p:cond delay="700"/>
                                  </p:stCondLst>
                                  <p:childTnLst>
                                    <p:animMotion origin="layout" path="M 1.40737E-6 -4.25926E-6 L 0.34911 0.34387 " pathEditMode="relative" rAng="0" ptsTypes="AA">
                                      <p:cBhvr>
                                        <p:cTn id="19" dur="1500" spd="-100000" fill="hold"/>
                                        <p:tgtEl>
                                          <p:spTgt spid="11"/>
                                        </p:tgtEl>
                                        <p:attrNameLst>
                                          <p:attrName>ppt_x</p:attrName>
                                          <p:attrName>ppt_y</p:attrName>
                                        </p:attrNameLst>
                                      </p:cBhvr>
                                      <p:rCtr x="17452" y="17188"/>
                                    </p:animMotion>
                                  </p:childTnLst>
                                </p:cTn>
                              </p:par>
                              <p:par>
                                <p:cTn id="20" presetID="1" presetClass="entr" presetSubtype="0" fill="hold" grpId="0" nodeType="withEffect">
                                  <p:stCondLst>
                                    <p:cond delay="800"/>
                                  </p:stCondLst>
                                  <p:childTnLst>
                                    <p:set>
                                      <p:cBhvr>
                                        <p:cTn id="21" dur="1" fill="hold">
                                          <p:stCondLst>
                                            <p:cond delay="0"/>
                                          </p:stCondLst>
                                        </p:cTn>
                                        <p:tgtEl>
                                          <p:spTgt spid="8"/>
                                        </p:tgtEl>
                                        <p:attrNameLst>
                                          <p:attrName>style.visibility</p:attrName>
                                        </p:attrNameLst>
                                      </p:cBhvr>
                                      <p:to>
                                        <p:strVal val="visible"/>
                                      </p:to>
                                    </p:set>
                                  </p:childTnLst>
                                </p:cTn>
                              </p:par>
                              <p:par>
                                <p:cTn id="22" presetID="42" presetClass="path" presetSubtype="0" decel="100000" fill="hold" grpId="1" nodeType="withEffect">
                                  <p:stCondLst>
                                    <p:cond delay="800"/>
                                  </p:stCondLst>
                                  <p:childTnLst>
                                    <p:animMotion origin="layout" path="M -3.93569E-6 -3.51852E-6 L 0.29944 -0.49247 " pathEditMode="relative" rAng="0" ptsTypes="AA">
                                      <p:cBhvr>
                                        <p:cTn id="23" dur="1500" spd="-100000" fill="hold"/>
                                        <p:tgtEl>
                                          <p:spTgt spid="8"/>
                                        </p:tgtEl>
                                        <p:attrNameLst>
                                          <p:attrName>ppt_x</p:attrName>
                                          <p:attrName>ppt_y</p:attrName>
                                        </p:attrNameLst>
                                      </p:cBhvr>
                                      <p:rCtr x="14972" y="-24618"/>
                                    </p:animMotion>
                                  </p:childTnLst>
                                </p:cTn>
                              </p:par>
                              <p:par>
                                <p:cTn id="24" presetID="1" presetClass="entr" presetSubtype="0" fill="hold" grpId="0" nodeType="withEffect">
                                  <p:stCondLst>
                                    <p:cond delay="900"/>
                                  </p:stCondLst>
                                  <p:childTnLst>
                                    <p:set>
                                      <p:cBhvr>
                                        <p:cTn id="25" dur="1" fill="hold">
                                          <p:stCondLst>
                                            <p:cond delay="0"/>
                                          </p:stCondLst>
                                        </p:cTn>
                                        <p:tgtEl>
                                          <p:spTgt spid="9"/>
                                        </p:tgtEl>
                                        <p:attrNameLst>
                                          <p:attrName>style.visibility</p:attrName>
                                        </p:attrNameLst>
                                      </p:cBhvr>
                                      <p:to>
                                        <p:strVal val="visible"/>
                                      </p:to>
                                    </p:set>
                                  </p:childTnLst>
                                </p:cTn>
                              </p:par>
                              <p:par>
                                <p:cTn id="26" presetID="42" presetClass="path" presetSubtype="0" decel="100000" fill="hold" grpId="1" nodeType="withEffect">
                                  <p:stCondLst>
                                    <p:cond delay="900"/>
                                  </p:stCondLst>
                                  <p:childTnLst>
                                    <p:animMotion origin="layout" path="M -3.93569E-6 -3.51852E-6 L 0.29944 -0.49247 " pathEditMode="relative" rAng="0" ptsTypes="AA">
                                      <p:cBhvr>
                                        <p:cTn id="27" dur="1500" spd="-100000" fill="hold"/>
                                        <p:tgtEl>
                                          <p:spTgt spid="9"/>
                                        </p:tgtEl>
                                        <p:attrNameLst>
                                          <p:attrName>ppt_x</p:attrName>
                                          <p:attrName>ppt_y</p:attrName>
                                        </p:attrNameLst>
                                      </p:cBhvr>
                                      <p:rCtr x="14972" y="-24618"/>
                                    </p:animMotion>
                                  </p:childTnLst>
                                </p:cTn>
                              </p:par>
                              <p:par>
                                <p:cTn id="28" presetID="1" presetClass="entr" presetSubtype="0" fill="hold" grpId="0" nodeType="withEffect">
                                  <p:stCondLst>
                                    <p:cond delay="1000"/>
                                  </p:stCondLst>
                                  <p:childTnLst>
                                    <p:set>
                                      <p:cBhvr>
                                        <p:cTn id="29" dur="1" fill="hold">
                                          <p:stCondLst>
                                            <p:cond delay="0"/>
                                          </p:stCondLst>
                                        </p:cTn>
                                        <p:tgtEl>
                                          <p:spTgt spid="10"/>
                                        </p:tgtEl>
                                        <p:attrNameLst>
                                          <p:attrName>style.visibility</p:attrName>
                                        </p:attrNameLst>
                                      </p:cBhvr>
                                      <p:to>
                                        <p:strVal val="visible"/>
                                      </p:to>
                                    </p:set>
                                  </p:childTnLst>
                                </p:cTn>
                              </p:par>
                              <p:par>
                                <p:cTn id="30" presetID="42" presetClass="path" presetSubtype="0" decel="100000" fill="hold" grpId="1" nodeType="withEffect">
                                  <p:stCondLst>
                                    <p:cond delay="1000"/>
                                  </p:stCondLst>
                                  <p:childTnLst>
                                    <p:animMotion origin="layout" path="M -4.06588E-6 -2.22222E-6 L -0.41374 -0.39722 " pathEditMode="relative" rAng="0" ptsTypes="AA">
                                      <p:cBhvr>
                                        <p:cTn id="31" dur="1500" spd="-100000" fill="hold"/>
                                        <p:tgtEl>
                                          <p:spTgt spid="10"/>
                                        </p:tgtEl>
                                        <p:attrNameLst>
                                          <p:attrName>ppt_x</p:attrName>
                                          <p:attrName>ppt_y</p:attrName>
                                        </p:attrNameLst>
                                      </p:cBhvr>
                                      <p:rCtr x="-20687" y="-1986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4" grpId="0" animBg="1"/>
      <p:bldP spid="13" grpId="0" animBg="1"/>
      <p:bldP spid="13" grpId="1" animBg="1"/>
      <p:bldP spid="12" grpId="0" animBg="1"/>
      <p:bldP spid="12" grpId="1" animBg="1"/>
      <p:bldP spid="11" grpId="0" animBg="1"/>
      <p:bldP spid="11" grpId="1" animBg="1"/>
      <p:bldP spid="10" grpId="0" animBg="1"/>
      <p:bldP spid="10" grpId="1" animBg="1"/>
      <p:bldP spid="9" grpId="0" animBg="1"/>
      <p:bldP spid="9" grpId="1" animBg="1"/>
    </p:bldLst>
  </p:timing>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79_Custom Layout">
    <p:bg>
      <p:bgPr>
        <a:solidFill>
          <a:schemeClr val="bg1"/>
        </a:solidFill>
        <a:effectLst/>
      </p:bgPr>
    </p:bg>
    <p:spTree>
      <p:nvGrpSpPr>
        <p:cNvPr id="1" name=""/>
        <p:cNvGrpSpPr/>
        <p:nvPr/>
      </p:nvGrpSpPr>
      <p:grpSpPr>
        <a:xfrm>
          <a:off x="0" y="0"/>
          <a:ext cx="0" cy="0"/>
          <a:chOff x="0" y="0"/>
          <a:chExt cx="0" cy="0"/>
        </a:xfrm>
      </p:grpSpPr>
      <p:sp>
        <p:nvSpPr>
          <p:cNvPr id="7" name="Picture Placeholder 14">
            <a:extLst>
              <a:ext uri="{FF2B5EF4-FFF2-40B4-BE49-F238E27FC236}">
                <a16:creationId xmlns:a16="http://schemas.microsoft.com/office/drawing/2014/main" id="{2FC2C4F6-9E25-4F70-B725-71CB76BE7789}"/>
              </a:ext>
            </a:extLst>
          </p:cNvPr>
          <p:cNvSpPr>
            <a:spLocks noGrp="1" noChangeAspect="1"/>
          </p:cNvSpPr>
          <p:nvPr>
            <p:ph type="pic" sz="quarter" idx="17" hasCustomPrompt="1"/>
          </p:nvPr>
        </p:nvSpPr>
        <p:spPr>
          <a:xfrm>
            <a:off x="15559664" y="5373679"/>
            <a:ext cx="8500173" cy="11658600"/>
          </a:xfrm>
          <a:custGeom>
            <a:avLst/>
            <a:gdLst>
              <a:gd name="connsiteX0" fmla="*/ 180928 w 6946900"/>
              <a:gd name="connsiteY0" fmla="*/ 0 h 9528175"/>
              <a:gd name="connsiteX1" fmla="*/ 6762202 w 6946900"/>
              <a:gd name="connsiteY1" fmla="*/ 0 h 9528175"/>
              <a:gd name="connsiteX2" fmla="*/ 6946900 w 6946900"/>
              <a:gd name="connsiteY2" fmla="*/ 184611 h 9528175"/>
              <a:gd name="connsiteX3" fmla="*/ 6946900 w 6946900"/>
              <a:gd name="connsiteY3" fmla="*/ 9347332 h 9528175"/>
              <a:gd name="connsiteX4" fmla="*/ 6762202 w 6946900"/>
              <a:gd name="connsiteY4" fmla="*/ 9528175 h 9528175"/>
              <a:gd name="connsiteX5" fmla="*/ 180928 w 6946900"/>
              <a:gd name="connsiteY5" fmla="*/ 9528175 h 9528175"/>
              <a:gd name="connsiteX6" fmla="*/ 0 w 6946900"/>
              <a:gd name="connsiteY6" fmla="*/ 9347332 h 9528175"/>
              <a:gd name="connsiteX7" fmla="*/ 0 w 6946900"/>
              <a:gd name="connsiteY7" fmla="*/ 184611 h 9528175"/>
              <a:gd name="connsiteX8" fmla="*/ 180928 w 6946900"/>
              <a:gd name="connsiteY8" fmla="*/ 0 h 952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46900" h="9528175">
                <a:moveTo>
                  <a:pt x="180928" y="0"/>
                </a:moveTo>
                <a:cubicBezTo>
                  <a:pt x="6762202" y="0"/>
                  <a:pt x="6762202" y="0"/>
                  <a:pt x="6762202" y="0"/>
                </a:cubicBezTo>
                <a:cubicBezTo>
                  <a:pt x="6863974" y="0"/>
                  <a:pt x="6946900" y="82886"/>
                  <a:pt x="6946900" y="184611"/>
                </a:cubicBezTo>
                <a:cubicBezTo>
                  <a:pt x="6946900" y="9347332"/>
                  <a:pt x="6946900" y="9347332"/>
                  <a:pt x="6946900" y="9347332"/>
                </a:cubicBezTo>
                <a:cubicBezTo>
                  <a:pt x="6946900" y="9445289"/>
                  <a:pt x="6863974" y="9528175"/>
                  <a:pt x="6762202" y="9528175"/>
                </a:cubicBezTo>
                <a:cubicBezTo>
                  <a:pt x="180928" y="9528175"/>
                  <a:pt x="180928" y="9528175"/>
                  <a:pt x="180928" y="9528175"/>
                </a:cubicBezTo>
                <a:cubicBezTo>
                  <a:pt x="82925" y="9528175"/>
                  <a:pt x="0" y="9445289"/>
                  <a:pt x="0" y="9347332"/>
                </a:cubicBezTo>
                <a:cubicBezTo>
                  <a:pt x="0" y="184611"/>
                  <a:pt x="0" y="184611"/>
                  <a:pt x="0" y="184611"/>
                </a:cubicBezTo>
                <a:cubicBezTo>
                  <a:pt x="0" y="82886"/>
                  <a:pt x="82925" y="0"/>
                  <a:pt x="180928" y="0"/>
                </a:cubicBezTo>
                <a:close/>
              </a:path>
            </a:pathLst>
          </a:custGeom>
          <a:blipFill>
            <a:blip r:embed="rId2"/>
            <a:stretch>
              <a:fillRect/>
            </a:stretch>
          </a:blipFill>
          <a:effectLst/>
          <a:scene3d>
            <a:camera prst="isometricBottomDown"/>
            <a:lightRig rig="threePt" dir="t"/>
          </a:scene3d>
          <a:sp3d prstMaterial="matte"/>
        </p:spPr>
        <p:txBody>
          <a:bodyPr wrap="square" anchor="ctr">
            <a:noAutofit/>
          </a:bodyPr>
          <a:lstStyle>
            <a:lvl1pPr marL="0" indent="0" algn="ctr">
              <a:buFontTx/>
              <a:buNone/>
              <a:defRPr sz="2400"/>
            </a:lvl1pPr>
          </a:lstStyle>
          <a:p>
            <a:r>
              <a:rPr lang="en-US"/>
              <a:t> </a:t>
            </a:r>
          </a:p>
        </p:txBody>
      </p:sp>
      <p:sp>
        <p:nvSpPr>
          <p:cNvPr id="6" name="Picture Placeholder 14">
            <a:extLst>
              <a:ext uri="{FF2B5EF4-FFF2-40B4-BE49-F238E27FC236}">
                <a16:creationId xmlns:a16="http://schemas.microsoft.com/office/drawing/2014/main" id="{09F82A40-81E3-4DE4-8299-3DECD9A99C19}"/>
              </a:ext>
            </a:extLst>
          </p:cNvPr>
          <p:cNvSpPr>
            <a:spLocks noGrp="1" noChangeAspect="1"/>
          </p:cNvSpPr>
          <p:nvPr>
            <p:ph type="pic" sz="quarter" idx="16" hasCustomPrompt="1"/>
          </p:nvPr>
        </p:nvSpPr>
        <p:spPr>
          <a:xfrm>
            <a:off x="-141673" y="-3270750"/>
            <a:ext cx="8500173" cy="11658600"/>
          </a:xfrm>
          <a:custGeom>
            <a:avLst/>
            <a:gdLst>
              <a:gd name="connsiteX0" fmla="*/ 180928 w 6946900"/>
              <a:gd name="connsiteY0" fmla="*/ 0 h 9528175"/>
              <a:gd name="connsiteX1" fmla="*/ 6762202 w 6946900"/>
              <a:gd name="connsiteY1" fmla="*/ 0 h 9528175"/>
              <a:gd name="connsiteX2" fmla="*/ 6946900 w 6946900"/>
              <a:gd name="connsiteY2" fmla="*/ 184611 h 9528175"/>
              <a:gd name="connsiteX3" fmla="*/ 6946900 w 6946900"/>
              <a:gd name="connsiteY3" fmla="*/ 9347332 h 9528175"/>
              <a:gd name="connsiteX4" fmla="*/ 6762202 w 6946900"/>
              <a:gd name="connsiteY4" fmla="*/ 9528175 h 9528175"/>
              <a:gd name="connsiteX5" fmla="*/ 180928 w 6946900"/>
              <a:gd name="connsiteY5" fmla="*/ 9528175 h 9528175"/>
              <a:gd name="connsiteX6" fmla="*/ 0 w 6946900"/>
              <a:gd name="connsiteY6" fmla="*/ 9347332 h 9528175"/>
              <a:gd name="connsiteX7" fmla="*/ 0 w 6946900"/>
              <a:gd name="connsiteY7" fmla="*/ 184611 h 9528175"/>
              <a:gd name="connsiteX8" fmla="*/ 180928 w 6946900"/>
              <a:gd name="connsiteY8" fmla="*/ 0 h 952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46900" h="9528175">
                <a:moveTo>
                  <a:pt x="180928" y="0"/>
                </a:moveTo>
                <a:cubicBezTo>
                  <a:pt x="6762202" y="0"/>
                  <a:pt x="6762202" y="0"/>
                  <a:pt x="6762202" y="0"/>
                </a:cubicBezTo>
                <a:cubicBezTo>
                  <a:pt x="6863974" y="0"/>
                  <a:pt x="6946900" y="82886"/>
                  <a:pt x="6946900" y="184611"/>
                </a:cubicBezTo>
                <a:cubicBezTo>
                  <a:pt x="6946900" y="9347332"/>
                  <a:pt x="6946900" y="9347332"/>
                  <a:pt x="6946900" y="9347332"/>
                </a:cubicBezTo>
                <a:cubicBezTo>
                  <a:pt x="6946900" y="9445289"/>
                  <a:pt x="6863974" y="9528175"/>
                  <a:pt x="6762202" y="9528175"/>
                </a:cubicBezTo>
                <a:cubicBezTo>
                  <a:pt x="180928" y="9528175"/>
                  <a:pt x="180928" y="9528175"/>
                  <a:pt x="180928" y="9528175"/>
                </a:cubicBezTo>
                <a:cubicBezTo>
                  <a:pt x="82925" y="9528175"/>
                  <a:pt x="0" y="9445289"/>
                  <a:pt x="0" y="9347332"/>
                </a:cubicBezTo>
                <a:cubicBezTo>
                  <a:pt x="0" y="184611"/>
                  <a:pt x="0" y="184611"/>
                  <a:pt x="0" y="184611"/>
                </a:cubicBezTo>
                <a:cubicBezTo>
                  <a:pt x="0" y="82886"/>
                  <a:pt x="82925" y="0"/>
                  <a:pt x="180928" y="0"/>
                </a:cubicBezTo>
                <a:close/>
              </a:path>
            </a:pathLst>
          </a:custGeom>
          <a:blipFill>
            <a:blip r:embed="rId2"/>
            <a:stretch>
              <a:fillRect/>
            </a:stretch>
          </a:blipFill>
          <a:effectLst/>
          <a:scene3d>
            <a:camera prst="isometricBottomDown"/>
            <a:lightRig rig="threePt" dir="t"/>
          </a:scene3d>
          <a:sp3d prstMaterial="matte"/>
        </p:spPr>
        <p:txBody>
          <a:bodyPr wrap="square" anchor="ctr">
            <a:noAutofit/>
          </a:bodyPr>
          <a:lstStyle>
            <a:lvl1pPr marL="0" indent="0" algn="ctr">
              <a:buFontTx/>
              <a:buNone/>
              <a:defRPr sz="2400"/>
            </a:lvl1pPr>
          </a:lstStyle>
          <a:p>
            <a:r>
              <a:rPr lang="en-US"/>
              <a:t> </a:t>
            </a:r>
          </a:p>
        </p:txBody>
      </p:sp>
      <p:sp>
        <p:nvSpPr>
          <p:cNvPr id="5" name="Picture Placeholder 14">
            <a:extLst>
              <a:ext uri="{FF2B5EF4-FFF2-40B4-BE49-F238E27FC236}">
                <a16:creationId xmlns:a16="http://schemas.microsoft.com/office/drawing/2014/main" id="{3B5A5CDA-F8CF-4518-ADFD-9C9508FC9E5A}"/>
              </a:ext>
            </a:extLst>
          </p:cNvPr>
          <p:cNvSpPr>
            <a:spLocks noGrp="1" noChangeAspect="1"/>
          </p:cNvSpPr>
          <p:nvPr>
            <p:ph type="pic" sz="quarter" idx="15" hasCustomPrompt="1"/>
          </p:nvPr>
        </p:nvSpPr>
        <p:spPr>
          <a:xfrm>
            <a:off x="7635635" y="1009832"/>
            <a:ext cx="8500173" cy="11658600"/>
          </a:xfrm>
          <a:custGeom>
            <a:avLst/>
            <a:gdLst>
              <a:gd name="connsiteX0" fmla="*/ 180928 w 6946900"/>
              <a:gd name="connsiteY0" fmla="*/ 0 h 9528175"/>
              <a:gd name="connsiteX1" fmla="*/ 6762202 w 6946900"/>
              <a:gd name="connsiteY1" fmla="*/ 0 h 9528175"/>
              <a:gd name="connsiteX2" fmla="*/ 6946900 w 6946900"/>
              <a:gd name="connsiteY2" fmla="*/ 184611 h 9528175"/>
              <a:gd name="connsiteX3" fmla="*/ 6946900 w 6946900"/>
              <a:gd name="connsiteY3" fmla="*/ 9347332 h 9528175"/>
              <a:gd name="connsiteX4" fmla="*/ 6762202 w 6946900"/>
              <a:gd name="connsiteY4" fmla="*/ 9528175 h 9528175"/>
              <a:gd name="connsiteX5" fmla="*/ 180928 w 6946900"/>
              <a:gd name="connsiteY5" fmla="*/ 9528175 h 9528175"/>
              <a:gd name="connsiteX6" fmla="*/ 0 w 6946900"/>
              <a:gd name="connsiteY6" fmla="*/ 9347332 h 9528175"/>
              <a:gd name="connsiteX7" fmla="*/ 0 w 6946900"/>
              <a:gd name="connsiteY7" fmla="*/ 184611 h 9528175"/>
              <a:gd name="connsiteX8" fmla="*/ 180928 w 6946900"/>
              <a:gd name="connsiteY8" fmla="*/ 0 h 952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46900" h="9528175">
                <a:moveTo>
                  <a:pt x="180928" y="0"/>
                </a:moveTo>
                <a:cubicBezTo>
                  <a:pt x="6762202" y="0"/>
                  <a:pt x="6762202" y="0"/>
                  <a:pt x="6762202" y="0"/>
                </a:cubicBezTo>
                <a:cubicBezTo>
                  <a:pt x="6863974" y="0"/>
                  <a:pt x="6946900" y="82886"/>
                  <a:pt x="6946900" y="184611"/>
                </a:cubicBezTo>
                <a:cubicBezTo>
                  <a:pt x="6946900" y="9347332"/>
                  <a:pt x="6946900" y="9347332"/>
                  <a:pt x="6946900" y="9347332"/>
                </a:cubicBezTo>
                <a:cubicBezTo>
                  <a:pt x="6946900" y="9445289"/>
                  <a:pt x="6863974" y="9528175"/>
                  <a:pt x="6762202" y="9528175"/>
                </a:cubicBezTo>
                <a:cubicBezTo>
                  <a:pt x="180928" y="9528175"/>
                  <a:pt x="180928" y="9528175"/>
                  <a:pt x="180928" y="9528175"/>
                </a:cubicBezTo>
                <a:cubicBezTo>
                  <a:pt x="82925" y="9528175"/>
                  <a:pt x="0" y="9445289"/>
                  <a:pt x="0" y="9347332"/>
                </a:cubicBezTo>
                <a:cubicBezTo>
                  <a:pt x="0" y="184611"/>
                  <a:pt x="0" y="184611"/>
                  <a:pt x="0" y="184611"/>
                </a:cubicBezTo>
                <a:cubicBezTo>
                  <a:pt x="0" y="82886"/>
                  <a:pt x="82925" y="0"/>
                  <a:pt x="180928" y="0"/>
                </a:cubicBezTo>
                <a:close/>
              </a:path>
            </a:pathLst>
          </a:custGeom>
          <a:blipFill>
            <a:blip r:embed="rId2"/>
            <a:stretch>
              <a:fillRect/>
            </a:stretch>
          </a:blipFill>
          <a:effectLst/>
          <a:scene3d>
            <a:camera prst="isometricBottomDown"/>
            <a:lightRig rig="threePt" dir="t"/>
          </a:scene3d>
          <a:sp3d prstMaterial="matte"/>
        </p:spPr>
        <p:txBody>
          <a:bodyPr wrap="square" anchor="ctr">
            <a:noAutofit/>
          </a:bodyPr>
          <a:lstStyle>
            <a:lvl1pPr marL="0" indent="0" algn="ctr">
              <a:buFontTx/>
              <a:buNone/>
              <a:defRPr sz="2400"/>
            </a:lvl1pPr>
          </a:lstStyle>
          <a:p>
            <a:r>
              <a:rPr lang="en-US"/>
              <a:t> </a:t>
            </a:r>
          </a:p>
        </p:txBody>
      </p:sp>
    </p:spTree>
    <p:extLst>
      <p:ext uri="{BB962C8B-B14F-4D97-AF65-F5344CB8AC3E}">
        <p14:creationId xmlns:p14="http://schemas.microsoft.com/office/powerpoint/2010/main" val="36598864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2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300"/>
                                        <p:tgtEl>
                                          <p:spTgt spid="6"/>
                                        </p:tgtEl>
                                      </p:cBhvr>
                                    </p:animEffect>
                                  </p:childTnLst>
                                </p:cTn>
                              </p:par>
                              <p:par>
                                <p:cTn id="8" presetID="10" presetClass="entr" presetSubtype="0" fill="hold" grpId="0" nodeType="withEffect">
                                  <p:stCondLst>
                                    <p:cond delay="140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300"/>
                                        <p:tgtEl>
                                          <p:spTgt spid="5"/>
                                        </p:tgtEl>
                                      </p:cBhvr>
                                    </p:animEffect>
                                  </p:childTnLst>
                                </p:cTn>
                              </p:par>
                              <p:par>
                                <p:cTn id="11" presetID="10" presetClass="entr" presetSubtype="0" fill="hold" grpId="0" nodeType="withEffect">
                                  <p:stCondLst>
                                    <p:cond delay="160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3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6" grpId="0" animBg="1"/>
      <p:bldP spid="5"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7_Title Slid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B7649B2-2893-4336-9F6A-E261B8C7C7DB}"/>
              </a:ext>
            </a:extLst>
          </p:cNvPr>
          <p:cNvSpPr/>
          <p:nvPr/>
        </p:nvSpPr>
        <p:spPr>
          <a:xfrm>
            <a:off x="1563688" y="1295400"/>
            <a:ext cx="21259800" cy="11049000"/>
          </a:xfrm>
          <a:prstGeom prst="rect">
            <a:avLst/>
          </a:prstGeom>
          <a:solidFill>
            <a:schemeClr val="accent1">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3">
            <a:extLst>
              <a:ext uri="{FF2B5EF4-FFF2-40B4-BE49-F238E27FC236}">
                <a16:creationId xmlns:a16="http://schemas.microsoft.com/office/drawing/2014/main" id="{32F397F7-DD9C-4592-9C0D-0951AFFDEA22}"/>
              </a:ext>
            </a:extLst>
          </p:cNvPr>
          <p:cNvSpPr>
            <a:spLocks noGrp="1"/>
          </p:cNvSpPr>
          <p:nvPr>
            <p:ph type="pic" sz="quarter" idx="11"/>
          </p:nvPr>
        </p:nvSpPr>
        <p:spPr>
          <a:xfrm>
            <a:off x="1563688" y="0"/>
            <a:ext cx="10629899" cy="13716000"/>
          </a:xfrm>
          <a:custGeom>
            <a:avLst/>
            <a:gdLst>
              <a:gd name="connsiteX0" fmla="*/ 0 w 7555958"/>
              <a:gd name="connsiteY0" fmla="*/ 0 h 13686144"/>
              <a:gd name="connsiteX1" fmla="*/ 7555958 w 7555958"/>
              <a:gd name="connsiteY1" fmla="*/ 0 h 13686144"/>
              <a:gd name="connsiteX2" fmla="*/ 7555958 w 7555958"/>
              <a:gd name="connsiteY2" fmla="*/ 13686144 h 13686144"/>
              <a:gd name="connsiteX3" fmla="*/ 0 w 7555958"/>
              <a:gd name="connsiteY3" fmla="*/ 13686144 h 13686144"/>
            </a:gdLst>
            <a:ahLst/>
            <a:cxnLst>
              <a:cxn ang="0">
                <a:pos x="connsiteX0" y="connsiteY0"/>
              </a:cxn>
              <a:cxn ang="0">
                <a:pos x="connsiteX1" y="connsiteY1"/>
              </a:cxn>
              <a:cxn ang="0">
                <a:pos x="connsiteX2" y="connsiteY2"/>
              </a:cxn>
              <a:cxn ang="0">
                <a:pos x="connsiteX3" y="connsiteY3"/>
              </a:cxn>
            </a:cxnLst>
            <a:rect l="l" t="t" r="r" b="b"/>
            <a:pathLst>
              <a:path w="7555958" h="13686144">
                <a:moveTo>
                  <a:pt x="0" y="0"/>
                </a:moveTo>
                <a:lnTo>
                  <a:pt x="7555958" y="0"/>
                </a:lnTo>
                <a:lnTo>
                  <a:pt x="7555958" y="13686144"/>
                </a:lnTo>
                <a:lnTo>
                  <a:pt x="0" y="13686144"/>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7" name="Picture Placeholder 4">
            <a:extLst>
              <a:ext uri="{FF2B5EF4-FFF2-40B4-BE49-F238E27FC236}">
                <a16:creationId xmlns:a16="http://schemas.microsoft.com/office/drawing/2014/main" id="{A72BF187-8D1A-47D0-8FF0-646D171F86C0}"/>
              </a:ext>
            </a:extLst>
          </p:cNvPr>
          <p:cNvSpPr>
            <a:spLocks noGrp="1"/>
          </p:cNvSpPr>
          <p:nvPr>
            <p:ph type="pic" sz="quarter" idx="12"/>
          </p:nvPr>
        </p:nvSpPr>
        <p:spPr>
          <a:xfrm>
            <a:off x="8470376" y="3133226"/>
            <a:ext cx="7446422" cy="7449548"/>
          </a:xfrm>
          <a:custGeom>
            <a:avLst/>
            <a:gdLst>
              <a:gd name="connsiteX0" fmla="*/ 3723211 w 7446422"/>
              <a:gd name="connsiteY0" fmla="*/ 0 h 7449548"/>
              <a:gd name="connsiteX1" fmla="*/ 5939522 w 7446422"/>
              <a:gd name="connsiteY1" fmla="*/ 917977 h 7449548"/>
              <a:gd name="connsiteX2" fmla="*/ 6528831 w 7446422"/>
              <a:gd name="connsiteY2" fmla="*/ 1507532 h 7449548"/>
              <a:gd name="connsiteX3" fmla="*/ 6528831 w 7446422"/>
              <a:gd name="connsiteY3" fmla="*/ 5942017 h 7449548"/>
              <a:gd name="connsiteX4" fmla="*/ 5939522 w 7446422"/>
              <a:gd name="connsiteY4" fmla="*/ 6531572 h 7449548"/>
              <a:gd name="connsiteX5" fmla="*/ 1506900 w 7446422"/>
              <a:gd name="connsiteY5" fmla="*/ 6531572 h 7449548"/>
              <a:gd name="connsiteX6" fmla="*/ 917591 w 7446422"/>
              <a:gd name="connsiteY6" fmla="*/ 5942017 h 7449548"/>
              <a:gd name="connsiteX7" fmla="*/ 917591 w 7446422"/>
              <a:gd name="connsiteY7" fmla="*/ 1507532 h 7449548"/>
              <a:gd name="connsiteX8" fmla="*/ 1506900 w 7446422"/>
              <a:gd name="connsiteY8" fmla="*/ 917977 h 7449548"/>
              <a:gd name="connsiteX9" fmla="*/ 3723211 w 7446422"/>
              <a:gd name="connsiteY9" fmla="*/ 0 h 7449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446422" h="7449548">
                <a:moveTo>
                  <a:pt x="3723211" y="0"/>
                </a:moveTo>
                <a:cubicBezTo>
                  <a:pt x="4525503" y="0"/>
                  <a:pt x="5327795" y="305992"/>
                  <a:pt x="5939522" y="917977"/>
                </a:cubicBezTo>
                <a:cubicBezTo>
                  <a:pt x="6528831" y="1507532"/>
                  <a:pt x="6528831" y="1507532"/>
                  <a:pt x="6528831" y="1507532"/>
                </a:cubicBezTo>
                <a:cubicBezTo>
                  <a:pt x="7752286" y="2731501"/>
                  <a:pt x="7752286" y="4718048"/>
                  <a:pt x="6528831" y="5942017"/>
                </a:cubicBezTo>
                <a:cubicBezTo>
                  <a:pt x="5939522" y="6531572"/>
                  <a:pt x="5939522" y="6531572"/>
                  <a:pt x="5939522" y="6531572"/>
                </a:cubicBezTo>
                <a:cubicBezTo>
                  <a:pt x="4716068" y="7755541"/>
                  <a:pt x="2730355" y="7755541"/>
                  <a:pt x="1506900" y="6531572"/>
                </a:cubicBezTo>
                <a:cubicBezTo>
                  <a:pt x="917591" y="5942017"/>
                  <a:pt x="917591" y="5942017"/>
                  <a:pt x="917591" y="5942017"/>
                </a:cubicBezTo>
                <a:cubicBezTo>
                  <a:pt x="-305864" y="4718048"/>
                  <a:pt x="-305864" y="2731501"/>
                  <a:pt x="917591" y="1507532"/>
                </a:cubicBezTo>
                <a:cubicBezTo>
                  <a:pt x="1506900" y="917977"/>
                  <a:pt x="1506900" y="917977"/>
                  <a:pt x="1506900" y="917977"/>
                </a:cubicBezTo>
                <a:cubicBezTo>
                  <a:pt x="2118628" y="305992"/>
                  <a:pt x="2920920" y="0"/>
                  <a:pt x="3723211" y="0"/>
                </a:cubicBezTo>
                <a:close/>
              </a:path>
            </a:pathLst>
          </a:custGeom>
          <a:pattFill prst="pct60">
            <a:fgClr>
              <a:schemeClr val="bg1"/>
            </a:fgClr>
            <a:bgClr>
              <a:schemeClr val="bg1">
                <a:lumMod val="85000"/>
              </a:schemeClr>
            </a:bgClr>
          </a:pattFill>
          <a:effectLst>
            <a:outerShdw blurRad="431800" dist="88900" dir="2700000" algn="tl" rotWithShape="0">
              <a:schemeClr val="accent2">
                <a:lumMod val="75000"/>
                <a:alpha val="40000"/>
              </a:schemeClr>
            </a:outerShdw>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1967195571"/>
      </p:ext>
    </p:extLst>
  </p:cSld>
  <p:clrMapOvr>
    <a:masterClrMapping/>
  </p:clrMapOvr>
  <p:extLst>
    <p:ext uri="{DCECCB84-F9BA-43D5-87BE-67443E8EF086}">
      <p15:sldGuideLst xmlns:p15="http://schemas.microsoft.com/office/powerpoint/2012/main">
        <p15:guide id="1" orient="horz" pos="4320">
          <p15:clr>
            <a:srgbClr val="FBAE40"/>
          </p15:clr>
        </p15:guide>
        <p15:guide id="2" pos="7681">
          <p15:clr>
            <a:srgbClr val="FBAE40"/>
          </p15:clr>
        </p15:guide>
        <p15:guide id="3" pos="985">
          <p15:clr>
            <a:srgbClr val="FBAE40"/>
          </p15:clr>
        </p15:guide>
        <p15:guide id="4" pos="14377">
          <p15:clr>
            <a:srgbClr val="FBAE4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78_Custom Layout">
    <p:bg>
      <p:bgPr>
        <a:solidFill>
          <a:schemeClr val="bg1"/>
        </a:solidFill>
        <a:effectLst/>
      </p:bgPr>
    </p:bg>
    <p:spTree>
      <p:nvGrpSpPr>
        <p:cNvPr id="1" name=""/>
        <p:cNvGrpSpPr/>
        <p:nvPr/>
      </p:nvGrpSpPr>
      <p:grpSpPr>
        <a:xfrm>
          <a:off x="0" y="0"/>
          <a:ext cx="0" cy="0"/>
          <a:chOff x="0" y="0"/>
          <a:chExt cx="0" cy="0"/>
        </a:xfrm>
      </p:grpSpPr>
      <p:sp>
        <p:nvSpPr>
          <p:cNvPr id="40" name="Picture Placeholder 6">
            <a:extLst>
              <a:ext uri="{FF2B5EF4-FFF2-40B4-BE49-F238E27FC236}">
                <a16:creationId xmlns:a16="http://schemas.microsoft.com/office/drawing/2014/main" id="{ACAE1461-CED5-4CEB-AD77-5A2941D55B60}"/>
              </a:ext>
            </a:extLst>
          </p:cNvPr>
          <p:cNvSpPr>
            <a:spLocks noGrp="1" noChangeAspect="1"/>
          </p:cNvSpPr>
          <p:nvPr>
            <p:ph type="pic" sz="quarter" idx="15" hasCustomPrompt="1"/>
          </p:nvPr>
        </p:nvSpPr>
        <p:spPr>
          <a:xfrm>
            <a:off x="19235950" y="1152990"/>
            <a:ext cx="8196389" cy="11241937"/>
          </a:xfrm>
          <a:custGeom>
            <a:avLst/>
            <a:gdLst>
              <a:gd name="connsiteX0" fmla="*/ 180928 w 6946900"/>
              <a:gd name="connsiteY0" fmla="*/ 0 h 9528175"/>
              <a:gd name="connsiteX1" fmla="*/ 6762202 w 6946900"/>
              <a:gd name="connsiteY1" fmla="*/ 0 h 9528175"/>
              <a:gd name="connsiteX2" fmla="*/ 6946900 w 6946900"/>
              <a:gd name="connsiteY2" fmla="*/ 184611 h 9528175"/>
              <a:gd name="connsiteX3" fmla="*/ 6946900 w 6946900"/>
              <a:gd name="connsiteY3" fmla="*/ 9347332 h 9528175"/>
              <a:gd name="connsiteX4" fmla="*/ 6762202 w 6946900"/>
              <a:gd name="connsiteY4" fmla="*/ 9528175 h 9528175"/>
              <a:gd name="connsiteX5" fmla="*/ 180928 w 6946900"/>
              <a:gd name="connsiteY5" fmla="*/ 9528175 h 9528175"/>
              <a:gd name="connsiteX6" fmla="*/ 0 w 6946900"/>
              <a:gd name="connsiteY6" fmla="*/ 9347332 h 9528175"/>
              <a:gd name="connsiteX7" fmla="*/ 0 w 6946900"/>
              <a:gd name="connsiteY7" fmla="*/ 184611 h 9528175"/>
              <a:gd name="connsiteX8" fmla="*/ 180928 w 6946900"/>
              <a:gd name="connsiteY8" fmla="*/ 0 h 952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46900" h="9528175">
                <a:moveTo>
                  <a:pt x="180928" y="0"/>
                </a:moveTo>
                <a:cubicBezTo>
                  <a:pt x="6762202" y="0"/>
                  <a:pt x="6762202" y="0"/>
                  <a:pt x="6762202" y="0"/>
                </a:cubicBezTo>
                <a:cubicBezTo>
                  <a:pt x="6863974" y="0"/>
                  <a:pt x="6946900" y="82886"/>
                  <a:pt x="6946900" y="184611"/>
                </a:cubicBezTo>
                <a:cubicBezTo>
                  <a:pt x="6946900" y="9347332"/>
                  <a:pt x="6946900" y="9347332"/>
                  <a:pt x="6946900" y="9347332"/>
                </a:cubicBezTo>
                <a:cubicBezTo>
                  <a:pt x="6946900" y="9445289"/>
                  <a:pt x="6863974" y="9528175"/>
                  <a:pt x="6762202" y="9528175"/>
                </a:cubicBezTo>
                <a:cubicBezTo>
                  <a:pt x="180928" y="9528175"/>
                  <a:pt x="180928" y="9528175"/>
                  <a:pt x="180928" y="9528175"/>
                </a:cubicBezTo>
                <a:cubicBezTo>
                  <a:pt x="82925" y="9528175"/>
                  <a:pt x="0" y="9445289"/>
                  <a:pt x="0" y="9347332"/>
                </a:cubicBezTo>
                <a:cubicBezTo>
                  <a:pt x="0" y="184611"/>
                  <a:pt x="0" y="184611"/>
                  <a:pt x="0" y="184611"/>
                </a:cubicBezTo>
                <a:cubicBezTo>
                  <a:pt x="0" y="82886"/>
                  <a:pt x="82925" y="0"/>
                  <a:pt x="180928" y="0"/>
                </a:cubicBezTo>
                <a:close/>
              </a:path>
            </a:pathLst>
          </a:custGeom>
          <a:blipFill>
            <a:blip r:embed="rId2"/>
            <a:stretch>
              <a:fillRect/>
            </a:stretch>
          </a:blipFill>
          <a:effectLst/>
        </p:spPr>
        <p:txBody>
          <a:bodyPr wrap="square" anchor="ctr">
            <a:noAutofit/>
          </a:bodyPr>
          <a:lstStyle>
            <a:lvl1pPr marL="0" indent="0" algn="ctr">
              <a:buFontTx/>
              <a:buNone/>
              <a:defRPr sz="2400"/>
            </a:lvl1pPr>
          </a:lstStyle>
          <a:p>
            <a:r>
              <a:rPr lang="en-US"/>
              <a:t> </a:t>
            </a:r>
          </a:p>
        </p:txBody>
      </p:sp>
      <p:sp>
        <p:nvSpPr>
          <p:cNvPr id="39" name="Picture Placeholder 6">
            <a:extLst>
              <a:ext uri="{FF2B5EF4-FFF2-40B4-BE49-F238E27FC236}">
                <a16:creationId xmlns:a16="http://schemas.microsoft.com/office/drawing/2014/main" id="{4031F053-FFCE-4E58-8288-CA1CA7CBAF3D}"/>
              </a:ext>
            </a:extLst>
          </p:cNvPr>
          <p:cNvSpPr>
            <a:spLocks noGrp="1" noChangeAspect="1"/>
          </p:cNvSpPr>
          <p:nvPr>
            <p:ph type="pic" sz="quarter" idx="14" hasCustomPrompt="1"/>
          </p:nvPr>
        </p:nvSpPr>
        <p:spPr>
          <a:xfrm>
            <a:off x="8095393" y="1152990"/>
            <a:ext cx="8196389" cy="11241937"/>
          </a:xfrm>
          <a:custGeom>
            <a:avLst/>
            <a:gdLst>
              <a:gd name="connsiteX0" fmla="*/ 180928 w 6946900"/>
              <a:gd name="connsiteY0" fmla="*/ 0 h 9528175"/>
              <a:gd name="connsiteX1" fmla="*/ 6762202 w 6946900"/>
              <a:gd name="connsiteY1" fmla="*/ 0 h 9528175"/>
              <a:gd name="connsiteX2" fmla="*/ 6946900 w 6946900"/>
              <a:gd name="connsiteY2" fmla="*/ 184611 h 9528175"/>
              <a:gd name="connsiteX3" fmla="*/ 6946900 w 6946900"/>
              <a:gd name="connsiteY3" fmla="*/ 9347332 h 9528175"/>
              <a:gd name="connsiteX4" fmla="*/ 6762202 w 6946900"/>
              <a:gd name="connsiteY4" fmla="*/ 9528175 h 9528175"/>
              <a:gd name="connsiteX5" fmla="*/ 180928 w 6946900"/>
              <a:gd name="connsiteY5" fmla="*/ 9528175 h 9528175"/>
              <a:gd name="connsiteX6" fmla="*/ 0 w 6946900"/>
              <a:gd name="connsiteY6" fmla="*/ 9347332 h 9528175"/>
              <a:gd name="connsiteX7" fmla="*/ 0 w 6946900"/>
              <a:gd name="connsiteY7" fmla="*/ 184611 h 9528175"/>
              <a:gd name="connsiteX8" fmla="*/ 180928 w 6946900"/>
              <a:gd name="connsiteY8" fmla="*/ 0 h 952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46900" h="9528175">
                <a:moveTo>
                  <a:pt x="180928" y="0"/>
                </a:moveTo>
                <a:cubicBezTo>
                  <a:pt x="6762202" y="0"/>
                  <a:pt x="6762202" y="0"/>
                  <a:pt x="6762202" y="0"/>
                </a:cubicBezTo>
                <a:cubicBezTo>
                  <a:pt x="6863974" y="0"/>
                  <a:pt x="6946900" y="82886"/>
                  <a:pt x="6946900" y="184611"/>
                </a:cubicBezTo>
                <a:cubicBezTo>
                  <a:pt x="6946900" y="9347332"/>
                  <a:pt x="6946900" y="9347332"/>
                  <a:pt x="6946900" y="9347332"/>
                </a:cubicBezTo>
                <a:cubicBezTo>
                  <a:pt x="6946900" y="9445289"/>
                  <a:pt x="6863974" y="9528175"/>
                  <a:pt x="6762202" y="9528175"/>
                </a:cubicBezTo>
                <a:cubicBezTo>
                  <a:pt x="180928" y="9528175"/>
                  <a:pt x="180928" y="9528175"/>
                  <a:pt x="180928" y="9528175"/>
                </a:cubicBezTo>
                <a:cubicBezTo>
                  <a:pt x="82925" y="9528175"/>
                  <a:pt x="0" y="9445289"/>
                  <a:pt x="0" y="9347332"/>
                </a:cubicBezTo>
                <a:cubicBezTo>
                  <a:pt x="0" y="184611"/>
                  <a:pt x="0" y="184611"/>
                  <a:pt x="0" y="184611"/>
                </a:cubicBezTo>
                <a:cubicBezTo>
                  <a:pt x="0" y="82886"/>
                  <a:pt x="82925" y="0"/>
                  <a:pt x="180928" y="0"/>
                </a:cubicBezTo>
                <a:close/>
              </a:path>
            </a:pathLst>
          </a:custGeom>
          <a:blipFill>
            <a:blip r:embed="rId2"/>
            <a:stretch>
              <a:fillRect/>
            </a:stretch>
          </a:blipFill>
          <a:effectLst/>
        </p:spPr>
        <p:txBody>
          <a:bodyPr wrap="square" anchor="ctr">
            <a:noAutofit/>
          </a:bodyPr>
          <a:lstStyle>
            <a:lvl1pPr marL="0" indent="0" algn="ctr">
              <a:buFontTx/>
              <a:buNone/>
              <a:defRPr sz="2400"/>
            </a:lvl1pPr>
          </a:lstStyle>
          <a:p>
            <a:r>
              <a:rPr lang="en-US"/>
              <a:t> </a:t>
            </a:r>
          </a:p>
        </p:txBody>
      </p:sp>
      <p:sp>
        <p:nvSpPr>
          <p:cNvPr id="38" name="Picture Placeholder 6">
            <a:extLst>
              <a:ext uri="{FF2B5EF4-FFF2-40B4-BE49-F238E27FC236}">
                <a16:creationId xmlns:a16="http://schemas.microsoft.com/office/drawing/2014/main" id="{8D8AEBA2-A473-4B8C-A093-E7A8861679D4}"/>
              </a:ext>
            </a:extLst>
          </p:cNvPr>
          <p:cNvSpPr>
            <a:spLocks noGrp="1" noChangeAspect="1"/>
          </p:cNvSpPr>
          <p:nvPr>
            <p:ph type="pic" sz="quarter" idx="13" hasCustomPrompt="1"/>
          </p:nvPr>
        </p:nvSpPr>
        <p:spPr>
          <a:xfrm>
            <a:off x="-3045164" y="1152990"/>
            <a:ext cx="8196389" cy="11241937"/>
          </a:xfrm>
          <a:custGeom>
            <a:avLst/>
            <a:gdLst>
              <a:gd name="connsiteX0" fmla="*/ 180928 w 6946900"/>
              <a:gd name="connsiteY0" fmla="*/ 0 h 9528175"/>
              <a:gd name="connsiteX1" fmla="*/ 6762202 w 6946900"/>
              <a:gd name="connsiteY1" fmla="*/ 0 h 9528175"/>
              <a:gd name="connsiteX2" fmla="*/ 6946900 w 6946900"/>
              <a:gd name="connsiteY2" fmla="*/ 184611 h 9528175"/>
              <a:gd name="connsiteX3" fmla="*/ 6946900 w 6946900"/>
              <a:gd name="connsiteY3" fmla="*/ 9347332 h 9528175"/>
              <a:gd name="connsiteX4" fmla="*/ 6762202 w 6946900"/>
              <a:gd name="connsiteY4" fmla="*/ 9528175 h 9528175"/>
              <a:gd name="connsiteX5" fmla="*/ 180928 w 6946900"/>
              <a:gd name="connsiteY5" fmla="*/ 9528175 h 9528175"/>
              <a:gd name="connsiteX6" fmla="*/ 0 w 6946900"/>
              <a:gd name="connsiteY6" fmla="*/ 9347332 h 9528175"/>
              <a:gd name="connsiteX7" fmla="*/ 0 w 6946900"/>
              <a:gd name="connsiteY7" fmla="*/ 184611 h 9528175"/>
              <a:gd name="connsiteX8" fmla="*/ 180928 w 6946900"/>
              <a:gd name="connsiteY8" fmla="*/ 0 h 952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46900" h="9528175">
                <a:moveTo>
                  <a:pt x="180928" y="0"/>
                </a:moveTo>
                <a:cubicBezTo>
                  <a:pt x="6762202" y="0"/>
                  <a:pt x="6762202" y="0"/>
                  <a:pt x="6762202" y="0"/>
                </a:cubicBezTo>
                <a:cubicBezTo>
                  <a:pt x="6863974" y="0"/>
                  <a:pt x="6946900" y="82886"/>
                  <a:pt x="6946900" y="184611"/>
                </a:cubicBezTo>
                <a:cubicBezTo>
                  <a:pt x="6946900" y="9347332"/>
                  <a:pt x="6946900" y="9347332"/>
                  <a:pt x="6946900" y="9347332"/>
                </a:cubicBezTo>
                <a:cubicBezTo>
                  <a:pt x="6946900" y="9445289"/>
                  <a:pt x="6863974" y="9528175"/>
                  <a:pt x="6762202" y="9528175"/>
                </a:cubicBezTo>
                <a:cubicBezTo>
                  <a:pt x="180928" y="9528175"/>
                  <a:pt x="180928" y="9528175"/>
                  <a:pt x="180928" y="9528175"/>
                </a:cubicBezTo>
                <a:cubicBezTo>
                  <a:pt x="82925" y="9528175"/>
                  <a:pt x="0" y="9445289"/>
                  <a:pt x="0" y="9347332"/>
                </a:cubicBezTo>
                <a:cubicBezTo>
                  <a:pt x="0" y="184611"/>
                  <a:pt x="0" y="184611"/>
                  <a:pt x="0" y="184611"/>
                </a:cubicBezTo>
                <a:cubicBezTo>
                  <a:pt x="0" y="82886"/>
                  <a:pt x="82925" y="0"/>
                  <a:pt x="180928" y="0"/>
                </a:cubicBezTo>
                <a:close/>
              </a:path>
            </a:pathLst>
          </a:custGeom>
          <a:blipFill>
            <a:blip r:embed="rId2"/>
            <a:stretch>
              <a:fillRect/>
            </a:stretch>
          </a:blipFill>
          <a:effectLst/>
        </p:spPr>
        <p:txBody>
          <a:bodyPr wrap="square" anchor="ctr">
            <a:noAutofit/>
          </a:bodyPr>
          <a:lstStyle>
            <a:lvl1pPr marL="0" indent="0" algn="ctr">
              <a:buFontTx/>
              <a:buNone/>
              <a:defRPr sz="2400"/>
            </a:lvl1pPr>
          </a:lstStyle>
          <a:p>
            <a:r>
              <a:rPr lang="en-US"/>
              <a:t> </a:t>
            </a:r>
          </a:p>
        </p:txBody>
      </p:sp>
    </p:spTree>
    <p:extLst>
      <p:ext uri="{BB962C8B-B14F-4D97-AF65-F5344CB8AC3E}">
        <p14:creationId xmlns:p14="http://schemas.microsoft.com/office/powerpoint/2010/main" val="2773375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38"/>
                                        </p:tgtEl>
                                        <p:attrNameLst>
                                          <p:attrName>style.visibility</p:attrName>
                                        </p:attrNameLst>
                                      </p:cBhvr>
                                      <p:to>
                                        <p:strVal val="visible"/>
                                      </p:to>
                                    </p:set>
                                    <p:anim calcmode="lin" valueType="num">
                                      <p:cBhvr additive="base">
                                        <p:cTn id="7" dur="1500" fill="hold"/>
                                        <p:tgtEl>
                                          <p:spTgt spid="38"/>
                                        </p:tgtEl>
                                        <p:attrNameLst>
                                          <p:attrName>ppt_x</p:attrName>
                                        </p:attrNameLst>
                                      </p:cBhvr>
                                      <p:tavLst>
                                        <p:tav tm="0">
                                          <p:val>
                                            <p:strVal val="1+#ppt_w/2"/>
                                          </p:val>
                                        </p:tav>
                                        <p:tav tm="100000">
                                          <p:val>
                                            <p:strVal val="#ppt_x"/>
                                          </p:val>
                                        </p:tav>
                                      </p:tavLst>
                                    </p:anim>
                                    <p:anim calcmode="lin" valueType="num">
                                      <p:cBhvr additive="base">
                                        <p:cTn id="8" dur="1500" fill="hold"/>
                                        <p:tgtEl>
                                          <p:spTgt spid="38"/>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00"/>
                                  </p:stCondLst>
                                  <p:childTnLst>
                                    <p:set>
                                      <p:cBhvr>
                                        <p:cTn id="10" dur="1" fill="hold">
                                          <p:stCondLst>
                                            <p:cond delay="0"/>
                                          </p:stCondLst>
                                        </p:cTn>
                                        <p:tgtEl>
                                          <p:spTgt spid="39"/>
                                        </p:tgtEl>
                                        <p:attrNameLst>
                                          <p:attrName>style.visibility</p:attrName>
                                        </p:attrNameLst>
                                      </p:cBhvr>
                                      <p:to>
                                        <p:strVal val="visible"/>
                                      </p:to>
                                    </p:set>
                                    <p:anim calcmode="lin" valueType="num">
                                      <p:cBhvr additive="base">
                                        <p:cTn id="11" dur="1500" fill="hold"/>
                                        <p:tgtEl>
                                          <p:spTgt spid="39"/>
                                        </p:tgtEl>
                                        <p:attrNameLst>
                                          <p:attrName>ppt_x</p:attrName>
                                        </p:attrNameLst>
                                      </p:cBhvr>
                                      <p:tavLst>
                                        <p:tav tm="0">
                                          <p:val>
                                            <p:strVal val="1+#ppt_w/2"/>
                                          </p:val>
                                        </p:tav>
                                        <p:tav tm="100000">
                                          <p:val>
                                            <p:strVal val="#ppt_x"/>
                                          </p:val>
                                        </p:tav>
                                      </p:tavLst>
                                    </p:anim>
                                    <p:anim calcmode="lin" valueType="num">
                                      <p:cBhvr additive="base">
                                        <p:cTn id="12" dur="1500" fill="hold"/>
                                        <p:tgtEl>
                                          <p:spTgt spid="39"/>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400"/>
                                  </p:stCondLst>
                                  <p:childTnLst>
                                    <p:set>
                                      <p:cBhvr>
                                        <p:cTn id="14" dur="1" fill="hold">
                                          <p:stCondLst>
                                            <p:cond delay="0"/>
                                          </p:stCondLst>
                                        </p:cTn>
                                        <p:tgtEl>
                                          <p:spTgt spid="40"/>
                                        </p:tgtEl>
                                        <p:attrNameLst>
                                          <p:attrName>style.visibility</p:attrName>
                                        </p:attrNameLst>
                                      </p:cBhvr>
                                      <p:to>
                                        <p:strVal val="visible"/>
                                      </p:to>
                                    </p:set>
                                    <p:anim calcmode="lin" valueType="num">
                                      <p:cBhvr additive="base">
                                        <p:cTn id="15" dur="1500" fill="hold"/>
                                        <p:tgtEl>
                                          <p:spTgt spid="40"/>
                                        </p:tgtEl>
                                        <p:attrNameLst>
                                          <p:attrName>ppt_x</p:attrName>
                                        </p:attrNameLst>
                                      </p:cBhvr>
                                      <p:tavLst>
                                        <p:tav tm="0">
                                          <p:val>
                                            <p:strVal val="1+#ppt_w/2"/>
                                          </p:val>
                                        </p:tav>
                                        <p:tav tm="100000">
                                          <p:val>
                                            <p:strVal val="#ppt_x"/>
                                          </p:val>
                                        </p:tav>
                                      </p:tavLst>
                                    </p:anim>
                                    <p:anim calcmode="lin" valueType="num">
                                      <p:cBhvr additive="base">
                                        <p:cTn id="16" dur="1500" fill="hold"/>
                                        <p:tgtEl>
                                          <p:spTgt spid="4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39" grpId="0" animBg="1"/>
      <p:bldP spid="38" grpId="0" animBg="1"/>
    </p:bldLst>
  </p:timing>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77_Custom Layout">
    <p:bg>
      <p:bgPr>
        <a:solidFill>
          <a:schemeClr val="bg1"/>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4E1B043C-CA58-4020-9ABB-9FC0E0BC68B9}"/>
              </a:ext>
            </a:extLst>
          </p:cNvPr>
          <p:cNvSpPr>
            <a:spLocks noGrp="1"/>
          </p:cNvSpPr>
          <p:nvPr>
            <p:ph type="pic" sz="quarter" idx="13" hasCustomPrompt="1"/>
          </p:nvPr>
        </p:nvSpPr>
        <p:spPr>
          <a:xfrm>
            <a:off x="8273544" y="38103"/>
            <a:ext cx="7954386" cy="12926697"/>
          </a:xfrm>
          <a:custGeom>
            <a:avLst/>
            <a:gdLst>
              <a:gd name="connsiteX0" fmla="*/ 180928 w 6946900"/>
              <a:gd name="connsiteY0" fmla="*/ 0 h 9528175"/>
              <a:gd name="connsiteX1" fmla="*/ 6762202 w 6946900"/>
              <a:gd name="connsiteY1" fmla="*/ 0 h 9528175"/>
              <a:gd name="connsiteX2" fmla="*/ 6946900 w 6946900"/>
              <a:gd name="connsiteY2" fmla="*/ 184611 h 9528175"/>
              <a:gd name="connsiteX3" fmla="*/ 6946900 w 6946900"/>
              <a:gd name="connsiteY3" fmla="*/ 9347332 h 9528175"/>
              <a:gd name="connsiteX4" fmla="*/ 6762202 w 6946900"/>
              <a:gd name="connsiteY4" fmla="*/ 9528175 h 9528175"/>
              <a:gd name="connsiteX5" fmla="*/ 180928 w 6946900"/>
              <a:gd name="connsiteY5" fmla="*/ 9528175 h 9528175"/>
              <a:gd name="connsiteX6" fmla="*/ 0 w 6946900"/>
              <a:gd name="connsiteY6" fmla="*/ 9347332 h 9528175"/>
              <a:gd name="connsiteX7" fmla="*/ 0 w 6946900"/>
              <a:gd name="connsiteY7" fmla="*/ 184611 h 9528175"/>
              <a:gd name="connsiteX8" fmla="*/ 180928 w 6946900"/>
              <a:gd name="connsiteY8" fmla="*/ 0 h 952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46900" h="9528175">
                <a:moveTo>
                  <a:pt x="180928" y="0"/>
                </a:moveTo>
                <a:cubicBezTo>
                  <a:pt x="6762202" y="0"/>
                  <a:pt x="6762202" y="0"/>
                  <a:pt x="6762202" y="0"/>
                </a:cubicBezTo>
                <a:cubicBezTo>
                  <a:pt x="6863974" y="0"/>
                  <a:pt x="6946900" y="82886"/>
                  <a:pt x="6946900" y="184611"/>
                </a:cubicBezTo>
                <a:cubicBezTo>
                  <a:pt x="6946900" y="9347332"/>
                  <a:pt x="6946900" y="9347332"/>
                  <a:pt x="6946900" y="9347332"/>
                </a:cubicBezTo>
                <a:cubicBezTo>
                  <a:pt x="6946900" y="9445289"/>
                  <a:pt x="6863974" y="9528175"/>
                  <a:pt x="6762202" y="9528175"/>
                </a:cubicBezTo>
                <a:cubicBezTo>
                  <a:pt x="180928" y="9528175"/>
                  <a:pt x="180928" y="9528175"/>
                  <a:pt x="180928" y="9528175"/>
                </a:cubicBezTo>
                <a:cubicBezTo>
                  <a:pt x="82925" y="9528175"/>
                  <a:pt x="0" y="9445289"/>
                  <a:pt x="0" y="9347332"/>
                </a:cubicBezTo>
                <a:cubicBezTo>
                  <a:pt x="0" y="184611"/>
                  <a:pt x="0" y="184611"/>
                  <a:pt x="0" y="184611"/>
                </a:cubicBezTo>
                <a:cubicBezTo>
                  <a:pt x="0" y="82886"/>
                  <a:pt x="82925" y="0"/>
                  <a:pt x="180928" y="0"/>
                </a:cubicBezTo>
                <a:close/>
              </a:path>
            </a:pathLst>
          </a:custGeom>
          <a:blipFill>
            <a:blip r:embed="rId2"/>
            <a:stretch>
              <a:fillRect/>
            </a:stretch>
          </a:blipFill>
          <a:effectLst/>
          <a:scene3d>
            <a:camera prst="isometricTopUp">
              <a:rot lat="1800000" lon="2250000" rev="2196000"/>
            </a:camera>
            <a:lightRig rig="threePt" dir="t"/>
          </a:scene3d>
          <a:sp3d prstMaterial="matte"/>
        </p:spPr>
        <p:txBody>
          <a:bodyPr wrap="square" anchor="ctr">
            <a:noAutofit/>
          </a:bodyPr>
          <a:lstStyle>
            <a:lvl1pPr marL="0" indent="0" algn="ctr">
              <a:buFontTx/>
              <a:buNone/>
              <a:defRPr sz="2400"/>
            </a:lvl1pPr>
          </a:lstStyle>
          <a:p>
            <a:r>
              <a:rPr lang="en-US"/>
              <a:t> </a:t>
            </a:r>
          </a:p>
        </p:txBody>
      </p:sp>
    </p:spTree>
    <p:extLst>
      <p:ext uri="{BB962C8B-B14F-4D97-AF65-F5344CB8AC3E}">
        <p14:creationId xmlns:p14="http://schemas.microsoft.com/office/powerpoint/2010/main" val="1358850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1" nodeType="withEffect">
                                  <p:stCondLst>
                                    <p:cond delay="100"/>
                                  </p:stCondLst>
                                  <p:childTnLst>
                                    <p:set>
                                      <p:cBhvr>
                                        <p:cTn id="6" dur="1" fill="hold">
                                          <p:stCondLst>
                                            <p:cond delay="0"/>
                                          </p:stCondLst>
                                        </p:cTn>
                                        <p:tgtEl>
                                          <p:spTgt spid="6"/>
                                        </p:tgtEl>
                                        <p:attrNameLst>
                                          <p:attrName>style.visibility</p:attrName>
                                        </p:attrNameLst>
                                      </p:cBhvr>
                                      <p:to>
                                        <p:strVal val="visible"/>
                                      </p:to>
                                    </p:set>
                                  </p:childTnLst>
                                </p:cTn>
                              </p:par>
                              <p:par>
                                <p:cTn id="7" presetID="42" presetClass="path" presetSubtype="0" decel="100000" fill="hold" grpId="0" nodeType="withEffect">
                                  <p:stCondLst>
                                    <p:cond delay="0"/>
                                  </p:stCondLst>
                                  <p:childTnLst>
                                    <p:animMotion origin="layout" path="M -3.44486E-6 1.66667E-6 L 0.3262 -0.18148 " pathEditMode="relative" rAng="0" ptsTypes="AA">
                                      <p:cBhvr>
                                        <p:cTn id="8" dur="1500" spd="-100000" fill="hold"/>
                                        <p:tgtEl>
                                          <p:spTgt spid="6"/>
                                        </p:tgtEl>
                                        <p:attrNameLst>
                                          <p:attrName>ppt_x</p:attrName>
                                          <p:attrName>ppt_y</p:attrName>
                                        </p:attrNameLst>
                                      </p:cBhvr>
                                      <p:rCtr x="16306" y="-907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Lst>
  </p:timing>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75_Custom Layout">
    <p:bg>
      <p:bgPr>
        <a:solidFill>
          <a:schemeClr val="bg1"/>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83F78BE3-93BA-4AE7-9B9D-7F0CFDEBEEF1}"/>
              </a:ext>
            </a:extLst>
          </p:cNvPr>
          <p:cNvSpPr>
            <a:spLocks noGrp="1" noChangeAspect="1"/>
          </p:cNvSpPr>
          <p:nvPr>
            <p:ph type="pic" sz="quarter" idx="13" hasCustomPrompt="1"/>
          </p:nvPr>
        </p:nvSpPr>
        <p:spPr>
          <a:xfrm>
            <a:off x="4432910" y="954830"/>
            <a:ext cx="6739128" cy="9243200"/>
          </a:xfrm>
          <a:custGeom>
            <a:avLst/>
            <a:gdLst>
              <a:gd name="connsiteX0" fmla="*/ 180928 w 6946900"/>
              <a:gd name="connsiteY0" fmla="*/ 0 h 9528175"/>
              <a:gd name="connsiteX1" fmla="*/ 6762202 w 6946900"/>
              <a:gd name="connsiteY1" fmla="*/ 0 h 9528175"/>
              <a:gd name="connsiteX2" fmla="*/ 6946900 w 6946900"/>
              <a:gd name="connsiteY2" fmla="*/ 184611 h 9528175"/>
              <a:gd name="connsiteX3" fmla="*/ 6946900 w 6946900"/>
              <a:gd name="connsiteY3" fmla="*/ 9347332 h 9528175"/>
              <a:gd name="connsiteX4" fmla="*/ 6762202 w 6946900"/>
              <a:gd name="connsiteY4" fmla="*/ 9528175 h 9528175"/>
              <a:gd name="connsiteX5" fmla="*/ 180928 w 6946900"/>
              <a:gd name="connsiteY5" fmla="*/ 9528175 h 9528175"/>
              <a:gd name="connsiteX6" fmla="*/ 0 w 6946900"/>
              <a:gd name="connsiteY6" fmla="*/ 9347332 h 9528175"/>
              <a:gd name="connsiteX7" fmla="*/ 0 w 6946900"/>
              <a:gd name="connsiteY7" fmla="*/ 184611 h 9528175"/>
              <a:gd name="connsiteX8" fmla="*/ 180928 w 6946900"/>
              <a:gd name="connsiteY8" fmla="*/ 0 h 952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46900" h="9528175">
                <a:moveTo>
                  <a:pt x="180928" y="0"/>
                </a:moveTo>
                <a:cubicBezTo>
                  <a:pt x="6762202" y="0"/>
                  <a:pt x="6762202" y="0"/>
                  <a:pt x="6762202" y="0"/>
                </a:cubicBezTo>
                <a:cubicBezTo>
                  <a:pt x="6863974" y="0"/>
                  <a:pt x="6946900" y="82886"/>
                  <a:pt x="6946900" y="184611"/>
                </a:cubicBezTo>
                <a:cubicBezTo>
                  <a:pt x="6946900" y="9347332"/>
                  <a:pt x="6946900" y="9347332"/>
                  <a:pt x="6946900" y="9347332"/>
                </a:cubicBezTo>
                <a:cubicBezTo>
                  <a:pt x="6946900" y="9445289"/>
                  <a:pt x="6863974" y="9528175"/>
                  <a:pt x="6762202" y="9528175"/>
                </a:cubicBezTo>
                <a:cubicBezTo>
                  <a:pt x="180928" y="9528175"/>
                  <a:pt x="180928" y="9528175"/>
                  <a:pt x="180928" y="9528175"/>
                </a:cubicBezTo>
                <a:cubicBezTo>
                  <a:pt x="82925" y="9528175"/>
                  <a:pt x="0" y="9445289"/>
                  <a:pt x="0" y="9347332"/>
                </a:cubicBezTo>
                <a:cubicBezTo>
                  <a:pt x="0" y="184611"/>
                  <a:pt x="0" y="184611"/>
                  <a:pt x="0" y="184611"/>
                </a:cubicBezTo>
                <a:cubicBezTo>
                  <a:pt x="0" y="82886"/>
                  <a:pt x="82925" y="0"/>
                  <a:pt x="180928" y="0"/>
                </a:cubicBezTo>
                <a:close/>
              </a:path>
            </a:pathLst>
          </a:custGeom>
          <a:blipFill>
            <a:blip r:embed="rId2"/>
            <a:stretch>
              <a:fillRect/>
            </a:stretch>
          </a:blipFill>
          <a:effectLst/>
          <a:scene3d>
            <a:camera prst="isometricTopUp"/>
            <a:lightRig rig="threePt" dir="t"/>
          </a:scene3d>
          <a:sp3d prstMaterial="matte"/>
        </p:spPr>
        <p:txBody>
          <a:bodyPr wrap="square" anchor="ctr">
            <a:noAutofit/>
          </a:bodyPr>
          <a:lstStyle>
            <a:lvl1pPr marL="0" indent="0" algn="ctr">
              <a:buFontTx/>
              <a:buNone/>
              <a:defRPr sz="2400"/>
            </a:lvl1pPr>
          </a:lstStyle>
          <a:p>
            <a:r>
              <a:rPr lang="en-US"/>
              <a:t> </a:t>
            </a:r>
          </a:p>
        </p:txBody>
      </p:sp>
      <p:sp>
        <p:nvSpPr>
          <p:cNvPr id="14" name="Picture Placeholder 13">
            <a:extLst>
              <a:ext uri="{FF2B5EF4-FFF2-40B4-BE49-F238E27FC236}">
                <a16:creationId xmlns:a16="http://schemas.microsoft.com/office/drawing/2014/main" id="{BE979228-4867-46D4-8D83-B558D8D1F035}"/>
              </a:ext>
            </a:extLst>
          </p:cNvPr>
          <p:cNvSpPr>
            <a:spLocks noGrp="1" noChangeAspect="1"/>
          </p:cNvSpPr>
          <p:nvPr>
            <p:ph type="pic" sz="quarter" idx="14" hasCustomPrompt="1"/>
          </p:nvPr>
        </p:nvSpPr>
        <p:spPr>
          <a:xfrm>
            <a:off x="13416369" y="-60960"/>
            <a:ext cx="6739128" cy="9243200"/>
          </a:xfrm>
          <a:custGeom>
            <a:avLst/>
            <a:gdLst>
              <a:gd name="connsiteX0" fmla="*/ 180928 w 6946900"/>
              <a:gd name="connsiteY0" fmla="*/ 0 h 9528175"/>
              <a:gd name="connsiteX1" fmla="*/ 6762202 w 6946900"/>
              <a:gd name="connsiteY1" fmla="*/ 0 h 9528175"/>
              <a:gd name="connsiteX2" fmla="*/ 6946900 w 6946900"/>
              <a:gd name="connsiteY2" fmla="*/ 184611 h 9528175"/>
              <a:gd name="connsiteX3" fmla="*/ 6946900 w 6946900"/>
              <a:gd name="connsiteY3" fmla="*/ 9347332 h 9528175"/>
              <a:gd name="connsiteX4" fmla="*/ 6762202 w 6946900"/>
              <a:gd name="connsiteY4" fmla="*/ 9528175 h 9528175"/>
              <a:gd name="connsiteX5" fmla="*/ 180928 w 6946900"/>
              <a:gd name="connsiteY5" fmla="*/ 9528175 h 9528175"/>
              <a:gd name="connsiteX6" fmla="*/ 0 w 6946900"/>
              <a:gd name="connsiteY6" fmla="*/ 9347332 h 9528175"/>
              <a:gd name="connsiteX7" fmla="*/ 0 w 6946900"/>
              <a:gd name="connsiteY7" fmla="*/ 184611 h 9528175"/>
              <a:gd name="connsiteX8" fmla="*/ 180928 w 6946900"/>
              <a:gd name="connsiteY8" fmla="*/ 0 h 952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46900" h="9528175">
                <a:moveTo>
                  <a:pt x="180928" y="0"/>
                </a:moveTo>
                <a:cubicBezTo>
                  <a:pt x="6762202" y="0"/>
                  <a:pt x="6762202" y="0"/>
                  <a:pt x="6762202" y="0"/>
                </a:cubicBezTo>
                <a:cubicBezTo>
                  <a:pt x="6863974" y="0"/>
                  <a:pt x="6946900" y="82886"/>
                  <a:pt x="6946900" y="184611"/>
                </a:cubicBezTo>
                <a:cubicBezTo>
                  <a:pt x="6946900" y="9347332"/>
                  <a:pt x="6946900" y="9347332"/>
                  <a:pt x="6946900" y="9347332"/>
                </a:cubicBezTo>
                <a:cubicBezTo>
                  <a:pt x="6946900" y="9445289"/>
                  <a:pt x="6863974" y="9528175"/>
                  <a:pt x="6762202" y="9528175"/>
                </a:cubicBezTo>
                <a:cubicBezTo>
                  <a:pt x="180928" y="9528175"/>
                  <a:pt x="180928" y="9528175"/>
                  <a:pt x="180928" y="9528175"/>
                </a:cubicBezTo>
                <a:cubicBezTo>
                  <a:pt x="82925" y="9528175"/>
                  <a:pt x="0" y="9445289"/>
                  <a:pt x="0" y="9347332"/>
                </a:cubicBezTo>
                <a:cubicBezTo>
                  <a:pt x="0" y="184611"/>
                  <a:pt x="0" y="184611"/>
                  <a:pt x="0" y="184611"/>
                </a:cubicBezTo>
                <a:cubicBezTo>
                  <a:pt x="0" y="82886"/>
                  <a:pt x="82925" y="0"/>
                  <a:pt x="180928" y="0"/>
                </a:cubicBezTo>
                <a:close/>
              </a:path>
            </a:pathLst>
          </a:custGeom>
          <a:blipFill>
            <a:blip r:embed="rId2"/>
            <a:stretch>
              <a:fillRect/>
            </a:stretch>
          </a:blipFill>
          <a:effectLst/>
          <a:scene3d>
            <a:camera prst="isometricLeftDown"/>
            <a:lightRig rig="threePt" dir="t"/>
          </a:scene3d>
          <a:sp3d prstMaterial="matte"/>
        </p:spPr>
        <p:txBody>
          <a:bodyPr wrap="square" anchor="ctr">
            <a:noAutofit/>
          </a:bodyPr>
          <a:lstStyle>
            <a:lvl1pPr marL="0" indent="0" algn="ctr">
              <a:buFontTx/>
              <a:buNone/>
              <a:defRPr sz="2400"/>
            </a:lvl1pPr>
          </a:lstStyle>
          <a:p>
            <a:r>
              <a:rPr lang="en-US"/>
              <a:t> </a:t>
            </a:r>
          </a:p>
        </p:txBody>
      </p:sp>
      <p:sp>
        <p:nvSpPr>
          <p:cNvPr id="15" name="Picture Placeholder 14">
            <a:extLst>
              <a:ext uri="{FF2B5EF4-FFF2-40B4-BE49-F238E27FC236}">
                <a16:creationId xmlns:a16="http://schemas.microsoft.com/office/drawing/2014/main" id="{1E197C23-33DC-4B31-96DD-D6405E2FD36E}"/>
              </a:ext>
            </a:extLst>
          </p:cNvPr>
          <p:cNvSpPr>
            <a:spLocks noGrp="1" noChangeAspect="1"/>
          </p:cNvSpPr>
          <p:nvPr>
            <p:ph type="pic" sz="quarter" idx="15" hasCustomPrompt="1"/>
          </p:nvPr>
        </p:nvSpPr>
        <p:spPr>
          <a:xfrm>
            <a:off x="9065323" y="6239882"/>
            <a:ext cx="6739128" cy="9243200"/>
          </a:xfrm>
          <a:custGeom>
            <a:avLst/>
            <a:gdLst>
              <a:gd name="connsiteX0" fmla="*/ 180928 w 6946900"/>
              <a:gd name="connsiteY0" fmla="*/ 0 h 9528175"/>
              <a:gd name="connsiteX1" fmla="*/ 6762202 w 6946900"/>
              <a:gd name="connsiteY1" fmla="*/ 0 h 9528175"/>
              <a:gd name="connsiteX2" fmla="*/ 6946900 w 6946900"/>
              <a:gd name="connsiteY2" fmla="*/ 184611 h 9528175"/>
              <a:gd name="connsiteX3" fmla="*/ 6946900 w 6946900"/>
              <a:gd name="connsiteY3" fmla="*/ 9347332 h 9528175"/>
              <a:gd name="connsiteX4" fmla="*/ 6762202 w 6946900"/>
              <a:gd name="connsiteY4" fmla="*/ 9528175 h 9528175"/>
              <a:gd name="connsiteX5" fmla="*/ 180928 w 6946900"/>
              <a:gd name="connsiteY5" fmla="*/ 9528175 h 9528175"/>
              <a:gd name="connsiteX6" fmla="*/ 0 w 6946900"/>
              <a:gd name="connsiteY6" fmla="*/ 9347332 h 9528175"/>
              <a:gd name="connsiteX7" fmla="*/ 0 w 6946900"/>
              <a:gd name="connsiteY7" fmla="*/ 184611 h 9528175"/>
              <a:gd name="connsiteX8" fmla="*/ 180928 w 6946900"/>
              <a:gd name="connsiteY8" fmla="*/ 0 h 952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46900" h="9528175">
                <a:moveTo>
                  <a:pt x="180928" y="0"/>
                </a:moveTo>
                <a:cubicBezTo>
                  <a:pt x="6762202" y="0"/>
                  <a:pt x="6762202" y="0"/>
                  <a:pt x="6762202" y="0"/>
                </a:cubicBezTo>
                <a:cubicBezTo>
                  <a:pt x="6863974" y="0"/>
                  <a:pt x="6946900" y="82886"/>
                  <a:pt x="6946900" y="184611"/>
                </a:cubicBezTo>
                <a:cubicBezTo>
                  <a:pt x="6946900" y="9347332"/>
                  <a:pt x="6946900" y="9347332"/>
                  <a:pt x="6946900" y="9347332"/>
                </a:cubicBezTo>
                <a:cubicBezTo>
                  <a:pt x="6946900" y="9445289"/>
                  <a:pt x="6863974" y="9528175"/>
                  <a:pt x="6762202" y="9528175"/>
                </a:cubicBezTo>
                <a:cubicBezTo>
                  <a:pt x="180928" y="9528175"/>
                  <a:pt x="180928" y="9528175"/>
                  <a:pt x="180928" y="9528175"/>
                </a:cubicBezTo>
                <a:cubicBezTo>
                  <a:pt x="82925" y="9528175"/>
                  <a:pt x="0" y="9445289"/>
                  <a:pt x="0" y="9347332"/>
                </a:cubicBezTo>
                <a:cubicBezTo>
                  <a:pt x="0" y="184611"/>
                  <a:pt x="0" y="184611"/>
                  <a:pt x="0" y="184611"/>
                </a:cubicBezTo>
                <a:cubicBezTo>
                  <a:pt x="0" y="82886"/>
                  <a:pt x="82925" y="0"/>
                  <a:pt x="180928" y="0"/>
                </a:cubicBezTo>
                <a:close/>
              </a:path>
            </a:pathLst>
          </a:custGeom>
          <a:blipFill>
            <a:blip r:embed="rId2"/>
            <a:stretch>
              <a:fillRect/>
            </a:stretch>
          </a:blipFill>
          <a:effectLst/>
          <a:scene3d>
            <a:camera prst="isometricBottomDown"/>
            <a:lightRig rig="threePt" dir="t"/>
          </a:scene3d>
          <a:sp3d prstMaterial="matte"/>
        </p:spPr>
        <p:txBody>
          <a:bodyPr wrap="square" anchor="ctr">
            <a:noAutofit/>
          </a:bodyPr>
          <a:lstStyle>
            <a:lvl1pPr marL="0" indent="0" algn="ctr">
              <a:buFontTx/>
              <a:buNone/>
              <a:defRPr sz="2400"/>
            </a:lvl1pPr>
          </a:lstStyle>
          <a:p>
            <a:r>
              <a:rPr lang="en-US"/>
              <a:t> </a:t>
            </a:r>
          </a:p>
        </p:txBody>
      </p:sp>
    </p:spTree>
    <p:extLst>
      <p:ext uri="{BB962C8B-B14F-4D97-AF65-F5344CB8AC3E}">
        <p14:creationId xmlns:p14="http://schemas.microsoft.com/office/powerpoint/2010/main" val="392551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300"/>
                                        <p:tgtEl>
                                          <p:spTgt spid="14"/>
                                        </p:tgtEl>
                                      </p:cBhvr>
                                    </p:animEffect>
                                  </p:childTnLst>
                                </p:cTn>
                              </p:par>
                              <p:par>
                                <p:cTn id="8" presetID="10" presetClass="entr" presetSubtype="0" fill="hold" grpId="0" nodeType="withEffect">
                                  <p:stCondLst>
                                    <p:cond delay="20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300"/>
                                        <p:tgtEl>
                                          <p:spTgt spid="7"/>
                                        </p:tgtEl>
                                      </p:cBhvr>
                                    </p:animEffect>
                                  </p:childTnLst>
                                </p:cTn>
                              </p:par>
                              <p:par>
                                <p:cTn id="11" presetID="10" presetClass="entr" presetSubtype="0" fill="hold" grpId="0" nodeType="withEffect">
                                  <p:stCondLst>
                                    <p:cond delay="40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3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4" grpId="0" animBg="1"/>
      <p:bldP spid="15" grpId="0" animBg="1"/>
    </p:bldLst>
  </p:timing>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72_Custom Layout">
    <p:bg>
      <p:bgPr>
        <a:solidFill>
          <a:schemeClr val="bg1"/>
        </a:solidFill>
        <a:effectLst/>
      </p:bgPr>
    </p:bg>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B08CCCF2-2C24-4ACE-BBFE-94B1B3336D46}"/>
              </a:ext>
            </a:extLst>
          </p:cNvPr>
          <p:cNvSpPr>
            <a:spLocks noGrp="1" noChangeAspect="1"/>
          </p:cNvSpPr>
          <p:nvPr>
            <p:ph type="pic" sz="quarter" idx="13" hasCustomPrompt="1"/>
          </p:nvPr>
        </p:nvSpPr>
        <p:spPr>
          <a:xfrm>
            <a:off x="-973773" y="-2726901"/>
            <a:ext cx="26334720" cy="19169803"/>
          </a:xfrm>
          <a:custGeom>
            <a:avLst/>
            <a:gdLst>
              <a:gd name="connsiteX0" fmla="*/ 0 w 7441077"/>
              <a:gd name="connsiteY0" fmla="*/ 0 h 10227307"/>
              <a:gd name="connsiteX1" fmla="*/ 7441077 w 7441077"/>
              <a:gd name="connsiteY1" fmla="*/ 0 h 10227307"/>
              <a:gd name="connsiteX2" fmla="*/ 7441077 w 7441077"/>
              <a:gd name="connsiteY2" fmla="*/ 10227307 h 10227307"/>
              <a:gd name="connsiteX3" fmla="*/ 0 w 7441077"/>
              <a:gd name="connsiteY3" fmla="*/ 10227307 h 10227307"/>
            </a:gdLst>
            <a:ahLst/>
            <a:cxnLst>
              <a:cxn ang="0">
                <a:pos x="connsiteX0" y="connsiteY0"/>
              </a:cxn>
              <a:cxn ang="0">
                <a:pos x="connsiteX1" y="connsiteY1"/>
              </a:cxn>
              <a:cxn ang="0">
                <a:pos x="connsiteX2" y="connsiteY2"/>
              </a:cxn>
              <a:cxn ang="0">
                <a:pos x="connsiteX3" y="connsiteY3"/>
              </a:cxn>
            </a:cxnLst>
            <a:rect l="l" t="t" r="r" b="b"/>
            <a:pathLst>
              <a:path w="7441077" h="10227307">
                <a:moveTo>
                  <a:pt x="0" y="0"/>
                </a:moveTo>
                <a:lnTo>
                  <a:pt x="7441077" y="0"/>
                </a:lnTo>
                <a:lnTo>
                  <a:pt x="7441077" y="10227307"/>
                </a:lnTo>
                <a:lnTo>
                  <a:pt x="0" y="10227307"/>
                </a:lnTo>
                <a:close/>
              </a:path>
            </a:pathLst>
          </a:custGeom>
          <a:blipFill>
            <a:blip r:embed="rId2"/>
            <a:stretch>
              <a:fillRect/>
            </a:stretch>
          </a:blipFill>
          <a:effectLst/>
        </p:spPr>
        <p:txBody>
          <a:bodyPr wrap="square" anchor="ctr">
            <a:noAutofit/>
          </a:bodyPr>
          <a:lstStyle>
            <a:lvl1pPr marL="0" indent="0" algn="ctr">
              <a:buFontTx/>
              <a:buNone/>
              <a:defRPr sz="2400"/>
            </a:lvl1pPr>
          </a:lstStyle>
          <a:p>
            <a:r>
              <a:rPr lang="en-US"/>
              <a:t> </a:t>
            </a:r>
          </a:p>
        </p:txBody>
      </p:sp>
    </p:spTree>
    <p:extLst>
      <p:ext uri="{BB962C8B-B14F-4D97-AF65-F5344CB8AC3E}">
        <p14:creationId xmlns:p14="http://schemas.microsoft.com/office/powerpoint/2010/main" val="4113910803"/>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73_Custom Layout">
    <p:bg>
      <p:bgPr>
        <a:solidFill>
          <a:schemeClr val="bg1"/>
        </a:solidFill>
        <a:effectLst/>
      </p:bgPr>
    </p:bg>
    <p:spTree>
      <p:nvGrpSpPr>
        <p:cNvPr id="1" name=""/>
        <p:cNvGrpSpPr/>
        <p:nvPr/>
      </p:nvGrpSpPr>
      <p:grpSpPr>
        <a:xfrm>
          <a:off x="0" y="0"/>
          <a:ext cx="0" cy="0"/>
          <a:chOff x="0" y="0"/>
          <a:chExt cx="0" cy="0"/>
        </a:xfrm>
      </p:grpSpPr>
      <p:sp>
        <p:nvSpPr>
          <p:cNvPr id="16" name="Picture Placeholder 13">
            <a:extLst>
              <a:ext uri="{FF2B5EF4-FFF2-40B4-BE49-F238E27FC236}">
                <a16:creationId xmlns:a16="http://schemas.microsoft.com/office/drawing/2014/main" id="{AC569164-93A8-4FFB-8668-B9E6F855C315}"/>
              </a:ext>
            </a:extLst>
          </p:cNvPr>
          <p:cNvSpPr>
            <a:spLocks noGrp="1" noChangeAspect="1"/>
          </p:cNvSpPr>
          <p:nvPr>
            <p:ph type="pic" sz="quarter" idx="13" hasCustomPrompt="1"/>
          </p:nvPr>
        </p:nvSpPr>
        <p:spPr>
          <a:xfrm>
            <a:off x="9148818" y="1882280"/>
            <a:ext cx="13513875" cy="9837141"/>
          </a:xfrm>
          <a:custGeom>
            <a:avLst/>
            <a:gdLst>
              <a:gd name="connsiteX0" fmla="*/ 0 w 7441077"/>
              <a:gd name="connsiteY0" fmla="*/ 0 h 10227307"/>
              <a:gd name="connsiteX1" fmla="*/ 7441077 w 7441077"/>
              <a:gd name="connsiteY1" fmla="*/ 0 h 10227307"/>
              <a:gd name="connsiteX2" fmla="*/ 7441077 w 7441077"/>
              <a:gd name="connsiteY2" fmla="*/ 10227307 h 10227307"/>
              <a:gd name="connsiteX3" fmla="*/ 0 w 7441077"/>
              <a:gd name="connsiteY3" fmla="*/ 10227307 h 10227307"/>
            </a:gdLst>
            <a:ahLst/>
            <a:cxnLst>
              <a:cxn ang="0">
                <a:pos x="connsiteX0" y="connsiteY0"/>
              </a:cxn>
              <a:cxn ang="0">
                <a:pos x="connsiteX1" y="connsiteY1"/>
              </a:cxn>
              <a:cxn ang="0">
                <a:pos x="connsiteX2" y="connsiteY2"/>
              </a:cxn>
              <a:cxn ang="0">
                <a:pos x="connsiteX3" y="connsiteY3"/>
              </a:cxn>
            </a:cxnLst>
            <a:rect l="l" t="t" r="r" b="b"/>
            <a:pathLst>
              <a:path w="7441077" h="10227307">
                <a:moveTo>
                  <a:pt x="0" y="0"/>
                </a:moveTo>
                <a:lnTo>
                  <a:pt x="7441077" y="0"/>
                </a:lnTo>
                <a:lnTo>
                  <a:pt x="7441077" y="10227307"/>
                </a:lnTo>
                <a:lnTo>
                  <a:pt x="0" y="10227307"/>
                </a:lnTo>
                <a:close/>
              </a:path>
            </a:pathLst>
          </a:custGeom>
          <a:blipFill>
            <a:blip r:embed="rId2"/>
            <a:stretch>
              <a:fillRect/>
            </a:stretch>
          </a:blipFill>
          <a:effectLst/>
        </p:spPr>
        <p:txBody>
          <a:bodyPr wrap="square" anchor="ctr">
            <a:noAutofit/>
          </a:bodyPr>
          <a:lstStyle>
            <a:lvl1pPr marL="0" indent="0" algn="ctr">
              <a:buFontTx/>
              <a:buNone/>
              <a:defRPr sz="2400"/>
            </a:lvl1pPr>
          </a:lstStyle>
          <a:p>
            <a:r>
              <a:rPr lang="en-US"/>
              <a:t> </a:t>
            </a:r>
          </a:p>
        </p:txBody>
      </p:sp>
    </p:spTree>
    <p:extLst>
      <p:ext uri="{BB962C8B-B14F-4D97-AF65-F5344CB8AC3E}">
        <p14:creationId xmlns:p14="http://schemas.microsoft.com/office/powerpoint/2010/main" val="55492473"/>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74_Custom Layout">
    <p:bg>
      <p:bgPr>
        <a:solidFill>
          <a:schemeClr val="bg1"/>
        </a:solidFill>
        <a:effectLst/>
      </p:bgPr>
    </p:bg>
    <p:spTree>
      <p:nvGrpSpPr>
        <p:cNvPr id="1" name=""/>
        <p:cNvGrpSpPr/>
        <p:nvPr/>
      </p:nvGrpSpPr>
      <p:grpSpPr>
        <a:xfrm>
          <a:off x="0" y="0"/>
          <a:ext cx="0" cy="0"/>
          <a:chOff x="0" y="0"/>
          <a:chExt cx="0" cy="0"/>
        </a:xfrm>
      </p:grpSpPr>
      <p:sp>
        <p:nvSpPr>
          <p:cNvPr id="16" name="Picture Placeholder 13">
            <a:extLst>
              <a:ext uri="{FF2B5EF4-FFF2-40B4-BE49-F238E27FC236}">
                <a16:creationId xmlns:a16="http://schemas.microsoft.com/office/drawing/2014/main" id="{AC569164-93A8-4FFB-8668-B9E6F855C315}"/>
              </a:ext>
            </a:extLst>
          </p:cNvPr>
          <p:cNvSpPr>
            <a:spLocks noGrp="1" noChangeAspect="1"/>
          </p:cNvSpPr>
          <p:nvPr>
            <p:ph type="pic" sz="quarter" idx="13" hasCustomPrompt="1"/>
          </p:nvPr>
        </p:nvSpPr>
        <p:spPr>
          <a:xfrm>
            <a:off x="1883145" y="1882280"/>
            <a:ext cx="13513875" cy="9837141"/>
          </a:xfrm>
          <a:custGeom>
            <a:avLst/>
            <a:gdLst>
              <a:gd name="connsiteX0" fmla="*/ 0 w 7441077"/>
              <a:gd name="connsiteY0" fmla="*/ 0 h 10227307"/>
              <a:gd name="connsiteX1" fmla="*/ 7441077 w 7441077"/>
              <a:gd name="connsiteY1" fmla="*/ 0 h 10227307"/>
              <a:gd name="connsiteX2" fmla="*/ 7441077 w 7441077"/>
              <a:gd name="connsiteY2" fmla="*/ 10227307 h 10227307"/>
              <a:gd name="connsiteX3" fmla="*/ 0 w 7441077"/>
              <a:gd name="connsiteY3" fmla="*/ 10227307 h 10227307"/>
            </a:gdLst>
            <a:ahLst/>
            <a:cxnLst>
              <a:cxn ang="0">
                <a:pos x="connsiteX0" y="connsiteY0"/>
              </a:cxn>
              <a:cxn ang="0">
                <a:pos x="connsiteX1" y="connsiteY1"/>
              </a:cxn>
              <a:cxn ang="0">
                <a:pos x="connsiteX2" y="connsiteY2"/>
              </a:cxn>
              <a:cxn ang="0">
                <a:pos x="connsiteX3" y="connsiteY3"/>
              </a:cxn>
            </a:cxnLst>
            <a:rect l="l" t="t" r="r" b="b"/>
            <a:pathLst>
              <a:path w="7441077" h="10227307">
                <a:moveTo>
                  <a:pt x="0" y="0"/>
                </a:moveTo>
                <a:lnTo>
                  <a:pt x="7441077" y="0"/>
                </a:lnTo>
                <a:lnTo>
                  <a:pt x="7441077" y="10227307"/>
                </a:lnTo>
                <a:lnTo>
                  <a:pt x="0" y="10227307"/>
                </a:lnTo>
                <a:close/>
              </a:path>
            </a:pathLst>
          </a:custGeom>
          <a:blipFill>
            <a:blip r:embed="rId2"/>
            <a:stretch>
              <a:fillRect/>
            </a:stretch>
          </a:blipFill>
          <a:effectLst/>
        </p:spPr>
        <p:txBody>
          <a:bodyPr wrap="square" anchor="ctr">
            <a:noAutofit/>
          </a:bodyPr>
          <a:lstStyle>
            <a:lvl1pPr marL="0" indent="0" algn="ctr">
              <a:buFontTx/>
              <a:buNone/>
              <a:defRPr sz="2400"/>
            </a:lvl1pPr>
          </a:lstStyle>
          <a:p>
            <a:r>
              <a:rPr lang="en-US"/>
              <a:t> </a:t>
            </a:r>
          </a:p>
        </p:txBody>
      </p:sp>
    </p:spTree>
    <p:extLst>
      <p:ext uri="{BB962C8B-B14F-4D97-AF65-F5344CB8AC3E}">
        <p14:creationId xmlns:p14="http://schemas.microsoft.com/office/powerpoint/2010/main" val="356217724"/>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71_Custom Layout">
    <p:bg>
      <p:bgPr>
        <a:solidFill>
          <a:schemeClr val="bg1"/>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DCE07B66-5987-495D-B793-0151B7A8F8DC}"/>
              </a:ext>
            </a:extLst>
          </p:cNvPr>
          <p:cNvSpPr>
            <a:spLocks noGrp="1" noChangeAspect="1"/>
          </p:cNvSpPr>
          <p:nvPr>
            <p:ph type="pic" sz="quarter" idx="13" hasCustomPrompt="1"/>
          </p:nvPr>
        </p:nvSpPr>
        <p:spPr>
          <a:xfrm>
            <a:off x="6174158" y="-1084635"/>
            <a:ext cx="12801600" cy="17573558"/>
          </a:xfrm>
          <a:custGeom>
            <a:avLst/>
            <a:gdLst>
              <a:gd name="connsiteX0" fmla="*/ 0 w 5420811"/>
              <a:gd name="connsiteY0" fmla="*/ 0 h 7441488"/>
              <a:gd name="connsiteX1" fmla="*/ 5420811 w 5420811"/>
              <a:gd name="connsiteY1" fmla="*/ 0 h 7441488"/>
              <a:gd name="connsiteX2" fmla="*/ 5420811 w 5420811"/>
              <a:gd name="connsiteY2" fmla="*/ 7441488 h 7441488"/>
              <a:gd name="connsiteX3" fmla="*/ 0 w 5420811"/>
              <a:gd name="connsiteY3" fmla="*/ 7441488 h 7441488"/>
            </a:gdLst>
            <a:ahLst/>
            <a:cxnLst>
              <a:cxn ang="0">
                <a:pos x="connsiteX0" y="connsiteY0"/>
              </a:cxn>
              <a:cxn ang="0">
                <a:pos x="connsiteX1" y="connsiteY1"/>
              </a:cxn>
              <a:cxn ang="0">
                <a:pos x="connsiteX2" y="connsiteY2"/>
              </a:cxn>
              <a:cxn ang="0">
                <a:pos x="connsiteX3" y="connsiteY3"/>
              </a:cxn>
            </a:cxnLst>
            <a:rect l="l" t="t" r="r" b="b"/>
            <a:pathLst>
              <a:path w="5420811" h="7441488">
                <a:moveTo>
                  <a:pt x="0" y="0"/>
                </a:moveTo>
                <a:lnTo>
                  <a:pt x="5420811" y="0"/>
                </a:lnTo>
                <a:lnTo>
                  <a:pt x="5420811" y="7441488"/>
                </a:lnTo>
                <a:lnTo>
                  <a:pt x="0" y="7441488"/>
                </a:lnTo>
                <a:close/>
              </a:path>
            </a:pathLst>
          </a:custGeom>
          <a:blipFill>
            <a:blip r:embed="rId2"/>
            <a:stretch>
              <a:fillRect/>
            </a:stretch>
          </a:blipFill>
          <a:effectLst/>
          <a:scene3d>
            <a:camera prst="isometricTopUp">
              <a:rot lat="19391481" lon="17604000" rev="4500000"/>
            </a:camera>
            <a:lightRig rig="threePt" dir="t"/>
          </a:scene3d>
        </p:spPr>
        <p:txBody>
          <a:bodyPr wrap="square" anchor="ctr">
            <a:noAutofit/>
          </a:bodyPr>
          <a:lstStyle>
            <a:lvl1pPr marL="0" indent="0" algn="ctr">
              <a:buFontTx/>
              <a:buNone/>
              <a:defRPr sz="2400"/>
            </a:lvl1pPr>
          </a:lstStyle>
          <a:p>
            <a:r>
              <a:rPr lang="en-US"/>
              <a:t> </a:t>
            </a:r>
          </a:p>
        </p:txBody>
      </p:sp>
    </p:spTree>
    <p:extLst>
      <p:ext uri="{BB962C8B-B14F-4D97-AF65-F5344CB8AC3E}">
        <p14:creationId xmlns:p14="http://schemas.microsoft.com/office/powerpoint/2010/main" val="3244126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500" fill="hold"/>
                                        <p:tgtEl>
                                          <p:spTgt spid="6"/>
                                        </p:tgtEl>
                                        <p:attrNameLst>
                                          <p:attrName>ppt_x</p:attrName>
                                        </p:attrNameLst>
                                      </p:cBhvr>
                                      <p:tavLst>
                                        <p:tav tm="0">
                                          <p:val>
                                            <p:strVal val="0-#ppt_w/2"/>
                                          </p:val>
                                        </p:tav>
                                        <p:tav tm="100000">
                                          <p:val>
                                            <p:strVal val="#ppt_x"/>
                                          </p:val>
                                        </p:tav>
                                      </p:tavLst>
                                    </p:anim>
                                    <p:anim calcmode="lin" valueType="num">
                                      <p:cBhvr additive="base">
                                        <p:cTn id="8" dur="1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70_Custom Layout">
    <p:bg>
      <p:bgPr>
        <a:solidFill>
          <a:schemeClr val="bg1"/>
        </a:solidFill>
        <a:effectLst/>
      </p:bgPr>
    </p:bg>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D7DF37DB-1AD0-46E7-8D70-731E4DBD9E09}"/>
              </a:ext>
            </a:extLst>
          </p:cNvPr>
          <p:cNvSpPr>
            <a:spLocks noGrp="1" noChangeAspect="1"/>
          </p:cNvSpPr>
          <p:nvPr>
            <p:ph type="pic" sz="quarter" idx="13" hasCustomPrompt="1"/>
          </p:nvPr>
        </p:nvSpPr>
        <p:spPr>
          <a:xfrm>
            <a:off x="7065501" y="-205163"/>
            <a:ext cx="10257971" cy="14081760"/>
          </a:xfrm>
          <a:custGeom>
            <a:avLst/>
            <a:gdLst>
              <a:gd name="connsiteX0" fmla="*/ 0 w 5420811"/>
              <a:gd name="connsiteY0" fmla="*/ 0 h 7441488"/>
              <a:gd name="connsiteX1" fmla="*/ 5420811 w 5420811"/>
              <a:gd name="connsiteY1" fmla="*/ 0 h 7441488"/>
              <a:gd name="connsiteX2" fmla="*/ 5420811 w 5420811"/>
              <a:gd name="connsiteY2" fmla="*/ 7441488 h 7441488"/>
              <a:gd name="connsiteX3" fmla="*/ 0 w 5420811"/>
              <a:gd name="connsiteY3" fmla="*/ 7441488 h 7441488"/>
            </a:gdLst>
            <a:ahLst/>
            <a:cxnLst>
              <a:cxn ang="0">
                <a:pos x="connsiteX0" y="connsiteY0"/>
              </a:cxn>
              <a:cxn ang="0">
                <a:pos x="connsiteX1" y="connsiteY1"/>
              </a:cxn>
              <a:cxn ang="0">
                <a:pos x="connsiteX2" y="connsiteY2"/>
              </a:cxn>
              <a:cxn ang="0">
                <a:pos x="connsiteX3" y="connsiteY3"/>
              </a:cxn>
            </a:cxnLst>
            <a:rect l="l" t="t" r="r" b="b"/>
            <a:pathLst>
              <a:path w="5420811" h="7441488">
                <a:moveTo>
                  <a:pt x="0" y="0"/>
                </a:moveTo>
                <a:lnTo>
                  <a:pt x="5420811" y="0"/>
                </a:lnTo>
                <a:lnTo>
                  <a:pt x="5420811" y="7441488"/>
                </a:lnTo>
                <a:lnTo>
                  <a:pt x="0" y="7441488"/>
                </a:lnTo>
                <a:close/>
              </a:path>
            </a:pathLst>
          </a:custGeom>
          <a:blipFill>
            <a:blip r:embed="rId2"/>
            <a:stretch>
              <a:fillRect/>
            </a:stretch>
          </a:blipFill>
          <a:effectLst/>
          <a:scene3d>
            <a:camera prst="isometricTopUp"/>
            <a:lightRig rig="threePt" dir="t"/>
          </a:scene3d>
        </p:spPr>
        <p:txBody>
          <a:bodyPr wrap="square" anchor="ctr">
            <a:noAutofit/>
          </a:bodyPr>
          <a:lstStyle>
            <a:lvl1pPr marL="0" indent="0" algn="ctr">
              <a:buFontTx/>
              <a:buNone/>
              <a:defRPr sz="2400"/>
            </a:lvl1pPr>
          </a:lstStyle>
          <a:p>
            <a:r>
              <a:rPr lang="en-US"/>
              <a:t> </a:t>
            </a:r>
          </a:p>
        </p:txBody>
      </p:sp>
    </p:spTree>
    <p:extLst>
      <p:ext uri="{BB962C8B-B14F-4D97-AF65-F5344CB8AC3E}">
        <p14:creationId xmlns:p14="http://schemas.microsoft.com/office/powerpoint/2010/main" val="372043146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69_Custom Layout">
    <p:bg>
      <p:bgPr>
        <a:solidFill>
          <a:schemeClr val="bg1"/>
        </a:solidFill>
        <a:effectLst/>
      </p:bgPr>
    </p:bg>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AFBBC965-65BB-4441-B195-361528EBE013}"/>
              </a:ext>
            </a:extLst>
          </p:cNvPr>
          <p:cNvSpPr>
            <a:spLocks noGrp="1"/>
          </p:cNvSpPr>
          <p:nvPr>
            <p:ph type="pic" sz="quarter" idx="13" hasCustomPrompt="1"/>
          </p:nvPr>
        </p:nvSpPr>
        <p:spPr>
          <a:xfrm>
            <a:off x="892654" y="813618"/>
            <a:ext cx="16468344" cy="11987784"/>
          </a:xfrm>
          <a:custGeom>
            <a:avLst/>
            <a:gdLst>
              <a:gd name="connsiteX0" fmla="*/ 0 w 7441077"/>
              <a:gd name="connsiteY0" fmla="*/ 0 h 10227307"/>
              <a:gd name="connsiteX1" fmla="*/ 7441077 w 7441077"/>
              <a:gd name="connsiteY1" fmla="*/ 0 h 10227307"/>
              <a:gd name="connsiteX2" fmla="*/ 7441077 w 7441077"/>
              <a:gd name="connsiteY2" fmla="*/ 10227307 h 10227307"/>
              <a:gd name="connsiteX3" fmla="*/ 0 w 7441077"/>
              <a:gd name="connsiteY3" fmla="*/ 10227307 h 10227307"/>
            </a:gdLst>
            <a:ahLst/>
            <a:cxnLst>
              <a:cxn ang="0">
                <a:pos x="connsiteX0" y="connsiteY0"/>
              </a:cxn>
              <a:cxn ang="0">
                <a:pos x="connsiteX1" y="connsiteY1"/>
              </a:cxn>
              <a:cxn ang="0">
                <a:pos x="connsiteX2" y="connsiteY2"/>
              </a:cxn>
              <a:cxn ang="0">
                <a:pos x="connsiteX3" y="connsiteY3"/>
              </a:cxn>
            </a:cxnLst>
            <a:rect l="l" t="t" r="r" b="b"/>
            <a:pathLst>
              <a:path w="7441077" h="10227307">
                <a:moveTo>
                  <a:pt x="0" y="0"/>
                </a:moveTo>
                <a:lnTo>
                  <a:pt x="7441077" y="0"/>
                </a:lnTo>
                <a:lnTo>
                  <a:pt x="7441077" y="10227307"/>
                </a:lnTo>
                <a:lnTo>
                  <a:pt x="0" y="10227307"/>
                </a:lnTo>
                <a:close/>
              </a:path>
            </a:pathLst>
          </a:custGeom>
          <a:blipFill>
            <a:blip r:embed="rId2"/>
            <a:stretch>
              <a:fillRect/>
            </a:stretch>
          </a:blipFill>
          <a:effectLst/>
        </p:spPr>
        <p:txBody>
          <a:bodyPr wrap="square" anchor="ctr">
            <a:noAutofit/>
          </a:bodyPr>
          <a:lstStyle>
            <a:lvl1pPr marL="0" indent="0" algn="ctr">
              <a:buFontTx/>
              <a:buNone/>
              <a:defRPr sz="2400"/>
            </a:lvl1pPr>
          </a:lstStyle>
          <a:p>
            <a:r>
              <a:rPr lang="en-US"/>
              <a:t> </a:t>
            </a:r>
          </a:p>
        </p:txBody>
      </p:sp>
    </p:spTree>
    <p:extLst>
      <p:ext uri="{BB962C8B-B14F-4D97-AF65-F5344CB8AC3E}">
        <p14:creationId xmlns:p14="http://schemas.microsoft.com/office/powerpoint/2010/main" val="2351244494"/>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68_Custom Layout">
    <p:bg>
      <p:bgPr>
        <a:solidFill>
          <a:schemeClr val="bg1"/>
        </a:solidFill>
        <a:effectLst/>
      </p:bgPr>
    </p:bg>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605AE822-AEAC-4FB9-A43E-290DA7E678D5}"/>
              </a:ext>
            </a:extLst>
          </p:cNvPr>
          <p:cNvSpPr>
            <a:spLocks noGrp="1" noChangeAspect="1"/>
          </p:cNvSpPr>
          <p:nvPr>
            <p:ph type="pic" sz="quarter" idx="13" hasCustomPrompt="1"/>
          </p:nvPr>
        </p:nvSpPr>
        <p:spPr>
          <a:xfrm>
            <a:off x="6156153" y="6001705"/>
            <a:ext cx="11983929" cy="16471181"/>
          </a:xfrm>
          <a:custGeom>
            <a:avLst/>
            <a:gdLst>
              <a:gd name="connsiteX0" fmla="*/ 0 w 7441077"/>
              <a:gd name="connsiteY0" fmla="*/ 0 h 10227307"/>
              <a:gd name="connsiteX1" fmla="*/ 7441077 w 7441077"/>
              <a:gd name="connsiteY1" fmla="*/ 0 h 10227307"/>
              <a:gd name="connsiteX2" fmla="*/ 7441077 w 7441077"/>
              <a:gd name="connsiteY2" fmla="*/ 10227307 h 10227307"/>
              <a:gd name="connsiteX3" fmla="*/ 0 w 7441077"/>
              <a:gd name="connsiteY3" fmla="*/ 10227307 h 10227307"/>
            </a:gdLst>
            <a:ahLst/>
            <a:cxnLst>
              <a:cxn ang="0">
                <a:pos x="connsiteX0" y="connsiteY0"/>
              </a:cxn>
              <a:cxn ang="0">
                <a:pos x="connsiteX1" y="connsiteY1"/>
              </a:cxn>
              <a:cxn ang="0">
                <a:pos x="connsiteX2" y="connsiteY2"/>
              </a:cxn>
              <a:cxn ang="0">
                <a:pos x="connsiteX3" y="connsiteY3"/>
              </a:cxn>
            </a:cxnLst>
            <a:rect l="l" t="t" r="r" b="b"/>
            <a:pathLst>
              <a:path w="7441077" h="10227307">
                <a:moveTo>
                  <a:pt x="0" y="0"/>
                </a:moveTo>
                <a:lnTo>
                  <a:pt x="7441077" y="0"/>
                </a:lnTo>
                <a:lnTo>
                  <a:pt x="7441077" y="10227307"/>
                </a:lnTo>
                <a:lnTo>
                  <a:pt x="0" y="10227307"/>
                </a:lnTo>
                <a:close/>
              </a:path>
            </a:pathLst>
          </a:custGeom>
          <a:blipFill>
            <a:blip r:embed="rId2"/>
            <a:stretch>
              <a:fillRect/>
            </a:stretch>
          </a:blipFill>
          <a:effectLst/>
        </p:spPr>
        <p:txBody>
          <a:bodyPr wrap="square" anchor="ctr">
            <a:noAutofit/>
          </a:bodyPr>
          <a:lstStyle>
            <a:lvl1pPr marL="0" indent="0" algn="ctr">
              <a:buFontTx/>
              <a:buNone/>
              <a:defRPr sz="2400"/>
            </a:lvl1pPr>
          </a:lstStyle>
          <a:p>
            <a:r>
              <a:rPr lang="en-US"/>
              <a:t> </a:t>
            </a:r>
          </a:p>
        </p:txBody>
      </p:sp>
    </p:spTree>
    <p:extLst>
      <p:ext uri="{BB962C8B-B14F-4D97-AF65-F5344CB8AC3E}">
        <p14:creationId xmlns:p14="http://schemas.microsoft.com/office/powerpoint/2010/main" val="2295048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1500" fill="hold"/>
                                        <p:tgtEl>
                                          <p:spTgt spid="14"/>
                                        </p:tgtEl>
                                        <p:attrNameLst>
                                          <p:attrName>ppt_x</p:attrName>
                                        </p:attrNameLst>
                                      </p:cBhvr>
                                      <p:tavLst>
                                        <p:tav tm="0">
                                          <p:val>
                                            <p:strVal val="#ppt_x"/>
                                          </p:val>
                                        </p:tav>
                                        <p:tav tm="100000">
                                          <p:val>
                                            <p:strVal val="#ppt_x"/>
                                          </p:val>
                                        </p:tav>
                                      </p:tavLst>
                                    </p:anim>
                                    <p:anim calcmode="lin" valueType="num">
                                      <p:cBhvr additive="base">
                                        <p:cTn id="8" dur="1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8_Title Slid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B7649B2-2893-4336-9F6A-E261B8C7C7DB}"/>
              </a:ext>
            </a:extLst>
          </p:cNvPr>
          <p:cNvSpPr/>
          <p:nvPr/>
        </p:nvSpPr>
        <p:spPr>
          <a:xfrm>
            <a:off x="1563688" y="1295400"/>
            <a:ext cx="21259800" cy="11049000"/>
          </a:xfrm>
          <a:prstGeom prst="rect">
            <a:avLst/>
          </a:prstGeom>
          <a:solidFill>
            <a:schemeClr val="accent1">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3">
            <a:extLst>
              <a:ext uri="{FF2B5EF4-FFF2-40B4-BE49-F238E27FC236}">
                <a16:creationId xmlns:a16="http://schemas.microsoft.com/office/drawing/2014/main" id="{32F397F7-DD9C-4592-9C0D-0951AFFDEA22}"/>
              </a:ext>
            </a:extLst>
          </p:cNvPr>
          <p:cNvSpPr>
            <a:spLocks noGrp="1"/>
          </p:cNvSpPr>
          <p:nvPr>
            <p:ph type="pic" sz="quarter" idx="11"/>
          </p:nvPr>
        </p:nvSpPr>
        <p:spPr>
          <a:xfrm>
            <a:off x="1563688" y="1295400"/>
            <a:ext cx="21259800" cy="11049000"/>
          </a:xfrm>
          <a:custGeom>
            <a:avLst/>
            <a:gdLst>
              <a:gd name="connsiteX0" fmla="*/ 0 w 7555958"/>
              <a:gd name="connsiteY0" fmla="*/ 0 h 13686144"/>
              <a:gd name="connsiteX1" fmla="*/ 7555958 w 7555958"/>
              <a:gd name="connsiteY1" fmla="*/ 0 h 13686144"/>
              <a:gd name="connsiteX2" fmla="*/ 7555958 w 7555958"/>
              <a:gd name="connsiteY2" fmla="*/ 13686144 h 13686144"/>
              <a:gd name="connsiteX3" fmla="*/ 0 w 7555958"/>
              <a:gd name="connsiteY3" fmla="*/ 13686144 h 13686144"/>
            </a:gdLst>
            <a:ahLst/>
            <a:cxnLst>
              <a:cxn ang="0">
                <a:pos x="connsiteX0" y="connsiteY0"/>
              </a:cxn>
              <a:cxn ang="0">
                <a:pos x="connsiteX1" y="connsiteY1"/>
              </a:cxn>
              <a:cxn ang="0">
                <a:pos x="connsiteX2" y="connsiteY2"/>
              </a:cxn>
              <a:cxn ang="0">
                <a:pos x="connsiteX3" y="connsiteY3"/>
              </a:cxn>
            </a:cxnLst>
            <a:rect l="l" t="t" r="r" b="b"/>
            <a:pathLst>
              <a:path w="7555958" h="13686144">
                <a:moveTo>
                  <a:pt x="0" y="0"/>
                </a:moveTo>
                <a:lnTo>
                  <a:pt x="7555958" y="0"/>
                </a:lnTo>
                <a:lnTo>
                  <a:pt x="7555958" y="13686144"/>
                </a:lnTo>
                <a:lnTo>
                  <a:pt x="0" y="13686144"/>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7" name="Picture Placeholder 4">
            <a:extLst>
              <a:ext uri="{FF2B5EF4-FFF2-40B4-BE49-F238E27FC236}">
                <a16:creationId xmlns:a16="http://schemas.microsoft.com/office/drawing/2014/main" id="{A72BF187-8D1A-47D0-8FF0-646D171F86C0}"/>
              </a:ext>
            </a:extLst>
          </p:cNvPr>
          <p:cNvSpPr>
            <a:spLocks noGrp="1"/>
          </p:cNvSpPr>
          <p:nvPr>
            <p:ph type="pic" sz="quarter" idx="12"/>
          </p:nvPr>
        </p:nvSpPr>
        <p:spPr>
          <a:xfrm>
            <a:off x="8470376" y="3133226"/>
            <a:ext cx="7446422" cy="7449548"/>
          </a:xfrm>
          <a:custGeom>
            <a:avLst/>
            <a:gdLst>
              <a:gd name="connsiteX0" fmla="*/ 3723211 w 7446422"/>
              <a:gd name="connsiteY0" fmla="*/ 0 h 7449548"/>
              <a:gd name="connsiteX1" fmla="*/ 5939522 w 7446422"/>
              <a:gd name="connsiteY1" fmla="*/ 917977 h 7449548"/>
              <a:gd name="connsiteX2" fmla="*/ 6528831 w 7446422"/>
              <a:gd name="connsiteY2" fmla="*/ 1507532 h 7449548"/>
              <a:gd name="connsiteX3" fmla="*/ 6528831 w 7446422"/>
              <a:gd name="connsiteY3" fmla="*/ 5942017 h 7449548"/>
              <a:gd name="connsiteX4" fmla="*/ 5939522 w 7446422"/>
              <a:gd name="connsiteY4" fmla="*/ 6531572 h 7449548"/>
              <a:gd name="connsiteX5" fmla="*/ 1506900 w 7446422"/>
              <a:gd name="connsiteY5" fmla="*/ 6531572 h 7449548"/>
              <a:gd name="connsiteX6" fmla="*/ 917591 w 7446422"/>
              <a:gd name="connsiteY6" fmla="*/ 5942017 h 7449548"/>
              <a:gd name="connsiteX7" fmla="*/ 917591 w 7446422"/>
              <a:gd name="connsiteY7" fmla="*/ 1507532 h 7449548"/>
              <a:gd name="connsiteX8" fmla="*/ 1506900 w 7446422"/>
              <a:gd name="connsiteY8" fmla="*/ 917977 h 7449548"/>
              <a:gd name="connsiteX9" fmla="*/ 3723211 w 7446422"/>
              <a:gd name="connsiteY9" fmla="*/ 0 h 7449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446422" h="7449548">
                <a:moveTo>
                  <a:pt x="3723211" y="0"/>
                </a:moveTo>
                <a:cubicBezTo>
                  <a:pt x="4525503" y="0"/>
                  <a:pt x="5327795" y="305992"/>
                  <a:pt x="5939522" y="917977"/>
                </a:cubicBezTo>
                <a:cubicBezTo>
                  <a:pt x="6528831" y="1507532"/>
                  <a:pt x="6528831" y="1507532"/>
                  <a:pt x="6528831" y="1507532"/>
                </a:cubicBezTo>
                <a:cubicBezTo>
                  <a:pt x="7752286" y="2731501"/>
                  <a:pt x="7752286" y="4718048"/>
                  <a:pt x="6528831" y="5942017"/>
                </a:cubicBezTo>
                <a:cubicBezTo>
                  <a:pt x="5939522" y="6531572"/>
                  <a:pt x="5939522" y="6531572"/>
                  <a:pt x="5939522" y="6531572"/>
                </a:cubicBezTo>
                <a:cubicBezTo>
                  <a:pt x="4716068" y="7755541"/>
                  <a:pt x="2730355" y="7755541"/>
                  <a:pt x="1506900" y="6531572"/>
                </a:cubicBezTo>
                <a:cubicBezTo>
                  <a:pt x="917591" y="5942017"/>
                  <a:pt x="917591" y="5942017"/>
                  <a:pt x="917591" y="5942017"/>
                </a:cubicBezTo>
                <a:cubicBezTo>
                  <a:pt x="-305864" y="4718048"/>
                  <a:pt x="-305864" y="2731501"/>
                  <a:pt x="917591" y="1507532"/>
                </a:cubicBezTo>
                <a:cubicBezTo>
                  <a:pt x="1506900" y="917977"/>
                  <a:pt x="1506900" y="917977"/>
                  <a:pt x="1506900" y="917977"/>
                </a:cubicBezTo>
                <a:cubicBezTo>
                  <a:pt x="2118628" y="305992"/>
                  <a:pt x="2920920" y="0"/>
                  <a:pt x="3723211" y="0"/>
                </a:cubicBezTo>
                <a:close/>
              </a:path>
            </a:pathLst>
          </a:custGeom>
          <a:pattFill prst="pct60">
            <a:fgClr>
              <a:schemeClr val="bg1"/>
            </a:fgClr>
            <a:bgClr>
              <a:schemeClr val="bg1">
                <a:lumMod val="85000"/>
              </a:schemeClr>
            </a:bgClr>
          </a:pattFill>
          <a:effectLst>
            <a:outerShdw blurRad="431800" dist="88900" dir="2700000" algn="tl" rotWithShape="0">
              <a:schemeClr val="accent2">
                <a:lumMod val="75000"/>
                <a:alpha val="40000"/>
              </a:schemeClr>
            </a:outerShdw>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3177207153"/>
      </p:ext>
    </p:extLst>
  </p:cSld>
  <p:clrMapOvr>
    <a:masterClrMapping/>
  </p:clrMapOvr>
  <p:extLst>
    <p:ext uri="{DCECCB84-F9BA-43D5-87BE-67443E8EF086}">
      <p15:sldGuideLst xmlns:p15="http://schemas.microsoft.com/office/powerpoint/2012/main">
        <p15:guide id="1" orient="horz" pos="4320">
          <p15:clr>
            <a:srgbClr val="FBAE40"/>
          </p15:clr>
        </p15:guide>
        <p15:guide id="2" pos="7681">
          <p15:clr>
            <a:srgbClr val="FBAE40"/>
          </p15:clr>
        </p15:guide>
        <p15:guide id="3" pos="985">
          <p15:clr>
            <a:srgbClr val="FBAE40"/>
          </p15:clr>
        </p15:guide>
        <p15:guide id="4" pos="14377">
          <p15:clr>
            <a:srgbClr val="FBAE4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65_Custom Layout">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E847EA13-01D4-45C3-B0E5-1D3667AA00EB}"/>
              </a:ext>
            </a:extLst>
          </p:cNvPr>
          <p:cNvSpPr>
            <a:spLocks noGrp="1"/>
          </p:cNvSpPr>
          <p:nvPr>
            <p:ph type="pic" sz="quarter" idx="13"/>
          </p:nvPr>
        </p:nvSpPr>
        <p:spPr>
          <a:xfrm>
            <a:off x="8303759" y="1669142"/>
            <a:ext cx="7750629" cy="10363201"/>
          </a:xfrm>
          <a:custGeom>
            <a:avLst/>
            <a:gdLst>
              <a:gd name="connsiteX0" fmla="*/ 0 w 7750629"/>
              <a:gd name="connsiteY0" fmla="*/ 0 h 10363201"/>
              <a:gd name="connsiteX1" fmla="*/ 7750629 w 7750629"/>
              <a:gd name="connsiteY1" fmla="*/ 0 h 10363201"/>
              <a:gd name="connsiteX2" fmla="*/ 7750629 w 7750629"/>
              <a:gd name="connsiteY2" fmla="*/ 10363201 h 10363201"/>
              <a:gd name="connsiteX3" fmla="*/ 0 w 7750629"/>
              <a:gd name="connsiteY3" fmla="*/ 10363201 h 10363201"/>
            </a:gdLst>
            <a:ahLst/>
            <a:cxnLst>
              <a:cxn ang="0">
                <a:pos x="connsiteX0" y="connsiteY0"/>
              </a:cxn>
              <a:cxn ang="0">
                <a:pos x="connsiteX1" y="connsiteY1"/>
              </a:cxn>
              <a:cxn ang="0">
                <a:pos x="connsiteX2" y="connsiteY2"/>
              </a:cxn>
              <a:cxn ang="0">
                <a:pos x="connsiteX3" y="connsiteY3"/>
              </a:cxn>
            </a:cxnLst>
            <a:rect l="l" t="t" r="r" b="b"/>
            <a:pathLst>
              <a:path w="7750629" h="10363201">
                <a:moveTo>
                  <a:pt x="0" y="0"/>
                </a:moveTo>
                <a:lnTo>
                  <a:pt x="7750629" y="0"/>
                </a:lnTo>
                <a:lnTo>
                  <a:pt x="7750629" y="10363201"/>
                </a:lnTo>
                <a:lnTo>
                  <a:pt x="0" y="10363201"/>
                </a:lnTo>
                <a:close/>
              </a:path>
            </a:pathLst>
          </a:custGeom>
          <a:blipFill>
            <a:blip r:embed="rId2"/>
            <a:stretch>
              <a:fillRect/>
            </a:stretch>
          </a:blipFill>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8925316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000" fill="hold"/>
                                        <p:tgtEl>
                                          <p:spTgt spid="8"/>
                                        </p:tgtEl>
                                        <p:attrNameLst>
                                          <p:attrName>ppt_x</p:attrName>
                                        </p:attrNameLst>
                                      </p:cBhvr>
                                      <p:tavLst>
                                        <p:tav tm="0">
                                          <p:val>
                                            <p:strVal val="#ppt_x"/>
                                          </p:val>
                                        </p:tav>
                                        <p:tav tm="100000">
                                          <p:val>
                                            <p:strVal val="#ppt_x"/>
                                          </p:val>
                                        </p:tav>
                                      </p:tavLst>
                                    </p:anim>
                                    <p:anim calcmode="lin" valueType="num">
                                      <p:cBhvr additive="base">
                                        <p:cTn id="8" dur="20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62_Custom Layout">
    <p:spTree>
      <p:nvGrpSpPr>
        <p:cNvPr id="1" name=""/>
        <p:cNvGrpSpPr/>
        <p:nvPr/>
      </p:nvGrpSpPr>
      <p:grpSpPr>
        <a:xfrm>
          <a:off x="0" y="0"/>
          <a:ext cx="0" cy="0"/>
          <a:chOff x="0" y="0"/>
          <a:chExt cx="0" cy="0"/>
        </a:xfrm>
      </p:grpSpPr>
      <p:sp>
        <p:nvSpPr>
          <p:cNvPr id="7" name="Picture Placeholder 28">
            <a:extLst>
              <a:ext uri="{FF2B5EF4-FFF2-40B4-BE49-F238E27FC236}">
                <a16:creationId xmlns:a16="http://schemas.microsoft.com/office/drawing/2014/main" id="{13D91D79-BB44-418C-A6E0-03C49B2BFFB4}"/>
              </a:ext>
            </a:extLst>
          </p:cNvPr>
          <p:cNvSpPr>
            <a:spLocks noGrp="1"/>
          </p:cNvSpPr>
          <p:nvPr>
            <p:ph type="pic" sz="quarter" idx="14"/>
          </p:nvPr>
        </p:nvSpPr>
        <p:spPr>
          <a:xfrm>
            <a:off x="9768773" y="7356257"/>
            <a:ext cx="1286577" cy="2776037"/>
          </a:xfrm>
          <a:custGeom>
            <a:avLst/>
            <a:gdLst>
              <a:gd name="connsiteX0" fmla="*/ 0 w 6261100"/>
              <a:gd name="connsiteY0" fmla="*/ 0 h 13509522"/>
              <a:gd name="connsiteX1" fmla="*/ 6261100 w 6261100"/>
              <a:gd name="connsiteY1" fmla="*/ 0 h 13509522"/>
              <a:gd name="connsiteX2" fmla="*/ 6261100 w 6261100"/>
              <a:gd name="connsiteY2" fmla="*/ 13509522 h 13509522"/>
              <a:gd name="connsiteX3" fmla="*/ 0 w 6261100"/>
              <a:gd name="connsiteY3" fmla="*/ 13509522 h 13509522"/>
            </a:gdLst>
            <a:ahLst/>
            <a:cxnLst>
              <a:cxn ang="0">
                <a:pos x="connsiteX0" y="connsiteY0"/>
              </a:cxn>
              <a:cxn ang="0">
                <a:pos x="connsiteX1" y="connsiteY1"/>
              </a:cxn>
              <a:cxn ang="0">
                <a:pos x="connsiteX2" y="connsiteY2"/>
              </a:cxn>
              <a:cxn ang="0">
                <a:pos x="connsiteX3" y="connsiteY3"/>
              </a:cxn>
            </a:cxnLst>
            <a:rect l="l" t="t" r="r" b="b"/>
            <a:pathLst>
              <a:path w="6261100" h="13509522">
                <a:moveTo>
                  <a:pt x="0" y="0"/>
                </a:moveTo>
                <a:lnTo>
                  <a:pt x="6261100" y="0"/>
                </a:lnTo>
                <a:lnTo>
                  <a:pt x="6261100" y="13509522"/>
                </a:lnTo>
                <a:lnTo>
                  <a:pt x="0" y="13509522"/>
                </a:lnTo>
                <a:close/>
              </a:path>
            </a:pathLst>
          </a:custGeom>
          <a:blipFill dpi="0" rotWithShape="1">
            <a:blip r:embed="rId2"/>
            <a:srcRect/>
            <a:stretch>
              <a:fillRect/>
            </a:stretch>
          </a:blipFill>
          <a:effectLst/>
          <a:scene3d>
            <a:camera prst="isometricTopUp"/>
            <a:lightRig rig="threePt" dir="t"/>
          </a:scene3d>
        </p:spPr>
        <p:txBody>
          <a:bodyPr wrap="square" anchor="ctr">
            <a:noAutofit/>
          </a:bodyPr>
          <a:lstStyle>
            <a:lvl1pPr marL="0" indent="0" algn="ctr">
              <a:buFontTx/>
              <a:buNone/>
              <a:defRPr sz="2400"/>
            </a:lvl1pPr>
          </a:lstStyle>
          <a:p>
            <a:endParaRPr lang="en-US"/>
          </a:p>
        </p:txBody>
      </p:sp>
      <p:sp>
        <p:nvSpPr>
          <p:cNvPr id="4" name="Picture Placeholder 3">
            <a:extLst>
              <a:ext uri="{FF2B5EF4-FFF2-40B4-BE49-F238E27FC236}">
                <a16:creationId xmlns:a16="http://schemas.microsoft.com/office/drawing/2014/main" id="{B1341CDB-C9B9-4F7E-86D0-A59CD06C8B23}"/>
              </a:ext>
            </a:extLst>
          </p:cNvPr>
          <p:cNvSpPr>
            <a:spLocks noGrp="1"/>
          </p:cNvSpPr>
          <p:nvPr>
            <p:ph type="pic" sz="quarter" idx="13"/>
          </p:nvPr>
        </p:nvSpPr>
        <p:spPr>
          <a:xfrm>
            <a:off x="9245532" y="2303525"/>
            <a:ext cx="8310948" cy="5065432"/>
          </a:xfrm>
          <a:custGeom>
            <a:avLst/>
            <a:gdLst>
              <a:gd name="connsiteX0" fmla="*/ 0 w 6263640"/>
              <a:gd name="connsiteY0" fmla="*/ 0 h 3817620"/>
              <a:gd name="connsiteX1" fmla="*/ 6263640 w 6263640"/>
              <a:gd name="connsiteY1" fmla="*/ 0 h 3817620"/>
              <a:gd name="connsiteX2" fmla="*/ 6263640 w 6263640"/>
              <a:gd name="connsiteY2" fmla="*/ 3817620 h 3817620"/>
              <a:gd name="connsiteX3" fmla="*/ 0 w 6263640"/>
              <a:gd name="connsiteY3" fmla="*/ 3817620 h 3817620"/>
            </a:gdLst>
            <a:ahLst/>
            <a:cxnLst>
              <a:cxn ang="0">
                <a:pos x="connsiteX0" y="connsiteY0"/>
              </a:cxn>
              <a:cxn ang="0">
                <a:pos x="connsiteX1" y="connsiteY1"/>
              </a:cxn>
              <a:cxn ang="0">
                <a:pos x="connsiteX2" y="connsiteY2"/>
              </a:cxn>
              <a:cxn ang="0">
                <a:pos x="connsiteX3" y="connsiteY3"/>
              </a:cxn>
            </a:cxnLst>
            <a:rect l="l" t="t" r="r" b="b"/>
            <a:pathLst>
              <a:path w="6263640" h="3817620">
                <a:moveTo>
                  <a:pt x="0" y="0"/>
                </a:moveTo>
                <a:lnTo>
                  <a:pt x="6263640" y="0"/>
                </a:lnTo>
                <a:lnTo>
                  <a:pt x="6263640" y="3817620"/>
                </a:lnTo>
                <a:lnTo>
                  <a:pt x="0" y="3817620"/>
                </a:lnTo>
                <a:close/>
              </a:path>
            </a:pathLst>
          </a:custGeom>
          <a:blipFill dpi="0" rotWithShape="1">
            <a:blip r:embed="rId3"/>
            <a:srcRect/>
            <a:stretch>
              <a:fillRect/>
            </a:stretch>
          </a:blipFill>
          <a:effectLst/>
          <a:scene3d>
            <a:camera prst="isometricLeftDown"/>
            <a:lightRig rig="threePt" dir="t"/>
          </a:scene3d>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488714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500" fill="hold"/>
                                        <p:tgtEl>
                                          <p:spTgt spid="4"/>
                                        </p:tgtEl>
                                        <p:attrNameLst>
                                          <p:attrName>ppt_x</p:attrName>
                                        </p:attrNameLst>
                                      </p:cBhvr>
                                      <p:tavLst>
                                        <p:tav tm="0">
                                          <p:val>
                                            <p:strVal val="#ppt_x"/>
                                          </p:val>
                                        </p:tav>
                                        <p:tav tm="100000">
                                          <p:val>
                                            <p:strVal val="#ppt_x"/>
                                          </p:val>
                                        </p:tav>
                                      </p:tavLst>
                                    </p:anim>
                                    <p:anim calcmode="lin" valueType="num">
                                      <p:cBhvr additive="base">
                                        <p:cTn id="8" dur="1500" fill="hold"/>
                                        <p:tgtEl>
                                          <p:spTgt spid="4"/>
                                        </p:tgtEl>
                                        <p:attrNameLst>
                                          <p:attrName>ppt_y</p:attrName>
                                        </p:attrNameLst>
                                      </p:cBhvr>
                                      <p:tavLst>
                                        <p:tav tm="0">
                                          <p:val>
                                            <p:strVal val="0-#ppt_h/2"/>
                                          </p:val>
                                        </p:tav>
                                        <p:tav tm="100000">
                                          <p:val>
                                            <p:strVal val="#ppt_y"/>
                                          </p:val>
                                        </p:tav>
                                      </p:tavLst>
                                    </p:anim>
                                  </p:childTnLst>
                                </p:cTn>
                              </p:par>
                              <p:par>
                                <p:cTn id="9" presetID="2" presetClass="entr" presetSubtype="4" decel="10000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1500" fill="hold"/>
                                        <p:tgtEl>
                                          <p:spTgt spid="7"/>
                                        </p:tgtEl>
                                        <p:attrNameLst>
                                          <p:attrName>ppt_x</p:attrName>
                                        </p:attrNameLst>
                                      </p:cBhvr>
                                      <p:tavLst>
                                        <p:tav tm="0">
                                          <p:val>
                                            <p:strVal val="#ppt_x"/>
                                          </p:val>
                                        </p:tav>
                                        <p:tav tm="100000">
                                          <p:val>
                                            <p:strVal val="#ppt_x"/>
                                          </p:val>
                                        </p:tav>
                                      </p:tavLst>
                                    </p:anim>
                                    <p:anim calcmode="lin" valueType="num">
                                      <p:cBhvr additive="base">
                                        <p:cTn id="12" dur="1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4" grpId="0" animBg="1"/>
    </p:bldLst>
  </p:timing>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63_Custom Layout">
    <p:spTree>
      <p:nvGrpSpPr>
        <p:cNvPr id="1" name=""/>
        <p:cNvGrpSpPr/>
        <p:nvPr/>
      </p:nvGrpSpPr>
      <p:grpSpPr>
        <a:xfrm>
          <a:off x="0" y="0"/>
          <a:ext cx="0" cy="0"/>
          <a:chOff x="0" y="0"/>
          <a:chExt cx="0" cy="0"/>
        </a:xfrm>
      </p:grpSpPr>
      <p:sp>
        <p:nvSpPr>
          <p:cNvPr id="9" name="Picture Placeholder 3">
            <a:extLst>
              <a:ext uri="{FF2B5EF4-FFF2-40B4-BE49-F238E27FC236}">
                <a16:creationId xmlns:a16="http://schemas.microsoft.com/office/drawing/2014/main" id="{BB034F9E-2ACF-49E2-B371-928DA82F5E40}"/>
              </a:ext>
            </a:extLst>
          </p:cNvPr>
          <p:cNvSpPr>
            <a:spLocks noGrp="1"/>
          </p:cNvSpPr>
          <p:nvPr>
            <p:ph type="pic" sz="quarter" idx="14"/>
          </p:nvPr>
        </p:nvSpPr>
        <p:spPr>
          <a:xfrm>
            <a:off x="21543234" y="1880014"/>
            <a:ext cx="7758890" cy="4728959"/>
          </a:xfrm>
          <a:custGeom>
            <a:avLst/>
            <a:gdLst>
              <a:gd name="connsiteX0" fmla="*/ 0 w 6263640"/>
              <a:gd name="connsiteY0" fmla="*/ 0 h 3817620"/>
              <a:gd name="connsiteX1" fmla="*/ 6263640 w 6263640"/>
              <a:gd name="connsiteY1" fmla="*/ 0 h 3817620"/>
              <a:gd name="connsiteX2" fmla="*/ 6263640 w 6263640"/>
              <a:gd name="connsiteY2" fmla="*/ 3817620 h 3817620"/>
              <a:gd name="connsiteX3" fmla="*/ 0 w 6263640"/>
              <a:gd name="connsiteY3" fmla="*/ 3817620 h 3817620"/>
            </a:gdLst>
            <a:ahLst/>
            <a:cxnLst>
              <a:cxn ang="0">
                <a:pos x="connsiteX0" y="connsiteY0"/>
              </a:cxn>
              <a:cxn ang="0">
                <a:pos x="connsiteX1" y="connsiteY1"/>
              </a:cxn>
              <a:cxn ang="0">
                <a:pos x="connsiteX2" y="connsiteY2"/>
              </a:cxn>
              <a:cxn ang="0">
                <a:pos x="connsiteX3" y="connsiteY3"/>
              </a:cxn>
            </a:cxnLst>
            <a:rect l="l" t="t" r="r" b="b"/>
            <a:pathLst>
              <a:path w="6263640" h="3817620">
                <a:moveTo>
                  <a:pt x="0" y="0"/>
                </a:moveTo>
                <a:lnTo>
                  <a:pt x="6263640" y="0"/>
                </a:lnTo>
                <a:lnTo>
                  <a:pt x="6263640" y="3817620"/>
                </a:lnTo>
                <a:lnTo>
                  <a:pt x="0" y="3817620"/>
                </a:lnTo>
                <a:close/>
              </a:path>
            </a:pathLst>
          </a:custGeom>
          <a:blipFill dpi="0" rotWithShape="1">
            <a:blip r:embed="rId2"/>
            <a:srcRect/>
            <a:stretch>
              <a:fillRect/>
            </a:stretch>
          </a:blipFill>
          <a:effectLst/>
          <a:scene3d>
            <a:camera prst="isometricLeftDown"/>
            <a:lightRig rig="threePt" dir="t"/>
          </a:scene3d>
        </p:spPr>
        <p:txBody>
          <a:bodyPr wrap="square" anchor="ctr">
            <a:noAutofit/>
          </a:bodyPr>
          <a:lstStyle>
            <a:lvl1pPr marL="0" indent="0" algn="ctr">
              <a:buFontTx/>
              <a:buNone/>
              <a:defRPr sz="2400"/>
            </a:lvl1pPr>
          </a:lstStyle>
          <a:p>
            <a:endParaRPr lang="en-US"/>
          </a:p>
        </p:txBody>
      </p:sp>
      <p:sp>
        <p:nvSpPr>
          <p:cNvPr id="8" name="Picture Placeholder 3">
            <a:extLst>
              <a:ext uri="{FF2B5EF4-FFF2-40B4-BE49-F238E27FC236}">
                <a16:creationId xmlns:a16="http://schemas.microsoft.com/office/drawing/2014/main" id="{FB1E58D5-5B5E-4334-95CB-7C04506A1221}"/>
              </a:ext>
            </a:extLst>
          </p:cNvPr>
          <p:cNvSpPr>
            <a:spLocks noGrp="1"/>
          </p:cNvSpPr>
          <p:nvPr>
            <p:ph type="pic" sz="quarter" idx="15"/>
          </p:nvPr>
        </p:nvSpPr>
        <p:spPr>
          <a:xfrm>
            <a:off x="9717330" y="3086751"/>
            <a:ext cx="7758890" cy="4728959"/>
          </a:xfrm>
          <a:custGeom>
            <a:avLst/>
            <a:gdLst>
              <a:gd name="connsiteX0" fmla="*/ 0 w 6263640"/>
              <a:gd name="connsiteY0" fmla="*/ 0 h 3817620"/>
              <a:gd name="connsiteX1" fmla="*/ 6263640 w 6263640"/>
              <a:gd name="connsiteY1" fmla="*/ 0 h 3817620"/>
              <a:gd name="connsiteX2" fmla="*/ 6263640 w 6263640"/>
              <a:gd name="connsiteY2" fmla="*/ 3817620 h 3817620"/>
              <a:gd name="connsiteX3" fmla="*/ 0 w 6263640"/>
              <a:gd name="connsiteY3" fmla="*/ 3817620 h 3817620"/>
            </a:gdLst>
            <a:ahLst/>
            <a:cxnLst>
              <a:cxn ang="0">
                <a:pos x="connsiteX0" y="connsiteY0"/>
              </a:cxn>
              <a:cxn ang="0">
                <a:pos x="connsiteX1" y="connsiteY1"/>
              </a:cxn>
              <a:cxn ang="0">
                <a:pos x="connsiteX2" y="connsiteY2"/>
              </a:cxn>
              <a:cxn ang="0">
                <a:pos x="connsiteX3" y="connsiteY3"/>
              </a:cxn>
            </a:cxnLst>
            <a:rect l="l" t="t" r="r" b="b"/>
            <a:pathLst>
              <a:path w="6263640" h="3817620">
                <a:moveTo>
                  <a:pt x="0" y="0"/>
                </a:moveTo>
                <a:lnTo>
                  <a:pt x="6263640" y="0"/>
                </a:lnTo>
                <a:lnTo>
                  <a:pt x="6263640" y="3817620"/>
                </a:lnTo>
                <a:lnTo>
                  <a:pt x="0" y="3817620"/>
                </a:lnTo>
                <a:close/>
              </a:path>
            </a:pathLst>
          </a:custGeom>
          <a:blipFill dpi="0" rotWithShape="1">
            <a:blip r:embed="rId2"/>
            <a:srcRect/>
            <a:stretch>
              <a:fillRect/>
            </a:stretch>
          </a:blipFill>
          <a:effectLst/>
          <a:scene3d>
            <a:camera prst="isometricRightUp"/>
            <a:lightRig rig="threePt" dir="t"/>
          </a:scene3d>
        </p:spPr>
        <p:txBody>
          <a:bodyPr wrap="square" anchor="ctr">
            <a:noAutofit/>
          </a:bodyPr>
          <a:lstStyle>
            <a:lvl1pPr marL="0" indent="0" algn="ctr">
              <a:buFontTx/>
              <a:buNone/>
              <a:defRPr sz="2400"/>
            </a:lvl1pPr>
          </a:lstStyle>
          <a:p>
            <a:endParaRPr lang="en-US"/>
          </a:p>
        </p:txBody>
      </p:sp>
      <p:sp>
        <p:nvSpPr>
          <p:cNvPr id="4" name="Picture Placeholder 3">
            <a:extLst>
              <a:ext uri="{FF2B5EF4-FFF2-40B4-BE49-F238E27FC236}">
                <a16:creationId xmlns:a16="http://schemas.microsoft.com/office/drawing/2014/main" id="{B1341CDB-C9B9-4F7E-86D0-A59CD06C8B23}"/>
              </a:ext>
            </a:extLst>
          </p:cNvPr>
          <p:cNvSpPr>
            <a:spLocks noGrp="1"/>
          </p:cNvSpPr>
          <p:nvPr>
            <p:ph type="pic" sz="quarter" idx="13"/>
          </p:nvPr>
        </p:nvSpPr>
        <p:spPr>
          <a:xfrm>
            <a:off x="17663789" y="6557410"/>
            <a:ext cx="7758890" cy="4728959"/>
          </a:xfrm>
          <a:custGeom>
            <a:avLst/>
            <a:gdLst>
              <a:gd name="connsiteX0" fmla="*/ 0 w 6263640"/>
              <a:gd name="connsiteY0" fmla="*/ 0 h 3817620"/>
              <a:gd name="connsiteX1" fmla="*/ 6263640 w 6263640"/>
              <a:gd name="connsiteY1" fmla="*/ 0 h 3817620"/>
              <a:gd name="connsiteX2" fmla="*/ 6263640 w 6263640"/>
              <a:gd name="connsiteY2" fmla="*/ 3817620 h 3817620"/>
              <a:gd name="connsiteX3" fmla="*/ 0 w 6263640"/>
              <a:gd name="connsiteY3" fmla="*/ 3817620 h 3817620"/>
            </a:gdLst>
            <a:ahLst/>
            <a:cxnLst>
              <a:cxn ang="0">
                <a:pos x="connsiteX0" y="connsiteY0"/>
              </a:cxn>
              <a:cxn ang="0">
                <a:pos x="connsiteX1" y="connsiteY1"/>
              </a:cxn>
              <a:cxn ang="0">
                <a:pos x="connsiteX2" y="connsiteY2"/>
              </a:cxn>
              <a:cxn ang="0">
                <a:pos x="connsiteX3" y="connsiteY3"/>
              </a:cxn>
            </a:cxnLst>
            <a:rect l="l" t="t" r="r" b="b"/>
            <a:pathLst>
              <a:path w="6263640" h="3817620">
                <a:moveTo>
                  <a:pt x="0" y="0"/>
                </a:moveTo>
                <a:lnTo>
                  <a:pt x="6263640" y="0"/>
                </a:lnTo>
                <a:lnTo>
                  <a:pt x="6263640" y="3817620"/>
                </a:lnTo>
                <a:lnTo>
                  <a:pt x="0" y="3817620"/>
                </a:lnTo>
                <a:close/>
              </a:path>
            </a:pathLst>
          </a:custGeom>
          <a:blipFill dpi="0" rotWithShape="1">
            <a:blip r:embed="rId2"/>
            <a:srcRect/>
            <a:stretch>
              <a:fillRect/>
            </a:stretch>
          </a:blipFill>
          <a:effectLst/>
          <a:scene3d>
            <a:camera prst="isometricLeftDown"/>
            <a:lightRig rig="threePt" dir="t"/>
          </a:scene3d>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2350684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500" fill="hold"/>
                                        <p:tgtEl>
                                          <p:spTgt spid="8"/>
                                        </p:tgtEl>
                                        <p:attrNameLst>
                                          <p:attrName>ppt_x</p:attrName>
                                        </p:attrNameLst>
                                      </p:cBhvr>
                                      <p:tavLst>
                                        <p:tav tm="0">
                                          <p:val>
                                            <p:strVal val="#ppt_x"/>
                                          </p:val>
                                        </p:tav>
                                        <p:tav tm="100000">
                                          <p:val>
                                            <p:strVal val="#ppt_x"/>
                                          </p:val>
                                        </p:tav>
                                      </p:tavLst>
                                    </p:anim>
                                    <p:anim calcmode="lin" valueType="num">
                                      <p:cBhvr additive="base">
                                        <p:cTn id="8" dur="1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20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1500" fill="hold"/>
                                        <p:tgtEl>
                                          <p:spTgt spid="4"/>
                                        </p:tgtEl>
                                        <p:attrNameLst>
                                          <p:attrName>ppt_x</p:attrName>
                                        </p:attrNameLst>
                                      </p:cBhvr>
                                      <p:tavLst>
                                        <p:tav tm="0">
                                          <p:val>
                                            <p:strVal val="#ppt_x"/>
                                          </p:val>
                                        </p:tav>
                                        <p:tav tm="100000">
                                          <p:val>
                                            <p:strVal val="#ppt_x"/>
                                          </p:val>
                                        </p:tav>
                                      </p:tavLst>
                                    </p:anim>
                                    <p:anim calcmode="lin" valueType="num">
                                      <p:cBhvr additive="base">
                                        <p:cTn id="12" dur="1500" fill="hold"/>
                                        <p:tgtEl>
                                          <p:spTgt spid="4"/>
                                        </p:tgtEl>
                                        <p:attrNameLst>
                                          <p:attrName>ppt_y</p:attrName>
                                        </p:attrNameLst>
                                      </p:cBhvr>
                                      <p:tavLst>
                                        <p:tav tm="0">
                                          <p:val>
                                            <p:strVal val="1+#ppt_h/2"/>
                                          </p:val>
                                        </p:tav>
                                        <p:tav tm="100000">
                                          <p:val>
                                            <p:strVal val="#ppt_y"/>
                                          </p:val>
                                        </p:tav>
                                      </p:tavLst>
                                    </p:anim>
                                  </p:childTnLst>
                                </p:cTn>
                              </p:par>
                              <p:par>
                                <p:cTn id="13" presetID="2" presetClass="entr" presetSubtype="1" decel="100000" fill="hold" grpId="0" nodeType="withEffect">
                                  <p:stCondLst>
                                    <p:cond delay="40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1500" fill="hold"/>
                                        <p:tgtEl>
                                          <p:spTgt spid="9"/>
                                        </p:tgtEl>
                                        <p:attrNameLst>
                                          <p:attrName>ppt_x</p:attrName>
                                        </p:attrNameLst>
                                      </p:cBhvr>
                                      <p:tavLst>
                                        <p:tav tm="0">
                                          <p:val>
                                            <p:strVal val="#ppt_x"/>
                                          </p:val>
                                        </p:tav>
                                        <p:tav tm="100000">
                                          <p:val>
                                            <p:strVal val="#ppt_x"/>
                                          </p:val>
                                        </p:tav>
                                      </p:tavLst>
                                    </p:anim>
                                    <p:anim calcmode="lin" valueType="num">
                                      <p:cBhvr additive="base">
                                        <p:cTn id="16" dur="1500" fill="hold"/>
                                        <p:tgtEl>
                                          <p:spTgt spid="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8" grpId="0" animBg="1"/>
      <p:bldP spid="4" grpId="0" animBg="1"/>
    </p:bldLst>
  </p:timing>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76_Custom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34B44D2C-DA33-42E9-A7B4-46984900850A}"/>
              </a:ext>
            </a:extLst>
          </p:cNvPr>
          <p:cNvSpPr>
            <a:spLocks noGrp="1" noChangeAspect="1"/>
          </p:cNvSpPr>
          <p:nvPr>
            <p:ph type="pic" sz="quarter" idx="16" hasCustomPrompt="1"/>
          </p:nvPr>
        </p:nvSpPr>
        <p:spPr>
          <a:xfrm>
            <a:off x="9065323" y="6239882"/>
            <a:ext cx="6739128" cy="9243200"/>
          </a:xfrm>
          <a:custGeom>
            <a:avLst/>
            <a:gdLst>
              <a:gd name="connsiteX0" fmla="*/ 180928 w 6946900"/>
              <a:gd name="connsiteY0" fmla="*/ 0 h 9528175"/>
              <a:gd name="connsiteX1" fmla="*/ 6762202 w 6946900"/>
              <a:gd name="connsiteY1" fmla="*/ 0 h 9528175"/>
              <a:gd name="connsiteX2" fmla="*/ 6946900 w 6946900"/>
              <a:gd name="connsiteY2" fmla="*/ 184611 h 9528175"/>
              <a:gd name="connsiteX3" fmla="*/ 6946900 w 6946900"/>
              <a:gd name="connsiteY3" fmla="*/ 9347332 h 9528175"/>
              <a:gd name="connsiteX4" fmla="*/ 6762202 w 6946900"/>
              <a:gd name="connsiteY4" fmla="*/ 9528175 h 9528175"/>
              <a:gd name="connsiteX5" fmla="*/ 180928 w 6946900"/>
              <a:gd name="connsiteY5" fmla="*/ 9528175 h 9528175"/>
              <a:gd name="connsiteX6" fmla="*/ 0 w 6946900"/>
              <a:gd name="connsiteY6" fmla="*/ 9347332 h 9528175"/>
              <a:gd name="connsiteX7" fmla="*/ 0 w 6946900"/>
              <a:gd name="connsiteY7" fmla="*/ 184611 h 9528175"/>
              <a:gd name="connsiteX8" fmla="*/ 180928 w 6946900"/>
              <a:gd name="connsiteY8" fmla="*/ 0 h 952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46900" h="9528175">
                <a:moveTo>
                  <a:pt x="180928" y="0"/>
                </a:moveTo>
                <a:cubicBezTo>
                  <a:pt x="6762202" y="0"/>
                  <a:pt x="6762202" y="0"/>
                  <a:pt x="6762202" y="0"/>
                </a:cubicBezTo>
                <a:cubicBezTo>
                  <a:pt x="6863974" y="0"/>
                  <a:pt x="6946900" y="82886"/>
                  <a:pt x="6946900" y="184611"/>
                </a:cubicBezTo>
                <a:cubicBezTo>
                  <a:pt x="6946900" y="9347332"/>
                  <a:pt x="6946900" y="9347332"/>
                  <a:pt x="6946900" y="9347332"/>
                </a:cubicBezTo>
                <a:cubicBezTo>
                  <a:pt x="6946900" y="9445289"/>
                  <a:pt x="6863974" y="9528175"/>
                  <a:pt x="6762202" y="9528175"/>
                </a:cubicBezTo>
                <a:cubicBezTo>
                  <a:pt x="180928" y="9528175"/>
                  <a:pt x="180928" y="9528175"/>
                  <a:pt x="180928" y="9528175"/>
                </a:cubicBezTo>
                <a:cubicBezTo>
                  <a:pt x="82925" y="9528175"/>
                  <a:pt x="0" y="9445289"/>
                  <a:pt x="0" y="9347332"/>
                </a:cubicBezTo>
                <a:cubicBezTo>
                  <a:pt x="0" y="184611"/>
                  <a:pt x="0" y="184611"/>
                  <a:pt x="0" y="184611"/>
                </a:cubicBezTo>
                <a:cubicBezTo>
                  <a:pt x="0" y="82886"/>
                  <a:pt x="82925" y="0"/>
                  <a:pt x="180928" y="0"/>
                </a:cubicBezTo>
                <a:close/>
              </a:path>
            </a:pathLst>
          </a:custGeom>
          <a:blipFill>
            <a:blip r:embed="rId2"/>
            <a:stretch>
              <a:fillRect/>
            </a:stretch>
          </a:blipFill>
          <a:effectLst/>
          <a:scene3d>
            <a:camera prst="isometricBottomDown"/>
            <a:lightRig rig="threePt" dir="t"/>
          </a:scene3d>
        </p:spPr>
        <p:txBody>
          <a:bodyPr wrap="square" anchor="ctr">
            <a:noAutofit/>
          </a:bodyPr>
          <a:lstStyle>
            <a:lvl1pPr marL="0" indent="0" algn="ctr">
              <a:buFontTx/>
              <a:buNone/>
              <a:defRPr sz="2400"/>
            </a:lvl1pPr>
          </a:lstStyle>
          <a:p>
            <a:r>
              <a:rPr lang="en-US"/>
              <a:t> </a:t>
            </a:r>
          </a:p>
        </p:txBody>
      </p:sp>
    </p:spTree>
    <p:extLst>
      <p:ext uri="{BB962C8B-B14F-4D97-AF65-F5344CB8AC3E}">
        <p14:creationId xmlns:p14="http://schemas.microsoft.com/office/powerpoint/2010/main" val="3379621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4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3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58_Custom Layou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BD63381D-AA6D-45B2-AC4E-EAD117C82B3F}"/>
              </a:ext>
            </a:extLst>
          </p:cNvPr>
          <p:cNvSpPr>
            <a:spLocks noGrp="1"/>
          </p:cNvSpPr>
          <p:nvPr>
            <p:ph type="pic" sz="quarter" idx="13"/>
          </p:nvPr>
        </p:nvSpPr>
        <p:spPr>
          <a:xfrm>
            <a:off x="9334183" y="4796959"/>
            <a:ext cx="5852160" cy="4206240"/>
          </a:xfrm>
          <a:custGeom>
            <a:avLst/>
            <a:gdLst>
              <a:gd name="connsiteX0" fmla="*/ 0 w 6263640"/>
              <a:gd name="connsiteY0" fmla="*/ 0 h 3817620"/>
              <a:gd name="connsiteX1" fmla="*/ 6263640 w 6263640"/>
              <a:gd name="connsiteY1" fmla="*/ 0 h 3817620"/>
              <a:gd name="connsiteX2" fmla="*/ 6263640 w 6263640"/>
              <a:gd name="connsiteY2" fmla="*/ 3817620 h 3817620"/>
              <a:gd name="connsiteX3" fmla="*/ 0 w 6263640"/>
              <a:gd name="connsiteY3" fmla="*/ 3817620 h 3817620"/>
            </a:gdLst>
            <a:ahLst/>
            <a:cxnLst>
              <a:cxn ang="0">
                <a:pos x="connsiteX0" y="connsiteY0"/>
              </a:cxn>
              <a:cxn ang="0">
                <a:pos x="connsiteX1" y="connsiteY1"/>
              </a:cxn>
              <a:cxn ang="0">
                <a:pos x="connsiteX2" y="connsiteY2"/>
              </a:cxn>
              <a:cxn ang="0">
                <a:pos x="connsiteX3" y="connsiteY3"/>
              </a:cxn>
            </a:cxnLst>
            <a:rect l="l" t="t" r="r" b="b"/>
            <a:pathLst>
              <a:path w="6263640" h="3817620">
                <a:moveTo>
                  <a:pt x="0" y="0"/>
                </a:moveTo>
                <a:lnTo>
                  <a:pt x="6263640" y="0"/>
                </a:lnTo>
                <a:lnTo>
                  <a:pt x="6263640" y="3817620"/>
                </a:lnTo>
                <a:lnTo>
                  <a:pt x="0" y="3817620"/>
                </a:lnTo>
                <a:close/>
              </a:path>
            </a:pathLst>
          </a:custGeom>
          <a:blipFill dpi="0" rotWithShape="1">
            <a:blip r:embed="rId2"/>
            <a:srcRect/>
            <a:stretch>
              <a:fillRect/>
            </a:stretch>
          </a:blipFill>
          <a:effectLst/>
          <a:scene3d>
            <a:camera prst="perspectiveRight" fov="3600000"/>
            <a:lightRig rig="threePt" dir="t"/>
          </a:scene3d>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3977519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57_Custom Layout">
    <p:spTree>
      <p:nvGrpSpPr>
        <p:cNvPr id="1" name=""/>
        <p:cNvGrpSpPr/>
        <p:nvPr/>
      </p:nvGrpSpPr>
      <p:grpSpPr>
        <a:xfrm>
          <a:off x="0" y="0"/>
          <a:ext cx="0" cy="0"/>
          <a:chOff x="0" y="0"/>
          <a:chExt cx="0" cy="0"/>
        </a:xfrm>
      </p:grpSpPr>
      <p:sp>
        <p:nvSpPr>
          <p:cNvPr id="4" name="Picture Placeholder 28">
            <a:extLst>
              <a:ext uri="{FF2B5EF4-FFF2-40B4-BE49-F238E27FC236}">
                <a16:creationId xmlns:a16="http://schemas.microsoft.com/office/drawing/2014/main" id="{B7AB7AFB-ED3D-4D6A-A9B8-52817BB37E1C}"/>
              </a:ext>
            </a:extLst>
          </p:cNvPr>
          <p:cNvSpPr>
            <a:spLocks noGrp="1"/>
          </p:cNvSpPr>
          <p:nvPr>
            <p:ph type="pic" sz="quarter" idx="14"/>
          </p:nvPr>
        </p:nvSpPr>
        <p:spPr>
          <a:xfrm>
            <a:off x="15109508" y="6605586"/>
            <a:ext cx="1258252" cy="2289319"/>
          </a:xfrm>
          <a:custGeom>
            <a:avLst/>
            <a:gdLst>
              <a:gd name="connsiteX0" fmla="*/ 0 w 6261100"/>
              <a:gd name="connsiteY0" fmla="*/ 0 h 13509522"/>
              <a:gd name="connsiteX1" fmla="*/ 6261100 w 6261100"/>
              <a:gd name="connsiteY1" fmla="*/ 0 h 13509522"/>
              <a:gd name="connsiteX2" fmla="*/ 6261100 w 6261100"/>
              <a:gd name="connsiteY2" fmla="*/ 13509522 h 13509522"/>
              <a:gd name="connsiteX3" fmla="*/ 0 w 6261100"/>
              <a:gd name="connsiteY3" fmla="*/ 13509522 h 13509522"/>
            </a:gdLst>
            <a:ahLst/>
            <a:cxnLst>
              <a:cxn ang="0">
                <a:pos x="connsiteX0" y="connsiteY0"/>
              </a:cxn>
              <a:cxn ang="0">
                <a:pos x="connsiteX1" y="connsiteY1"/>
              </a:cxn>
              <a:cxn ang="0">
                <a:pos x="connsiteX2" y="connsiteY2"/>
              </a:cxn>
              <a:cxn ang="0">
                <a:pos x="connsiteX3" y="connsiteY3"/>
              </a:cxn>
            </a:cxnLst>
            <a:rect l="l" t="t" r="r" b="b"/>
            <a:pathLst>
              <a:path w="6261100" h="13509522">
                <a:moveTo>
                  <a:pt x="0" y="0"/>
                </a:moveTo>
                <a:lnTo>
                  <a:pt x="6261100" y="0"/>
                </a:lnTo>
                <a:lnTo>
                  <a:pt x="6261100" y="13509522"/>
                </a:lnTo>
                <a:lnTo>
                  <a:pt x="0" y="13509522"/>
                </a:lnTo>
                <a:close/>
              </a:path>
            </a:pathLst>
          </a:custGeom>
          <a:blipFill>
            <a:blip r:embed="rId2"/>
            <a:tile tx="0" ty="0" sx="100000" sy="100000" flip="none" algn="ctr"/>
          </a:blipFill>
          <a:effectLst/>
          <a:scene3d>
            <a:camera prst="isometricRightUp">
              <a:rot lat="1200000" lon="18899998" rev="780000"/>
            </a:camera>
            <a:lightRig rig="threePt" dir="t"/>
          </a:scene3d>
        </p:spPr>
        <p:txBody>
          <a:bodyPr wrap="square" anchor="ctr">
            <a:noAutofit/>
          </a:bodyPr>
          <a:lstStyle>
            <a:lvl1pPr marL="0" indent="0" algn="ctr">
              <a:buFontTx/>
              <a:buNone/>
              <a:defRPr sz="2400"/>
            </a:lvl1pPr>
          </a:lstStyle>
          <a:p>
            <a:endParaRPr lang="en-US"/>
          </a:p>
        </p:txBody>
      </p:sp>
      <p:sp>
        <p:nvSpPr>
          <p:cNvPr id="3" name="Picture Placeholder 3">
            <a:extLst>
              <a:ext uri="{FF2B5EF4-FFF2-40B4-BE49-F238E27FC236}">
                <a16:creationId xmlns:a16="http://schemas.microsoft.com/office/drawing/2014/main" id="{9A6D1CAE-3831-4DFC-A92E-1E7CD1BD657B}"/>
              </a:ext>
            </a:extLst>
          </p:cNvPr>
          <p:cNvSpPr>
            <a:spLocks noGrp="1"/>
          </p:cNvSpPr>
          <p:nvPr>
            <p:ph type="pic" sz="quarter" idx="13"/>
          </p:nvPr>
        </p:nvSpPr>
        <p:spPr>
          <a:xfrm>
            <a:off x="4457701" y="4868637"/>
            <a:ext cx="7132320" cy="4297680"/>
          </a:xfrm>
          <a:custGeom>
            <a:avLst/>
            <a:gdLst>
              <a:gd name="connsiteX0" fmla="*/ 0 w 6263640"/>
              <a:gd name="connsiteY0" fmla="*/ 0 h 3817620"/>
              <a:gd name="connsiteX1" fmla="*/ 6263640 w 6263640"/>
              <a:gd name="connsiteY1" fmla="*/ 0 h 3817620"/>
              <a:gd name="connsiteX2" fmla="*/ 6263640 w 6263640"/>
              <a:gd name="connsiteY2" fmla="*/ 3817620 h 3817620"/>
              <a:gd name="connsiteX3" fmla="*/ 0 w 6263640"/>
              <a:gd name="connsiteY3" fmla="*/ 3817620 h 3817620"/>
            </a:gdLst>
            <a:ahLst/>
            <a:cxnLst>
              <a:cxn ang="0">
                <a:pos x="connsiteX0" y="connsiteY0"/>
              </a:cxn>
              <a:cxn ang="0">
                <a:pos x="connsiteX1" y="connsiteY1"/>
              </a:cxn>
              <a:cxn ang="0">
                <a:pos x="connsiteX2" y="connsiteY2"/>
              </a:cxn>
              <a:cxn ang="0">
                <a:pos x="connsiteX3" y="connsiteY3"/>
              </a:cxn>
            </a:cxnLst>
            <a:rect l="l" t="t" r="r" b="b"/>
            <a:pathLst>
              <a:path w="6263640" h="3817620">
                <a:moveTo>
                  <a:pt x="0" y="0"/>
                </a:moveTo>
                <a:lnTo>
                  <a:pt x="6263640" y="0"/>
                </a:lnTo>
                <a:lnTo>
                  <a:pt x="6263640" y="3817620"/>
                </a:lnTo>
                <a:lnTo>
                  <a:pt x="0" y="3817620"/>
                </a:lnTo>
                <a:close/>
              </a:path>
            </a:pathLst>
          </a:custGeom>
          <a:blipFill dpi="0" rotWithShape="1">
            <a:blip r:embed="rId3"/>
            <a:srcRect/>
            <a:stretch>
              <a:fillRect/>
            </a:stretch>
          </a:blipFill>
          <a:effectLst/>
          <a:scene3d>
            <a:camera prst="isometricRightUp"/>
            <a:lightRig rig="threePt" dir="t"/>
          </a:scene3d>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2619835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300"/>
                                        <p:tgtEl>
                                          <p:spTgt spid="3"/>
                                        </p:tgtEl>
                                      </p:cBhvr>
                                    </p:animEffect>
                                  </p:childTnLst>
                                </p:cTn>
                              </p:par>
                              <p:par>
                                <p:cTn id="8" presetID="10" presetClass="entr" presetSubtype="0" fill="hold" grpId="0" nodeType="withEffect">
                                  <p:stCondLst>
                                    <p:cond delay="20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3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 grpId="0" animBg="1"/>
    </p:bldLst>
  </p:timing>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52_Custom Layou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5DAAA84-8CB9-4126-A2A3-B5810518A7B3}"/>
              </a:ext>
            </a:extLst>
          </p:cNvPr>
          <p:cNvSpPr>
            <a:spLocks noGrp="1"/>
          </p:cNvSpPr>
          <p:nvPr>
            <p:ph type="pic" sz="quarter" idx="13"/>
          </p:nvPr>
        </p:nvSpPr>
        <p:spPr>
          <a:xfrm>
            <a:off x="465238" y="2258896"/>
            <a:ext cx="9170594" cy="5589377"/>
          </a:xfrm>
          <a:custGeom>
            <a:avLst/>
            <a:gdLst>
              <a:gd name="connsiteX0" fmla="*/ 0 w 6263640"/>
              <a:gd name="connsiteY0" fmla="*/ 0 h 3817620"/>
              <a:gd name="connsiteX1" fmla="*/ 6263640 w 6263640"/>
              <a:gd name="connsiteY1" fmla="*/ 0 h 3817620"/>
              <a:gd name="connsiteX2" fmla="*/ 6263640 w 6263640"/>
              <a:gd name="connsiteY2" fmla="*/ 3817620 h 3817620"/>
              <a:gd name="connsiteX3" fmla="*/ 0 w 6263640"/>
              <a:gd name="connsiteY3" fmla="*/ 3817620 h 3817620"/>
            </a:gdLst>
            <a:ahLst/>
            <a:cxnLst>
              <a:cxn ang="0">
                <a:pos x="connsiteX0" y="connsiteY0"/>
              </a:cxn>
              <a:cxn ang="0">
                <a:pos x="connsiteX1" y="connsiteY1"/>
              </a:cxn>
              <a:cxn ang="0">
                <a:pos x="connsiteX2" y="connsiteY2"/>
              </a:cxn>
              <a:cxn ang="0">
                <a:pos x="connsiteX3" y="connsiteY3"/>
              </a:cxn>
            </a:cxnLst>
            <a:rect l="l" t="t" r="r" b="b"/>
            <a:pathLst>
              <a:path w="6263640" h="3817620">
                <a:moveTo>
                  <a:pt x="0" y="0"/>
                </a:moveTo>
                <a:lnTo>
                  <a:pt x="6263640" y="0"/>
                </a:lnTo>
                <a:lnTo>
                  <a:pt x="6263640" y="3817620"/>
                </a:lnTo>
                <a:lnTo>
                  <a:pt x="0" y="3817620"/>
                </a:lnTo>
                <a:close/>
              </a:path>
            </a:pathLst>
          </a:custGeom>
          <a:blipFill dpi="0" rotWithShape="1">
            <a:blip r:embed="rId2"/>
            <a:srcRect/>
            <a:stretch>
              <a:fillRect/>
            </a:stretch>
          </a:blipFill>
          <a:effectLst/>
          <a:scene3d>
            <a:camera prst="isometricRightUp"/>
            <a:lightRig rig="threePt" dir="t"/>
          </a:scene3d>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793546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500" fill="hold"/>
                                        <p:tgtEl>
                                          <p:spTgt spid="4"/>
                                        </p:tgtEl>
                                        <p:attrNameLst>
                                          <p:attrName>ppt_x</p:attrName>
                                        </p:attrNameLst>
                                      </p:cBhvr>
                                      <p:tavLst>
                                        <p:tav tm="0">
                                          <p:val>
                                            <p:strVal val="#ppt_x"/>
                                          </p:val>
                                        </p:tav>
                                        <p:tav tm="100000">
                                          <p:val>
                                            <p:strVal val="#ppt_x"/>
                                          </p:val>
                                        </p:tav>
                                      </p:tavLst>
                                    </p:anim>
                                    <p:anim calcmode="lin" valueType="num">
                                      <p:cBhvr additive="base">
                                        <p:cTn id="8" dur="1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53_Custom Layou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5DAAA84-8CB9-4126-A2A3-B5810518A7B3}"/>
              </a:ext>
            </a:extLst>
          </p:cNvPr>
          <p:cNvSpPr>
            <a:spLocks noGrp="1"/>
          </p:cNvSpPr>
          <p:nvPr>
            <p:ph type="pic" sz="quarter" idx="13"/>
          </p:nvPr>
        </p:nvSpPr>
        <p:spPr>
          <a:xfrm>
            <a:off x="13914088" y="2466357"/>
            <a:ext cx="9055640" cy="5519314"/>
          </a:xfrm>
          <a:custGeom>
            <a:avLst/>
            <a:gdLst>
              <a:gd name="connsiteX0" fmla="*/ 0 w 6263640"/>
              <a:gd name="connsiteY0" fmla="*/ 0 h 3817620"/>
              <a:gd name="connsiteX1" fmla="*/ 6263640 w 6263640"/>
              <a:gd name="connsiteY1" fmla="*/ 0 h 3817620"/>
              <a:gd name="connsiteX2" fmla="*/ 6263640 w 6263640"/>
              <a:gd name="connsiteY2" fmla="*/ 3817620 h 3817620"/>
              <a:gd name="connsiteX3" fmla="*/ 0 w 6263640"/>
              <a:gd name="connsiteY3" fmla="*/ 3817620 h 3817620"/>
            </a:gdLst>
            <a:ahLst/>
            <a:cxnLst>
              <a:cxn ang="0">
                <a:pos x="connsiteX0" y="connsiteY0"/>
              </a:cxn>
              <a:cxn ang="0">
                <a:pos x="connsiteX1" y="connsiteY1"/>
              </a:cxn>
              <a:cxn ang="0">
                <a:pos x="connsiteX2" y="connsiteY2"/>
              </a:cxn>
              <a:cxn ang="0">
                <a:pos x="connsiteX3" y="connsiteY3"/>
              </a:cxn>
            </a:cxnLst>
            <a:rect l="l" t="t" r="r" b="b"/>
            <a:pathLst>
              <a:path w="6263640" h="3817620">
                <a:moveTo>
                  <a:pt x="0" y="0"/>
                </a:moveTo>
                <a:lnTo>
                  <a:pt x="6263640" y="0"/>
                </a:lnTo>
                <a:lnTo>
                  <a:pt x="6263640" y="3817620"/>
                </a:lnTo>
                <a:lnTo>
                  <a:pt x="0" y="3817620"/>
                </a:lnTo>
                <a:close/>
              </a:path>
            </a:pathLst>
          </a:custGeom>
          <a:blipFill dpi="0" rotWithShape="1">
            <a:blip r:embed="rId2"/>
            <a:srcRect/>
            <a:stretch>
              <a:fillRect/>
            </a:stretch>
          </a:blipFill>
          <a:effectLst/>
          <a:scene3d>
            <a:camera prst="isometricLeftDown"/>
            <a:lightRig rig="threePt" dir="t"/>
          </a:scene3d>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1660735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500" fill="hold"/>
                                        <p:tgtEl>
                                          <p:spTgt spid="4"/>
                                        </p:tgtEl>
                                        <p:attrNameLst>
                                          <p:attrName>ppt_x</p:attrName>
                                        </p:attrNameLst>
                                      </p:cBhvr>
                                      <p:tavLst>
                                        <p:tav tm="0">
                                          <p:val>
                                            <p:strVal val="#ppt_x"/>
                                          </p:val>
                                        </p:tav>
                                        <p:tav tm="100000">
                                          <p:val>
                                            <p:strVal val="#ppt_x"/>
                                          </p:val>
                                        </p:tav>
                                      </p:tavLst>
                                    </p:anim>
                                    <p:anim calcmode="lin" valueType="num">
                                      <p:cBhvr additive="base">
                                        <p:cTn id="8" dur="1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64_Custom Layout">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151603B5-AB83-43BF-A00A-6612535A162F}"/>
              </a:ext>
            </a:extLst>
          </p:cNvPr>
          <p:cNvSpPr>
            <a:spLocks noGrp="1" noChangeAspect="1"/>
          </p:cNvSpPr>
          <p:nvPr>
            <p:ph type="pic" sz="quarter" idx="13"/>
          </p:nvPr>
        </p:nvSpPr>
        <p:spPr>
          <a:xfrm>
            <a:off x="7002023" y="112151"/>
            <a:ext cx="9692640" cy="13308818"/>
          </a:xfrm>
          <a:custGeom>
            <a:avLst/>
            <a:gdLst>
              <a:gd name="connsiteX0" fmla="*/ 0 w 8965220"/>
              <a:gd name="connsiteY0" fmla="*/ 0 h 12310009"/>
              <a:gd name="connsiteX1" fmla="*/ 8965220 w 8965220"/>
              <a:gd name="connsiteY1" fmla="*/ 0 h 12310009"/>
              <a:gd name="connsiteX2" fmla="*/ 8965220 w 8965220"/>
              <a:gd name="connsiteY2" fmla="*/ 12310009 h 12310009"/>
              <a:gd name="connsiteX3" fmla="*/ 0 w 8965220"/>
              <a:gd name="connsiteY3" fmla="*/ 12310009 h 12310009"/>
            </a:gdLst>
            <a:ahLst/>
            <a:cxnLst>
              <a:cxn ang="0">
                <a:pos x="connsiteX0" y="connsiteY0"/>
              </a:cxn>
              <a:cxn ang="0">
                <a:pos x="connsiteX1" y="connsiteY1"/>
              </a:cxn>
              <a:cxn ang="0">
                <a:pos x="connsiteX2" y="connsiteY2"/>
              </a:cxn>
              <a:cxn ang="0">
                <a:pos x="connsiteX3" y="connsiteY3"/>
              </a:cxn>
            </a:cxnLst>
            <a:rect l="l" t="t" r="r" b="b"/>
            <a:pathLst>
              <a:path w="8965220" h="12310009">
                <a:moveTo>
                  <a:pt x="0" y="0"/>
                </a:moveTo>
                <a:lnTo>
                  <a:pt x="8965220" y="0"/>
                </a:lnTo>
                <a:lnTo>
                  <a:pt x="8965220" y="12310009"/>
                </a:lnTo>
                <a:lnTo>
                  <a:pt x="0" y="12310009"/>
                </a:lnTo>
                <a:close/>
              </a:path>
            </a:pathLst>
          </a:custGeom>
          <a:blipFill dpi="0" rotWithShape="1">
            <a:blip r:embed="rId2"/>
            <a:srcRect/>
            <a:stretch>
              <a:fillRect/>
            </a:stretch>
          </a:blipFill>
          <a:effectLst/>
          <a:scene3d>
            <a:camera prst="isometricTopUp"/>
            <a:lightRig rig="threePt" dir="t"/>
          </a:scene3d>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2408346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decel="100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500" fill="hold"/>
                                        <p:tgtEl>
                                          <p:spTgt spid="3"/>
                                        </p:tgtEl>
                                        <p:attrNameLst>
                                          <p:attrName>ppt_x</p:attrName>
                                        </p:attrNameLst>
                                      </p:cBhvr>
                                      <p:tavLst>
                                        <p:tav tm="0">
                                          <p:val>
                                            <p:strVal val="0-#ppt_w/2"/>
                                          </p:val>
                                        </p:tav>
                                        <p:tav tm="100000">
                                          <p:val>
                                            <p:strVal val="#ppt_x"/>
                                          </p:val>
                                        </p:tav>
                                      </p:tavLst>
                                    </p:anim>
                                    <p:anim calcmode="lin" valueType="num">
                                      <p:cBhvr additive="base">
                                        <p:cTn id="8" dur="1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54_Custom Layout">
    <p:spTree>
      <p:nvGrpSpPr>
        <p:cNvPr id="1" name=""/>
        <p:cNvGrpSpPr/>
        <p:nvPr/>
      </p:nvGrpSpPr>
      <p:grpSpPr>
        <a:xfrm>
          <a:off x="0" y="0"/>
          <a:ext cx="0" cy="0"/>
          <a:chOff x="0" y="0"/>
          <a:chExt cx="0" cy="0"/>
        </a:xfrm>
      </p:grpSpPr>
      <p:sp>
        <p:nvSpPr>
          <p:cNvPr id="3" name="Picture Placeholder 3">
            <a:extLst>
              <a:ext uri="{FF2B5EF4-FFF2-40B4-BE49-F238E27FC236}">
                <a16:creationId xmlns:a16="http://schemas.microsoft.com/office/drawing/2014/main" id="{B728D6DB-B85E-4643-A9CA-2E23A3328716}"/>
              </a:ext>
            </a:extLst>
          </p:cNvPr>
          <p:cNvSpPr>
            <a:spLocks noGrp="1"/>
          </p:cNvSpPr>
          <p:nvPr>
            <p:ph type="pic" sz="quarter" idx="13"/>
          </p:nvPr>
        </p:nvSpPr>
        <p:spPr>
          <a:xfrm>
            <a:off x="8971212" y="4552950"/>
            <a:ext cx="6754563" cy="4116832"/>
          </a:xfrm>
          <a:custGeom>
            <a:avLst/>
            <a:gdLst>
              <a:gd name="connsiteX0" fmla="*/ 0 w 6263640"/>
              <a:gd name="connsiteY0" fmla="*/ 0 h 3817620"/>
              <a:gd name="connsiteX1" fmla="*/ 6263640 w 6263640"/>
              <a:gd name="connsiteY1" fmla="*/ 0 h 3817620"/>
              <a:gd name="connsiteX2" fmla="*/ 6263640 w 6263640"/>
              <a:gd name="connsiteY2" fmla="*/ 3817620 h 3817620"/>
              <a:gd name="connsiteX3" fmla="*/ 0 w 6263640"/>
              <a:gd name="connsiteY3" fmla="*/ 3817620 h 3817620"/>
            </a:gdLst>
            <a:ahLst/>
            <a:cxnLst>
              <a:cxn ang="0">
                <a:pos x="connsiteX0" y="connsiteY0"/>
              </a:cxn>
              <a:cxn ang="0">
                <a:pos x="connsiteX1" y="connsiteY1"/>
              </a:cxn>
              <a:cxn ang="0">
                <a:pos x="connsiteX2" y="connsiteY2"/>
              </a:cxn>
              <a:cxn ang="0">
                <a:pos x="connsiteX3" y="connsiteY3"/>
              </a:cxn>
            </a:cxnLst>
            <a:rect l="l" t="t" r="r" b="b"/>
            <a:pathLst>
              <a:path w="6263640" h="3817620">
                <a:moveTo>
                  <a:pt x="0" y="0"/>
                </a:moveTo>
                <a:lnTo>
                  <a:pt x="6263640" y="0"/>
                </a:lnTo>
                <a:lnTo>
                  <a:pt x="6263640" y="3817620"/>
                </a:lnTo>
                <a:lnTo>
                  <a:pt x="0" y="3817620"/>
                </a:lnTo>
                <a:close/>
              </a:path>
            </a:pathLst>
          </a:custGeom>
          <a:blipFill dpi="0" rotWithShape="1">
            <a:blip r:embed="rId2"/>
            <a:srcRect/>
            <a:stretch>
              <a:fillRect/>
            </a:stretch>
          </a:blipFill>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3573846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500" fill="hold"/>
                                        <p:tgtEl>
                                          <p:spTgt spid="3"/>
                                        </p:tgtEl>
                                        <p:attrNameLst>
                                          <p:attrName>ppt_x</p:attrName>
                                        </p:attrNameLst>
                                      </p:cBhvr>
                                      <p:tavLst>
                                        <p:tav tm="0">
                                          <p:val>
                                            <p:strVal val="#ppt_x"/>
                                          </p:val>
                                        </p:tav>
                                        <p:tav tm="100000">
                                          <p:val>
                                            <p:strVal val="#ppt_x"/>
                                          </p:val>
                                        </p:tav>
                                      </p:tavLst>
                                    </p:anim>
                                    <p:anim calcmode="lin" valueType="num">
                                      <p:cBhvr additive="base">
                                        <p:cTn id="8" dur="1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9_Title Slid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B7649B2-2893-4336-9F6A-E261B8C7C7DB}"/>
              </a:ext>
            </a:extLst>
          </p:cNvPr>
          <p:cNvSpPr/>
          <p:nvPr/>
        </p:nvSpPr>
        <p:spPr>
          <a:xfrm>
            <a:off x="1563688" y="1295400"/>
            <a:ext cx="21259800" cy="110490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Picture Placeholder 10">
            <a:extLst>
              <a:ext uri="{FF2B5EF4-FFF2-40B4-BE49-F238E27FC236}">
                <a16:creationId xmlns:a16="http://schemas.microsoft.com/office/drawing/2014/main" id="{6728625E-6B6D-4448-A9CE-A0E975CADDAB}"/>
              </a:ext>
            </a:extLst>
          </p:cNvPr>
          <p:cNvSpPr>
            <a:spLocks noGrp="1"/>
          </p:cNvSpPr>
          <p:nvPr>
            <p:ph type="pic" sz="quarter" idx="12"/>
          </p:nvPr>
        </p:nvSpPr>
        <p:spPr>
          <a:xfrm>
            <a:off x="3445857" y="3289470"/>
            <a:ext cx="4228179" cy="4229956"/>
          </a:xfrm>
          <a:custGeom>
            <a:avLst/>
            <a:gdLst>
              <a:gd name="connsiteX0" fmla="*/ 2114090 w 4228179"/>
              <a:gd name="connsiteY0" fmla="*/ 0 h 4229956"/>
              <a:gd name="connsiteX1" fmla="*/ 3372541 w 4228179"/>
              <a:gd name="connsiteY1" fmla="*/ 521240 h 4229956"/>
              <a:gd name="connsiteX2" fmla="*/ 3707159 w 4228179"/>
              <a:gd name="connsiteY2" fmla="*/ 855998 h 4229956"/>
              <a:gd name="connsiteX3" fmla="*/ 3707159 w 4228179"/>
              <a:gd name="connsiteY3" fmla="*/ 3373959 h 4229956"/>
              <a:gd name="connsiteX4" fmla="*/ 3372541 w 4228179"/>
              <a:gd name="connsiteY4" fmla="*/ 3708717 h 4229956"/>
              <a:gd name="connsiteX5" fmla="*/ 855638 w 4228179"/>
              <a:gd name="connsiteY5" fmla="*/ 3708717 h 4229956"/>
              <a:gd name="connsiteX6" fmla="*/ 521021 w 4228179"/>
              <a:gd name="connsiteY6" fmla="*/ 3373959 h 4229956"/>
              <a:gd name="connsiteX7" fmla="*/ 521021 w 4228179"/>
              <a:gd name="connsiteY7" fmla="*/ 855998 h 4229956"/>
              <a:gd name="connsiteX8" fmla="*/ 855638 w 4228179"/>
              <a:gd name="connsiteY8" fmla="*/ 521240 h 4229956"/>
              <a:gd name="connsiteX9" fmla="*/ 2114090 w 4228179"/>
              <a:gd name="connsiteY9" fmla="*/ 0 h 4229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28179" h="4229956">
                <a:moveTo>
                  <a:pt x="2114090" y="0"/>
                </a:moveTo>
                <a:cubicBezTo>
                  <a:pt x="2569642" y="1"/>
                  <a:pt x="3025194" y="173747"/>
                  <a:pt x="3372541" y="521240"/>
                </a:cubicBezTo>
                <a:cubicBezTo>
                  <a:pt x="3707159" y="855998"/>
                  <a:pt x="3707159" y="855998"/>
                  <a:pt x="3707159" y="855998"/>
                </a:cubicBezTo>
                <a:cubicBezTo>
                  <a:pt x="4401853" y="1550985"/>
                  <a:pt x="4401853" y="2678973"/>
                  <a:pt x="3707159" y="3373959"/>
                </a:cubicBezTo>
                <a:cubicBezTo>
                  <a:pt x="3372541" y="3708717"/>
                  <a:pt x="3372541" y="3708717"/>
                  <a:pt x="3372541" y="3708717"/>
                </a:cubicBezTo>
                <a:cubicBezTo>
                  <a:pt x="2677847" y="4403703"/>
                  <a:pt x="1550332" y="4403703"/>
                  <a:pt x="855638" y="3708717"/>
                </a:cubicBezTo>
                <a:cubicBezTo>
                  <a:pt x="521021" y="3373959"/>
                  <a:pt x="521021" y="3373959"/>
                  <a:pt x="521021" y="3373959"/>
                </a:cubicBezTo>
                <a:cubicBezTo>
                  <a:pt x="-173674" y="2678973"/>
                  <a:pt x="-173674" y="1550985"/>
                  <a:pt x="521021" y="855998"/>
                </a:cubicBezTo>
                <a:cubicBezTo>
                  <a:pt x="855638" y="521240"/>
                  <a:pt x="855638" y="521240"/>
                  <a:pt x="855638" y="521240"/>
                </a:cubicBezTo>
                <a:cubicBezTo>
                  <a:pt x="1202985" y="173747"/>
                  <a:pt x="1658537" y="1"/>
                  <a:pt x="2114090" y="0"/>
                </a:cubicBezTo>
                <a:close/>
              </a:path>
            </a:pathLst>
          </a:custGeom>
          <a:pattFill prst="pct60">
            <a:fgClr>
              <a:schemeClr val="bg1"/>
            </a:fgClr>
            <a:bgClr>
              <a:schemeClr val="bg1">
                <a:lumMod val="85000"/>
              </a:schemeClr>
            </a:bgClr>
          </a:pattFill>
          <a:effectLst>
            <a:outerShdw blurRad="431800" dist="88900" dir="2700000" algn="tl" rotWithShape="0">
              <a:schemeClr val="accent2">
                <a:lumMod val="75000"/>
                <a:alpha val="40000"/>
              </a:schemeClr>
            </a:outerShdw>
          </a:effectLst>
        </p:spPr>
        <p:txBody>
          <a:bodyPr wrap="square" anchor="ctr">
            <a:noAutofit/>
          </a:bodyPr>
          <a:lstStyle>
            <a:lvl1pPr marL="0" indent="0" algn="ctr">
              <a:buFontTx/>
              <a:buNone/>
              <a:defRPr sz="2400"/>
            </a:lvl1pPr>
          </a:lstStyle>
          <a:p>
            <a:endParaRPr lang="en-US"/>
          </a:p>
        </p:txBody>
      </p:sp>
      <p:sp>
        <p:nvSpPr>
          <p:cNvPr id="12" name="Picture Placeholder 11">
            <a:extLst>
              <a:ext uri="{FF2B5EF4-FFF2-40B4-BE49-F238E27FC236}">
                <a16:creationId xmlns:a16="http://schemas.microsoft.com/office/drawing/2014/main" id="{A881A622-5ED1-414C-9662-B95DD44606CA}"/>
              </a:ext>
            </a:extLst>
          </p:cNvPr>
          <p:cNvSpPr>
            <a:spLocks noGrp="1"/>
          </p:cNvSpPr>
          <p:nvPr>
            <p:ph type="pic" sz="quarter" idx="13"/>
          </p:nvPr>
        </p:nvSpPr>
        <p:spPr>
          <a:xfrm>
            <a:off x="10096161" y="3289470"/>
            <a:ext cx="4228179" cy="4229956"/>
          </a:xfrm>
          <a:custGeom>
            <a:avLst/>
            <a:gdLst>
              <a:gd name="connsiteX0" fmla="*/ 2114090 w 4228179"/>
              <a:gd name="connsiteY0" fmla="*/ 0 h 4229956"/>
              <a:gd name="connsiteX1" fmla="*/ 3372541 w 4228179"/>
              <a:gd name="connsiteY1" fmla="*/ 521240 h 4229956"/>
              <a:gd name="connsiteX2" fmla="*/ 3707159 w 4228179"/>
              <a:gd name="connsiteY2" fmla="*/ 855998 h 4229956"/>
              <a:gd name="connsiteX3" fmla="*/ 3707159 w 4228179"/>
              <a:gd name="connsiteY3" fmla="*/ 3373959 h 4229956"/>
              <a:gd name="connsiteX4" fmla="*/ 3372541 w 4228179"/>
              <a:gd name="connsiteY4" fmla="*/ 3708717 h 4229956"/>
              <a:gd name="connsiteX5" fmla="*/ 855638 w 4228179"/>
              <a:gd name="connsiteY5" fmla="*/ 3708717 h 4229956"/>
              <a:gd name="connsiteX6" fmla="*/ 521021 w 4228179"/>
              <a:gd name="connsiteY6" fmla="*/ 3373959 h 4229956"/>
              <a:gd name="connsiteX7" fmla="*/ 521021 w 4228179"/>
              <a:gd name="connsiteY7" fmla="*/ 855998 h 4229956"/>
              <a:gd name="connsiteX8" fmla="*/ 855638 w 4228179"/>
              <a:gd name="connsiteY8" fmla="*/ 521240 h 4229956"/>
              <a:gd name="connsiteX9" fmla="*/ 2114090 w 4228179"/>
              <a:gd name="connsiteY9" fmla="*/ 0 h 4229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28179" h="4229956">
                <a:moveTo>
                  <a:pt x="2114090" y="0"/>
                </a:moveTo>
                <a:cubicBezTo>
                  <a:pt x="2569642" y="1"/>
                  <a:pt x="3025194" y="173747"/>
                  <a:pt x="3372541" y="521240"/>
                </a:cubicBezTo>
                <a:cubicBezTo>
                  <a:pt x="3707159" y="855998"/>
                  <a:pt x="3707159" y="855998"/>
                  <a:pt x="3707159" y="855998"/>
                </a:cubicBezTo>
                <a:cubicBezTo>
                  <a:pt x="4401853" y="1550985"/>
                  <a:pt x="4401853" y="2678973"/>
                  <a:pt x="3707159" y="3373959"/>
                </a:cubicBezTo>
                <a:cubicBezTo>
                  <a:pt x="3372541" y="3708717"/>
                  <a:pt x="3372541" y="3708717"/>
                  <a:pt x="3372541" y="3708717"/>
                </a:cubicBezTo>
                <a:cubicBezTo>
                  <a:pt x="2677847" y="4403703"/>
                  <a:pt x="1550332" y="4403703"/>
                  <a:pt x="855638" y="3708717"/>
                </a:cubicBezTo>
                <a:cubicBezTo>
                  <a:pt x="521021" y="3373959"/>
                  <a:pt x="521021" y="3373959"/>
                  <a:pt x="521021" y="3373959"/>
                </a:cubicBezTo>
                <a:cubicBezTo>
                  <a:pt x="-173674" y="2678973"/>
                  <a:pt x="-173674" y="1550985"/>
                  <a:pt x="521021" y="855998"/>
                </a:cubicBezTo>
                <a:cubicBezTo>
                  <a:pt x="855638" y="521240"/>
                  <a:pt x="855638" y="521240"/>
                  <a:pt x="855638" y="521240"/>
                </a:cubicBezTo>
                <a:cubicBezTo>
                  <a:pt x="1202985" y="173747"/>
                  <a:pt x="1658537" y="1"/>
                  <a:pt x="2114090" y="0"/>
                </a:cubicBezTo>
                <a:close/>
              </a:path>
            </a:pathLst>
          </a:custGeom>
          <a:pattFill prst="pct60">
            <a:fgClr>
              <a:schemeClr val="bg1"/>
            </a:fgClr>
            <a:bgClr>
              <a:schemeClr val="bg1">
                <a:lumMod val="85000"/>
              </a:schemeClr>
            </a:bgClr>
          </a:pattFill>
          <a:effectLst>
            <a:outerShdw blurRad="431800" dist="88900" dir="2700000" algn="tl" rotWithShape="0">
              <a:schemeClr val="accent2">
                <a:lumMod val="75000"/>
                <a:alpha val="40000"/>
              </a:schemeClr>
            </a:outerShdw>
          </a:effectLst>
        </p:spPr>
        <p:txBody>
          <a:bodyPr wrap="square" anchor="ctr">
            <a:noAutofit/>
          </a:bodyPr>
          <a:lstStyle>
            <a:lvl1pPr marL="0" indent="0" algn="ctr">
              <a:buFontTx/>
              <a:buNone/>
              <a:defRPr sz="2400"/>
            </a:lvl1pPr>
          </a:lstStyle>
          <a:p>
            <a:endParaRPr lang="en-US"/>
          </a:p>
        </p:txBody>
      </p:sp>
      <p:sp>
        <p:nvSpPr>
          <p:cNvPr id="13" name="Picture Placeholder 12">
            <a:extLst>
              <a:ext uri="{FF2B5EF4-FFF2-40B4-BE49-F238E27FC236}">
                <a16:creationId xmlns:a16="http://schemas.microsoft.com/office/drawing/2014/main" id="{B18B9413-65B0-4ACE-9084-2052012466BD}"/>
              </a:ext>
            </a:extLst>
          </p:cNvPr>
          <p:cNvSpPr>
            <a:spLocks noGrp="1"/>
          </p:cNvSpPr>
          <p:nvPr>
            <p:ph type="pic" sz="quarter" idx="14"/>
          </p:nvPr>
        </p:nvSpPr>
        <p:spPr>
          <a:xfrm>
            <a:off x="16822982" y="3289470"/>
            <a:ext cx="4228180" cy="4229956"/>
          </a:xfrm>
          <a:custGeom>
            <a:avLst/>
            <a:gdLst>
              <a:gd name="connsiteX0" fmla="*/ 2114090 w 4228180"/>
              <a:gd name="connsiteY0" fmla="*/ 0 h 4229956"/>
              <a:gd name="connsiteX1" fmla="*/ 3372542 w 4228180"/>
              <a:gd name="connsiteY1" fmla="*/ 521240 h 4229956"/>
              <a:gd name="connsiteX2" fmla="*/ 3707158 w 4228180"/>
              <a:gd name="connsiteY2" fmla="*/ 855998 h 4229956"/>
              <a:gd name="connsiteX3" fmla="*/ 3707158 w 4228180"/>
              <a:gd name="connsiteY3" fmla="*/ 3373959 h 4229956"/>
              <a:gd name="connsiteX4" fmla="*/ 3372542 w 4228180"/>
              <a:gd name="connsiteY4" fmla="*/ 3708717 h 4229956"/>
              <a:gd name="connsiteX5" fmla="*/ 855638 w 4228180"/>
              <a:gd name="connsiteY5" fmla="*/ 3708717 h 4229956"/>
              <a:gd name="connsiteX6" fmla="*/ 521020 w 4228180"/>
              <a:gd name="connsiteY6" fmla="*/ 3373959 h 4229956"/>
              <a:gd name="connsiteX7" fmla="*/ 521020 w 4228180"/>
              <a:gd name="connsiteY7" fmla="*/ 855998 h 4229956"/>
              <a:gd name="connsiteX8" fmla="*/ 855638 w 4228180"/>
              <a:gd name="connsiteY8" fmla="*/ 521240 h 4229956"/>
              <a:gd name="connsiteX9" fmla="*/ 2114090 w 4228180"/>
              <a:gd name="connsiteY9" fmla="*/ 0 h 4229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28180" h="4229956">
                <a:moveTo>
                  <a:pt x="2114090" y="0"/>
                </a:moveTo>
                <a:cubicBezTo>
                  <a:pt x="2569642" y="1"/>
                  <a:pt x="3025194" y="173747"/>
                  <a:pt x="3372542" y="521240"/>
                </a:cubicBezTo>
                <a:cubicBezTo>
                  <a:pt x="3707158" y="855998"/>
                  <a:pt x="3707158" y="855998"/>
                  <a:pt x="3707158" y="855998"/>
                </a:cubicBezTo>
                <a:cubicBezTo>
                  <a:pt x="4401854" y="1550985"/>
                  <a:pt x="4401854" y="2678973"/>
                  <a:pt x="3707158" y="3373959"/>
                </a:cubicBezTo>
                <a:cubicBezTo>
                  <a:pt x="3372542" y="3708717"/>
                  <a:pt x="3372542" y="3708717"/>
                  <a:pt x="3372542" y="3708717"/>
                </a:cubicBezTo>
                <a:cubicBezTo>
                  <a:pt x="2677846" y="4403703"/>
                  <a:pt x="1550332" y="4403703"/>
                  <a:pt x="855638" y="3708717"/>
                </a:cubicBezTo>
                <a:cubicBezTo>
                  <a:pt x="521020" y="3373959"/>
                  <a:pt x="521020" y="3373959"/>
                  <a:pt x="521020" y="3373959"/>
                </a:cubicBezTo>
                <a:cubicBezTo>
                  <a:pt x="-173674" y="2678973"/>
                  <a:pt x="-173674" y="1550985"/>
                  <a:pt x="521020" y="855998"/>
                </a:cubicBezTo>
                <a:cubicBezTo>
                  <a:pt x="855638" y="521240"/>
                  <a:pt x="855638" y="521240"/>
                  <a:pt x="855638" y="521240"/>
                </a:cubicBezTo>
                <a:cubicBezTo>
                  <a:pt x="1202986" y="173747"/>
                  <a:pt x="1658538" y="1"/>
                  <a:pt x="2114090" y="0"/>
                </a:cubicBezTo>
                <a:close/>
              </a:path>
            </a:pathLst>
          </a:custGeom>
          <a:pattFill prst="pct60">
            <a:fgClr>
              <a:schemeClr val="bg1"/>
            </a:fgClr>
            <a:bgClr>
              <a:schemeClr val="bg1">
                <a:lumMod val="85000"/>
              </a:schemeClr>
            </a:bgClr>
          </a:pattFill>
          <a:effectLst>
            <a:outerShdw blurRad="431800" dist="88900" dir="2700000" algn="tl" rotWithShape="0">
              <a:schemeClr val="accent2">
                <a:lumMod val="75000"/>
                <a:alpha val="40000"/>
              </a:schemeClr>
            </a:outerShdw>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4071165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60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grpId="0" nodeType="withEffect">
                                  <p:stCondLst>
                                    <p:cond delay="90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Lst>
  </p:timing>
  <p:extLst>
    <p:ext uri="{DCECCB84-F9BA-43D5-87BE-67443E8EF086}">
      <p15:sldGuideLst xmlns:p15="http://schemas.microsoft.com/office/powerpoint/2012/main">
        <p15:guide id="1" orient="horz" pos="4320">
          <p15:clr>
            <a:srgbClr val="FBAE40"/>
          </p15:clr>
        </p15:guide>
        <p15:guide id="2" pos="7681">
          <p15:clr>
            <a:srgbClr val="FBAE40"/>
          </p15:clr>
        </p15:guide>
        <p15:guide id="3" pos="985">
          <p15:clr>
            <a:srgbClr val="FBAE40"/>
          </p15:clr>
        </p15:guide>
        <p15:guide id="4" pos="14377">
          <p15:clr>
            <a:srgbClr val="FBAE4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60_Custom Layout">
    <p:spTree>
      <p:nvGrpSpPr>
        <p:cNvPr id="1" name=""/>
        <p:cNvGrpSpPr/>
        <p:nvPr/>
      </p:nvGrpSpPr>
      <p:grpSpPr>
        <a:xfrm>
          <a:off x="0" y="0"/>
          <a:ext cx="0" cy="0"/>
          <a:chOff x="0" y="0"/>
          <a:chExt cx="0" cy="0"/>
        </a:xfrm>
      </p:grpSpPr>
      <p:sp>
        <p:nvSpPr>
          <p:cNvPr id="5" name="Picture Placeholder 5">
            <a:extLst>
              <a:ext uri="{FF2B5EF4-FFF2-40B4-BE49-F238E27FC236}">
                <a16:creationId xmlns:a16="http://schemas.microsoft.com/office/drawing/2014/main" id="{AC53062C-9BB7-47AB-A6F1-8A1D04D2E4A3}"/>
              </a:ext>
            </a:extLst>
          </p:cNvPr>
          <p:cNvSpPr>
            <a:spLocks noGrp="1"/>
          </p:cNvSpPr>
          <p:nvPr>
            <p:ph type="pic" sz="quarter" idx="13"/>
          </p:nvPr>
        </p:nvSpPr>
        <p:spPr>
          <a:xfrm>
            <a:off x="9738540" y="4044497"/>
            <a:ext cx="5760720" cy="3696154"/>
          </a:xfrm>
          <a:custGeom>
            <a:avLst/>
            <a:gdLst>
              <a:gd name="connsiteX0" fmla="*/ 0 w 6762750"/>
              <a:gd name="connsiteY0" fmla="*/ 0 h 4086225"/>
              <a:gd name="connsiteX1" fmla="*/ 6762750 w 6762750"/>
              <a:gd name="connsiteY1" fmla="*/ 0 h 4086225"/>
              <a:gd name="connsiteX2" fmla="*/ 6762750 w 6762750"/>
              <a:gd name="connsiteY2" fmla="*/ 4086225 h 4086225"/>
              <a:gd name="connsiteX3" fmla="*/ 0 w 6762750"/>
              <a:gd name="connsiteY3" fmla="*/ 4086225 h 4086225"/>
              <a:gd name="connsiteX0" fmla="*/ 0 w 6762750"/>
              <a:gd name="connsiteY0" fmla="*/ 0 h 4086225"/>
              <a:gd name="connsiteX1" fmla="*/ 6762750 w 6762750"/>
              <a:gd name="connsiteY1" fmla="*/ 0 h 4086225"/>
              <a:gd name="connsiteX2" fmla="*/ 6762750 w 6762750"/>
              <a:gd name="connsiteY2" fmla="*/ 4086225 h 4086225"/>
              <a:gd name="connsiteX3" fmla="*/ 0 w 6762750"/>
              <a:gd name="connsiteY3" fmla="*/ 3980923 h 4086225"/>
              <a:gd name="connsiteX4" fmla="*/ 0 w 6762750"/>
              <a:gd name="connsiteY4" fmla="*/ 0 h 4086225"/>
              <a:gd name="connsiteX0" fmla="*/ 0 w 6762750"/>
              <a:gd name="connsiteY0" fmla="*/ 0 h 4086225"/>
              <a:gd name="connsiteX1" fmla="*/ 6762750 w 6762750"/>
              <a:gd name="connsiteY1" fmla="*/ 0 h 4086225"/>
              <a:gd name="connsiteX2" fmla="*/ 6762750 w 6762750"/>
              <a:gd name="connsiteY2" fmla="*/ 4086225 h 4086225"/>
              <a:gd name="connsiteX3" fmla="*/ 33545 w 6762750"/>
              <a:gd name="connsiteY3" fmla="*/ 3896681 h 4086225"/>
              <a:gd name="connsiteX4" fmla="*/ 0 w 6762750"/>
              <a:gd name="connsiteY4" fmla="*/ 0 h 4086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62750" h="4086225">
                <a:moveTo>
                  <a:pt x="0" y="0"/>
                </a:moveTo>
                <a:lnTo>
                  <a:pt x="6762750" y="0"/>
                </a:lnTo>
                <a:lnTo>
                  <a:pt x="6762750" y="4086225"/>
                </a:lnTo>
                <a:lnTo>
                  <a:pt x="33545" y="3896681"/>
                </a:lnTo>
                <a:lnTo>
                  <a:pt x="0" y="0"/>
                </a:lnTo>
                <a:close/>
              </a:path>
            </a:pathLst>
          </a:custGeom>
          <a:blipFill dpi="0" rotWithShape="1">
            <a:blip r:embed="rId2"/>
            <a:srcRect/>
            <a:stretch>
              <a:fillRect/>
            </a:stretch>
          </a:blipFill>
          <a:effectLst/>
          <a:scene3d>
            <a:camera prst="perspectiveFront" fov="1800000">
              <a:rot lat="1500000" lon="1800000" rev="0"/>
            </a:camera>
            <a:lightRig rig="threePt" dir="t"/>
          </a:scene3d>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1919407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500" fill="hold"/>
                                        <p:tgtEl>
                                          <p:spTgt spid="5"/>
                                        </p:tgtEl>
                                        <p:attrNameLst>
                                          <p:attrName>ppt_x</p:attrName>
                                        </p:attrNameLst>
                                      </p:cBhvr>
                                      <p:tavLst>
                                        <p:tav tm="0">
                                          <p:val>
                                            <p:strVal val="#ppt_x"/>
                                          </p:val>
                                        </p:tav>
                                        <p:tav tm="100000">
                                          <p:val>
                                            <p:strVal val="#ppt_x"/>
                                          </p:val>
                                        </p:tav>
                                      </p:tavLst>
                                    </p:anim>
                                    <p:anim calcmode="lin" valueType="num">
                                      <p:cBhvr additive="base">
                                        <p:cTn id="8" dur="1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55_Custom Layout">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404C06A5-7833-4BEF-AEAC-88B10E26025F}"/>
              </a:ext>
            </a:extLst>
          </p:cNvPr>
          <p:cNvSpPr>
            <a:spLocks noGrp="1"/>
          </p:cNvSpPr>
          <p:nvPr>
            <p:ph type="pic" sz="quarter" idx="13"/>
          </p:nvPr>
        </p:nvSpPr>
        <p:spPr>
          <a:xfrm>
            <a:off x="9216570" y="5244647"/>
            <a:ext cx="6154059" cy="3696154"/>
          </a:xfrm>
          <a:custGeom>
            <a:avLst/>
            <a:gdLst>
              <a:gd name="connsiteX0" fmla="*/ 0 w 6762750"/>
              <a:gd name="connsiteY0" fmla="*/ 0 h 4086225"/>
              <a:gd name="connsiteX1" fmla="*/ 6762750 w 6762750"/>
              <a:gd name="connsiteY1" fmla="*/ 0 h 4086225"/>
              <a:gd name="connsiteX2" fmla="*/ 6762750 w 6762750"/>
              <a:gd name="connsiteY2" fmla="*/ 4086225 h 4086225"/>
              <a:gd name="connsiteX3" fmla="*/ 0 w 6762750"/>
              <a:gd name="connsiteY3" fmla="*/ 4086225 h 4086225"/>
            </a:gdLst>
            <a:ahLst/>
            <a:cxnLst>
              <a:cxn ang="0">
                <a:pos x="connsiteX0" y="connsiteY0"/>
              </a:cxn>
              <a:cxn ang="0">
                <a:pos x="connsiteX1" y="connsiteY1"/>
              </a:cxn>
              <a:cxn ang="0">
                <a:pos x="connsiteX2" y="connsiteY2"/>
              </a:cxn>
              <a:cxn ang="0">
                <a:pos x="connsiteX3" y="connsiteY3"/>
              </a:cxn>
            </a:cxnLst>
            <a:rect l="l" t="t" r="r" b="b"/>
            <a:pathLst>
              <a:path w="6762750" h="4086225">
                <a:moveTo>
                  <a:pt x="0" y="0"/>
                </a:moveTo>
                <a:lnTo>
                  <a:pt x="6762750" y="0"/>
                </a:lnTo>
                <a:lnTo>
                  <a:pt x="6762750" y="4086225"/>
                </a:lnTo>
                <a:lnTo>
                  <a:pt x="0" y="4086225"/>
                </a:lnTo>
                <a:close/>
              </a:path>
            </a:pathLst>
          </a:custGeom>
          <a:blipFill>
            <a:blip r:embed="rId2"/>
            <a:stretch>
              <a:fillRect/>
            </a:stretch>
          </a:blipFill>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55865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500" fill="hold"/>
                                        <p:tgtEl>
                                          <p:spTgt spid="6"/>
                                        </p:tgtEl>
                                        <p:attrNameLst>
                                          <p:attrName>ppt_x</p:attrName>
                                        </p:attrNameLst>
                                      </p:cBhvr>
                                      <p:tavLst>
                                        <p:tav tm="0">
                                          <p:val>
                                            <p:strVal val="#ppt_x"/>
                                          </p:val>
                                        </p:tav>
                                        <p:tav tm="100000">
                                          <p:val>
                                            <p:strVal val="#ppt_x"/>
                                          </p:val>
                                        </p:tav>
                                      </p:tavLst>
                                    </p:anim>
                                    <p:anim calcmode="lin" valueType="num">
                                      <p:cBhvr additive="base">
                                        <p:cTn id="8" dur="1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61_Custom Layout">
    <p:spTree>
      <p:nvGrpSpPr>
        <p:cNvPr id="1" name=""/>
        <p:cNvGrpSpPr/>
        <p:nvPr/>
      </p:nvGrpSpPr>
      <p:grpSpPr>
        <a:xfrm>
          <a:off x="0" y="0"/>
          <a:ext cx="0" cy="0"/>
          <a:chOff x="0" y="0"/>
          <a:chExt cx="0" cy="0"/>
        </a:xfrm>
      </p:grpSpPr>
      <p:sp>
        <p:nvSpPr>
          <p:cNvPr id="5" name="Picture Placeholder 5">
            <a:extLst>
              <a:ext uri="{FF2B5EF4-FFF2-40B4-BE49-F238E27FC236}">
                <a16:creationId xmlns:a16="http://schemas.microsoft.com/office/drawing/2014/main" id="{D705FB43-2CAF-4A25-A589-75445A70E480}"/>
              </a:ext>
            </a:extLst>
          </p:cNvPr>
          <p:cNvSpPr>
            <a:spLocks noGrp="1"/>
          </p:cNvSpPr>
          <p:nvPr>
            <p:ph type="pic" sz="quarter" idx="14"/>
          </p:nvPr>
        </p:nvSpPr>
        <p:spPr>
          <a:xfrm>
            <a:off x="14478498" y="4170227"/>
            <a:ext cx="5843407" cy="3392623"/>
          </a:xfrm>
          <a:custGeom>
            <a:avLst/>
            <a:gdLst>
              <a:gd name="connsiteX0" fmla="*/ 0 w 6762750"/>
              <a:gd name="connsiteY0" fmla="*/ 0 h 4086225"/>
              <a:gd name="connsiteX1" fmla="*/ 6762750 w 6762750"/>
              <a:gd name="connsiteY1" fmla="*/ 0 h 4086225"/>
              <a:gd name="connsiteX2" fmla="*/ 6762750 w 6762750"/>
              <a:gd name="connsiteY2" fmla="*/ 4086225 h 4086225"/>
              <a:gd name="connsiteX3" fmla="*/ 0 w 6762750"/>
              <a:gd name="connsiteY3" fmla="*/ 4086225 h 4086225"/>
              <a:gd name="connsiteX0" fmla="*/ 44210 w 6762750"/>
              <a:gd name="connsiteY0" fmla="*/ 0 h 4095321"/>
              <a:gd name="connsiteX1" fmla="*/ 6762750 w 6762750"/>
              <a:gd name="connsiteY1" fmla="*/ 9096 h 4095321"/>
              <a:gd name="connsiteX2" fmla="*/ 6762750 w 6762750"/>
              <a:gd name="connsiteY2" fmla="*/ 4095321 h 4095321"/>
              <a:gd name="connsiteX3" fmla="*/ 0 w 6762750"/>
              <a:gd name="connsiteY3" fmla="*/ 4095321 h 4095321"/>
              <a:gd name="connsiteX4" fmla="*/ 44210 w 6762750"/>
              <a:gd name="connsiteY4" fmla="*/ 0 h 4095321"/>
              <a:gd name="connsiteX0" fmla="*/ 106103 w 6762750"/>
              <a:gd name="connsiteY0" fmla="*/ 0 h 4095321"/>
              <a:gd name="connsiteX1" fmla="*/ 6762750 w 6762750"/>
              <a:gd name="connsiteY1" fmla="*/ 9096 h 4095321"/>
              <a:gd name="connsiteX2" fmla="*/ 6762750 w 6762750"/>
              <a:gd name="connsiteY2" fmla="*/ 4095321 h 4095321"/>
              <a:gd name="connsiteX3" fmla="*/ 0 w 6762750"/>
              <a:gd name="connsiteY3" fmla="*/ 4095321 h 4095321"/>
              <a:gd name="connsiteX4" fmla="*/ 106103 w 6762750"/>
              <a:gd name="connsiteY4" fmla="*/ 0 h 4095321"/>
              <a:gd name="connsiteX0" fmla="*/ 114945 w 6762750"/>
              <a:gd name="connsiteY0" fmla="*/ 0 h 4095321"/>
              <a:gd name="connsiteX1" fmla="*/ 6762750 w 6762750"/>
              <a:gd name="connsiteY1" fmla="*/ 9096 h 4095321"/>
              <a:gd name="connsiteX2" fmla="*/ 6762750 w 6762750"/>
              <a:gd name="connsiteY2" fmla="*/ 4095321 h 4095321"/>
              <a:gd name="connsiteX3" fmla="*/ 0 w 6762750"/>
              <a:gd name="connsiteY3" fmla="*/ 4095321 h 4095321"/>
              <a:gd name="connsiteX4" fmla="*/ 114945 w 6762750"/>
              <a:gd name="connsiteY4" fmla="*/ 0 h 4095321"/>
              <a:gd name="connsiteX0" fmla="*/ 150313 w 6762750"/>
              <a:gd name="connsiteY0" fmla="*/ 0 h 4095321"/>
              <a:gd name="connsiteX1" fmla="*/ 6762750 w 6762750"/>
              <a:gd name="connsiteY1" fmla="*/ 9096 h 4095321"/>
              <a:gd name="connsiteX2" fmla="*/ 6762750 w 6762750"/>
              <a:gd name="connsiteY2" fmla="*/ 4095321 h 4095321"/>
              <a:gd name="connsiteX3" fmla="*/ 0 w 6762750"/>
              <a:gd name="connsiteY3" fmla="*/ 4095321 h 4095321"/>
              <a:gd name="connsiteX4" fmla="*/ 150313 w 6762750"/>
              <a:gd name="connsiteY4" fmla="*/ 0 h 4095321"/>
              <a:gd name="connsiteX0" fmla="*/ 132629 w 6745066"/>
              <a:gd name="connsiteY0" fmla="*/ 0 h 4095321"/>
              <a:gd name="connsiteX1" fmla="*/ 6745066 w 6745066"/>
              <a:gd name="connsiteY1" fmla="*/ 9096 h 4095321"/>
              <a:gd name="connsiteX2" fmla="*/ 6745066 w 6745066"/>
              <a:gd name="connsiteY2" fmla="*/ 4095321 h 4095321"/>
              <a:gd name="connsiteX3" fmla="*/ 0 w 6745066"/>
              <a:gd name="connsiteY3" fmla="*/ 4058936 h 4095321"/>
              <a:gd name="connsiteX4" fmla="*/ 132629 w 6745066"/>
              <a:gd name="connsiteY4" fmla="*/ 0 h 4095321"/>
              <a:gd name="connsiteX0" fmla="*/ 167997 w 6780434"/>
              <a:gd name="connsiteY0" fmla="*/ 0 h 4095321"/>
              <a:gd name="connsiteX1" fmla="*/ 6780434 w 6780434"/>
              <a:gd name="connsiteY1" fmla="*/ 9096 h 4095321"/>
              <a:gd name="connsiteX2" fmla="*/ 6780434 w 6780434"/>
              <a:gd name="connsiteY2" fmla="*/ 4095321 h 4095321"/>
              <a:gd name="connsiteX3" fmla="*/ 0 w 6780434"/>
              <a:gd name="connsiteY3" fmla="*/ 4049840 h 4095321"/>
              <a:gd name="connsiteX4" fmla="*/ 167997 w 6780434"/>
              <a:gd name="connsiteY4" fmla="*/ 0 h 4095321"/>
              <a:gd name="connsiteX0" fmla="*/ 167997 w 6780434"/>
              <a:gd name="connsiteY0" fmla="*/ 0 h 4095321"/>
              <a:gd name="connsiteX1" fmla="*/ 6780434 w 6780434"/>
              <a:gd name="connsiteY1" fmla="*/ 9096 h 4095321"/>
              <a:gd name="connsiteX2" fmla="*/ 6780434 w 6780434"/>
              <a:gd name="connsiteY2" fmla="*/ 4095321 h 4095321"/>
              <a:gd name="connsiteX3" fmla="*/ 0 w 6780434"/>
              <a:gd name="connsiteY3" fmla="*/ 4049840 h 4095321"/>
              <a:gd name="connsiteX4" fmla="*/ 167997 w 6780434"/>
              <a:gd name="connsiteY4" fmla="*/ 0 h 4095321"/>
              <a:gd name="connsiteX0" fmla="*/ 167997 w 6780434"/>
              <a:gd name="connsiteY0" fmla="*/ 0 h 4049840"/>
              <a:gd name="connsiteX1" fmla="*/ 6780434 w 6780434"/>
              <a:gd name="connsiteY1" fmla="*/ 9096 h 4049840"/>
              <a:gd name="connsiteX2" fmla="*/ 6656647 w 6780434"/>
              <a:gd name="connsiteY2" fmla="*/ 4040744 h 4049840"/>
              <a:gd name="connsiteX3" fmla="*/ 0 w 6780434"/>
              <a:gd name="connsiteY3" fmla="*/ 4049840 h 4049840"/>
              <a:gd name="connsiteX4" fmla="*/ 167997 w 6780434"/>
              <a:gd name="connsiteY4" fmla="*/ 0 h 4049840"/>
              <a:gd name="connsiteX0" fmla="*/ 167997 w 6780434"/>
              <a:gd name="connsiteY0" fmla="*/ 0 h 4049840"/>
              <a:gd name="connsiteX1" fmla="*/ 6780434 w 6780434"/>
              <a:gd name="connsiteY1" fmla="*/ 9096 h 4049840"/>
              <a:gd name="connsiteX2" fmla="*/ 6577070 w 6780434"/>
              <a:gd name="connsiteY2" fmla="*/ 4013455 h 4049840"/>
              <a:gd name="connsiteX3" fmla="*/ 0 w 6780434"/>
              <a:gd name="connsiteY3" fmla="*/ 4049840 h 4049840"/>
              <a:gd name="connsiteX4" fmla="*/ 167997 w 6780434"/>
              <a:gd name="connsiteY4" fmla="*/ 0 h 4049840"/>
              <a:gd name="connsiteX0" fmla="*/ 167997 w 6780434"/>
              <a:gd name="connsiteY0" fmla="*/ 0 h 4049840"/>
              <a:gd name="connsiteX1" fmla="*/ 6780434 w 6780434"/>
              <a:gd name="connsiteY1" fmla="*/ 9096 h 4049840"/>
              <a:gd name="connsiteX2" fmla="*/ 6524018 w 6780434"/>
              <a:gd name="connsiteY2" fmla="*/ 3986167 h 4049840"/>
              <a:gd name="connsiteX3" fmla="*/ 0 w 6780434"/>
              <a:gd name="connsiteY3" fmla="*/ 4049840 h 4049840"/>
              <a:gd name="connsiteX4" fmla="*/ 167997 w 6780434"/>
              <a:gd name="connsiteY4" fmla="*/ 0 h 4049840"/>
              <a:gd name="connsiteX0" fmla="*/ 167997 w 6780434"/>
              <a:gd name="connsiteY0" fmla="*/ 0 h 4049840"/>
              <a:gd name="connsiteX1" fmla="*/ 6780434 w 6780434"/>
              <a:gd name="connsiteY1" fmla="*/ 9096 h 4049840"/>
              <a:gd name="connsiteX2" fmla="*/ 6497493 w 6780434"/>
              <a:gd name="connsiteY2" fmla="*/ 3986167 h 4049840"/>
              <a:gd name="connsiteX3" fmla="*/ 0 w 6780434"/>
              <a:gd name="connsiteY3" fmla="*/ 4049840 h 4049840"/>
              <a:gd name="connsiteX4" fmla="*/ 167997 w 6780434"/>
              <a:gd name="connsiteY4" fmla="*/ 0 h 4049840"/>
              <a:gd name="connsiteX0" fmla="*/ 167997 w 6780434"/>
              <a:gd name="connsiteY0" fmla="*/ 0 h 4049840"/>
              <a:gd name="connsiteX1" fmla="*/ 6780434 w 6780434"/>
              <a:gd name="connsiteY1" fmla="*/ 9096 h 4049840"/>
              <a:gd name="connsiteX2" fmla="*/ 6444441 w 6780434"/>
              <a:gd name="connsiteY2" fmla="*/ 3986167 h 4049840"/>
              <a:gd name="connsiteX3" fmla="*/ 0 w 6780434"/>
              <a:gd name="connsiteY3" fmla="*/ 4049840 h 4049840"/>
              <a:gd name="connsiteX4" fmla="*/ 167997 w 6780434"/>
              <a:gd name="connsiteY4" fmla="*/ 0 h 4049840"/>
              <a:gd name="connsiteX0" fmla="*/ 167997 w 6727383"/>
              <a:gd name="connsiteY0" fmla="*/ 0 h 4049840"/>
              <a:gd name="connsiteX1" fmla="*/ 6727383 w 6727383"/>
              <a:gd name="connsiteY1" fmla="*/ 72769 h 4049840"/>
              <a:gd name="connsiteX2" fmla="*/ 6444441 w 6727383"/>
              <a:gd name="connsiteY2" fmla="*/ 3986167 h 4049840"/>
              <a:gd name="connsiteX3" fmla="*/ 0 w 6727383"/>
              <a:gd name="connsiteY3" fmla="*/ 4049840 h 4049840"/>
              <a:gd name="connsiteX4" fmla="*/ 167997 w 6727383"/>
              <a:gd name="connsiteY4" fmla="*/ 0 h 4049840"/>
              <a:gd name="connsiteX0" fmla="*/ 167997 w 6745067"/>
              <a:gd name="connsiteY0" fmla="*/ 0 h 4049840"/>
              <a:gd name="connsiteX1" fmla="*/ 6745067 w 6745067"/>
              <a:gd name="connsiteY1" fmla="*/ 45481 h 4049840"/>
              <a:gd name="connsiteX2" fmla="*/ 6444441 w 6745067"/>
              <a:gd name="connsiteY2" fmla="*/ 3986167 h 4049840"/>
              <a:gd name="connsiteX3" fmla="*/ 0 w 6745067"/>
              <a:gd name="connsiteY3" fmla="*/ 4049840 h 4049840"/>
              <a:gd name="connsiteX4" fmla="*/ 167997 w 6745067"/>
              <a:gd name="connsiteY4" fmla="*/ 0 h 4049840"/>
              <a:gd name="connsiteX0" fmla="*/ 167997 w 6780435"/>
              <a:gd name="connsiteY0" fmla="*/ 0 h 4049840"/>
              <a:gd name="connsiteX1" fmla="*/ 6780435 w 6780435"/>
              <a:gd name="connsiteY1" fmla="*/ 54577 h 4049840"/>
              <a:gd name="connsiteX2" fmla="*/ 6444441 w 6780435"/>
              <a:gd name="connsiteY2" fmla="*/ 3986167 h 4049840"/>
              <a:gd name="connsiteX3" fmla="*/ 0 w 6780435"/>
              <a:gd name="connsiteY3" fmla="*/ 4049840 h 4049840"/>
              <a:gd name="connsiteX4" fmla="*/ 167997 w 6780435"/>
              <a:gd name="connsiteY4" fmla="*/ 0 h 40498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80435" h="4049840">
                <a:moveTo>
                  <a:pt x="167997" y="0"/>
                </a:moveTo>
                <a:lnTo>
                  <a:pt x="6780435" y="54577"/>
                </a:lnTo>
                <a:lnTo>
                  <a:pt x="6444441" y="3986167"/>
                </a:lnTo>
                <a:lnTo>
                  <a:pt x="0" y="4049840"/>
                </a:lnTo>
                <a:cubicBezTo>
                  <a:pt x="0" y="2687765"/>
                  <a:pt x="167997" y="1362075"/>
                  <a:pt x="167997" y="0"/>
                </a:cubicBezTo>
                <a:close/>
              </a:path>
            </a:pathLst>
          </a:custGeom>
          <a:blipFill dpi="0" rotWithShape="1">
            <a:blip r:embed="rId2">
              <a:alphaModFix amt="76000"/>
            </a:blip>
            <a:srcRect/>
            <a:stretch>
              <a:fillRect/>
            </a:stretch>
          </a:blipFill>
          <a:effectLst/>
          <a:scene3d>
            <a:camera prst="perspectiveFront" fov="1200000">
              <a:rot lat="240000" lon="18960000" rev="0"/>
            </a:camera>
            <a:lightRig rig="threePt" dir="t"/>
          </a:scene3d>
        </p:spPr>
        <p:txBody>
          <a:bodyPr wrap="square" anchor="ctr">
            <a:noAutofit/>
          </a:bodyPr>
          <a:lstStyle>
            <a:lvl1pPr marL="0" indent="0" algn="ctr">
              <a:buFontTx/>
              <a:buNone/>
              <a:defRPr sz="2400"/>
            </a:lvl1pPr>
          </a:lstStyle>
          <a:p>
            <a:endParaRPr lang="en-US"/>
          </a:p>
        </p:txBody>
      </p:sp>
      <p:sp>
        <p:nvSpPr>
          <p:cNvPr id="8" name="Picture Placeholder 5">
            <a:extLst>
              <a:ext uri="{FF2B5EF4-FFF2-40B4-BE49-F238E27FC236}">
                <a16:creationId xmlns:a16="http://schemas.microsoft.com/office/drawing/2014/main" id="{8D8F2483-F389-4908-BE22-45DF052AE3D7}"/>
              </a:ext>
            </a:extLst>
          </p:cNvPr>
          <p:cNvSpPr>
            <a:spLocks noGrp="1"/>
          </p:cNvSpPr>
          <p:nvPr>
            <p:ph type="pic" sz="quarter" idx="15"/>
          </p:nvPr>
        </p:nvSpPr>
        <p:spPr>
          <a:xfrm>
            <a:off x="4083626" y="4154986"/>
            <a:ext cx="5378418" cy="3400243"/>
          </a:xfrm>
          <a:custGeom>
            <a:avLst/>
            <a:gdLst>
              <a:gd name="connsiteX0" fmla="*/ 0 w 6762750"/>
              <a:gd name="connsiteY0" fmla="*/ 0 h 4086225"/>
              <a:gd name="connsiteX1" fmla="*/ 6762750 w 6762750"/>
              <a:gd name="connsiteY1" fmla="*/ 0 h 4086225"/>
              <a:gd name="connsiteX2" fmla="*/ 6762750 w 6762750"/>
              <a:gd name="connsiteY2" fmla="*/ 4086225 h 4086225"/>
              <a:gd name="connsiteX3" fmla="*/ 0 w 6762750"/>
              <a:gd name="connsiteY3" fmla="*/ 4086225 h 4086225"/>
              <a:gd name="connsiteX0" fmla="*/ 0 w 6762750"/>
              <a:gd name="connsiteY0" fmla="*/ 0 h 4086225"/>
              <a:gd name="connsiteX1" fmla="*/ 6762750 w 6762750"/>
              <a:gd name="connsiteY1" fmla="*/ 0 h 4086225"/>
              <a:gd name="connsiteX2" fmla="*/ 6762750 w 6762750"/>
              <a:gd name="connsiteY2" fmla="*/ 4086225 h 4086225"/>
              <a:gd name="connsiteX3" fmla="*/ 75898 w 6762750"/>
              <a:gd name="connsiteY3" fmla="*/ 4086225 h 4086225"/>
              <a:gd name="connsiteX4" fmla="*/ 0 w 6762750"/>
              <a:gd name="connsiteY4" fmla="*/ 0 h 4086225"/>
              <a:gd name="connsiteX0" fmla="*/ 0 w 6762750"/>
              <a:gd name="connsiteY0" fmla="*/ 0 h 4086225"/>
              <a:gd name="connsiteX1" fmla="*/ 6762750 w 6762750"/>
              <a:gd name="connsiteY1" fmla="*/ 0 h 4086225"/>
              <a:gd name="connsiteX2" fmla="*/ 6762750 w 6762750"/>
              <a:gd name="connsiteY2" fmla="*/ 4086225 h 4086225"/>
              <a:gd name="connsiteX3" fmla="*/ 142308 w 6762750"/>
              <a:gd name="connsiteY3" fmla="*/ 4031648 h 4086225"/>
              <a:gd name="connsiteX4" fmla="*/ 0 w 6762750"/>
              <a:gd name="connsiteY4" fmla="*/ 0 h 4086225"/>
              <a:gd name="connsiteX0" fmla="*/ 0 w 6762750"/>
              <a:gd name="connsiteY0" fmla="*/ 0 h 4086225"/>
              <a:gd name="connsiteX1" fmla="*/ 6762750 w 6762750"/>
              <a:gd name="connsiteY1" fmla="*/ 0 h 4086225"/>
              <a:gd name="connsiteX2" fmla="*/ 6762750 w 6762750"/>
              <a:gd name="connsiteY2" fmla="*/ 4086225 h 4086225"/>
              <a:gd name="connsiteX3" fmla="*/ 379488 w 6762750"/>
              <a:gd name="connsiteY3" fmla="*/ 3940687 h 4086225"/>
              <a:gd name="connsiteX4" fmla="*/ 0 w 6762750"/>
              <a:gd name="connsiteY4" fmla="*/ 0 h 4086225"/>
              <a:gd name="connsiteX0" fmla="*/ 0 w 6762750"/>
              <a:gd name="connsiteY0" fmla="*/ 0 h 4086225"/>
              <a:gd name="connsiteX1" fmla="*/ 6762750 w 6762750"/>
              <a:gd name="connsiteY1" fmla="*/ 0 h 4086225"/>
              <a:gd name="connsiteX2" fmla="*/ 6762750 w 6762750"/>
              <a:gd name="connsiteY2" fmla="*/ 4086225 h 4086225"/>
              <a:gd name="connsiteX3" fmla="*/ 379488 w 6762750"/>
              <a:gd name="connsiteY3" fmla="*/ 3940687 h 4086225"/>
              <a:gd name="connsiteX4" fmla="*/ 0 w 6762750"/>
              <a:gd name="connsiteY4" fmla="*/ 0 h 4086225"/>
              <a:gd name="connsiteX0" fmla="*/ 0 w 6762750"/>
              <a:gd name="connsiteY0" fmla="*/ 0 h 4086225"/>
              <a:gd name="connsiteX1" fmla="*/ 6762750 w 6762750"/>
              <a:gd name="connsiteY1" fmla="*/ 0 h 4086225"/>
              <a:gd name="connsiteX2" fmla="*/ 6762750 w 6762750"/>
              <a:gd name="connsiteY2" fmla="*/ 4086225 h 4086225"/>
              <a:gd name="connsiteX3" fmla="*/ 379488 w 6762750"/>
              <a:gd name="connsiteY3" fmla="*/ 3940687 h 4086225"/>
              <a:gd name="connsiteX4" fmla="*/ 0 w 6762750"/>
              <a:gd name="connsiteY4" fmla="*/ 0 h 4086225"/>
              <a:gd name="connsiteX0" fmla="*/ 0 w 6696340"/>
              <a:gd name="connsiteY0" fmla="*/ 0 h 4086225"/>
              <a:gd name="connsiteX1" fmla="*/ 6696340 w 6696340"/>
              <a:gd name="connsiteY1" fmla="*/ 0 h 4086225"/>
              <a:gd name="connsiteX2" fmla="*/ 6696340 w 6696340"/>
              <a:gd name="connsiteY2" fmla="*/ 4086225 h 4086225"/>
              <a:gd name="connsiteX3" fmla="*/ 313078 w 6696340"/>
              <a:gd name="connsiteY3" fmla="*/ 3940687 h 4086225"/>
              <a:gd name="connsiteX4" fmla="*/ 0 w 6696340"/>
              <a:gd name="connsiteY4" fmla="*/ 0 h 4086225"/>
              <a:gd name="connsiteX0" fmla="*/ 0 w 6724802"/>
              <a:gd name="connsiteY0" fmla="*/ 45481 h 4086225"/>
              <a:gd name="connsiteX1" fmla="*/ 6724802 w 6724802"/>
              <a:gd name="connsiteY1" fmla="*/ 0 h 4086225"/>
              <a:gd name="connsiteX2" fmla="*/ 6724802 w 6724802"/>
              <a:gd name="connsiteY2" fmla="*/ 4086225 h 4086225"/>
              <a:gd name="connsiteX3" fmla="*/ 341540 w 6724802"/>
              <a:gd name="connsiteY3" fmla="*/ 3940687 h 4086225"/>
              <a:gd name="connsiteX4" fmla="*/ 0 w 6724802"/>
              <a:gd name="connsiteY4" fmla="*/ 45481 h 4086225"/>
              <a:gd name="connsiteX0" fmla="*/ 0 w 6724802"/>
              <a:gd name="connsiteY0" fmla="*/ 81865 h 4086225"/>
              <a:gd name="connsiteX1" fmla="*/ 6724802 w 6724802"/>
              <a:gd name="connsiteY1" fmla="*/ 0 h 4086225"/>
              <a:gd name="connsiteX2" fmla="*/ 6724802 w 6724802"/>
              <a:gd name="connsiteY2" fmla="*/ 4086225 h 4086225"/>
              <a:gd name="connsiteX3" fmla="*/ 341540 w 6724802"/>
              <a:gd name="connsiteY3" fmla="*/ 3940687 h 4086225"/>
              <a:gd name="connsiteX4" fmla="*/ 0 w 6724802"/>
              <a:gd name="connsiteY4" fmla="*/ 81865 h 4086225"/>
              <a:gd name="connsiteX0" fmla="*/ 0 w 6705828"/>
              <a:gd name="connsiteY0" fmla="*/ 81865 h 4086225"/>
              <a:gd name="connsiteX1" fmla="*/ 6705828 w 6705828"/>
              <a:gd name="connsiteY1" fmla="*/ 0 h 4086225"/>
              <a:gd name="connsiteX2" fmla="*/ 6705828 w 6705828"/>
              <a:gd name="connsiteY2" fmla="*/ 4086225 h 4086225"/>
              <a:gd name="connsiteX3" fmla="*/ 322566 w 6705828"/>
              <a:gd name="connsiteY3" fmla="*/ 3940687 h 4086225"/>
              <a:gd name="connsiteX4" fmla="*/ 0 w 6705828"/>
              <a:gd name="connsiteY4" fmla="*/ 81865 h 4086225"/>
              <a:gd name="connsiteX0" fmla="*/ 0 w 6705828"/>
              <a:gd name="connsiteY0" fmla="*/ 109153 h 4113513"/>
              <a:gd name="connsiteX1" fmla="*/ 6544546 w 6705828"/>
              <a:gd name="connsiteY1" fmla="*/ 0 h 4113513"/>
              <a:gd name="connsiteX2" fmla="*/ 6705828 w 6705828"/>
              <a:gd name="connsiteY2" fmla="*/ 4113513 h 4113513"/>
              <a:gd name="connsiteX3" fmla="*/ 322566 w 6705828"/>
              <a:gd name="connsiteY3" fmla="*/ 3967975 h 4113513"/>
              <a:gd name="connsiteX4" fmla="*/ 0 w 6705828"/>
              <a:gd name="connsiteY4" fmla="*/ 109153 h 4113513"/>
              <a:gd name="connsiteX0" fmla="*/ 0 w 6648905"/>
              <a:gd name="connsiteY0" fmla="*/ 109153 h 4077128"/>
              <a:gd name="connsiteX1" fmla="*/ 6544546 w 6648905"/>
              <a:gd name="connsiteY1" fmla="*/ 0 h 4077128"/>
              <a:gd name="connsiteX2" fmla="*/ 6648905 w 6648905"/>
              <a:gd name="connsiteY2" fmla="*/ 4077128 h 4077128"/>
              <a:gd name="connsiteX3" fmla="*/ 322566 w 6648905"/>
              <a:gd name="connsiteY3" fmla="*/ 3967975 h 4077128"/>
              <a:gd name="connsiteX4" fmla="*/ 0 w 6648905"/>
              <a:gd name="connsiteY4" fmla="*/ 109153 h 4077128"/>
              <a:gd name="connsiteX0" fmla="*/ 0 w 6667879"/>
              <a:gd name="connsiteY0" fmla="*/ 109153 h 4068032"/>
              <a:gd name="connsiteX1" fmla="*/ 6544546 w 6667879"/>
              <a:gd name="connsiteY1" fmla="*/ 0 h 4068032"/>
              <a:gd name="connsiteX2" fmla="*/ 6667879 w 6667879"/>
              <a:gd name="connsiteY2" fmla="*/ 4068032 h 4068032"/>
              <a:gd name="connsiteX3" fmla="*/ 322566 w 6667879"/>
              <a:gd name="connsiteY3" fmla="*/ 3967975 h 4068032"/>
              <a:gd name="connsiteX4" fmla="*/ 0 w 6667879"/>
              <a:gd name="connsiteY4" fmla="*/ 109153 h 4068032"/>
              <a:gd name="connsiteX0" fmla="*/ 0 w 6696341"/>
              <a:gd name="connsiteY0" fmla="*/ 109153 h 4058936"/>
              <a:gd name="connsiteX1" fmla="*/ 6544546 w 6696341"/>
              <a:gd name="connsiteY1" fmla="*/ 0 h 4058936"/>
              <a:gd name="connsiteX2" fmla="*/ 6696341 w 6696341"/>
              <a:gd name="connsiteY2" fmla="*/ 4058936 h 4058936"/>
              <a:gd name="connsiteX3" fmla="*/ 322566 w 6696341"/>
              <a:gd name="connsiteY3" fmla="*/ 3967975 h 4058936"/>
              <a:gd name="connsiteX4" fmla="*/ 0 w 6696341"/>
              <a:gd name="connsiteY4" fmla="*/ 109153 h 40589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96341" h="4058936">
                <a:moveTo>
                  <a:pt x="0" y="109153"/>
                </a:moveTo>
                <a:lnTo>
                  <a:pt x="6544546" y="0"/>
                </a:lnTo>
                <a:lnTo>
                  <a:pt x="6696341" y="4058936"/>
                </a:lnTo>
                <a:lnTo>
                  <a:pt x="322566" y="3967975"/>
                </a:lnTo>
                <a:cubicBezTo>
                  <a:pt x="-28460" y="204518"/>
                  <a:pt x="161282" y="1807785"/>
                  <a:pt x="0" y="109153"/>
                </a:cubicBezTo>
                <a:close/>
              </a:path>
            </a:pathLst>
          </a:custGeom>
          <a:blipFill dpi="0" rotWithShape="1">
            <a:blip r:embed="rId2">
              <a:alphaModFix amt="76000"/>
            </a:blip>
            <a:srcRect/>
            <a:stretch>
              <a:fillRect/>
            </a:stretch>
          </a:blipFill>
          <a:effectLst/>
          <a:scene3d>
            <a:camera prst="perspectiveFront" fov="1200000">
              <a:rot lat="300000" lon="2400000" rev="0"/>
            </a:camera>
            <a:lightRig rig="threePt" dir="t"/>
          </a:scene3d>
        </p:spPr>
        <p:txBody>
          <a:bodyPr wrap="square" anchor="ctr">
            <a:noAutofit/>
          </a:bodyPr>
          <a:lstStyle>
            <a:lvl1pPr marL="0" indent="0" algn="ctr">
              <a:buFontTx/>
              <a:buNone/>
              <a:defRPr sz="2400"/>
            </a:lvl1pPr>
          </a:lstStyle>
          <a:p>
            <a:endParaRPr lang="en-US"/>
          </a:p>
        </p:txBody>
      </p:sp>
      <p:sp>
        <p:nvSpPr>
          <p:cNvPr id="6" name="Picture Placeholder 5">
            <a:extLst>
              <a:ext uri="{FF2B5EF4-FFF2-40B4-BE49-F238E27FC236}">
                <a16:creationId xmlns:a16="http://schemas.microsoft.com/office/drawing/2014/main" id="{404C06A5-7833-4BEF-AEAC-88B10E26025F}"/>
              </a:ext>
            </a:extLst>
          </p:cNvPr>
          <p:cNvSpPr>
            <a:spLocks noGrp="1"/>
          </p:cNvSpPr>
          <p:nvPr>
            <p:ph type="pic" sz="quarter" idx="13"/>
          </p:nvPr>
        </p:nvSpPr>
        <p:spPr>
          <a:xfrm>
            <a:off x="9065758" y="4177847"/>
            <a:ext cx="5945641" cy="3746953"/>
          </a:xfrm>
          <a:custGeom>
            <a:avLst/>
            <a:gdLst>
              <a:gd name="connsiteX0" fmla="*/ 0 w 6762750"/>
              <a:gd name="connsiteY0" fmla="*/ 0 h 4086225"/>
              <a:gd name="connsiteX1" fmla="*/ 6762750 w 6762750"/>
              <a:gd name="connsiteY1" fmla="*/ 0 h 4086225"/>
              <a:gd name="connsiteX2" fmla="*/ 6762750 w 6762750"/>
              <a:gd name="connsiteY2" fmla="*/ 4086225 h 4086225"/>
              <a:gd name="connsiteX3" fmla="*/ 0 w 6762750"/>
              <a:gd name="connsiteY3" fmla="*/ 4086225 h 4086225"/>
            </a:gdLst>
            <a:ahLst/>
            <a:cxnLst>
              <a:cxn ang="0">
                <a:pos x="connsiteX0" y="connsiteY0"/>
              </a:cxn>
              <a:cxn ang="0">
                <a:pos x="connsiteX1" y="connsiteY1"/>
              </a:cxn>
              <a:cxn ang="0">
                <a:pos x="connsiteX2" y="connsiteY2"/>
              </a:cxn>
              <a:cxn ang="0">
                <a:pos x="connsiteX3" y="connsiteY3"/>
              </a:cxn>
            </a:cxnLst>
            <a:rect l="l" t="t" r="r" b="b"/>
            <a:pathLst>
              <a:path w="6762750" h="4086225">
                <a:moveTo>
                  <a:pt x="0" y="0"/>
                </a:moveTo>
                <a:lnTo>
                  <a:pt x="6762750" y="0"/>
                </a:lnTo>
                <a:lnTo>
                  <a:pt x="6762750" y="4086225"/>
                </a:lnTo>
                <a:lnTo>
                  <a:pt x="0" y="4086225"/>
                </a:lnTo>
                <a:close/>
              </a:path>
            </a:pathLst>
          </a:custGeom>
          <a:blipFill dpi="0" rotWithShape="1">
            <a:blip r:embed="rId2">
              <a:alphaModFix amt="76000"/>
            </a:blip>
            <a:srcRect/>
            <a:stretch>
              <a:fillRect/>
            </a:stretch>
          </a:blipFill>
          <a:effectLst/>
          <a:scene3d>
            <a:camera prst="perspectiveFront" fov="1200000">
              <a:rot lat="900000" lon="0" rev="0"/>
            </a:camera>
            <a:lightRig rig="threePt" dir="t"/>
          </a:scene3d>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3646498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300"/>
                                        <p:tgtEl>
                                          <p:spTgt spid="6"/>
                                        </p:tgtEl>
                                      </p:cBhvr>
                                    </p:animEffect>
                                  </p:childTnLst>
                                </p:cTn>
                              </p:par>
                              <p:par>
                                <p:cTn id="8" presetID="10" presetClass="entr" presetSubtype="0" fill="hold" grpId="0" nodeType="withEffect">
                                  <p:stCondLst>
                                    <p:cond delay="20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300"/>
                                        <p:tgtEl>
                                          <p:spTgt spid="5"/>
                                        </p:tgtEl>
                                      </p:cBhvr>
                                    </p:animEffect>
                                  </p:childTnLst>
                                </p:cTn>
                              </p:par>
                              <p:par>
                                <p:cTn id="11" presetID="10" presetClass="entr" presetSubtype="0" fill="hold" grpId="0" nodeType="withEffect">
                                  <p:stCondLst>
                                    <p:cond delay="40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3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P spid="6" grpId="0" animBg="1"/>
    </p:bldLst>
  </p:timing>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59_Custom Layout">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404C06A5-7833-4BEF-AEAC-88B10E26025F}"/>
              </a:ext>
            </a:extLst>
          </p:cNvPr>
          <p:cNvSpPr>
            <a:spLocks noGrp="1"/>
          </p:cNvSpPr>
          <p:nvPr>
            <p:ph type="pic" sz="quarter" idx="13"/>
          </p:nvPr>
        </p:nvSpPr>
        <p:spPr>
          <a:xfrm>
            <a:off x="10039351" y="3314700"/>
            <a:ext cx="6191250" cy="4048125"/>
          </a:xfrm>
          <a:custGeom>
            <a:avLst/>
            <a:gdLst>
              <a:gd name="connsiteX0" fmla="*/ 0 w 6762750"/>
              <a:gd name="connsiteY0" fmla="*/ 0 h 4086225"/>
              <a:gd name="connsiteX1" fmla="*/ 6762750 w 6762750"/>
              <a:gd name="connsiteY1" fmla="*/ 0 h 4086225"/>
              <a:gd name="connsiteX2" fmla="*/ 6762750 w 6762750"/>
              <a:gd name="connsiteY2" fmla="*/ 4086225 h 4086225"/>
              <a:gd name="connsiteX3" fmla="*/ 0 w 6762750"/>
              <a:gd name="connsiteY3" fmla="*/ 4086225 h 4086225"/>
            </a:gdLst>
            <a:ahLst/>
            <a:cxnLst>
              <a:cxn ang="0">
                <a:pos x="connsiteX0" y="connsiteY0"/>
              </a:cxn>
              <a:cxn ang="0">
                <a:pos x="connsiteX1" y="connsiteY1"/>
              </a:cxn>
              <a:cxn ang="0">
                <a:pos x="connsiteX2" y="connsiteY2"/>
              </a:cxn>
              <a:cxn ang="0">
                <a:pos x="connsiteX3" y="connsiteY3"/>
              </a:cxn>
            </a:cxnLst>
            <a:rect l="l" t="t" r="r" b="b"/>
            <a:pathLst>
              <a:path w="6762750" h="4086225">
                <a:moveTo>
                  <a:pt x="0" y="0"/>
                </a:moveTo>
                <a:lnTo>
                  <a:pt x="6762750" y="0"/>
                </a:lnTo>
                <a:lnTo>
                  <a:pt x="6762750" y="4086225"/>
                </a:lnTo>
                <a:lnTo>
                  <a:pt x="0" y="4086225"/>
                </a:lnTo>
                <a:close/>
              </a:path>
            </a:pathLst>
          </a:custGeom>
          <a:blipFill dpi="0" rotWithShape="1">
            <a:blip r:embed="rId2">
              <a:alphaModFix amt="53000"/>
            </a:blip>
            <a:srcRect/>
            <a:stretch>
              <a:fillRect/>
            </a:stretch>
          </a:blipFill>
          <a:effectLst/>
          <a:scene3d>
            <a:camera prst="perspectiveFront" fov="2100000">
              <a:rot lat="2100000" lon="2231522" rev="21300000"/>
            </a:camera>
            <a:lightRig rig="threePt" dir="t"/>
          </a:scene3d>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281074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500" fill="hold"/>
                                        <p:tgtEl>
                                          <p:spTgt spid="6"/>
                                        </p:tgtEl>
                                        <p:attrNameLst>
                                          <p:attrName>ppt_x</p:attrName>
                                        </p:attrNameLst>
                                      </p:cBhvr>
                                      <p:tavLst>
                                        <p:tav tm="0">
                                          <p:val>
                                            <p:strVal val="#ppt_x"/>
                                          </p:val>
                                        </p:tav>
                                        <p:tav tm="100000">
                                          <p:val>
                                            <p:strVal val="#ppt_x"/>
                                          </p:val>
                                        </p:tav>
                                      </p:tavLst>
                                    </p:anim>
                                    <p:anim calcmode="lin" valueType="num">
                                      <p:cBhvr additive="base">
                                        <p:cTn id="8" dur="1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56_Custom Layout">
    <p:spTree>
      <p:nvGrpSpPr>
        <p:cNvPr id="1" name=""/>
        <p:cNvGrpSpPr/>
        <p:nvPr/>
      </p:nvGrpSpPr>
      <p:grpSpPr>
        <a:xfrm>
          <a:off x="0" y="0"/>
          <a:ext cx="0" cy="0"/>
          <a:chOff x="0" y="0"/>
          <a:chExt cx="0" cy="0"/>
        </a:xfrm>
      </p:grpSpPr>
      <p:sp>
        <p:nvSpPr>
          <p:cNvPr id="3" name="Picture Placeholder 13">
            <a:extLst>
              <a:ext uri="{FF2B5EF4-FFF2-40B4-BE49-F238E27FC236}">
                <a16:creationId xmlns:a16="http://schemas.microsoft.com/office/drawing/2014/main" id="{CC5FAF24-BEA2-490B-BCDB-DFAC9D772828}"/>
              </a:ext>
            </a:extLst>
          </p:cNvPr>
          <p:cNvSpPr>
            <a:spLocks noGrp="1"/>
          </p:cNvSpPr>
          <p:nvPr>
            <p:ph type="pic" sz="quarter" idx="13"/>
          </p:nvPr>
        </p:nvSpPr>
        <p:spPr>
          <a:xfrm>
            <a:off x="6588512" y="3493477"/>
            <a:ext cx="11210150" cy="4970586"/>
          </a:xfrm>
          <a:custGeom>
            <a:avLst/>
            <a:gdLst>
              <a:gd name="connsiteX0" fmla="*/ 0 w 11210150"/>
              <a:gd name="connsiteY0" fmla="*/ 0 h 11741961"/>
              <a:gd name="connsiteX1" fmla="*/ 11210150 w 11210150"/>
              <a:gd name="connsiteY1" fmla="*/ 0 h 11741961"/>
              <a:gd name="connsiteX2" fmla="*/ 11210150 w 11210150"/>
              <a:gd name="connsiteY2" fmla="*/ 11741961 h 11741961"/>
              <a:gd name="connsiteX3" fmla="*/ 0 w 11210150"/>
              <a:gd name="connsiteY3" fmla="*/ 11741961 h 11741961"/>
            </a:gdLst>
            <a:ahLst/>
            <a:cxnLst>
              <a:cxn ang="0">
                <a:pos x="connsiteX0" y="connsiteY0"/>
              </a:cxn>
              <a:cxn ang="0">
                <a:pos x="connsiteX1" y="connsiteY1"/>
              </a:cxn>
              <a:cxn ang="0">
                <a:pos x="connsiteX2" y="connsiteY2"/>
              </a:cxn>
              <a:cxn ang="0">
                <a:pos x="connsiteX3" y="connsiteY3"/>
              </a:cxn>
            </a:cxnLst>
            <a:rect l="l" t="t" r="r" b="b"/>
            <a:pathLst>
              <a:path w="11210150" h="11741961">
                <a:moveTo>
                  <a:pt x="0" y="0"/>
                </a:moveTo>
                <a:lnTo>
                  <a:pt x="11210150" y="0"/>
                </a:lnTo>
                <a:lnTo>
                  <a:pt x="11210150" y="11741961"/>
                </a:lnTo>
                <a:lnTo>
                  <a:pt x="0" y="11741961"/>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2002079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51_Custom Layout">
    <p:spTree>
      <p:nvGrpSpPr>
        <p:cNvPr id="1" name=""/>
        <p:cNvGrpSpPr/>
        <p:nvPr/>
      </p:nvGrpSpPr>
      <p:grpSpPr>
        <a:xfrm>
          <a:off x="0" y="0"/>
          <a:ext cx="0" cy="0"/>
          <a:chOff x="0" y="0"/>
          <a:chExt cx="0" cy="0"/>
        </a:xfrm>
      </p:grpSpPr>
      <p:sp>
        <p:nvSpPr>
          <p:cNvPr id="14" name="Picture Placeholder 4">
            <a:extLst>
              <a:ext uri="{FF2B5EF4-FFF2-40B4-BE49-F238E27FC236}">
                <a16:creationId xmlns:a16="http://schemas.microsoft.com/office/drawing/2014/main" id="{2EE59A4B-62F4-4433-BE85-26B188EF139D}"/>
              </a:ext>
            </a:extLst>
          </p:cNvPr>
          <p:cNvSpPr>
            <a:spLocks noGrp="1" noChangeAspect="1"/>
          </p:cNvSpPr>
          <p:nvPr>
            <p:ph type="pic" sz="quarter" idx="13" hasCustomPrompt="1"/>
          </p:nvPr>
        </p:nvSpPr>
        <p:spPr>
          <a:xfrm>
            <a:off x="12453609" y="22835"/>
            <a:ext cx="8070312" cy="17661183"/>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15" name="Picture Placeholder 4">
            <a:extLst>
              <a:ext uri="{FF2B5EF4-FFF2-40B4-BE49-F238E27FC236}">
                <a16:creationId xmlns:a16="http://schemas.microsoft.com/office/drawing/2014/main" id="{18337562-962D-485E-8F64-009D65426FF2}"/>
              </a:ext>
            </a:extLst>
          </p:cNvPr>
          <p:cNvSpPr>
            <a:spLocks noGrp="1" noChangeAspect="1"/>
          </p:cNvSpPr>
          <p:nvPr>
            <p:ph type="pic" sz="quarter" idx="14" hasCustomPrompt="1"/>
          </p:nvPr>
        </p:nvSpPr>
        <p:spPr>
          <a:xfrm>
            <a:off x="26771341" y="8156871"/>
            <a:ext cx="8070312" cy="17661183"/>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16" name="Picture Placeholder 4">
            <a:extLst>
              <a:ext uri="{FF2B5EF4-FFF2-40B4-BE49-F238E27FC236}">
                <a16:creationId xmlns:a16="http://schemas.microsoft.com/office/drawing/2014/main" id="{8F8AEF08-EB9B-4A32-8467-5998B2BB5650}"/>
              </a:ext>
            </a:extLst>
          </p:cNvPr>
          <p:cNvSpPr>
            <a:spLocks noGrp="1" noChangeAspect="1"/>
          </p:cNvSpPr>
          <p:nvPr>
            <p:ph type="pic" sz="quarter" idx="15" hasCustomPrompt="1"/>
          </p:nvPr>
        </p:nvSpPr>
        <p:spPr>
          <a:xfrm>
            <a:off x="-1854860" y="-8130729"/>
            <a:ext cx="8070312" cy="17661183"/>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17" name="Picture Placeholder 4">
            <a:extLst>
              <a:ext uri="{FF2B5EF4-FFF2-40B4-BE49-F238E27FC236}">
                <a16:creationId xmlns:a16="http://schemas.microsoft.com/office/drawing/2014/main" id="{6EEEE568-1DB7-48CC-BF26-76D245147EB5}"/>
              </a:ext>
            </a:extLst>
          </p:cNvPr>
          <p:cNvSpPr>
            <a:spLocks noGrp="1" noChangeAspect="1"/>
          </p:cNvSpPr>
          <p:nvPr>
            <p:ph type="pic" sz="quarter" idx="16" hasCustomPrompt="1"/>
          </p:nvPr>
        </p:nvSpPr>
        <p:spPr>
          <a:xfrm>
            <a:off x="9537440" y="-10307541"/>
            <a:ext cx="8070312" cy="17661183"/>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18" name="Picture Placeholder 4">
            <a:extLst>
              <a:ext uri="{FF2B5EF4-FFF2-40B4-BE49-F238E27FC236}">
                <a16:creationId xmlns:a16="http://schemas.microsoft.com/office/drawing/2014/main" id="{467146EF-49BF-42F0-B8C7-5CD08CBA8640}"/>
              </a:ext>
            </a:extLst>
          </p:cNvPr>
          <p:cNvSpPr>
            <a:spLocks noGrp="1" noChangeAspect="1"/>
          </p:cNvSpPr>
          <p:nvPr>
            <p:ph type="pic" sz="quarter" idx="17" hasCustomPrompt="1"/>
          </p:nvPr>
        </p:nvSpPr>
        <p:spPr>
          <a:xfrm>
            <a:off x="23855172" y="-2173505"/>
            <a:ext cx="8070312" cy="17661183"/>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19" name="Picture Placeholder 4">
            <a:extLst>
              <a:ext uri="{FF2B5EF4-FFF2-40B4-BE49-F238E27FC236}">
                <a16:creationId xmlns:a16="http://schemas.microsoft.com/office/drawing/2014/main" id="{7B5FE4D9-3147-4486-96B9-5E08CA951EE6}"/>
              </a:ext>
            </a:extLst>
          </p:cNvPr>
          <p:cNvSpPr>
            <a:spLocks noGrp="1" noChangeAspect="1"/>
          </p:cNvSpPr>
          <p:nvPr>
            <p:ph type="pic" sz="quarter" idx="18" hasCustomPrompt="1"/>
          </p:nvPr>
        </p:nvSpPr>
        <p:spPr>
          <a:xfrm>
            <a:off x="-4771029" y="-18461105"/>
            <a:ext cx="8070312" cy="17661183"/>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20" name="Picture Placeholder 4">
            <a:extLst>
              <a:ext uri="{FF2B5EF4-FFF2-40B4-BE49-F238E27FC236}">
                <a16:creationId xmlns:a16="http://schemas.microsoft.com/office/drawing/2014/main" id="{EDE0EB38-B27B-4434-BFBD-E0630270C9A5}"/>
              </a:ext>
            </a:extLst>
          </p:cNvPr>
          <p:cNvSpPr>
            <a:spLocks noGrp="1" noChangeAspect="1"/>
          </p:cNvSpPr>
          <p:nvPr>
            <p:ph type="pic" sz="quarter" idx="19" hasCustomPrompt="1"/>
          </p:nvPr>
        </p:nvSpPr>
        <p:spPr>
          <a:xfrm>
            <a:off x="-5684362" y="-1683112"/>
            <a:ext cx="8070312" cy="17661183"/>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21" name="Picture Placeholder 4">
            <a:extLst>
              <a:ext uri="{FF2B5EF4-FFF2-40B4-BE49-F238E27FC236}">
                <a16:creationId xmlns:a16="http://schemas.microsoft.com/office/drawing/2014/main" id="{4B8E2F39-97C7-4305-8208-06313DBAB462}"/>
              </a:ext>
            </a:extLst>
          </p:cNvPr>
          <p:cNvSpPr>
            <a:spLocks noGrp="1" noChangeAspect="1"/>
          </p:cNvSpPr>
          <p:nvPr>
            <p:ph type="pic" sz="quarter" idx="20" hasCustomPrompt="1"/>
          </p:nvPr>
        </p:nvSpPr>
        <p:spPr>
          <a:xfrm>
            <a:off x="8633370" y="6450924"/>
            <a:ext cx="8070312" cy="17661183"/>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22" name="Picture Placeholder 4">
            <a:extLst>
              <a:ext uri="{FF2B5EF4-FFF2-40B4-BE49-F238E27FC236}">
                <a16:creationId xmlns:a16="http://schemas.microsoft.com/office/drawing/2014/main" id="{9E02DE52-BA19-4266-8058-7F9FDAAF4A1C}"/>
              </a:ext>
            </a:extLst>
          </p:cNvPr>
          <p:cNvSpPr>
            <a:spLocks noGrp="1" noChangeAspect="1"/>
          </p:cNvSpPr>
          <p:nvPr>
            <p:ph type="pic" sz="quarter" idx="21" hasCustomPrompt="1"/>
          </p:nvPr>
        </p:nvSpPr>
        <p:spPr>
          <a:xfrm>
            <a:off x="-19992831" y="-9836676"/>
            <a:ext cx="8070312" cy="17661183"/>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Tree>
    <p:extLst>
      <p:ext uri="{BB962C8B-B14F-4D97-AF65-F5344CB8AC3E}">
        <p14:creationId xmlns:p14="http://schemas.microsoft.com/office/powerpoint/2010/main" val="1533985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20000" decel="20000" autoRev="1" fill="hold" grpId="0" nodeType="withEffect">
                                  <p:stCondLst>
                                    <p:cond delay="0"/>
                                  </p:stCondLst>
                                  <p:childTnLst>
                                    <p:animMotion origin="layout" path="M 4.68559E-6 -4.81481E-6 L 0.61313 0.62929 " pathEditMode="relative" rAng="0" ptsTypes="AA">
                                      <p:cBhvr>
                                        <p:cTn id="6" dur="5000" fill="hold"/>
                                        <p:tgtEl>
                                          <p:spTgt spid="21"/>
                                        </p:tgtEl>
                                        <p:attrNameLst>
                                          <p:attrName>ppt_x</p:attrName>
                                          <p:attrName>ppt_y</p:attrName>
                                        </p:attrNameLst>
                                      </p:cBhvr>
                                      <p:rCtr x="30654" y="31458"/>
                                    </p:animMotion>
                                  </p:childTnLst>
                                </p:cTn>
                              </p:par>
                              <p:par>
                                <p:cTn id="7" presetID="42" presetClass="path" presetSubtype="0" repeatCount="indefinite" accel="20000" decel="20000" autoRev="1" fill="hold" grpId="0" nodeType="withEffect">
                                  <p:stCondLst>
                                    <p:cond delay="0"/>
                                  </p:stCondLst>
                                  <p:childTnLst>
                                    <p:animMotion origin="layout" path="M 4.68559E-6 -4.81481E-6 L 0.61313 0.62929 " pathEditMode="relative" rAng="0" ptsTypes="AA">
                                      <p:cBhvr>
                                        <p:cTn id="8" dur="5000" fill="hold"/>
                                        <p:tgtEl>
                                          <p:spTgt spid="20"/>
                                        </p:tgtEl>
                                        <p:attrNameLst>
                                          <p:attrName>ppt_x</p:attrName>
                                          <p:attrName>ppt_y</p:attrName>
                                        </p:attrNameLst>
                                      </p:cBhvr>
                                      <p:rCtr x="30654" y="31458"/>
                                    </p:animMotion>
                                  </p:childTnLst>
                                </p:cTn>
                              </p:par>
                              <p:par>
                                <p:cTn id="9" presetID="42" presetClass="path" presetSubtype="0" repeatCount="indefinite" accel="20000" decel="20000" autoRev="1" fill="hold" grpId="0" nodeType="withEffect">
                                  <p:stCondLst>
                                    <p:cond delay="0"/>
                                  </p:stCondLst>
                                  <p:childTnLst>
                                    <p:animMotion origin="layout" path="M 4.68559E-6 -4.81481E-6 L 0.61313 0.62929 " pathEditMode="relative" rAng="0" ptsTypes="AA">
                                      <p:cBhvr>
                                        <p:cTn id="10" dur="5000" fill="hold"/>
                                        <p:tgtEl>
                                          <p:spTgt spid="22"/>
                                        </p:tgtEl>
                                        <p:attrNameLst>
                                          <p:attrName>ppt_x</p:attrName>
                                          <p:attrName>ppt_y</p:attrName>
                                        </p:attrNameLst>
                                      </p:cBhvr>
                                      <p:rCtr x="30654" y="31458"/>
                                    </p:animMotion>
                                  </p:childTnLst>
                                </p:cTn>
                              </p:par>
                              <p:par>
                                <p:cTn id="11" presetID="42" presetClass="path" presetSubtype="0" repeatCount="indefinite" accel="20000" decel="20000" autoRev="1" fill="hold" grpId="0" nodeType="withEffect">
                                  <p:stCondLst>
                                    <p:cond delay="0"/>
                                  </p:stCondLst>
                                  <p:childTnLst>
                                    <p:animMotion origin="layout" path="M -4.34579E-6 2.96296E-6 L -0.58521 -0.59398 " pathEditMode="relative" rAng="0" ptsTypes="AA">
                                      <p:cBhvr>
                                        <p:cTn id="12" dur="7000" fill="hold"/>
                                        <p:tgtEl>
                                          <p:spTgt spid="15"/>
                                        </p:tgtEl>
                                        <p:attrNameLst>
                                          <p:attrName>ppt_x</p:attrName>
                                          <p:attrName>ppt_y</p:attrName>
                                        </p:attrNameLst>
                                      </p:cBhvr>
                                      <p:rCtr x="-29261" y="-29699"/>
                                    </p:animMotion>
                                  </p:childTnLst>
                                </p:cTn>
                              </p:par>
                              <p:par>
                                <p:cTn id="13" presetID="42" presetClass="path" presetSubtype="0" repeatCount="indefinite" accel="20000" decel="20000" autoRev="1" fill="hold" grpId="0" nodeType="withEffect">
                                  <p:stCondLst>
                                    <p:cond delay="0"/>
                                  </p:stCondLst>
                                  <p:childTnLst>
                                    <p:animMotion origin="layout" path="M -4.34579E-6 2.96296E-6 L -0.58521 -0.59398 " pathEditMode="relative" rAng="0" ptsTypes="AA">
                                      <p:cBhvr>
                                        <p:cTn id="14" dur="7000" fill="hold"/>
                                        <p:tgtEl>
                                          <p:spTgt spid="14"/>
                                        </p:tgtEl>
                                        <p:attrNameLst>
                                          <p:attrName>ppt_x</p:attrName>
                                          <p:attrName>ppt_y</p:attrName>
                                        </p:attrNameLst>
                                      </p:cBhvr>
                                      <p:rCtr x="-29261" y="-29699"/>
                                    </p:animMotion>
                                  </p:childTnLst>
                                </p:cTn>
                              </p:par>
                              <p:par>
                                <p:cTn id="15" presetID="42" presetClass="path" presetSubtype="0" repeatCount="indefinite" accel="20000" decel="20000" autoRev="1" fill="hold" grpId="0" nodeType="withEffect">
                                  <p:stCondLst>
                                    <p:cond delay="0"/>
                                  </p:stCondLst>
                                  <p:childTnLst>
                                    <p:animMotion origin="layout" path="M -4.34579E-6 2.96296E-6 L -0.58521 -0.59398 " pathEditMode="relative" rAng="0" ptsTypes="AA">
                                      <p:cBhvr>
                                        <p:cTn id="16" dur="7000" fill="hold"/>
                                        <p:tgtEl>
                                          <p:spTgt spid="16"/>
                                        </p:tgtEl>
                                        <p:attrNameLst>
                                          <p:attrName>ppt_x</p:attrName>
                                          <p:attrName>ppt_y</p:attrName>
                                        </p:attrNameLst>
                                      </p:cBhvr>
                                      <p:rCtr x="-29261" y="-29699"/>
                                    </p:animMotion>
                                  </p:childTnLst>
                                </p:cTn>
                              </p:par>
                              <p:par>
                                <p:cTn id="17" presetID="42" presetClass="path" presetSubtype="0" repeatCount="indefinite" accel="20000" decel="20000" autoRev="1" fill="hold" grpId="0" nodeType="withEffect">
                                  <p:stCondLst>
                                    <p:cond delay="0"/>
                                  </p:stCondLst>
                                  <p:childTnLst>
                                    <p:animMotion origin="layout" path="M -4.11405E-6 -3.51852E-6 L 0.61314 0.62929 " pathEditMode="relative" rAng="0" ptsTypes="AA">
                                      <p:cBhvr>
                                        <p:cTn id="18" dur="6000" fill="hold"/>
                                        <p:tgtEl>
                                          <p:spTgt spid="18"/>
                                        </p:tgtEl>
                                        <p:attrNameLst>
                                          <p:attrName>ppt_x</p:attrName>
                                          <p:attrName>ppt_y</p:attrName>
                                        </p:attrNameLst>
                                      </p:cBhvr>
                                      <p:rCtr x="30654" y="31458"/>
                                    </p:animMotion>
                                  </p:childTnLst>
                                </p:cTn>
                              </p:par>
                              <p:par>
                                <p:cTn id="19" presetID="42" presetClass="path" presetSubtype="0" repeatCount="indefinite" accel="20000" decel="20000" autoRev="1" fill="hold" grpId="0" nodeType="withEffect">
                                  <p:stCondLst>
                                    <p:cond delay="0"/>
                                  </p:stCondLst>
                                  <p:childTnLst>
                                    <p:animMotion origin="layout" path="M -4.11405E-6 -3.51852E-6 L 0.61314 0.62929 " pathEditMode="relative" rAng="0" ptsTypes="AA">
                                      <p:cBhvr>
                                        <p:cTn id="20" dur="6000" fill="hold"/>
                                        <p:tgtEl>
                                          <p:spTgt spid="17"/>
                                        </p:tgtEl>
                                        <p:attrNameLst>
                                          <p:attrName>ppt_x</p:attrName>
                                          <p:attrName>ppt_y</p:attrName>
                                        </p:attrNameLst>
                                      </p:cBhvr>
                                      <p:rCtr x="30654" y="31458"/>
                                    </p:animMotion>
                                  </p:childTnLst>
                                </p:cTn>
                              </p:par>
                              <p:par>
                                <p:cTn id="21" presetID="42" presetClass="path" presetSubtype="0" repeatCount="indefinite" accel="20000" decel="20000" autoRev="1" fill="hold" grpId="0" nodeType="withEffect">
                                  <p:stCondLst>
                                    <p:cond delay="0"/>
                                  </p:stCondLst>
                                  <p:childTnLst>
                                    <p:animMotion origin="layout" path="M -4.11405E-6 -3.51852E-6 L 0.61314 0.62929 " pathEditMode="relative" rAng="0" ptsTypes="AA">
                                      <p:cBhvr>
                                        <p:cTn id="22" dur="6000" fill="hold"/>
                                        <p:tgtEl>
                                          <p:spTgt spid="19"/>
                                        </p:tgtEl>
                                        <p:attrNameLst>
                                          <p:attrName>ppt_x</p:attrName>
                                          <p:attrName>ppt_y</p:attrName>
                                        </p:attrNameLst>
                                      </p:cBhvr>
                                      <p:rCtr x="30654" y="3145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P spid="17" grpId="0" animBg="1"/>
      <p:bldP spid="18" grpId="0" animBg="1"/>
      <p:bldP spid="19" grpId="0" animBg="1"/>
      <p:bldP spid="20" grpId="0" animBg="1"/>
      <p:bldP spid="21" grpId="0" animBg="1"/>
      <p:bldP spid="22" grpId="0" animBg="1"/>
    </p:bldLst>
  </p:timing>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50_Custom Layout">
    <p:spTree>
      <p:nvGrpSpPr>
        <p:cNvPr id="1" name=""/>
        <p:cNvGrpSpPr/>
        <p:nvPr/>
      </p:nvGrpSpPr>
      <p:grpSpPr>
        <a:xfrm>
          <a:off x="0" y="0"/>
          <a:ext cx="0" cy="0"/>
          <a:chOff x="0" y="0"/>
          <a:chExt cx="0" cy="0"/>
        </a:xfrm>
      </p:grpSpPr>
      <p:sp>
        <p:nvSpPr>
          <p:cNvPr id="3" name="Picture Placeholder 4">
            <a:extLst>
              <a:ext uri="{FF2B5EF4-FFF2-40B4-BE49-F238E27FC236}">
                <a16:creationId xmlns:a16="http://schemas.microsoft.com/office/drawing/2014/main" id="{2417F1E4-026F-483C-93F7-966CE4BE8C83}"/>
              </a:ext>
            </a:extLst>
          </p:cNvPr>
          <p:cNvSpPr>
            <a:spLocks noGrp="1" noChangeAspect="1"/>
          </p:cNvSpPr>
          <p:nvPr>
            <p:ph type="pic" sz="quarter" idx="15" hasCustomPrompt="1"/>
          </p:nvPr>
        </p:nvSpPr>
        <p:spPr>
          <a:xfrm>
            <a:off x="10059538" y="1699244"/>
            <a:ext cx="4208229" cy="9379524"/>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19634922" lon="19414224" rev="3362221"/>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Tree>
    <p:extLst>
      <p:ext uri="{BB962C8B-B14F-4D97-AF65-F5344CB8AC3E}">
        <p14:creationId xmlns:p14="http://schemas.microsoft.com/office/powerpoint/2010/main" val="3185735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3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48_Custom Layout">
    <p:spTree>
      <p:nvGrpSpPr>
        <p:cNvPr id="1" name=""/>
        <p:cNvGrpSpPr/>
        <p:nvPr/>
      </p:nvGrpSpPr>
      <p:grpSpPr>
        <a:xfrm>
          <a:off x="0" y="0"/>
          <a:ext cx="0" cy="0"/>
          <a:chOff x="0" y="0"/>
          <a:chExt cx="0" cy="0"/>
        </a:xfrm>
      </p:grpSpPr>
      <p:sp>
        <p:nvSpPr>
          <p:cNvPr id="3" name="Picture Placeholder 4">
            <a:extLst>
              <a:ext uri="{FF2B5EF4-FFF2-40B4-BE49-F238E27FC236}">
                <a16:creationId xmlns:a16="http://schemas.microsoft.com/office/drawing/2014/main" id="{299FF38B-C933-4889-900A-6F061087770E}"/>
              </a:ext>
            </a:extLst>
          </p:cNvPr>
          <p:cNvSpPr>
            <a:spLocks noGrp="1"/>
          </p:cNvSpPr>
          <p:nvPr>
            <p:ph type="pic" sz="quarter" idx="20" hasCustomPrompt="1"/>
          </p:nvPr>
        </p:nvSpPr>
        <p:spPr>
          <a:xfrm>
            <a:off x="12632289" y="1516436"/>
            <a:ext cx="5078487" cy="10298015"/>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21156044" lon="19471222" rev="2142000"/>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Tree>
    <p:extLst>
      <p:ext uri="{BB962C8B-B14F-4D97-AF65-F5344CB8AC3E}">
        <p14:creationId xmlns:p14="http://schemas.microsoft.com/office/powerpoint/2010/main" val="2080444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6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3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47_Custom Layout">
    <p:spTree>
      <p:nvGrpSpPr>
        <p:cNvPr id="1" name=""/>
        <p:cNvGrpSpPr/>
        <p:nvPr/>
      </p:nvGrpSpPr>
      <p:grpSpPr>
        <a:xfrm>
          <a:off x="0" y="0"/>
          <a:ext cx="0" cy="0"/>
          <a:chOff x="0" y="0"/>
          <a:chExt cx="0" cy="0"/>
        </a:xfrm>
      </p:grpSpPr>
      <p:sp>
        <p:nvSpPr>
          <p:cNvPr id="8" name="Picture Placeholder 4">
            <a:extLst>
              <a:ext uri="{FF2B5EF4-FFF2-40B4-BE49-F238E27FC236}">
                <a16:creationId xmlns:a16="http://schemas.microsoft.com/office/drawing/2014/main" id="{BACFF124-91DE-4270-8B20-C6B773DA6F3E}"/>
              </a:ext>
            </a:extLst>
          </p:cNvPr>
          <p:cNvSpPr>
            <a:spLocks noGrp="1"/>
          </p:cNvSpPr>
          <p:nvPr>
            <p:ph type="pic" sz="quarter" idx="19" hasCustomPrompt="1"/>
          </p:nvPr>
        </p:nvSpPr>
        <p:spPr>
          <a:xfrm>
            <a:off x="2465990" y="2448165"/>
            <a:ext cx="4197096" cy="8510756"/>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21156044" lon="19471222" rev="2142000"/>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9" name="Picture Placeholder 4">
            <a:extLst>
              <a:ext uri="{FF2B5EF4-FFF2-40B4-BE49-F238E27FC236}">
                <a16:creationId xmlns:a16="http://schemas.microsoft.com/office/drawing/2014/main" id="{D29ACF4C-B280-4B02-861A-2A89FDA38207}"/>
              </a:ext>
            </a:extLst>
          </p:cNvPr>
          <p:cNvSpPr>
            <a:spLocks noGrp="1"/>
          </p:cNvSpPr>
          <p:nvPr>
            <p:ph type="pic" sz="quarter" idx="20" hasCustomPrompt="1"/>
          </p:nvPr>
        </p:nvSpPr>
        <p:spPr>
          <a:xfrm>
            <a:off x="9999789" y="2448165"/>
            <a:ext cx="4197096" cy="8510756"/>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21156044" lon="19471222" rev="2142000"/>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10" name="Picture Placeholder 4">
            <a:extLst>
              <a:ext uri="{FF2B5EF4-FFF2-40B4-BE49-F238E27FC236}">
                <a16:creationId xmlns:a16="http://schemas.microsoft.com/office/drawing/2014/main" id="{CEFB7973-0670-4441-9F1A-0A9A6A0C786C}"/>
              </a:ext>
            </a:extLst>
          </p:cNvPr>
          <p:cNvSpPr>
            <a:spLocks noGrp="1"/>
          </p:cNvSpPr>
          <p:nvPr>
            <p:ph type="pic" sz="quarter" idx="21" hasCustomPrompt="1"/>
          </p:nvPr>
        </p:nvSpPr>
        <p:spPr>
          <a:xfrm>
            <a:off x="17820584" y="2448165"/>
            <a:ext cx="4197096" cy="8510756"/>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21156044" lon="19471222" rev="2142000"/>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Tree>
    <p:extLst>
      <p:ext uri="{BB962C8B-B14F-4D97-AF65-F5344CB8AC3E}">
        <p14:creationId xmlns:p14="http://schemas.microsoft.com/office/powerpoint/2010/main" val="692611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4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300"/>
                                        <p:tgtEl>
                                          <p:spTgt spid="8"/>
                                        </p:tgtEl>
                                      </p:cBhvr>
                                    </p:animEffect>
                                  </p:childTnLst>
                                </p:cTn>
                              </p:par>
                              <p:par>
                                <p:cTn id="8" presetID="10" presetClass="entr" presetSubtype="0" fill="hold" grpId="0" nodeType="withEffect">
                                  <p:stCondLst>
                                    <p:cond delay="160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300"/>
                                        <p:tgtEl>
                                          <p:spTgt spid="9"/>
                                        </p:tgtEl>
                                      </p:cBhvr>
                                    </p:animEffect>
                                  </p:childTnLst>
                                </p:cTn>
                              </p:par>
                              <p:par>
                                <p:cTn id="11" presetID="10" presetClass="entr" presetSubtype="0" fill="hold" grpId="0" nodeType="withEffect">
                                  <p:stCondLst>
                                    <p:cond delay="18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3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Lst>
  </p:timing>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46_Custom Layout">
    <p:spTree>
      <p:nvGrpSpPr>
        <p:cNvPr id="1" name=""/>
        <p:cNvGrpSpPr/>
        <p:nvPr/>
      </p:nvGrpSpPr>
      <p:grpSpPr>
        <a:xfrm>
          <a:off x="0" y="0"/>
          <a:ext cx="0" cy="0"/>
          <a:chOff x="0" y="0"/>
          <a:chExt cx="0" cy="0"/>
        </a:xfrm>
      </p:grpSpPr>
      <p:sp>
        <p:nvSpPr>
          <p:cNvPr id="11" name="Picture Placeholder 4">
            <a:extLst>
              <a:ext uri="{FF2B5EF4-FFF2-40B4-BE49-F238E27FC236}">
                <a16:creationId xmlns:a16="http://schemas.microsoft.com/office/drawing/2014/main" id="{BC04114F-B17C-47EC-AF69-2916485680D0}"/>
              </a:ext>
            </a:extLst>
          </p:cNvPr>
          <p:cNvSpPr>
            <a:spLocks noGrp="1"/>
          </p:cNvSpPr>
          <p:nvPr>
            <p:ph type="pic" sz="quarter" idx="14" hasCustomPrompt="1"/>
          </p:nvPr>
        </p:nvSpPr>
        <p:spPr>
          <a:xfrm>
            <a:off x="7612571" y="739254"/>
            <a:ext cx="4557635" cy="9268346"/>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21156044" lon="19471222" rev="2142000"/>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12" name="Picture Placeholder 4">
            <a:extLst>
              <a:ext uri="{FF2B5EF4-FFF2-40B4-BE49-F238E27FC236}">
                <a16:creationId xmlns:a16="http://schemas.microsoft.com/office/drawing/2014/main" id="{B6222758-0FAF-4255-9C81-1A0F962F6FB8}"/>
              </a:ext>
            </a:extLst>
          </p:cNvPr>
          <p:cNvSpPr>
            <a:spLocks noGrp="1"/>
          </p:cNvSpPr>
          <p:nvPr>
            <p:ph type="pic" sz="quarter" idx="15" hasCustomPrompt="1"/>
          </p:nvPr>
        </p:nvSpPr>
        <p:spPr>
          <a:xfrm>
            <a:off x="16061694" y="2656995"/>
            <a:ext cx="4557635" cy="9268346"/>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21156044" lon="19471222" rev="2142000"/>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13" name="Picture Placeholder 4">
            <a:extLst>
              <a:ext uri="{FF2B5EF4-FFF2-40B4-BE49-F238E27FC236}">
                <a16:creationId xmlns:a16="http://schemas.microsoft.com/office/drawing/2014/main" id="{BEC7EB88-1C11-44DF-B215-3D5169279634}"/>
              </a:ext>
            </a:extLst>
          </p:cNvPr>
          <p:cNvSpPr>
            <a:spLocks noGrp="1"/>
          </p:cNvSpPr>
          <p:nvPr>
            <p:ph type="pic" sz="quarter" idx="16" hasCustomPrompt="1"/>
          </p:nvPr>
        </p:nvSpPr>
        <p:spPr>
          <a:xfrm>
            <a:off x="14011706" y="9528872"/>
            <a:ext cx="4557635" cy="9268346"/>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21156044" lon="19471222" rev="2142000"/>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14" name="Picture Placeholder 4">
            <a:extLst>
              <a:ext uri="{FF2B5EF4-FFF2-40B4-BE49-F238E27FC236}">
                <a16:creationId xmlns:a16="http://schemas.microsoft.com/office/drawing/2014/main" id="{533DC553-12CF-406F-9DB9-67DB3CFD36CA}"/>
              </a:ext>
            </a:extLst>
          </p:cNvPr>
          <p:cNvSpPr>
            <a:spLocks noGrp="1"/>
          </p:cNvSpPr>
          <p:nvPr>
            <p:ph type="pic" sz="quarter" idx="17" hasCustomPrompt="1"/>
          </p:nvPr>
        </p:nvSpPr>
        <p:spPr>
          <a:xfrm>
            <a:off x="9702123" y="-6162249"/>
            <a:ext cx="4557635" cy="9268346"/>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21156044" lon="19471222" rev="2142000"/>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17" name="Picture Placeholder 4">
            <a:extLst>
              <a:ext uri="{FF2B5EF4-FFF2-40B4-BE49-F238E27FC236}">
                <a16:creationId xmlns:a16="http://schemas.microsoft.com/office/drawing/2014/main" id="{A89E6887-55DE-40BF-915A-82B7ABE85B25}"/>
              </a:ext>
            </a:extLst>
          </p:cNvPr>
          <p:cNvSpPr>
            <a:spLocks noGrp="1"/>
          </p:cNvSpPr>
          <p:nvPr>
            <p:ph type="pic" sz="quarter" idx="18" hasCustomPrompt="1"/>
          </p:nvPr>
        </p:nvSpPr>
        <p:spPr>
          <a:xfrm>
            <a:off x="1257732" y="-8106958"/>
            <a:ext cx="4557635" cy="9268346"/>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21156044" lon="19471222" rev="2142000"/>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18" name="Picture Placeholder 4">
            <a:extLst>
              <a:ext uri="{FF2B5EF4-FFF2-40B4-BE49-F238E27FC236}">
                <a16:creationId xmlns:a16="http://schemas.microsoft.com/office/drawing/2014/main" id="{7A5965A1-0BCC-4AA7-AA83-A54A26EEBB38}"/>
              </a:ext>
            </a:extLst>
          </p:cNvPr>
          <p:cNvSpPr>
            <a:spLocks noGrp="1"/>
          </p:cNvSpPr>
          <p:nvPr>
            <p:ph type="pic" sz="quarter" idx="19" hasCustomPrompt="1"/>
          </p:nvPr>
        </p:nvSpPr>
        <p:spPr>
          <a:xfrm>
            <a:off x="-579265" y="-1338582"/>
            <a:ext cx="4557635" cy="9268346"/>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21156044" lon="19471222" rev="2142000"/>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19" name="Picture Placeholder 4">
            <a:extLst>
              <a:ext uri="{FF2B5EF4-FFF2-40B4-BE49-F238E27FC236}">
                <a16:creationId xmlns:a16="http://schemas.microsoft.com/office/drawing/2014/main" id="{3D5E6D23-BAD6-4EE7-BEF0-298DCA579CAB}"/>
              </a:ext>
            </a:extLst>
          </p:cNvPr>
          <p:cNvSpPr>
            <a:spLocks noGrp="1"/>
          </p:cNvSpPr>
          <p:nvPr>
            <p:ph type="pic" sz="quarter" idx="20" hasCustomPrompt="1"/>
          </p:nvPr>
        </p:nvSpPr>
        <p:spPr>
          <a:xfrm>
            <a:off x="5779592" y="7507632"/>
            <a:ext cx="4557635" cy="9268346"/>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21156044" lon="19471222" rev="2142000"/>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20" name="Picture Placeholder 4">
            <a:extLst>
              <a:ext uri="{FF2B5EF4-FFF2-40B4-BE49-F238E27FC236}">
                <a16:creationId xmlns:a16="http://schemas.microsoft.com/office/drawing/2014/main" id="{6F22F61A-69C9-4DA6-9D4F-E04805CAFB25}"/>
              </a:ext>
            </a:extLst>
          </p:cNvPr>
          <p:cNvSpPr>
            <a:spLocks noGrp="1"/>
          </p:cNvSpPr>
          <p:nvPr>
            <p:ph type="pic" sz="quarter" idx="21" hasCustomPrompt="1"/>
          </p:nvPr>
        </p:nvSpPr>
        <p:spPr>
          <a:xfrm>
            <a:off x="12178727" y="16285944"/>
            <a:ext cx="4557635" cy="9268346"/>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21156044" lon="19471222" rev="2142000"/>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21" name="Picture Placeholder 4">
            <a:extLst>
              <a:ext uri="{FF2B5EF4-FFF2-40B4-BE49-F238E27FC236}">
                <a16:creationId xmlns:a16="http://schemas.microsoft.com/office/drawing/2014/main" id="{C6137A97-A52B-4418-9BB7-52427A63AFAE}"/>
              </a:ext>
            </a:extLst>
          </p:cNvPr>
          <p:cNvSpPr>
            <a:spLocks noGrp="1"/>
          </p:cNvSpPr>
          <p:nvPr>
            <p:ph type="pic" sz="quarter" idx="22" hasCustomPrompt="1"/>
          </p:nvPr>
        </p:nvSpPr>
        <p:spPr>
          <a:xfrm>
            <a:off x="22476173" y="11455856"/>
            <a:ext cx="4557635" cy="9268346"/>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21156044" lon="19471222" rev="2142000"/>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Tree>
    <p:extLst>
      <p:ext uri="{BB962C8B-B14F-4D97-AF65-F5344CB8AC3E}">
        <p14:creationId xmlns:p14="http://schemas.microsoft.com/office/powerpoint/2010/main" val="778481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50000" decel="50000" autoRev="1" fill="hold" grpId="0" nodeType="withEffect">
                                  <p:stCondLst>
                                    <p:cond delay="0"/>
                                  </p:stCondLst>
                                  <p:childTnLst>
                                    <p:animMotion origin="layout" path="M -2.38901E-6 2.22222E-6 L -0.18135 -0.44757 " pathEditMode="relative" rAng="0" ptsTypes="AA">
                                      <p:cBhvr>
                                        <p:cTn id="6" dur="5000" fill="hold"/>
                                        <p:tgtEl>
                                          <p:spTgt spid="18"/>
                                        </p:tgtEl>
                                        <p:attrNameLst>
                                          <p:attrName>ppt_x</p:attrName>
                                          <p:attrName>ppt_y</p:attrName>
                                        </p:attrNameLst>
                                      </p:cBhvr>
                                      <p:rCtr x="-9068" y="-22384"/>
                                    </p:animMotion>
                                  </p:childTnLst>
                                </p:cTn>
                              </p:par>
                              <p:par>
                                <p:cTn id="7" presetID="42" presetClass="path" presetSubtype="0" repeatCount="indefinite" accel="50000" decel="50000" autoRev="1" fill="hold" grpId="0" nodeType="withEffect">
                                  <p:stCondLst>
                                    <p:cond delay="100"/>
                                  </p:stCondLst>
                                  <p:childTnLst>
                                    <p:animMotion origin="layout" path="M 4.27418E-6 4.81481E-6 L -0.18136 -0.44757 " pathEditMode="relative" rAng="0" ptsTypes="AA">
                                      <p:cBhvr>
                                        <p:cTn id="8" dur="5000" fill="hold"/>
                                        <p:tgtEl>
                                          <p:spTgt spid="19"/>
                                        </p:tgtEl>
                                        <p:attrNameLst>
                                          <p:attrName>ppt_x</p:attrName>
                                          <p:attrName>ppt_y</p:attrName>
                                        </p:attrNameLst>
                                      </p:cBhvr>
                                      <p:rCtr x="-9068" y="-22384"/>
                                    </p:animMotion>
                                  </p:childTnLst>
                                </p:cTn>
                              </p:par>
                              <p:par>
                                <p:cTn id="9" presetID="42" presetClass="path" presetSubtype="0" repeatCount="indefinite" accel="50000" decel="50000" autoRev="1" fill="hold" grpId="0" nodeType="withEffect">
                                  <p:stCondLst>
                                    <p:cond delay="200"/>
                                  </p:stCondLst>
                                  <p:childTnLst>
                                    <p:animMotion origin="layout" path="M 3.54511E-6 -1.48148E-6 L -0.18136 -0.44757 " pathEditMode="relative" rAng="0" ptsTypes="AA">
                                      <p:cBhvr>
                                        <p:cTn id="10" dur="5000" fill="hold"/>
                                        <p:tgtEl>
                                          <p:spTgt spid="20"/>
                                        </p:tgtEl>
                                        <p:attrNameLst>
                                          <p:attrName>ppt_x</p:attrName>
                                          <p:attrName>ppt_y</p:attrName>
                                        </p:attrNameLst>
                                      </p:cBhvr>
                                      <p:rCtr x="-9068" y="-22384"/>
                                    </p:animMotion>
                                  </p:childTnLst>
                                </p:cTn>
                              </p:par>
                              <p:par>
                                <p:cTn id="11" presetID="42" presetClass="path" presetSubtype="0" repeatCount="indefinite" accel="50000" decel="50000" autoRev="1" fill="hold" grpId="0" nodeType="withEffect">
                                  <p:stCondLst>
                                    <p:cond delay="300"/>
                                  </p:stCondLst>
                                  <p:childTnLst>
                                    <p:animMotion origin="layout" path="M 1.89689E-6 -5E-6 L -0.18136 -0.44757 " pathEditMode="relative" rAng="0" ptsTypes="AA">
                                      <p:cBhvr>
                                        <p:cTn id="12" dur="3000" fill="hold"/>
                                        <p:tgtEl>
                                          <p:spTgt spid="17"/>
                                        </p:tgtEl>
                                        <p:attrNameLst>
                                          <p:attrName>ppt_x</p:attrName>
                                          <p:attrName>ppt_y</p:attrName>
                                        </p:attrNameLst>
                                      </p:cBhvr>
                                      <p:rCtr x="-9068" y="-22373"/>
                                    </p:animMotion>
                                  </p:childTnLst>
                                </p:cTn>
                              </p:par>
                              <p:par>
                                <p:cTn id="13" presetID="42" presetClass="path" presetSubtype="0" repeatCount="indefinite" accel="50000" decel="50000" autoRev="1" fill="hold" grpId="0" nodeType="withEffect">
                                  <p:stCondLst>
                                    <p:cond delay="400"/>
                                  </p:stCondLst>
                                  <p:childTnLst>
                                    <p:animMotion origin="layout" path="M 3.84716E-6 -2.40741E-6 L -0.18136 -0.44757 " pathEditMode="relative" rAng="0" ptsTypes="AA">
                                      <p:cBhvr>
                                        <p:cTn id="14" dur="3000" fill="hold"/>
                                        <p:tgtEl>
                                          <p:spTgt spid="11"/>
                                        </p:tgtEl>
                                        <p:attrNameLst>
                                          <p:attrName>ppt_x</p:attrName>
                                          <p:attrName>ppt_y</p:attrName>
                                        </p:attrNameLst>
                                      </p:cBhvr>
                                      <p:rCtr x="-9068" y="-22384"/>
                                    </p:animMotion>
                                  </p:childTnLst>
                                </p:cTn>
                              </p:par>
                              <p:par>
                                <p:cTn id="15" presetID="42" presetClass="path" presetSubtype="0" repeatCount="indefinite" accel="50000" decel="50000" autoRev="1" fill="hold" grpId="0" nodeType="withEffect">
                                  <p:stCondLst>
                                    <p:cond delay="500"/>
                                  </p:stCondLst>
                                  <p:childTnLst>
                                    <p:animMotion origin="layout" path="M 3.11808E-6 -3.14815E-6 L -0.18136 -0.44757 " pathEditMode="relative" rAng="0" ptsTypes="AA">
                                      <p:cBhvr>
                                        <p:cTn id="16" dur="3000" fill="hold"/>
                                        <p:tgtEl>
                                          <p:spTgt spid="13"/>
                                        </p:tgtEl>
                                        <p:attrNameLst>
                                          <p:attrName>ppt_x</p:attrName>
                                          <p:attrName>ppt_y</p:attrName>
                                        </p:attrNameLst>
                                      </p:cBhvr>
                                      <p:rCtr x="-9068" y="-22384"/>
                                    </p:animMotion>
                                  </p:childTnLst>
                                </p:cTn>
                              </p:par>
                              <p:par>
                                <p:cTn id="17" presetID="42" presetClass="path" presetSubtype="0" repeatCount="indefinite" accel="50000" decel="50000" autoRev="1" fill="hold" grpId="0" nodeType="withEffect">
                                  <p:stCondLst>
                                    <p:cond delay="600"/>
                                  </p:stCondLst>
                                  <p:childTnLst>
                                    <p:animMotion origin="layout" path="M 2.82255E-6 2.59259E-6 L -0.18136 -0.44757 " pathEditMode="relative" rAng="0" ptsTypes="AA">
                                      <p:cBhvr>
                                        <p:cTn id="18" dur="7000" fill="hold"/>
                                        <p:tgtEl>
                                          <p:spTgt spid="14"/>
                                        </p:tgtEl>
                                        <p:attrNameLst>
                                          <p:attrName>ppt_x</p:attrName>
                                          <p:attrName>ppt_y</p:attrName>
                                        </p:attrNameLst>
                                      </p:cBhvr>
                                      <p:rCtr x="-9068" y="-22373"/>
                                    </p:animMotion>
                                  </p:childTnLst>
                                </p:cTn>
                              </p:par>
                              <p:par>
                                <p:cTn id="19" presetID="42" presetClass="path" presetSubtype="0" repeatCount="indefinite" accel="50000" decel="50000" autoRev="1" fill="hold" grpId="0" nodeType="withEffect">
                                  <p:stCondLst>
                                    <p:cond delay="700"/>
                                  </p:stCondLst>
                                  <p:childTnLst>
                                    <p:animMotion origin="layout" path="M -5.14256E-7 2.77778E-6 L -0.18136 -0.44757 " pathEditMode="relative" rAng="0" ptsTypes="AA">
                                      <p:cBhvr>
                                        <p:cTn id="20" dur="7000" fill="hold"/>
                                        <p:tgtEl>
                                          <p:spTgt spid="12"/>
                                        </p:tgtEl>
                                        <p:attrNameLst>
                                          <p:attrName>ppt_x</p:attrName>
                                          <p:attrName>ppt_y</p:attrName>
                                        </p:attrNameLst>
                                      </p:cBhvr>
                                      <p:rCtr x="-9068" y="-22384"/>
                                    </p:animMotion>
                                  </p:childTnLst>
                                </p:cTn>
                              </p:par>
                              <p:par>
                                <p:cTn id="21" presetID="42" presetClass="path" presetSubtype="0" repeatCount="indefinite" accel="50000" decel="50000" autoRev="1" fill="hold" grpId="0" nodeType="withEffect">
                                  <p:stCondLst>
                                    <p:cond delay="800"/>
                                  </p:stCondLst>
                                  <p:childTnLst>
                                    <p:animMotion origin="layout" path="M 2.89546E-6 -2.40741E-6 L -0.18136 -0.44757 " pathEditMode="relative" rAng="0" ptsTypes="AA">
                                      <p:cBhvr>
                                        <p:cTn id="22" dur="7000" fill="hold"/>
                                        <p:tgtEl>
                                          <p:spTgt spid="21"/>
                                        </p:tgtEl>
                                        <p:attrNameLst>
                                          <p:attrName>ppt_x</p:attrName>
                                          <p:attrName>ppt_y</p:attrName>
                                        </p:attrNameLst>
                                      </p:cBhvr>
                                      <p:rCtr x="-9068" y="-2238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7" grpId="0" animBg="1"/>
      <p:bldP spid="18" grpId="0" animBg="1"/>
      <p:bldP spid="19" grpId="0" animBg="1"/>
      <p:bldP spid="20" grpId="0" animBg="1"/>
      <p:bldP spid="21" grpId="0" animBg="1"/>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32_Title Slide">
    <p:spTree>
      <p:nvGrpSpPr>
        <p:cNvPr id="1" name=""/>
        <p:cNvGrpSpPr/>
        <p:nvPr/>
      </p:nvGrpSpPr>
      <p:grpSpPr>
        <a:xfrm>
          <a:off x="0" y="0"/>
          <a:ext cx="0" cy="0"/>
          <a:chOff x="0" y="0"/>
          <a:chExt cx="0" cy="0"/>
        </a:xfrm>
      </p:grpSpPr>
      <p:sp>
        <p:nvSpPr>
          <p:cNvPr id="28" name="Picture Placeholder 27">
            <a:extLst>
              <a:ext uri="{FF2B5EF4-FFF2-40B4-BE49-F238E27FC236}">
                <a16:creationId xmlns:a16="http://schemas.microsoft.com/office/drawing/2014/main" id="{7F699BD0-E3CD-4B7D-9308-5545CC5626CF}"/>
              </a:ext>
            </a:extLst>
          </p:cNvPr>
          <p:cNvSpPr>
            <a:spLocks noGrp="1"/>
          </p:cNvSpPr>
          <p:nvPr>
            <p:ph type="pic" sz="quarter" idx="13"/>
          </p:nvPr>
        </p:nvSpPr>
        <p:spPr>
          <a:xfrm>
            <a:off x="-2" y="0"/>
            <a:ext cx="24387177" cy="13716000"/>
          </a:xfrm>
          <a:custGeom>
            <a:avLst/>
            <a:gdLst>
              <a:gd name="connsiteX0" fmla="*/ 0 w 4593771"/>
              <a:gd name="connsiteY0" fmla="*/ 0 h 4085303"/>
              <a:gd name="connsiteX1" fmla="*/ 4593771 w 4593771"/>
              <a:gd name="connsiteY1" fmla="*/ 0 h 4085303"/>
              <a:gd name="connsiteX2" fmla="*/ 4593771 w 4593771"/>
              <a:gd name="connsiteY2" fmla="*/ 4085303 h 4085303"/>
              <a:gd name="connsiteX3" fmla="*/ 0 w 4593771"/>
              <a:gd name="connsiteY3" fmla="*/ 4085303 h 4085303"/>
            </a:gdLst>
            <a:ahLst/>
            <a:cxnLst>
              <a:cxn ang="0">
                <a:pos x="connsiteX0" y="connsiteY0"/>
              </a:cxn>
              <a:cxn ang="0">
                <a:pos x="connsiteX1" y="connsiteY1"/>
              </a:cxn>
              <a:cxn ang="0">
                <a:pos x="connsiteX2" y="connsiteY2"/>
              </a:cxn>
              <a:cxn ang="0">
                <a:pos x="connsiteX3" y="connsiteY3"/>
              </a:cxn>
            </a:cxnLst>
            <a:rect l="l" t="t" r="r" b="b"/>
            <a:pathLst>
              <a:path w="4593771" h="4085303">
                <a:moveTo>
                  <a:pt x="0" y="0"/>
                </a:moveTo>
                <a:lnTo>
                  <a:pt x="4593771" y="0"/>
                </a:lnTo>
                <a:lnTo>
                  <a:pt x="4593771" y="4085303"/>
                </a:lnTo>
                <a:lnTo>
                  <a:pt x="0" y="4085303"/>
                </a:lnTo>
                <a:close/>
              </a:path>
            </a:pathLst>
          </a:custGeom>
          <a:pattFill prst="pct60">
            <a:fgClr>
              <a:schemeClr val="bg1"/>
            </a:fgClr>
            <a:bgClr>
              <a:schemeClr val="bg1">
                <a:lumMod val="85000"/>
              </a:schemeClr>
            </a:bgClr>
          </a:pattFill>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3899590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decel="100000" fill="hold" grpId="0" nodeType="withEffect">
                                  <p:stCondLst>
                                    <p:cond delay="0"/>
                                  </p:stCondLst>
                                  <p:childTnLst>
                                    <p:animScale>
                                      <p:cBhvr>
                                        <p:cTn id="6" dur="5200" fill="hold"/>
                                        <p:tgtEl>
                                          <p:spTgt spid="28"/>
                                        </p:tgtEl>
                                      </p:cBhvr>
                                      <p:by x="14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Lst>
  </p:timing>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43_Custom Layout">
    <p:bg>
      <p:bgPr>
        <a:solidFill>
          <a:schemeClr val="tx1"/>
        </a:solidFill>
        <a:effectLst/>
      </p:bgPr>
    </p:bg>
    <p:spTree>
      <p:nvGrpSpPr>
        <p:cNvPr id="1" name=""/>
        <p:cNvGrpSpPr/>
        <p:nvPr/>
      </p:nvGrpSpPr>
      <p:grpSpPr>
        <a:xfrm>
          <a:off x="0" y="0"/>
          <a:ext cx="0" cy="0"/>
          <a:chOff x="0" y="0"/>
          <a:chExt cx="0" cy="0"/>
        </a:xfrm>
      </p:grpSpPr>
      <p:sp>
        <p:nvSpPr>
          <p:cNvPr id="31" name="Picture Placeholder 30">
            <a:extLst>
              <a:ext uri="{FF2B5EF4-FFF2-40B4-BE49-F238E27FC236}">
                <a16:creationId xmlns:a16="http://schemas.microsoft.com/office/drawing/2014/main" id="{C6B4B5C6-317D-4962-9048-37719B2DE09F}"/>
              </a:ext>
            </a:extLst>
          </p:cNvPr>
          <p:cNvSpPr>
            <a:spLocks noGrp="1"/>
          </p:cNvSpPr>
          <p:nvPr>
            <p:ph type="pic" sz="quarter" idx="15"/>
          </p:nvPr>
        </p:nvSpPr>
        <p:spPr>
          <a:xfrm>
            <a:off x="1633129" y="6220869"/>
            <a:ext cx="6261100" cy="13509522"/>
          </a:xfrm>
          <a:custGeom>
            <a:avLst/>
            <a:gdLst>
              <a:gd name="connsiteX0" fmla="*/ 0 w 6261100"/>
              <a:gd name="connsiteY0" fmla="*/ 0 h 13509522"/>
              <a:gd name="connsiteX1" fmla="*/ 6261100 w 6261100"/>
              <a:gd name="connsiteY1" fmla="*/ 0 h 13509522"/>
              <a:gd name="connsiteX2" fmla="*/ 6261100 w 6261100"/>
              <a:gd name="connsiteY2" fmla="*/ 13509522 h 13509522"/>
              <a:gd name="connsiteX3" fmla="*/ 0 w 6261100"/>
              <a:gd name="connsiteY3" fmla="*/ 13509522 h 13509522"/>
            </a:gdLst>
            <a:ahLst/>
            <a:cxnLst>
              <a:cxn ang="0">
                <a:pos x="connsiteX0" y="connsiteY0"/>
              </a:cxn>
              <a:cxn ang="0">
                <a:pos x="connsiteX1" y="connsiteY1"/>
              </a:cxn>
              <a:cxn ang="0">
                <a:pos x="connsiteX2" y="connsiteY2"/>
              </a:cxn>
              <a:cxn ang="0">
                <a:pos x="connsiteX3" y="connsiteY3"/>
              </a:cxn>
            </a:cxnLst>
            <a:rect l="l" t="t" r="r" b="b"/>
            <a:pathLst>
              <a:path w="6261100" h="13509522">
                <a:moveTo>
                  <a:pt x="0" y="0"/>
                </a:moveTo>
                <a:lnTo>
                  <a:pt x="6261100" y="0"/>
                </a:lnTo>
                <a:lnTo>
                  <a:pt x="6261100" y="13509522"/>
                </a:lnTo>
                <a:lnTo>
                  <a:pt x="0" y="13509522"/>
                </a:lnTo>
                <a:close/>
              </a:path>
            </a:pathLst>
          </a:custGeom>
          <a:blipFill>
            <a:blip r:embed="rId2"/>
            <a:tile tx="0" ty="0" sx="100000" sy="100000" flip="none" algn="ctr"/>
          </a:blipFill>
          <a:effectLst/>
          <a:scene3d>
            <a:camera prst="orthographicFront">
              <a:rot lat="0" lon="1800000" rev="0"/>
            </a:camera>
            <a:lightRig rig="threePt" dir="t"/>
          </a:scene3d>
        </p:spPr>
        <p:txBody>
          <a:bodyPr wrap="square" anchor="ctr">
            <a:noAutofit/>
          </a:bodyPr>
          <a:lstStyle>
            <a:lvl1pPr marL="0" indent="0" algn="ctr">
              <a:buFontTx/>
              <a:buNone/>
              <a:defRPr sz="2400"/>
            </a:lvl1pPr>
          </a:lstStyle>
          <a:p>
            <a:endParaRPr lang="en-US"/>
          </a:p>
        </p:txBody>
      </p:sp>
      <p:sp>
        <p:nvSpPr>
          <p:cNvPr id="30" name="Picture Placeholder 29">
            <a:extLst>
              <a:ext uri="{FF2B5EF4-FFF2-40B4-BE49-F238E27FC236}">
                <a16:creationId xmlns:a16="http://schemas.microsoft.com/office/drawing/2014/main" id="{9FD299AD-3DBC-433F-9DF7-F306EF6A99AE}"/>
              </a:ext>
            </a:extLst>
          </p:cNvPr>
          <p:cNvSpPr>
            <a:spLocks noGrp="1"/>
          </p:cNvSpPr>
          <p:nvPr>
            <p:ph type="pic" sz="quarter" idx="14"/>
          </p:nvPr>
        </p:nvSpPr>
        <p:spPr>
          <a:xfrm>
            <a:off x="16617083" y="6312309"/>
            <a:ext cx="6261100" cy="13509522"/>
          </a:xfrm>
          <a:custGeom>
            <a:avLst/>
            <a:gdLst>
              <a:gd name="connsiteX0" fmla="*/ 0 w 6261100"/>
              <a:gd name="connsiteY0" fmla="*/ 0 h 13509522"/>
              <a:gd name="connsiteX1" fmla="*/ 6261100 w 6261100"/>
              <a:gd name="connsiteY1" fmla="*/ 0 h 13509522"/>
              <a:gd name="connsiteX2" fmla="*/ 6261100 w 6261100"/>
              <a:gd name="connsiteY2" fmla="*/ 13509522 h 13509522"/>
              <a:gd name="connsiteX3" fmla="*/ 0 w 6261100"/>
              <a:gd name="connsiteY3" fmla="*/ 13509522 h 13509522"/>
            </a:gdLst>
            <a:ahLst/>
            <a:cxnLst>
              <a:cxn ang="0">
                <a:pos x="connsiteX0" y="connsiteY0"/>
              </a:cxn>
              <a:cxn ang="0">
                <a:pos x="connsiteX1" y="connsiteY1"/>
              </a:cxn>
              <a:cxn ang="0">
                <a:pos x="connsiteX2" y="connsiteY2"/>
              </a:cxn>
              <a:cxn ang="0">
                <a:pos x="connsiteX3" y="connsiteY3"/>
              </a:cxn>
            </a:cxnLst>
            <a:rect l="l" t="t" r="r" b="b"/>
            <a:pathLst>
              <a:path w="6261100" h="13509522">
                <a:moveTo>
                  <a:pt x="0" y="0"/>
                </a:moveTo>
                <a:lnTo>
                  <a:pt x="6261100" y="0"/>
                </a:lnTo>
                <a:lnTo>
                  <a:pt x="6261100" y="13509522"/>
                </a:lnTo>
                <a:lnTo>
                  <a:pt x="0" y="13509522"/>
                </a:lnTo>
                <a:close/>
              </a:path>
            </a:pathLst>
          </a:custGeom>
          <a:blipFill>
            <a:blip r:embed="rId2"/>
            <a:tile tx="0" ty="0" sx="100000" sy="100000" flip="none" algn="ctr"/>
          </a:blipFill>
          <a:effectLst/>
          <a:scene3d>
            <a:camera prst="orthographicFront">
              <a:rot lat="0" lon="1800000" rev="0"/>
            </a:camera>
            <a:lightRig rig="threePt" dir="t"/>
          </a:scene3d>
        </p:spPr>
        <p:txBody>
          <a:bodyPr wrap="square" anchor="ctr">
            <a:noAutofit/>
          </a:bodyPr>
          <a:lstStyle>
            <a:lvl1pPr marL="0" indent="0" algn="ctr">
              <a:buFontTx/>
              <a:buNone/>
              <a:defRPr sz="2400"/>
            </a:lvl1pPr>
          </a:lstStyle>
          <a:p>
            <a:endParaRPr lang="en-US"/>
          </a:p>
        </p:txBody>
      </p:sp>
      <p:sp>
        <p:nvSpPr>
          <p:cNvPr id="29" name="Picture Placeholder 28">
            <a:extLst>
              <a:ext uri="{FF2B5EF4-FFF2-40B4-BE49-F238E27FC236}">
                <a16:creationId xmlns:a16="http://schemas.microsoft.com/office/drawing/2014/main" id="{1E9F344F-8748-4D29-B4EF-88107DA18CB8}"/>
              </a:ext>
            </a:extLst>
          </p:cNvPr>
          <p:cNvSpPr>
            <a:spLocks noGrp="1"/>
          </p:cNvSpPr>
          <p:nvPr>
            <p:ph type="pic" sz="quarter" idx="13"/>
          </p:nvPr>
        </p:nvSpPr>
        <p:spPr>
          <a:xfrm>
            <a:off x="9067799" y="6312309"/>
            <a:ext cx="6261100" cy="13509522"/>
          </a:xfrm>
          <a:custGeom>
            <a:avLst/>
            <a:gdLst>
              <a:gd name="connsiteX0" fmla="*/ 0 w 6261100"/>
              <a:gd name="connsiteY0" fmla="*/ 0 h 13509522"/>
              <a:gd name="connsiteX1" fmla="*/ 6261100 w 6261100"/>
              <a:gd name="connsiteY1" fmla="*/ 0 h 13509522"/>
              <a:gd name="connsiteX2" fmla="*/ 6261100 w 6261100"/>
              <a:gd name="connsiteY2" fmla="*/ 13509522 h 13509522"/>
              <a:gd name="connsiteX3" fmla="*/ 0 w 6261100"/>
              <a:gd name="connsiteY3" fmla="*/ 13509522 h 13509522"/>
            </a:gdLst>
            <a:ahLst/>
            <a:cxnLst>
              <a:cxn ang="0">
                <a:pos x="connsiteX0" y="connsiteY0"/>
              </a:cxn>
              <a:cxn ang="0">
                <a:pos x="connsiteX1" y="connsiteY1"/>
              </a:cxn>
              <a:cxn ang="0">
                <a:pos x="connsiteX2" y="connsiteY2"/>
              </a:cxn>
              <a:cxn ang="0">
                <a:pos x="connsiteX3" y="connsiteY3"/>
              </a:cxn>
            </a:cxnLst>
            <a:rect l="l" t="t" r="r" b="b"/>
            <a:pathLst>
              <a:path w="6261100" h="13509522">
                <a:moveTo>
                  <a:pt x="0" y="0"/>
                </a:moveTo>
                <a:lnTo>
                  <a:pt x="6261100" y="0"/>
                </a:lnTo>
                <a:lnTo>
                  <a:pt x="6261100" y="13509522"/>
                </a:lnTo>
                <a:lnTo>
                  <a:pt x="0" y="13509522"/>
                </a:lnTo>
                <a:close/>
              </a:path>
            </a:pathLst>
          </a:custGeom>
          <a:blipFill>
            <a:blip r:embed="rId2"/>
            <a:tile tx="0" ty="0" sx="100000" sy="100000" flip="none" algn="ctr"/>
          </a:blipFill>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3783586159"/>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14:presetBounceEnd="80000">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14:bounceEnd="80000">
                                          <p:cBhvr additive="base">
                                            <p:cTn id="7" dur="2500" fill="hold"/>
                                            <p:tgtEl>
                                              <p:spTgt spid="29"/>
                                            </p:tgtEl>
                                            <p:attrNameLst>
                                              <p:attrName>ppt_x</p:attrName>
                                            </p:attrNameLst>
                                          </p:cBhvr>
                                          <p:tavLst>
                                            <p:tav tm="0">
                                              <p:val>
                                                <p:strVal val="#ppt_x"/>
                                              </p:val>
                                            </p:tav>
                                            <p:tav tm="100000">
                                              <p:val>
                                                <p:strVal val="#ppt_x"/>
                                              </p:val>
                                            </p:tav>
                                          </p:tavLst>
                                        </p:anim>
                                        <p:anim calcmode="lin" valueType="num" p14:bounceEnd="80000">
                                          <p:cBhvr additive="base">
                                            <p:cTn id="8" dur="2500" fill="hold"/>
                                            <p:tgtEl>
                                              <p:spTgt spid="29"/>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14:presetBounceEnd="80000">
                                      <p:stCondLst>
                                        <p:cond delay="200"/>
                                      </p:stCondLst>
                                      <p:childTnLst>
                                        <p:set>
                                          <p:cBhvr>
                                            <p:cTn id="10" dur="1" fill="hold">
                                              <p:stCondLst>
                                                <p:cond delay="0"/>
                                              </p:stCondLst>
                                            </p:cTn>
                                            <p:tgtEl>
                                              <p:spTgt spid="31"/>
                                            </p:tgtEl>
                                            <p:attrNameLst>
                                              <p:attrName>style.visibility</p:attrName>
                                            </p:attrNameLst>
                                          </p:cBhvr>
                                          <p:to>
                                            <p:strVal val="visible"/>
                                          </p:to>
                                        </p:set>
                                        <p:anim calcmode="lin" valueType="num" p14:bounceEnd="80000">
                                          <p:cBhvr additive="base">
                                            <p:cTn id="11" dur="2500" fill="hold"/>
                                            <p:tgtEl>
                                              <p:spTgt spid="31"/>
                                            </p:tgtEl>
                                            <p:attrNameLst>
                                              <p:attrName>ppt_x</p:attrName>
                                            </p:attrNameLst>
                                          </p:cBhvr>
                                          <p:tavLst>
                                            <p:tav tm="0">
                                              <p:val>
                                                <p:strVal val="#ppt_x"/>
                                              </p:val>
                                            </p:tav>
                                            <p:tav tm="100000">
                                              <p:val>
                                                <p:strVal val="#ppt_x"/>
                                              </p:val>
                                            </p:tav>
                                          </p:tavLst>
                                        </p:anim>
                                        <p:anim calcmode="lin" valueType="num" p14:bounceEnd="80000">
                                          <p:cBhvr additive="base">
                                            <p:cTn id="12" dur="2500" fill="hold"/>
                                            <p:tgtEl>
                                              <p:spTgt spid="31"/>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14:presetBounceEnd="80000">
                                      <p:stCondLst>
                                        <p:cond delay="400"/>
                                      </p:stCondLst>
                                      <p:childTnLst>
                                        <p:set>
                                          <p:cBhvr>
                                            <p:cTn id="14" dur="1" fill="hold">
                                              <p:stCondLst>
                                                <p:cond delay="0"/>
                                              </p:stCondLst>
                                            </p:cTn>
                                            <p:tgtEl>
                                              <p:spTgt spid="30"/>
                                            </p:tgtEl>
                                            <p:attrNameLst>
                                              <p:attrName>style.visibility</p:attrName>
                                            </p:attrNameLst>
                                          </p:cBhvr>
                                          <p:to>
                                            <p:strVal val="visible"/>
                                          </p:to>
                                        </p:set>
                                        <p:anim calcmode="lin" valueType="num" p14:bounceEnd="80000">
                                          <p:cBhvr additive="base">
                                            <p:cTn id="15" dur="2500" fill="hold"/>
                                            <p:tgtEl>
                                              <p:spTgt spid="30"/>
                                            </p:tgtEl>
                                            <p:attrNameLst>
                                              <p:attrName>ppt_x</p:attrName>
                                            </p:attrNameLst>
                                          </p:cBhvr>
                                          <p:tavLst>
                                            <p:tav tm="0">
                                              <p:val>
                                                <p:strVal val="#ppt_x"/>
                                              </p:val>
                                            </p:tav>
                                            <p:tav tm="100000">
                                              <p:val>
                                                <p:strVal val="#ppt_x"/>
                                              </p:val>
                                            </p:tav>
                                          </p:tavLst>
                                        </p:anim>
                                        <p:anim calcmode="lin" valueType="num" p14:bounceEnd="80000">
                                          <p:cBhvr additive="base">
                                            <p:cTn id="16" dur="2500" fill="hold"/>
                                            <p:tgtEl>
                                              <p:spTgt spid="3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0" grpId="0" animBg="1"/>
          <p:bldP spid="2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2500" fill="hold"/>
                                            <p:tgtEl>
                                              <p:spTgt spid="29"/>
                                            </p:tgtEl>
                                            <p:attrNameLst>
                                              <p:attrName>ppt_x</p:attrName>
                                            </p:attrNameLst>
                                          </p:cBhvr>
                                          <p:tavLst>
                                            <p:tav tm="0">
                                              <p:val>
                                                <p:strVal val="#ppt_x"/>
                                              </p:val>
                                            </p:tav>
                                            <p:tav tm="100000">
                                              <p:val>
                                                <p:strVal val="#ppt_x"/>
                                              </p:val>
                                            </p:tav>
                                          </p:tavLst>
                                        </p:anim>
                                        <p:anim calcmode="lin" valueType="num">
                                          <p:cBhvr additive="base">
                                            <p:cTn id="8" dur="2500" fill="hold"/>
                                            <p:tgtEl>
                                              <p:spTgt spid="29"/>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200"/>
                                      </p:stCondLst>
                                      <p:childTnLst>
                                        <p:set>
                                          <p:cBhvr>
                                            <p:cTn id="10" dur="1" fill="hold">
                                              <p:stCondLst>
                                                <p:cond delay="0"/>
                                              </p:stCondLst>
                                            </p:cTn>
                                            <p:tgtEl>
                                              <p:spTgt spid="31"/>
                                            </p:tgtEl>
                                            <p:attrNameLst>
                                              <p:attrName>style.visibility</p:attrName>
                                            </p:attrNameLst>
                                          </p:cBhvr>
                                          <p:to>
                                            <p:strVal val="visible"/>
                                          </p:to>
                                        </p:set>
                                        <p:anim calcmode="lin" valueType="num">
                                          <p:cBhvr additive="base">
                                            <p:cTn id="11" dur="2500" fill="hold"/>
                                            <p:tgtEl>
                                              <p:spTgt spid="31"/>
                                            </p:tgtEl>
                                            <p:attrNameLst>
                                              <p:attrName>ppt_x</p:attrName>
                                            </p:attrNameLst>
                                          </p:cBhvr>
                                          <p:tavLst>
                                            <p:tav tm="0">
                                              <p:val>
                                                <p:strVal val="#ppt_x"/>
                                              </p:val>
                                            </p:tav>
                                            <p:tav tm="100000">
                                              <p:val>
                                                <p:strVal val="#ppt_x"/>
                                              </p:val>
                                            </p:tav>
                                          </p:tavLst>
                                        </p:anim>
                                        <p:anim calcmode="lin" valueType="num">
                                          <p:cBhvr additive="base">
                                            <p:cTn id="12" dur="2500" fill="hold"/>
                                            <p:tgtEl>
                                              <p:spTgt spid="31"/>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400"/>
                                      </p:stCondLst>
                                      <p:childTnLst>
                                        <p:set>
                                          <p:cBhvr>
                                            <p:cTn id="14" dur="1" fill="hold">
                                              <p:stCondLst>
                                                <p:cond delay="0"/>
                                              </p:stCondLst>
                                            </p:cTn>
                                            <p:tgtEl>
                                              <p:spTgt spid="30"/>
                                            </p:tgtEl>
                                            <p:attrNameLst>
                                              <p:attrName>style.visibility</p:attrName>
                                            </p:attrNameLst>
                                          </p:cBhvr>
                                          <p:to>
                                            <p:strVal val="visible"/>
                                          </p:to>
                                        </p:set>
                                        <p:anim calcmode="lin" valueType="num">
                                          <p:cBhvr additive="base">
                                            <p:cTn id="15" dur="2500" fill="hold"/>
                                            <p:tgtEl>
                                              <p:spTgt spid="30"/>
                                            </p:tgtEl>
                                            <p:attrNameLst>
                                              <p:attrName>ppt_x</p:attrName>
                                            </p:attrNameLst>
                                          </p:cBhvr>
                                          <p:tavLst>
                                            <p:tav tm="0">
                                              <p:val>
                                                <p:strVal val="#ppt_x"/>
                                              </p:val>
                                            </p:tav>
                                            <p:tav tm="100000">
                                              <p:val>
                                                <p:strVal val="#ppt_x"/>
                                              </p:val>
                                            </p:tav>
                                          </p:tavLst>
                                        </p:anim>
                                        <p:anim calcmode="lin" valueType="num">
                                          <p:cBhvr additive="base">
                                            <p:cTn id="16" dur="2500" fill="hold"/>
                                            <p:tgtEl>
                                              <p:spTgt spid="3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0" grpId="0" animBg="1"/>
          <p:bldP spid="29" grpId="0" animBg="1"/>
        </p:bldLst>
      </p:timing>
    </mc:Fallback>
  </mc:AlternateConten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44_Custom Layout">
    <p:spTree>
      <p:nvGrpSpPr>
        <p:cNvPr id="1" name=""/>
        <p:cNvGrpSpPr/>
        <p:nvPr/>
      </p:nvGrpSpPr>
      <p:grpSpPr>
        <a:xfrm>
          <a:off x="0" y="0"/>
          <a:ext cx="0" cy="0"/>
          <a:chOff x="0" y="0"/>
          <a:chExt cx="0" cy="0"/>
        </a:xfrm>
      </p:grpSpPr>
      <p:sp>
        <p:nvSpPr>
          <p:cNvPr id="4" name="Picture Placeholder 4">
            <a:extLst>
              <a:ext uri="{FF2B5EF4-FFF2-40B4-BE49-F238E27FC236}">
                <a16:creationId xmlns:a16="http://schemas.microsoft.com/office/drawing/2014/main" id="{14A02EFB-B385-47FF-9B8B-D0AF70EB0ACA}"/>
              </a:ext>
            </a:extLst>
          </p:cNvPr>
          <p:cNvSpPr>
            <a:spLocks noGrp="1"/>
          </p:cNvSpPr>
          <p:nvPr>
            <p:ph type="pic" sz="quarter" idx="14" hasCustomPrompt="1"/>
          </p:nvPr>
        </p:nvSpPr>
        <p:spPr>
          <a:xfrm>
            <a:off x="6577136" y="1250536"/>
            <a:ext cx="5514850" cy="11214927"/>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21156044" lon="19471222" rev="2142000"/>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Tree>
    <p:extLst>
      <p:ext uri="{BB962C8B-B14F-4D97-AF65-F5344CB8AC3E}">
        <p14:creationId xmlns:p14="http://schemas.microsoft.com/office/powerpoint/2010/main" val="3779740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4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45_Custom Layout">
    <p:spTree>
      <p:nvGrpSpPr>
        <p:cNvPr id="1" name=""/>
        <p:cNvGrpSpPr/>
        <p:nvPr/>
      </p:nvGrpSpPr>
      <p:grpSpPr>
        <a:xfrm>
          <a:off x="0" y="0"/>
          <a:ext cx="0" cy="0"/>
          <a:chOff x="0" y="0"/>
          <a:chExt cx="0" cy="0"/>
        </a:xfrm>
      </p:grpSpPr>
      <p:sp>
        <p:nvSpPr>
          <p:cNvPr id="4" name="Picture Placeholder 4">
            <a:extLst>
              <a:ext uri="{FF2B5EF4-FFF2-40B4-BE49-F238E27FC236}">
                <a16:creationId xmlns:a16="http://schemas.microsoft.com/office/drawing/2014/main" id="{14A02EFB-B385-47FF-9B8B-D0AF70EB0ACA}"/>
              </a:ext>
            </a:extLst>
          </p:cNvPr>
          <p:cNvSpPr>
            <a:spLocks noGrp="1"/>
          </p:cNvSpPr>
          <p:nvPr>
            <p:ph type="pic" sz="quarter" idx="14" hasCustomPrompt="1"/>
          </p:nvPr>
        </p:nvSpPr>
        <p:spPr>
          <a:xfrm>
            <a:off x="6577136" y="1250536"/>
            <a:ext cx="5514850" cy="11214927"/>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21156044" lon="19471222" rev="2142000"/>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Tree>
    <p:extLst>
      <p:ext uri="{BB962C8B-B14F-4D97-AF65-F5344CB8AC3E}">
        <p14:creationId xmlns:p14="http://schemas.microsoft.com/office/powerpoint/2010/main" val="1607543996"/>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41_Custom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D623F710-3A2E-425B-A333-5A92DAD13EA9}"/>
              </a:ext>
            </a:extLst>
          </p:cNvPr>
          <p:cNvSpPr>
            <a:spLocks noGrp="1" noChangeAspect="1"/>
          </p:cNvSpPr>
          <p:nvPr>
            <p:ph type="pic" sz="quarter" idx="13" hasCustomPrompt="1"/>
          </p:nvPr>
        </p:nvSpPr>
        <p:spPr>
          <a:xfrm>
            <a:off x="5821505" y="4954300"/>
            <a:ext cx="4208229" cy="9379524"/>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19634922" lon="19414224" rev="3362221"/>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6" name="Picture Placeholder 4">
            <a:extLst>
              <a:ext uri="{FF2B5EF4-FFF2-40B4-BE49-F238E27FC236}">
                <a16:creationId xmlns:a16="http://schemas.microsoft.com/office/drawing/2014/main" id="{A28F13BA-1910-4632-AD0A-D7B0A4CE4C4D}"/>
              </a:ext>
            </a:extLst>
          </p:cNvPr>
          <p:cNvSpPr>
            <a:spLocks noGrp="1" noChangeAspect="1"/>
          </p:cNvSpPr>
          <p:nvPr>
            <p:ph type="pic" sz="quarter" idx="14" hasCustomPrompt="1"/>
          </p:nvPr>
        </p:nvSpPr>
        <p:spPr>
          <a:xfrm>
            <a:off x="10007531" y="1913845"/>
            <a:ext cx="4208229" cy="9379524"/>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19634922" lon="19414224" rev="3362221"/>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7" name="Picture Placeholder 4">
            <a:extLst>
              <a:ext uri="{FF2B5EF4-FFF2-40B4-BE49-F238E27FC236}">
                <a16:creationId xmlns:a16="http://schemas.microsoft.com/office/drawing/2014/main" id="{4DD410A9-9FE3-4789-A7BC-46C85AFCD272}"/>
              </a:ext>
            </a:extLst>
          </p:cNvPr>
          <p:cNvSpPr>
            <a:spLocks noGrp="1" noChangeAspect="1"/>
          </p:cNvSpPr>
          <p:nvPr>
            <p:ph type="pic" sz="quarter" idx="15" hasCustomPrompt="1"/>
          </p:nvPr>
        </p:nvSpPr>
        <p:spPr>
          <a:xfrm>
            <a:off x="14258378" y="-947283"/>
            <a:ext cx="4208229" cy="9379524"/>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19634922" lon="19414224" rev="3362221"/>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Tree>
    <p:extLst>
      <p:ext uri="{BB962C8B-B14F-4D97-AF65-F5344CB8AC3E}">
        <p14:creationId xmlns:p14="http://schemas.microsoft.com/office/powerpoint/2010/main" val="1032242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4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160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180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42_Custom Layout">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4DD410A9-9FE3-4789-A7BC-46C85AFCD272}"/>
              </a:ext>
            </a:extLst>
          </p:cNvPr>
          <p:cNvSpPr>
            <a:spLocks noGrp="1" noChangeAspect="1"/>
          </p:cNvSpPr>
          <p:nvPr>
            <p:ph type="pic" sz="quarter" idx="15" hasCustomPrompt="1"/>
          </p:nvPr>
        </p:nvSpPr>
        <p:spPr>
          <a:xfrm>
            <a:off x="12027533" y="-509875"/>
            <a:ext cx="4208229" cy="9379524"/>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19634922" lon="19414224" rev="3362221"/>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16" name="Picture Placeholder 4">
            <a:extLst>
              <a:ext uri="{FF2B5EF4-FFF2-40B4-BE49-F238E27FC236}">
                <a16:creationId xmlns:a16="http://schemas.microsoft.com/office/drawing/2014/main" id="{7A52C93F-F0CC-4A4A-ABA9-5A30489F2F8E}"/>
              </a:ext>
            </a:extLst>
          </p:cNvPr>
          <p:cNvSpPr>
            <a:spLocks noGrp="1" noChangeAspect="1"/>
          </p:cNvSpPr>
          <p:nvPr>
            <p:ph type="pic" sz="quarter" idx="16" hasCustomPrompt="1"/>
          </p:nvPr>
        </p:nvSpPr>
        <p:spPr>
          <a:xfrm>
            <a:off x="10624821" y="4481242"/>
            <a:ext cx="4208229" cy="9379524"/>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19634922" lon="19414224" rev="3362221"/>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17" name="Picture Placeholder 4">
            <a:extLst>
              <a:ext uri="{FF2B5EF4-FFF2-40B4-BE49-F238E27FC236}">
                <a16:creationId xmlns:a16="http://schemas.microsoft.com/office/drawing/2014/main" id="{DAA3E768-26D8-4B93-883E-2190238146FB}"/>
              </a:ext>
            </a:extLst>
          </p:cNvPr>
          <p:cNvSpPr>
            <a:spLocks noGrp="1" noChangeAspect="1"/>
          </p:cNvSpPr>
          <p:nvPr>
            <p:ph type="pic" sz="quarter" idx="17" hasCustomPrompt="1"/>
          </p:nvPr>
        </p:nvSpPr>
        <p:spPr>
          <a:xfrm>
            <a:off x="2645361" y="-877539"/>
            <a:ext cx="4208229" cy="9379524"/>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19634922" lon="19414224" rev="3362221"/>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18" name="Picture Placeholder 4">
            <a:extLst>
              <a:ext uri="{FF2B5EF4-FFF2-40B4-BE49-F238E27FC236}">
                <a16:creationId xmlns:a16="http://schemas.microsoft.com/office/drawing/2014/main" id="{9A96855E-0C0B-42CE-91C9-AE3C8F1221FD}"/>
              </a:ext>
            </a:extLst>
          </p:cNvPr>
          <p:cNvSpPr>
            <a:spLocks noGrp="1" noChangeAspect="1"/>
          </p:cNvSpPr>
          <p:nvPr>
            <p:ph type="pic" sz="quarter" idx="18" hasCustomPrompt="1"/>
          </p:nvPr>
        </p:nvSpPr>
        <p:spPr>
          <a:xfrm>
            <a:off x="18611837" y="9813592"/>
            <a:ext cx="4208229" cy="9379524"/>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19634922" lon="19414224" rev="3362221"/>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19" name="Picture Placeholder 4">
            <a:extLst>
              <a:ext uri="{FF2B5EF4-FFF2-40B4-BE49-F238E27FC236}">
                <a16:creationId xmlns:a16="http://schemas.microsoft.com/office/drawing/2014/main" id="{931DAE40-C18E-4237-B28F-25D660550E74}"/>
              </a:ext>
            </a:extLst>
          </p:cNvPr>
          <p:cNvSpPr>
            <a:spLocks noGrp="1" noChangeAspect="1"/>
          </p:cNvSpPr>
          <p:nvPr>
            <p:ph type="pic" sz="quarter" idx="19" hasCustomPrompt="1"/>
          </p:nvPr>
        </p:nvSpPr>
        <p:spPr>
          <a:xfrm>
            <a:off x="20043589" y="4895684"/>
            <a:ext cx="4208229" cy="9379524"/>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19634922" lon="19414224" rev="3362221"/>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20" name="Picture Placeholder 4">
            <a:extLst>
              <a:ext uri="{FF2B5EF4-FFF2-40B4-BE49-F238E27FC236}">
                <a16:creationId xmlns:a16="http://schemas.microsoft.com/office/drawing/2014/main" id="{02AD1624-5BD6-4E5E-B307-26317D0BDFEC}"/>
              </a:ext>
            </a:extLst>
          </p:cNvPr>
          <p:cNvSpPr>
            <a:spLocks noGrp="1" noChangeAspect="1"/>
          </p:cNvSpPr>
          <p:nvPr>
            <p:ph type="pic" sz="quarter" idx="20" hasCustomPrompt="1"/>
          </p:nvPr>
        </p:nvSpPr>
        <p:spPr>
          <a:xfrm>
            <a:off x="19802143" y="-1116150"/>
            <a:ext cx="4208229" cy="9379524"/>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19634922" lon="19414224" rev="3362221"/>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21" name="Picture Placeholder 4">
            <a:extLst>
              <a:ext uri="{FF2B5EF4-FFF2-40B4-BE49-F238E27FC236}">
                <a16:creationId xmlns:a16="http://schemas.microsoft.com/office/drawing/2014/main" id="{F76A9713-42A3-4558-AF3C-975E68B3604A}"/>
              </a:ext>
            </a:extLst>
          </p:cNvPr>
          <p:cNvSpPr>
            <a:spLocks noGrp="1" noChangeAspect="1"/>
          </p:cNvSpPr>
          <p:nvPr>
            <p:ph type="pic" sz="quarter" idx="21" hasCustomPrompt="1"/>
          </p:nvPr>
        </p:nvSpPr>
        <p:spPr>
          <a:xfrm>
            <a:off x="11837085" y="-6472749"/>
            <a:ext cx="4208229" cy="9379524"/>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19634922" lon="19414224" rev="3362221"/>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22" name="Picture Placeholder 4">
            <a:extLst>
              <a:ext uri="{FF2B5EF4-FFF2-40B4-BE49-F238E27FC236}">
                <a16:creationId xmlns:a16="http://schemas.microsoft.com/office/drawing/2014/main" id="{AFD2B53B-0A07-43BF-9BEA-C72C900E6505}"/>
              </a:ext>
            </a:extLst>
          </p:cNvPr>
          <p:cNvSpPr>
            <a:spLocks noGrp="1" noChangeAspect="1"/>
          </p:cNvSpPr>
          <p:nvPr>
            <p:ph type="pic" sz="quarter" idx="22" hasCustomPrompt="1"/>
          </p:nvPr>
        </p:nvSpPr>
        <p:spPr>
          <a:xfrm>
            <a:off x="4054561" y="-5798292"/>
            <a:ext cx="4208229" cy="9379524"/>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19634922" lon="19414224" rev="3362221"/>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Tree>
    <p:extLst>
      <p:ext uri="{BB962C8B-B14F-4D97-AF65-F5344CB8AC3E}">
        <p14:creationId xmlns:p14="http://schemas.microsoft.com/office/powerpoint/2010/main" val="2629087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40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300"/>
                                        <p:tgtEl>
                                          <p:spTgt spid="17"/>
                                        </p:tgtEl>
                                      </p:cBhvr>
                                    </p:animEffect>
                                  </p:childTnLst>
                                </p:cTn>
                              </p:par>
                              <p:par>
                                <p:cTn id="8" presetID="10" presetClass="entr" presetSubtype="0" fill="hold" grpId="0" nodeType="withEffect">
                                  <p:stCondLst>
                                    <p:cond delay="160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300"/>
                                        <p:tgtEl>
                                          <p:spTgt spid="16"/>
                                        </p:tgtEl>
                                      </p:cBhvr>
                                    </p:animEffect>
                                  </p:childTnLst>
                                </p:cTn>
                              </p:par>
                              <p:par>
                                <p:cTn id="11" presetID="10" presetClass="entr" presetSubtype="0" fill="hold" grpId="0" nodeType="withEffect">
                                  <p:stCondLst>
                                    <p:cond delay="180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300"/>
                                        <p:tgtEl>
                                          <p:spTgt spid="18"/>
                                        </p:tgtEl>
                                      </p:cBhvr>
                                    </p:animEffect>
                                  </p:childTnLst>
                                </p:cTn>
                              </p:par>
                              <p:par>
                                <p:cTn id="14" presetID="10" presetClass="entr" presetSubtype="0" fill="hold" grpId="0" nodeType="withEffect">
                                  <p:stCondLst>
                                    <p:cond delay="2000"/>
                                  </p:stCondLst>
                                  <p:childTnLst>
                                    <p:set>
                                      <p:cBhvr>
                                        <p:cTn id="15" dur="1" fill="hold">
                                          <p:stCondLst>
                                            <p:cond delay="0"/>
                                          </p:stCondLst>
                                        </p:cTn>
                                        <p:tgtEl>
                                          <p:spTgt spid="22"/>
                                        </p:tgtEl>
                                        <p:attrNameLst>
                                          <p:attrName>style.visibility</p:attrName>
                                        </p:attrNameLst>
                                      </p:cBhvr>
                                      <p:to>
                                        <p:strVal val="visible"/>
                                      </p:to>
                                    </p:set>
                                    <p:animEffect transition="in" filter="fade">
                                      <p:cBhvr>
                                        <p:cTn id="16" dur="300"/>
                                        <p:tgtEl>
                                          <p:spTgt spid="22"/>
                                        </p:tgtEl>
                                      </p:cBhvr>
                                    </p:animEffect>
                                  </p:childTnLst>
                                </p:cTn>
                              </p:par>
                              <p:par>
                                <p:cTn id="17" presetID="10" presetClass="entr" presetSubtype="0" fill="hold" grpId="0" nodeType="withEffect">
                                  <p:stCondLst>
                                    <p:cond delay="220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300"/>
                                        <p:tgtEl>
                                          <p:spTgt spid="7"/>
                                        </p:tgtEl>
                                      </p:cBhvr>
                                    </p:animEffect>
                                  </p:childTnLst>
                                </p:cTn>
                              </p:par>
                              <p:par>
                                <p:cTn id="20" presetID="10" presetClass="entr" presetSubtype="0" fill="hold" grpId="0" nodeType="withEffect">
                                  <p:stCondLst>
                                    <p:cond delay="240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300"/>
                                        <p:tgtEl>
                                          <p:spTgt spid="19"/>
                                        </p:tgtEl>
                                      </p:cBhvr>
                                    </p:animEffect>
                                  </p:childTnLst>
                                </p:cTn>
                              </p:par>
                              <p:par>
                                <p:cTn id="23" presetID="10" presetClass="entr" presetSubtype="0" fill="hold" grpId="0" nodeType="withEffect">
                                  <p:stCondLst>
                                    <p:cond delay="2600"/>
                                  </p:stCondLst>
                                  <p:childTnLst>
                                    <p:set>
                                      <p:cBhvr>
                                        <p:cTn id="24" dur="1" fill="hold">
                                          <p:stCondLst>
                                            <p:cond delay="0"/>
                                          </p:stCondLst>
                                        </p:cTn>
                                        <p:tgtEl>
                                          <p:spTgt spid="21"/>
                                        </p:tgtEl>
                                        <p:attrNameLst>
                                          <p:attrName>style.visibility</p:attrName>
                                        </p:attrNameLst>
                                      </p:cBhvr>
                                      <p:to>
                                        <p:strVal val="visible"/>
                                      </p:to>
                                    </p:set>
                                    <p:animEffect transition="in" filter="fade">
                                      <p:cBhvr>
                                        <p:cTn id="25" dur="300"/>
                                        <p:tgtEl>
                                          <p:spTgt spid="21"/>
                                        </p:tgtEl>
                                      </p:cBhvr>
                                    </p:animEffect>
                                  </p:childTnLst>
                                </p:cTn>
                              </p:par>
                              <p:par>
                                <p:cTn id="26" presetID="10" presetClass="entr" presetSubtype="0" fill="hold" grpId="0" nodeType="withEffect">
                                  <p:stCondLst>
                                    <p:cond delay="2800"/>
                                  </p:stCondLst>
                                  <p:childTnLst>
                                    <p:set>
                                      <p:cBhvr>
                                        <p:cTn id="27" dur="1" fill="hold">
                                          <p:stCondLst>
                                            <p:cond delay="0"/>
                                          </p:stCondLst>
                                        </p:cTn>
                                        <p:tgtEl>
                                          <p:spTgt spid="20"/>
                                        </p:tgtEl>
                                        <p:attrNameLst>
                                          <p:attrName>style.visibility</p:attrName>
                                        </p:attrNameLst>
                                      </p:cBhvr>
                                      <p:to>
                                        <p:strVal val="visible"/>
                                      </p:to>
                                    </p:set>
                                    <p:animEffect transition="in" filter="fade">
                                      <p:cBhvr>
                                        <p:cTn id="28" dur="3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6" grpId="0" animBg="1"/>
      <p:bldP spid="17" grpId="0" animBg="1"/>
      <p:bldP spid="18" grpId="0" animBg="1"/>
      <p:bldP spid="19" grpId="0" animBg="1"/>
      <p:bldP spid="20" grpId="0" animBg="1"/>
      <p:bldP spid="21" grpId="0" animBg="1"/>
      <p:bldP spid="22" grpId="0" animBg="1"/>
    </p:bldLst>
  </p:timing>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49_Custom Layout">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4DD410A9-9FE3-4789-A7BC-46C85AFCD272}"/>
              </a:ext>
            </a:extLst>
          </p:cNvPr>
          <p:cNvSpPr>
            <a:spLocks noGrp="1" noChangeAspect="1"/>
          </p:cNvSpPr>
          <p:nvPr>
            <p:ph type="pic" sz="quarter" idx="15" hasCustomPrompt="1"/>
          </p:nvPr>
        </p:nvSpPr>
        <p:spPr>
          <a:xfrm>
            <a:off x="9055803" y="67920"/>
            <a:ext cx="6161268" cy="13732561"/>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19634922" lon="19414224" rev="3362221"/>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Tree>
    <p:extLst>
      <p:ext uri="{BB962C8B-B14F-4D97-AF65-F5344CB8AC3E}">
        <p14:creationId xmlns:p14="http://schemas.microsoft.com/office/powerpoint/2010/main" val="2125365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3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40_Custom Layout">
    <p:spTree>
      <p:nvGrpSpPr>
        <p:cNvPr id="1" name=""/>
        <p:cNvGrpSpPr/>
        <p:nvPr/>
      </p:nvGrpSpPr>
      <p:grpSpPr>
        <a:xfrm>
          <a:off x="0" y="0"/>
          <a:ext cx="0" cy="0"/>
          <a:chOff x="0" y="0"/>
          <a:chExt cx="0" cy="0"/>
        </a:xfrm>
      </p:grpSpPr>
      <p:sp>
        <p:nvSpPr>
          <p:cNvPr id="6" name="Picture Placeholder 4">
            <a:extLst>
              <a:ext uri="{FF2B5EF4-FFF2-40B4-BE49-F238E27FC236}">
                <a16:creationId xmlns:a16="http://schemas.microsoft.com/office/drawing/2014/main" id="{A0442CB4-02A3-445D-B385-3A537BC279F1}"/>
              </a:ext>
            </a:extLst>
          </p:cNvPr>
          <p:cNvSpPr>
            <a:spLocks noGrp="1" noChangeAspect="1"/>
          </p:cNvSpPr>
          <p:nvPr>
            <p:ph type="pic" sz="quarter" idx="13" hasCustomPrompt="1"/>
          </p:nvPr>
        </p:nvSpPr>
        <p:spPr>
          <a:xfrm>
            <a:off x="7106242" y="1813907"/>
            <a:ext cx="4208229" cy="9379524"/>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19634922" lon="19414224" rev="3362221"/>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7" name="Picture Placeholder 4">
            <a:extLst>
              <a:ext uri="{FF2B5EF4-FFF2-40B4-BE49-F238E27FC236}">
                <a16:creationId xmlns:a16="http://schemas.microsoft.com/office/drawing/2014/main" id="{A69A1D6E-551A-4D95-8296-50971FFD7083}"/>
              </a:ext>
            </a:extLst>
          </p:cNvPr>
          <p:cNvSpPr>
            <a:spLocks noGrp="1" noChangeAspect="1"/>
          </p:cNvSpPr>
          <p:nvPr>
            <p:ph type="pic" sz="quarter" idx="14" hasCustomPrompt="1"/>
          </p:nvPr>
        </p:nvSpPr>
        <p:spPr>
          <a:xfrm>
            <a:off x="11485560" y="-1185515"/>
            <a:ext cx="4208229" cy="9379524"/>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19634922" lon="19414224" rev="3362221"/>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8" name="Picture Placeholder 4">
            <a:extLst>
              <a:ext uri="{FF2B5EF4-FFF2-40B4-BE49-F238E27FC236}">
                <a16:creationId xmlns:a16="http://schemas.microsoft.com/office/drawing/2014/main" id="{319540A2-5E76-49FF-B414-5A30F6EF70D6}"/>
              </a:ext>
            </a:extLst>
          </p:cNvPr>
          <p:cNvSpPr>
            <a:spLocks noGrp="1" noChangeAspect="1"/>
          </p:cNvSpPr>
          <p:nvPr>
            <p:ph type="pic" sz="quarter" idx="15" hasCustomPrompt="1"/>
          </p:nvPr>
        </p:nvSpPr>
        <p:spPr>
          <a:xfrm>
            <a:off x="2891482" y="4960650"/>
            <a:ext cx="4208229" cy="9379524"/>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19634922" lon="19414224" rev="3362221"/>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Tree>
    <p:extLst>
      <p:ext uri="{BB962C8B-B14F-4D97-AF65-F5344CB8AC3E}">
        <p14:creationId xmlns:p14="http://schemas.microsoft.com/office/powerpoint/2010/main" val="470299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4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160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180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35_Custom Layout">
    <p:bg>
      <p:bgPr>
        <a:solidFill>
          <a:srgbClr val="131D29"/>
        </a:solidFill>
        <a:effectLst/>
      </p:bgPr>
    </p:bg>
    <p:spTree>
      <p:nvGrpSpPr>
        <p:cNvPr id="1" name=""/>
        <p:cNvGrpSpPr/>
        <p:nvPr/>
      </p:nvGrpSpPr>
      <p:grpSpPr>
        <a:xfrm>
          <a:off x="0" y="0"/>
          <a:ext cx="0" cy="0"/>
          <a:chOff x="0" y="0"/>
          <a:chExt cx="0" cy="0"/>
        </a:xfrm>
      </p:grpSpPr>
      <p:sp>
        <p:nvSpPr>
          <p:cNvPr id="9" name="Picture Placeholder 4">
            <a:extLst>
              <a:ext uri="{FF2B5EF4-FFF2-40B4-BE49-F238E27FC236}">
                <a16:creationId xmlns:a16="http://schemas.microsoft.com/office/drawing/2014/main" id="{6DB8D0F1-3783-4D29-ABF1-F6032F25C822}"/>
              </a:ext>
            </a:extLst>
          </p:cNvPr>
          <p:cNvSpPr>
            <a:spLocks noGrp="1" noChangeAspect="1"/>
          </p:cNvSpPr>
          <p:nvPr>
            <p:ph type="pic" sz="quarter" idx="13" hasCustomPrompt="1"/>
          </p:nvPr>
        </p:nvSpPr>
        <p:spPr>
          <a:xfrm>
            <a:off x="9640875" y="1133379"/>
            <a:ext cx="4815354" cy="10283575"/>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BottomDown"/>
            <a:lightRig rig="threePt" dir="t"/>
          </a:scene3d>
        </p:spPr>
        <p:txBody>
          <a:bodyPr wrap="square" anchor="ctr">
            <a:noAutofit/>
          </a:bodyPr>
          <a:lstStyle>
            <a:lvl1pPr marL="0" indent="0" algn="ctr">
              <a:buFontTx/>
              <a:buNone/>
              <a:defRPr sz="4400">
                <a:solidFill>
                  <a:schemeClr val="tx1">
                    <a:lumMod val="25000"/>
                    <a:lumOff val="75000"/>
                  </a:schemeClr>
                </a:solidFill>
              </a:defRPr>
            </a:lvl1pPr>
          </a:lstStyle>
          <a:p>
            <a:r>
              <a:rPr lang="en-US"/>
              <a:t>Drop in here your images </a:t>
            </a:r>
          </a:p>
        </p:txBody>
      </p:sp>
      <p:sp>
        <p:nvSpPr>
          <p:cNvPr id="18" name="Picture Placeholder 4">
            <a:extLst>
              <a:ext uri="{FF2B5EF4-FFF2-40B4-BE49-F238E27FC236}">
                <a16:creationId xmlns:a16="http://schemas.microsoft.com/office/drawing/2014/main" id="{9FFAD1B3-C6C0-4BF6-A7B0-B7952B535F66}"/>
              </a:ext>
            </a:extLst>
          </p:cNvPr>
          <p:cNvSpPr>
            <a:spLocks noGrp="1" noChangeAspect="1"/>
          </p:cNvSpPr>
          <p:nvPr>
            <p:ph type="pic" sz="quarter" idx="14" hasCustomPrompt="1"/>
          </p:nvPr>
        </p:nvSpPr>
        <p:spPr>
          <a:xfrm>
            <a:off x="20023878" y="1569065"/>
            <a:ext cx="4815354" cy="10283575"/>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BottomDown"/>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19" name="Picture Placeholder 4">
            <a:extLst>
              <a:ext uri="{FF2B5EF4-FFF2-40B4-BE49-F238E27FC236}">
                <a16:creationId xmlns:a16="http://schemas.microsoft.com/office/drawing/2014/main" id="{D0A9357A-2328-4772-ACFB-502367CA9F74}"/>
              </a:ext>
            </a:extLst>
          </p:cNvPr>
          <p:cNvSpPr>
            <a:spLocks noGrp="1" noChangeAspect="1"/>
          </p:cNvSpPr>
          <p:nvPr>
            <p:ph type="pic" sz="quarter" idx="15" hasCustomPrompt="1"/>
          </p:nvPr>
        </p:nvSpPr>
        <p:spPr>
          <a:xfrm>
            <a:off x="10755547" y="6989685"/>
            <a:ext cx="4815354" cy="10283575"/>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BottomDown"/>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20" name="Picture Placeholder 4">
            <a:extLst>
              <a:ext uri="{FF2B5EF4-FFF2-40B4-BE49-F238E27FC236}">
                <a16:creationId xmlns:a16="http://schemas.microsoft.com/office/drawing/2014/main" id="{27DBCCB7-6EA6-4E72-950B-7C3B221CF6F4}"/>
              </a:ext>
            </a:extLst>
          </p:cNvPr>
          <p:cNvSpPr>
            <a:spLocks noGrp="1" noChangeAspect="1"/>
          </p:cNvSpPr>
          <p:nvPr>
            <p:ph type="pic" sz="quarter" idx="16" hasCustomPrompt="1"/>
          </p:nvPr>
        </p:nvSpPr>
        <p:spPr>
          <a:xfrm>
            <a:off x="172798" y="6723552"/>
            <a:ext cx="4815354" cy="10283575"/>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BottomDown"/>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21" name="Picture Placeholder 4">
            <a:extLst>
              <a:ext uri="{FF2B5EF4-FFF2-40B4-BE49-F238E27FC236}">
                <a16:creationId xmlns:a16="http://schemas.microsoft.com/office/drawing/2014/main" id="{6687E59D-80A1-42F6-8D0F-2B38FAADDA89}"/>
              </a:ext>
            </a:extLst>
          </p:cNvPr>
          <p:cNvSpPr>
            <a:spLocks noGrp="1" noChangeAspect="1"/>
          </p:cNvSpPr>
          <p:nvPr>
            <p:ph type="pic" sz="quarter" idx="17" hasCustomPrompt="1"/>
          </p:nvPr>
        </p:nvSpPr>
        <p:spPr>
          <a:xfrm>
            <a:off x="-2024916" y="1366852"/>
            <a:ext cx="4815354" cy="10283575"/>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BottomDown"/>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22" name="Picture Placeholder 4">
            <a:extLst>
              <a:ext uri="{FF2B5EF4-FFF2-40B4-BE49-F238E27FC236}">
                <a16:creationId xmlns:a16="http://schemas.microsoft.com/office/drawing/2014/main" id="{7E715FB8-53EA-4919-B1E4-B609DAC360A8}"/>
              </a:ext>
            </a:extLst>
          </p:cNvPr>
          <p:cNvSpPr>
            <a:spLocks noGrp="1" noChangeAspect="1"/>
          </p:cNvSpPr>
          <p:nvPr>
            <p:ph type="pic" sz="quarter" idx="18" hasCustomPrompt="1"/>
          </p:nvPr>
        </p:nvSpPr>
        <p:spPr>
          <a:xfrm>
            <a:off x="7280630" y="-4310984"/>
            <a:ext cx="4815354" cy="10283575"/>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BottomDown"/>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23" name="Picture Placeholder 4">
            <a:extLst>
              <a:ext uri="{FF2B5EF4-FFF2-40B4-BE49-F238E27FC236}">
                <a16:creationId xmlns:a16="http://schemas.microsoft.com/office/drawing/2014/main" id="{C46817BB-A669-43D4-9706-C0D2D144FE50}"/>
              </a:ext>
            </a:extLst>
          </p:cNvPr>
          <p:cNvSpPr>
            <a:spLocks noGrp="1" noChangeAspect="1"/>
          </p:cNvSpPr>
          <p:nvPr>
            <p:ph type="pic" sz="quarter" idx="19" hasCustomPrompt="1"/>
          </p:nvPr>
        </p:nvSpPr>
        <p:spPr>
          <a:xfrm>
            <a:off x="18755210" y="-4350177"/>
            <a:ext cx="4815354" cy="10283575"/>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BottomDown"/>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Tree>
    <p:extLst>
      <p:ext uri="{BB962C8B-B14F-4D97-AF65-F5344CB8AC3E}">
        <p14:creationId xmlns:p14="http://schemas.microsoft.com/office/powerpoint/2010/main" val="90165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40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300"/>
                                        <p:tgtEl>
                                          <p:spTgt spid="23"/>
                                        </p:tgtEl>
                                      </p:cBhvr>
                                    </p:animEffect>
                                  </p:childTnLst>
                                </p:cTn>
                              </p:par>
                              <p:par>
                                <p:cTn id="8" presetID="10" presetClass="entr" presetSubtype="0" fill="hold" grpId="0" nodeType="withEffect">
                                  <p:stCondLst>
                                    <p:cond delay="160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300"/>
                                        <p:tgtEl>
                                          <p:spTgt spid="22"/>
                                        </p:tgtEl>
                                      </p:cBhvr>
                                    </p:animEffect>
                                  </p:childTnLst>
                                </p:cTn>
                              </p:par>
                              <p:par>
                                <p:cTn id="11" presetID="10" presetClass="entr" presetSubtype="0" fill="hold" grpId="0" nodeType="withEffect">
                                  <p:stCondLst>
                                    <p:cond delay="180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300"/>
                                        <p:tgtEl>
                                          <p:spTgt spid="21"/>
                                        </p:tgtEl>
                                      </p:cBhvr>
                                    </p:animEffect>
                                  </p:childTnLst>
                                </p:cTn>
                              </p:par>
                              <p:par>
                                <p:cTn id="14" presetID="10" presetClass="entr" presetSubtype="0" fill="hold" grpId="0" nodeType="withEffect">
                                  <p:stCondLst>
                                    <p:cond delay="200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300"/>
                                        <p:tgtEl>
                                          <p:spTgt spid="9"/>
                                        </p:tgtEl>
                                      </p:cBhvr>
                                    </p:animEffect>
                                  </p:childTnLst>
                                </p:cTn>
                              </p:par>
                              <p:par>
                                <p:cTn id="17" presetID="10" presetClass="entr" presetSubtype="0" fill="hold" grpId="0" nodeType="withEffect">
                                  <p:stCondLst>
                                    <p:cond delay="220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300"/>
                                        <p:tgtEl>
                                          <p:spTgt spid="20"/>
                                        </p:tgtEl>
                                      </p:cBhvr>
                                    </p:animEffect>
                                  </p:childTnLst>
                                </p:cTn>
                              </p:par>
                              <p:par>
                                <p:cTn id="20" presetID="10" presetClass="entr" presetSubtype="0" fill="hold" grpId="0" nodeType="withEffect">
                                  <p:stCondLst>
                                    <p:cond delay="240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300"/>
                                        <p:tgtEl>
                                          <p:spTgt spid="18"/>
                                        </p:tgtEl>
                                      </p:cBhvr>
                                    </p:animEffect>
                                  </p:childTnLst>
                                </p:cTn>
                              </p:par>
                              <p:par>
                                <p:cTn id="23" presetID="10" presetClass="entr" presetSubtype="0" fill="hold" grpId="0" nodeType="withEffect">
                                  <p:stCondLst>
                                    <p:cond delay="2600"/>
                                  </p:stCondLst>
                                  <p:childTnLst>
                                    <p:set>
                                      <p:cBhvr>
                                        <p:cTn id="24" dur="1" fill="hold">
                                          <p:stCondLst>
                                            <p:cond delay="0"/>
                                          </p:stCondLst>
                                        </p:cTn>
                                        <p:tgtEl>
                                          <p:spTgt spid="19"/>
                                        </p:tgtEl>
                                        <p:attrNameLst>
                                          <p:attrName>style.visibility</p:attrName>
                                        </p:attrNameLst>
                                      </p:cBhvr>
                                      <p:to>
                                        <p:strVal val="visible"/>
                                      </p:to>
                                    </p:set>
                                    <p:animEffect transition="in" filter="fade">
                                      <p:cBhvr>
                                        <p:cTn id="25" dur="3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8" grpId="0" animBg="1"/>
      <p:bldP spid="19" grpId="0" animBg="1"/>
      <p:bldP spid="20" grpId="0" animBg="1"/>
      <p:bldP spid="21" grpId="0" animBg="1"/>
      <p:bldP spid="22" grpId="0" animBg="1"/>
      <p:bldP spid="23" grpId="0" animBg="1"/>
    </p:bldLst>
  </p:timing>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34_Custom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E757C70D-47AE-4BCC-B703-C18D129A6673}"/>
              </a:ext>
            </a:extLst>
          </p:cNvPr>
          <p:cNvSpPr>
            <a:spLocks noGrp="1" noChangeAspect="1"/>
          </p:cNvSpPr>
          <p:nvPr>
            <p:ph type="pic" sz="quarter" idx="13" hasCustomPrompt="1"/>
          </p:nvPr>
        </p:nvSpPr>
        <p:spPr>
          <a:xfrm>
            <a:off x="10200765" y="2395388"/>
            <a:ext cx="3972945" cy="8484543"/>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BottomDown"/>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Tree>
    <p:extLst>
      <p:ext uri="{BB962C8B-B14F-4D97-AF65-F5344CB8AC3E}">
        <p14:creationId xmlns:p14="http://schemas.microsoft.com/office/powerpoint/2010/main" val="1771702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4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32_Custom Layout">
    <p:spTree>
      <p:nvGrpSpPr>
        <p:cNvPr id="1" name=""/>
        <p:cNvGrpSpPr/>
        <p:nvPr/>
      </p:nvGrpSpPr>
      <p:grpSpPr>
        <a:xfrm>
          <a:off x="0" y="0"/>
          <a:ext cx="0" cy="0"/>
          <a:chOff x="0" y="0"/>
          <a:chExt cx="0" cy="0"/>
        </a:xfrm>
      </p:grpSpPr>
      <p:sp>
        <p:nvSpPr>
          <p:cNvPr id="2" name="Picture Placeholder 13">
            <a:extLst>
              <a:ext uri="{FF2B5EF4-FFF2-40B4-BE49-F238E27FC236}">
                <a16:creationId xmlns:a16="http://schemas.microsoft.com/office/drawing/2014/main" id="{AA24EC50-EAD6-4818-A560-1BBC95112582}"/>
              </a:ext>
            </a:extLst>
          </p:cNvPr>
          <p:cNvSpPr>
            <a:spLocks noGrp="1" noChangeAspect="1"/>
          </p:cNvSpPr>
          <p:nvPr>
            <p:ph type="pic" sz="quarter" idx="13"/>
          </p:nvPr>
        </p:nvSpPr>
        <p:spPr>
          <a:xfrm>
            <a:off x="9137789" y="265175"/>
            <a:ext cx="6111596" cy="13185648"/>
          </a:xfrm>
          <a:custGeom>
            <a:avLst/>
            <a:gdLst>
              <a:gd name="connsiteX0" fmla="*/ 0 w 11210150"/>
              <a:gd name="connsiteY0" fmla="*/ 0 h 11741961"/>
              <a:gd name="connsiteX1" fmla="*/ 11210150 w 11210150"/>
              <a:gd name="connsiteY1" fmla="*/ 0 h 11741961"/>
              <a:gd name="connsiteX2" fmla="*/ 11210150 w 11210150"/>
              <a:gd name="connsiteY2" fmla="*/ 11741961 h 11741961"/>
              <a:gd name="connsiteX3" fmla="*/ 0 w 11210150"/>
              <a:gd name="connsiteY3" fmla="*/ 11741961 h 11741961"/>
            </a:gdLst>
            <a:ahLst/>
            <a:cxnLst>
              <a:cxn ang="0">
                <a:pos x="connsiteX0" y="connsiteY0"/>
              </a:cxn>
              <a:cxn ang="0">
                <a:pos x="connsiteX1" y="connsiteY1"/>
              </a:cxn>
              <a:cxn ang="0">
                <a:pos x="connsiteX2" y="connsiteY2"/>
              </a:cxn>
              <a:cxn ang="0">
                <a:pos x="connsiteX3" y="connsiteY3"/>
              </a:cxn>
            </a:cxnLst>
            <a:rect l="l" t="t" r="r" b="b"/>
            <a:pathLst>
              <a:path w="11210150" h="11741961">
                <a:moveTo>
                  <a:pt x="0" y="0"/>
                </a:moveTo>
                <a:lnTo>
                  <a:pt x="11210150" y="0"/>
                </a:lnTo>
                <a:lnTo>
                  <a:pt x="11210150" y="11741961"/>
                </a:lnTo>
                <a:lnTo>
                  <a:pt x="0" y="11741961"/>
                </a:lnTo>
                <a:close/>
              </a:path>
            </a:pathLst>
          </a:custGeom>
          <a:blipFill>
            <a:blip r:embed="rId2"/>
            <a:stretch>
              <a:fillRect/>
            </a:stretch>
          </a:blipFill>
          <a:effectLst/>
          <a:scene3d>
            <a:camera prst="isometricTopUp"/>
            <a:lightRig rig="threePt" dir="t"/>
          </a:scene3d>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306219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decel="100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500" fill="hold"/>
                                        <p:tgtEl>
                                          <p:spTgt spid="2"/>
                                        </p:tgtEl>
                                        <p:attrNameLst>
                                          <p:attrName>ppt_x</p:attrName>
                                        </p:attrNameLst>
                                      </p:cBhvr>
                                      <p:tavLst>
                                        <p:tav tm="0">
                                          <p:val>
                                            <p:strVal val="0-#ppt_w/2"/>
                                          </p:val>
                                        </p:tav>
                                        <p:tav tm="100000">
                                          <p:val>
                                            <p:strVal val="#ppt_x"/>
                                          </p:val>
                                        </p:tav>
                                      </p:tavLst>
                                    </p:anim>
                                    <p:anim calcmode="lin" valueType="num">
                                      <p:cBhvr additive="base">
                                        <p:cTn id="8" dur="1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33_Title Slide">
    <p:spTree>
      <p:nvGrpSpPr>
        <p:cNvPr id="1" name=""/>
        <p:cNvGrpSpPr/>
        <p:nvPr/>
      </p:nvGrpSpPr>
      <p:grpSpPr>
        <a:xfrm>
          <a:off x="0" y="0"/>
          <a:ext cx="0" cy="0"/>
          <a:chOff x="0" y="0"/>
          <a:chExt cx="0" cy="0"/>
        </a:xfrm>
      </p:grpSpPr>
      <p:sp>
        <p:nvSpPr>
          <p:cNvPr id="31" name="Picture Placeholder 30">
            <a:extLst>
              <a:ext uri="{FF2B5EF4-FFF2-40B4-BE49-F238E27FC236}">
                <a16:creationId xmlns:a16="http://schemas.microsoft.com/office/drawing/2014/main" id="{3F2F8012-EE85-4E61-B325-F04045D1F0AB}"/>
              </a:ext>
            </a:extLst>
          </p:cNvPr>
          <p:cNvSpPr>
            <a:spLocks noGrp="1"/>
          </p:cNvSpPr>
          <p:nvPr>
            <p:ph type="pic" sz="quarter" idx="13"/>
          </p:nvPr>
        </p:nvSpPr>
        <p:spPr>
          <a:xfrm>
            <a:off x="7162800" y="1295400"/>
            <a:ext cx="15889288" cy="11010900"/>
          </a:xfrm>
          <a:custGeom>
            <a:avLst/>
            <a:gdLst>
              <a:gd name="connsiteX0" fmla="*/ 0 w 15889288"/>
              <a:gd name="connsiteY0" fmla="*/ 0 h 11010900"/>
              <a:gd name="connsiteX1" fmla="*/ 15889288 w 15889288"/>
              <a:gd name="connsiteY1" fmla="*/ 0 h 11010900"/>
              <a:gd name="connsiteX2" fmla="*/ 15889288 w 15889288"/>
              <a:gd name="connsiteY2" fmla="*/ 11010900 h 11010900"/>
              <a:gd name="connsiteX3" fmla="*/ 0 w 15889288"/>
              <a:gd name="connsiteY3" fmla="*/ 11010900 h 11010900"/>
            </a:gdLst>
            <a:ahLst/>
            <a:cxnLst>
              <a:cxn ang="0">
                <a:pos x="connsiteX0" y="connsiteY0"/>
              </a:cxn>
              <a:cxn ang="0">
                <a:pos x="connsiteX1" y="connsiteY1"/>
              </a:cxn>
              <a:cxn ang="0">
                <a:pos x="connsiteX2" y="connsiteY2"/>
              </a:cxn>
              <a:cxn ang="0">
                <a:pos x="connsiteX3" y="connsiteY3"/>
              </a:cxn>
            </a:cxnLst>
            <a:rect l="l" t="t" r="r" b="b"/>
            <a:pathLst>
              <a:path w="15889288" h="11010900">
                <a:moveTo>
                  <a:pt x="0" y="0"/>
                </a:moveTo>
                <a:lnTo>
                  <a:pt x="15889288" y="0"/>
                </a:lnTo>
                <a:lnTo>
                  <a:pt x="15889288" y="11010900"/>
                </a:lnTo>
                <a:lnTo>
                  <a:pt x="0" y="11010900"/>
                </a:lnTo>
                <a:close/>
              </a:path>
            </a:pathLst>
          </a:custGeom>
          <a:pattFill prst="pct60">
            <a:fgClr>
              <a:schemeClr val="bg1"/>
            </a:fgClr>
            <a:bgClr>
              <a:schemeClr val="bg1">
                <a:lumMod val="85000"/>
              </a:schemeClr>
            </a:bgClr>
          </a:pattFill>
        </p:spPr>
        <p:txBody>
          <a:bodyPr wrap="square" anchor="ctr">
            <a:noAutofit/>
          </a:bodyPr>
          <a:lstStyle>
            <a:lvl1pPr marL="0" indent="0" algn="ctr">
              <a:buFontTx/>
              <a:buNone/>
              <a:defRPr sz="2400"/>
            </a:lvl1pPr>
          </a:lstStyle>
          <a:p>
            <a:endParaRPr lang="en-US"/>
          </a:p>
        </p:txBody>
      </p:sp>
      <p:sp>
        <p:nvSpPr>
          <p:cNvPr id="36" name="Picture Placeholder 35">
            <a:extLst>
              <a:ext uri="{FF2B5EF4-FFF2-40B4-BE49-F238E27FC236}">
                <a16:creationId xmlns:a16="http://schemas.microsoft.com/office/drawing/2014/main" id="{FCCFAD53-D99C-4483-BBC4-1C6952C442AD}"/>
              </a:ext>
            </a:extLst>
          </p:cNvPr>
          <p:cNvSpPr>
            <a:spLocks noGrp="1"/>
          </p:cNvSpPr>
          <p:nvPr>
            <p:ph type="pic" sz="quarter" idx="14"/>
          </p:nvPr>
        </p:nvSpPr>
        <p:spPr>
          <a:xfrm>
            <a:off x="7162800" y="14024763"/>
            <a:ext cx="15889288" cy="11010900"/>
          </a:xfrm>
          <a:custGeom>
            <a:avLst/>
            <a:gdLst>
              <a:gd name="connsiteX0" fmla="*/ 0 w 15889288"/>
              <a:gd name="connsiteY0" fmla="*/ 0 h 11010900"/>
              <a:gd name="connsiteX1" fmla="*/ 15889288 w 15889288"/>
              <a:gd name="connsiteY1" fmla="*/ 0 h 11010900"/>
              <a:gd name="connsiteX2" fmla="*/ 15889288 w 15889288"/>
              <a:gd name="connsiteY2" fmla="*/ 11010900 h 11010900"/>
              <a:gd name="connsiteX3" fmla="*/ 0 w 15889288"/>
              <a:gd name="connsiteY3" fmla="*/ 11010900 h 11010900"/>
            </a:gdLst>
            <a:ahLst/>
            <a:cxnLst>
              <a:cxn ang="0">
                <a:pos x="connsiteX0" y="connsiteY0"/>
              </a:cxn>
              <a:cxn ang="0">
                <a:pos x="connsiteX1" y="connsiteY1"/>
              </a:cxn>
              <a:cxn ang="0">
                <a:pos x="connsiteX2" y="connsiteY2"/>
              </a:cxn>
              <a:cxn ang="0">
                <a:pos x="connsiteX3" y="connsiteY3"/>
              </a:cxn>
            </a:cxnLst>
            <a:rect l="l" t="t" r="r" b="b"/>
            <a:pathLst>
              <a:path w="15889288" h="11010900">
                <a:moveTo>
                  <a:pt x="0" y="0"/>
                </a:moveTo>
                <a:lnTo>
                  <a:pt x="15889288" y="0"/>
                </a:lnTo>
                <a:lnTo>
                  <a:pt x="15889288" y="11010900"/>
                </a:lnTo>
                <a:lnTo>
                  <a:pt x="0" y="11010900"/>
                </a:lnTo>
                <a:close/>
              </a:path>
            </a:pathLst>
          </a:custGeom>
          <a:pattFill prst="pct60">
            <a:fgClr>
              <a:schemeClr val="bg1"/>
            </a:fgClr>
            <a:bgClr>
              <a:schemeClr val="bg1">
                <a:lumMod val="85000"/>
              </a:schemeClr>
            </a:bgClr>
          </a:pattFill>
        </p:spPr>
        <p:txBody>
          <a:bodyPr wrap="square" anchor="ctr">
            <a:noAutofit/>
          </a:bodyPr>
          <a:lstStyle>
            <a:lvl1pPr marL="0" indent="0" algn="ctr">
              <a:buFontTx/>
              <a:buNone/>
              <a:defRPr sz="2400"/>
            </a:lvl1pPr>
          </a:lstStyle>
          <a:p>
            <a:endParaRPr lang="en-US"/>
          </a:p>
        </p:txBody>
      </p:sp>
      <p:sp>
        <p:nvSpPr>
          <p:cNvPr id="37" name="Picture Placeholder 36">
            <a:extLst>
              <a:ext uri="{FF2B5EF4-FFF2-40B4-BE49-F238E27FC236}">
                <a16:creationId xmlns:a16="http://schemas.microsoft.com/office/drawing/2014/main" id="{2B27640E-DC5B-4F3D-B3BD-3BD42A3AC63A}"/>
              </a:ext>
            </a:extLst>
          </p:cNvPr>
          <p:cNvSpPr>
            <a:spLocks noGrp="1"/>
          </p:cNvSpPr>
          <p:nvPr>
            <p:ph type="pic" sz="quarter" idx="15"/>
          </p:nvPr>
        </p:nvSpPr>
        <p:spPr>
          <a:xfrm>
            <a:off x="7162800" y="-11576304"/>
            <a:ext cx="15889288" cy="11010900"/>
          </a:xfrm>
          <a:custGeom>
            <a:avLst/>
            <a:gdLst>
              <a:gd name="connsiteX0" fmla="*/ 0 w 15889288"/>
              <a:gd name="connsiteY0" fmla="*/ 0 h 11010900"/>
              <a:gd name="connsiteX1" fmla="*/ 15889288 w 15889288"/>
              <a:gd name="connsiteY1" fmla="*/ 0 h 11010900"/>
              <a:gd name="connsiteX2" fmla="*/ 15889288 w 15889288"/>
              <a:gd name="connsiteY2" fmla="*/ 11010900 h 11010900"/>
              <a:gd name="connsiteX3" fmla="*/ 0 w 15889288"/>
              <a:gd name="connsiteY3" fmla="*/ 11010900 h 11010900"/>
            </a:gdLst>
            <a:ahLst/>
            <a:cxnLst>
              <a:cxn ang="0">
                <a:pos x="connsiteX0" y="connsiteY0"/>
              </a:cxn>
              <a:cxn ang="0">
                <a:pos x="connsiteX1" y="connsiteY1"/>
              </a:cxn>
              <a:cxn ang="0">
                <a:pos x="connsiteX2" y="connsiteY2"/>
              </a:cxn>
              <a:cxn ang="0">
                <a:pos x="connsiteX3" y="connsiteY3"/>
              </a:cxn>
            </a:cxnLst>
            <a:rect l="l" t="t" r="r" b="b"/>
            <a:pathLst>
              <a:path w="15889288" h="11010900">
                <a:moveTo>
                  <a:pt x="0" y="0"/>
                </a:moveTo>
                <a:lnTo>
                  <a:pt x="15889288" y="0"/>
                </a:lnTo>
                <a:lnTo>
                  <a:pt x="15889288" y="11010900"/>
                </a:lnTo>
                <a:lnTo>
                  <a:pt x="0" y="11010900"/>
                </a:lnTo>
                <a:close/>
              </a:path>
            </a:pathLst>
          </a:custGeom>
          <a:pattFill prst="pct60">
            <a:fgClr>
              <a:schemeClr val="bg1"/>
            </a:fgClr>
            <a:bgClr>
              <a:schemeClr val="bg1">
                <a:lumMod val="85000"/>
              </a:schemeClr>
            </a:bgClr>
          </a:pattFill>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2361395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400"/>
                                  </p:stCondLst>
                                  <p:childTnLst>
                                    <p:animMotion origin="layout" path="M -5.92371E-7 -3.33333E-6 L -5.92371E-7 -0.92233 " pathEditMode="relative" rAng="0" ptsTypes="AA">
                                      <p:cBhvr>
                                        <p:cTn id="6" dur="2300" fill="hold"/>
                                        <p:tgtEl>
                                          <p:spTgt spid="31"/>
                                        </p:tgtEl>
                                        <p:attrNameLst>
                                          <p:attrName>ppt_x</p:attrName>
                                          <p:attrName>ppt_y</p:attrName>
                                        </p:attrNameLst>
                                      </p:cBhvr>
                                      <p:rCtr x="0" y="-46123"/>
                                    </p:animMotion>
                                  </p:childTnLst>
                                </p:cTn>
                              </p:par>
                              <p:par>
                                <p:cTn id="7" presetID="42" presetClass="path" presetSubtype="0" accel="50000" decel="50000" fill="hold" grpId="0" nodeType="withEffect">
                                  <p:stCondLst>
                                    <p:cond delay="0"/>
                                  </p:stCondLst>
                                  <p:childTnLst>
                                    <p:animMotion origin="layout" path="M -5.92371E-7 -2.59259E-6 L -5.92371E-7 -0.92801 " pathEditMode="relative" rAng="0" ptsTypes="AA">
                                      <p:cBhvr>
                                        <p:cTn id="8" dur="2100" fill="hold"/>
                                        <p:tgtEl>
                                          <p:spTgt spid="36"/>
                                        </p:tgtEl>
                                        <p:attrNameLst>
                                          <p:attrName>ppt_x</p:attrName>
                                          <p:attrName>ppt_y</p:attrName>
                                        </p:attrNameLst>
                                      </p:cBhvr>
                                      <p:rCtr x="0" y="-46400"/>
                                    </p:animMotion>
                                  </p:childTnLst>
                                </p:cTn>
                              </p:par>
                            </p:childTnLst>
                          </p:cTn>
                        </p:par>
                      </p:childTnLst>
                    </p:cTn>
                  </p:par>
                  <p:par>
                    <p:cTn id="9" fill="hold">
                      <p:stCondLst>
                        <p:cond delay="indefinite"/>
                      </p:stCondLst>
                      <p:childTnLst>
                        <p:par>
                          <p:cTn id="10" fill="hold">
                            <p:stCondLst>
                              <p:cond delay="0"/>
                            </p:stCondLst>
                            <p:childTnLst>
                              <p:par>
                                <p:cTn id="11" presetID="2" presetClass="exit" presetSubtype="4" accel="47619" decel="47619" fill="hold" grpId="1" nodeType="clickEffect">
                                  <p:stCondLst>
                                    <p:cond delay="500"/>
                                  </p:stCondLst>
                                  <p:childTnLst>
                                    <p:anim calcmode="lin" valueType="num">
                                      <p:cBhvr additive="base">
                                        <p:cTn id="12" dur="2100"/>
                                        <p:tgtEl>
                                          <p:spTgt spid="36"/>
                                        </p:tgtEl>
                                        <p:attrNameLst>
                                          <p:attrName>ppt_x</p:attrName>
                                        </p:attrNameLst>
                                      </p:cBhvr>
                                      <p:tavLst>
                                        <p:tav tm="0">
                                          <p:val>
                                            <p:strVal val="ppt_x"/>
                                          </p:val>
                                        </p:tav>
                                        <p:tav tm="100000">
                                          <p:val>
                                            <p:strVal val="ppt_x"/>
                                          </p:val>
                                        </p:tav>
                                      </p:tavLst>
                                    </p:anim>
                                    <p:anim calcmode="lin" valueType="num">
                                      <p:cBhvr additive="base">
                                        <p:cTn id="13" dur="2100"/>
                                        <p:tgtEl>
                                          <p:spTgt spid="36"/>
                                        </p:tgtEl>
                                        <p:attrNameLst>
                                          <p:attrName>ppt_y</p:attrName>
                                        </p:attrNameLst>
                                      </p:cBhvr>
                                      <p:tavLst>
                                        <p:tav tm="0">
                                          <p:val>
                                            <p:strVal val="ppt_y"/>
                                          </p:val>
                                        </p:tav>
                                        <p:tav tm="100000">
                                          <p:val>
                                            <p:strVal val="1+ppt_h/2"/>
                                          </p:val>
                                        </p:tav>
                                      </p:tavLst>
                                    </p:anim>
                                    <p:set>
                                      <p:cBhvr>
                                        <p:cTn id="14" dur="1" fill="hold">
                                          <p:stCondLst>
                                            <p:cond delay="2099"/>
                                          </p:stCondLst>
                                        </p:cTn>
                                        <p:tgtEl>
                                          <p:spTgt spid="36"/>
                                        </p:tgtEl>
                                        <p:attrNameLst>
                                          <p:attrName>style.visibility</p:attrName>
                                        </p:attrNameLst>
                                      </p:cBhvr>
                                      <p:to>
                                        <p:strVal val="hidden"/>
                                      </p:to>
                                    </p:set>
                                  </p:childTnLst>
                                </p:cTn>
                              </p:par>
                              <p:par>
                                <p:cTn id="15" presetID="42" presetClass="path" presetSubtype="0" accel="50000" decel="50000" fill="hold" grpId="0" nodeType="withEffect">
                                  <p:stCondLst>
                                    <p:cond delay="0"/>
                                  </p:stCondLst>
                                  <p:childTnLst>
                                    <p:animMotion origin="layout" path="M -5.92371E-7 2.59259E-6 L -5.92371E-7 0.93819 " pathEditMode="relative" rAng="0" ptsTypes="AA">
                                      <p:cBhvr>
                                        <p:cTn id="16" dur="2400" fill="hold"/>
                                        <p:tgtEl>
                                          <p:spTgt spid="37"/>
                                        </p:tgtEl>
                                        <p:attrNameLst>
                                          <p:attrName>ppt_x</p:attrName>
                                          <p:attrName>ppt_y</p:attrName>
                                        </p:attrNameLst>
                                      </p:cBhvr>
                                      <p:rCtr x="0" y="4691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6" grpId="0" animBg="1"/>
      <p:bldP spid="36" grpId="1" animBg="1"/>
      <p:bldP spid="37" grpId="0" animBg="1"/>
    </p:bldLst>
  </p:timing>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33_Custom Layout">
    <p:spTree>
      <p:nvGrpSpPr>
        <p:cNvPr id="1" name=""/>
        <p:cNvGrpSpPr/>
        <p:nvPr/>
      </p:nvGrpSpPr>
      <p:grpSpPr>
        <a:xfrm>
          <a:off x="0" y="0"/>
          <a:ext cx="0" cy="0"/>
          <a:chOff x="0" y="0"/>
          <a:chExt cx="0" cy="0"/>
        </a:xfrm>
      </p:grpSpPr>
      <p:sp>
        <p:nvSpPr>
          <p:cNvPr id="2" name="Picture Placeholder 13">
            <a:extLst>
              <a:ext uri="{FF2B5EF4-FFF2-40B4-BE49-F238E27FC236}">
                <a16:creationId xmlns:a16="http://schemas.microsoft.com/office/drawing/2014/main" id="{AA24EC50-EAD6-4818-A560-1BBC95112582}"/>
              </a:ext>
            </a:extLst>
          </p:cNvPr>
          <p:cNvSpPr>
            <a:spLocks noGrp="1" noChangeAspect="1"/>
          </p:cNvSpPr>
          <p:nvPr>
            <p:ph type="pic" sz="quarter" idx="13"/>
          </p:nvPr>
        </p:nvSpPr>
        <p:spPr>
          <a:xfrm>
            <a:off x="9619488" y="1078992"/>
            <a:ext cx="5060503" cy="10917936"/>
          </a:xfrm>
          <a:custGeom>
            <a:avLst/>
            <a:gdLst>
              <a:gd name="connsiteX0" fmla="*/ 0 w 11210150"/>
              <a:gd name="connsiteY0" fmla="*/ 0 h 11741961"/>
              <a:gd name="connsiteX1" fmla="*/ 11210150 w 11210150"/>
              <a:gd name="connsiteY1" fmla="*/ 0 h 11741961"/>
              <a:gd name="connsiteX2" fmla="*/ 11210150 w 11210150"/>
              <a:gd name="connsiteY2" fmla="*/ 11741961 h 11741961"/>
              <a:gd name="connsiteX3" fmla="*/ 0 w 11210150"/>
              <a:gd name="connsiteY3" fmla="*/ 11741961 h 11741961"/>
            </a:gdLst>
            <a:ahLst/>
            <a:cxnLst>
              <a:cxn ang="0">
                <a:pos x="connsiteX0" y="connsiteY0"/>
              </a:cxn>
              <a:cxn ang="0">
                <a:pos x="connsiteX1" y="connsiteY1"/>
              </a:cxn>
              <a:cxn ang="0">
                <a:pos x="connsiteX2" y="connsiteY2"/>
              </a:cxn>
              <a:cxn ang="0">
                <a:pos x="connsiteX3" y="connsiteY3"/>
              </a:cxn>
            </a:cxnLst>
            <a:rect l="l" t="t" r="r" b="b"/>
            <a:pathLst>
              <a:path w="11210150" h="11741961">
                <a:moveTo>
                  <a:pt x="0" y="0"/>
                </a:moveTo>
                <a:lnTo>
                  <a:pt x="11210150" y="0"/>
                </a:lnTo>
                <a:lnTo>
                  <a:pt x="11210150" y="11741961"/>
                </a:lnTo>
                <a:lnTo>
                  <a:pt x="0" y="11741961"/>
                </a:lnTo>
                <a:close/>
              </a:path>
            </a:pathLst>
          </a:custGeom>
          <a:blipFill>
            <a:blip r:embed="rId2"/>
            <a:stretch>
              <a:fillRect/>
            </a:stretch>
          </a:blipFill>
          <a:effectLst/>
          <a:scene3d>
            <a:camera prst="isometricTopUp"/>
            <a:lightRig rig="threePt" dir="t"/>
          </a:scene3d>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1275333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decel="100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500" fill="hold"/>
                                        <p:tgtEl>
                                          <p:spTgt spid="2"/>
                                        </p:tgtEl>
                                        <p:attrNameLst>
                                          <p:attrName>ppt_x</p:attrName>
                                        </p:attrNameLst>
                                      </p:cBhvr>
                                      <p:tavLst>
                                        <p:tav tm="0">
                                          <p:val>
                                            <p:strVal val="1+#ppt_w/2"/>
                                          </p:val>
                                        </p:tav>
                                        <p:tav tm="100000">
                                          <p:val>
                                            <p:strVal val="#ppt_x"/>
                                          </p:val>
                                        </p:tav>
                                      </p:tavLst>
                                    </p:anim>
                                    <p:anim calcmode="lin" valueType="num">
                                      <p:cBhvr additive="base">
                                        <p:cTn id="8" dur="1500" fill="hold"/>
                                        <p:tgtEl>
                                          <p:spTgt spid="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36_Custom Layout">
    <p:spTree>
      <p:nvGrpSpPr>
        <p:cNvPr id="1" name=""/>
        <p:cNvGrpSpPr/>
        <p:nvPr/>
      </p:nvGrpSpPr>
      <p:grpSpPr>
        <a:xfrm>
          <a:off x="0" y="0"/>
          <a:ext cx="0" cy="0"/>
          <a:chOff x="0" y="0"/>
          <a:chExt cx="0" cy="0"/>
        </a:xfrm>
      </p:grpSpPr>
      <p:sp>
        <p:nvSpPr>
          <p:cNvPr id="4" name="Picture Placeholder 4">
            <a:extLst>
              <a:ext uri="{FF2B5EF4-FFF2-40B4-BE49-F238E27FC236}">
                <a16:creationId xmlns:a16="http://schemas.microsoft.com/office/drawing/2014/main" id="{D4955AE4-982C-411B-8E02-DA9762E66B0C}"/>
              </a:ext>
            </a:extLst>
          </p:cNvPr>
          <p:cNvSpPr>
            <a:spLocks noGrp="1" noChangeAspect="1"/>
          </p:cNvSpPr>
          <p:nvPr>
            <p:ph type="pic" sz="quarter" idx="13" hasCustomPrompt="1"/>
          </p:nvPr>
        </p:nvSpPr>
        <p:spPr>
          <a:xfrm>
            <a:off x="10051150" y="1291772"/>
            <a:ext cx="4208229" cy="9379524"/>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19634922" lon="19414224" rev="3362221"/>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Tree>
    <p:extLst>
      <p:ext uri="{BB962C8B-B14F-4D97-AF65-F5344CB8AC3E}">
        <p14:creationId xmlns:p14="http://schemas.microsoft.com/office/powerpoint/2010/main" val="4164324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4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38_Custom Layout">
    <p:spTree>
      <p:nvGrpSpPr>
        <p:cNvPr id="1" name=""/>
        <p:cNvGrpSpPr/>
        <p:nvPr/>
      </p:nvGrpSpPr>
      <p:grpSpPr>
        <a:xfrm>
          <a:off x="0" y="0"/>
          <a:ext cx="0" cy="0"/>
          <a:chOff x="0" y="0"/>
          <a:chExt cx="0" cy="0"/>
        </a:xfrm>
      </p:grpSpPr>
      <p:sp>
        <p:nvSpPr>
          <p:cNvPr id="4" name="Picture Placeholder 4">
            <a:extLst>
              <a:ext uri="{FF2B5EF4-FFF2-40B4-BE49-F238E27FC236}">
                <a16:creationId xmlns:a16="http://schemas.microsoft.com/office/drawing/2014/main" id="{D4955AE4-982C-411B-8E02-DA9762E66B0C}"/>
              </a:ext>
            </a:extLst>
          </p:cNvPr>
          <p:cNvSpPr>
            <a:spLocks noGrp="1" noChangeAspect="1"/>
          </p:cNvSpPr>
          <p:nvPr>
            <p:ph type="pic" sz="quarter" idx="13" hasCustomPrompt="1"/>
          </p:nvPr>
        </p:nvSpPr>
        <p:spPr>
          <a:xfrm>
            <a:off x="8759807" y="-1318645"/>
            <a:ext cx="7044607" cy="15701391"/>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19634922" lon="19414224" rev="3362221"/>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Tree>
    <p:extLst>
      <p:ext uri="{BB962C8B-B14F-4D97-AF65-F5344CB8AC3E}">
        <p14:creationId xmlns:p14="http://schemas.microsoft.com/office/powerpoint/2010/main" val="2979865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4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39_Custom Layout">
    <p:bg>
      <p:bgPr>
        <a:solidFill>
          <a:srgbClr val="F851BC"/>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AE6FB2DE-8735-4B79-BDCB-115BD0A3271E}"/>
              </a:ext>
            </a:extLst>
          </p:cNvPr>
          <p:cNvSpPr>
            <a:spLocks noGrp="1" noChangeAspect="1"/>
          </p:cNvSpPr>
          <p:nvPr>
            <p:ph type="pic" sz="quarter" idx="13" hasCustomPrompt="1"/>
          </p:nvPr>
        </p:nvSpPr>
        <p:spPr>
          <a:xfrm>
            <a:off x="9751133" y="265230"/>
            <a:ext cx="3940967" cy="8783835"/>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19634922" lon="19414224" rev="3362221"/>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8" name="Picture Placeholder 4">
            <a:extLst>
              <a:ext uri="{FF2B5EF4-FFF2-40B4-BE49-F238E27FC236}">
                <a16:creationId xmlns:a16="http://schemas.microsoft.com/office/drawing/2014/main" id="{3A2246E0-C8F4-4901-853D-A569A8290A2F}"/>
              </a:ext>
            </a:extLst>
          </p:cNvPr>
          <p:cNvSpPr>
            <a:spLocks noGrp="1" noChangeAspect="1"/>
          </p:cNvSpPr>
          <p:nvPr>
            <p:ph type="pic" sz="quarter" idx="14" hasCustomPrompt="1"/>
          </p:nvPr>
        </p:nvSpPr>
        <p:spPr>
          <a:xfrm>
            <a:off x="17204728" y="5340181"/>
            <a:ext cx="3940967" cy="8783835"/>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19634922" lon="19414224" rev="3362221"/>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9" name="Picture Placeholder 4">
            <a:extLst>
              <a:ext uri="{FF2B5EF4-FFF2-40B4-BE49-F238E27FC236}">
                <a16:creationId xmlns:a16="http://schemas.microsoft.com/office/drawing/2014/main" id="{30CD2805-03B8-42C8-8266-0B3EBF6AAF10}"/>
              </a:ext>
            </a:extLst>
          </p:cNvPr>
          <p:cNvSpPr>
            <a:spLocks noGrp="1" noChangeAspect="1"/>
          </p:cNvSpPr>
          <p:nvPr>
            <p:ph type="pic" sz="quarter" idx="15" hasCustomPrompt="1"/>
          </p:nvPr>
        </p:nvSpPr>
        <p:spPr>
          <a:xfrm>
            <a:off x="8319315" y="4925108"/>
            <a:ext cx="3940967" cy="8783835"/>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19634922" lon="19414224" rev="3362221"/>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10" name="Picture Placeholder 4">
            <a:extLst>
              <a:ext uri="{FF2B5EF4-FFF2-40B4-BE49-F238E27FC236}">
                <a16:creationId xmlns:a16="http://schemas.microsoft.com/office/drawing/2014/main" id="{0CB81037-EE8F-4DD5-8A63-4987B5A1FFB3}"/>
              </a:ext>
            </a:extLst>
          </p:cNvPr>
          <p:cNvSpPr>
            <a:spLocks noGrp="1" noChangeAspect="1"/>
          </p:cNvSpPr>
          <p:nvPr>
            <p:ph type="pic" sz="quarter" idx="16" hasCustomPrompt="1"/>
          </p:nvPr>
        </p:nvSpPr>
        <p:spPr>
          <a:xfrm>
            <a:off x="16792169" y="-511213"/>
            <a:ext cx="3940967" cy="8783835"/>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19634922" lon="19414224" rev="3362221"/>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Tree>
    <p:extLst>
      <p:ext uri="{BB962C8B-B14F-4D97-AF65-F5344CB8AC3E}">
        <p14:creationId xmlns:p14="http://schemas.microsoft.com/office/powerpoint/2010/main" val="2171350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4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160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180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grpId="0" nodeType="withEffect">
                                  <p:stCondLst>
                                    <p:cond delay="200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Lst>
  </p:timing>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37_Custom Layout">
    <p:spTree>
      <p:nvGrpSpPr>
        <p:cNvPr id="1" name=""/>
        <p:cNvGrpSpPr/>
        <p:nvPr/>
      </p:nvGrpSpPr>
      <p:grpSpPr>
        <a:xfrm>
          <a:off x="0" y="0"/>
          <a:ext cx="0" cy="0"/>
          <a:chOff x="0" y="0"/>
          <a:chExt cx="0" cy="0"/>
        </a:xfrm>
      </p:grpSpPr>
      <p:sp>
        <p:nvSpPr>
          <p:cNvPr id="4" name="Picture Placeholder 4">
            <a:extLst>
              <a:ext uri="{FF2B5EF4-FFF2-40B4-BE49-F238E27FC236}">
                <a16:creationId xmlns:a16="http://schemas.microsoft.com/office/drawing/2014/main" id="{D4955AE4-982C-411B-8E02-DA9762E66B0C}"/>
              </a:ext>
            </a:extLst>
          </p:cNvPr>
          <p:cNvSpPr>
            <a:spLocks noGrp="1" noChangeAspect="1"/>
          </p:cNvSpPr>
          <p:nvPr>
            <p:ph type="pic" sz="quarter" idx="13" hasCustomPrompt="1"/>
          </p:nvPr>
        </p:nvSpPr>
        <p:spPr>
          <a:xfrm>
            <a:off x="10030286" y="1320800"/>
            <a:ext cx="4208229" cy="9379524"/>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19634922" lon="19414224" rev="3362221"/>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pic>
        <p:nvPicPr>
          <p:cNvPr id="3" name="Picture 2">
            <a:extLst>
              <a:ext uri="{FF2B5EF4-FFF2-40B4-BE49-F238E27FC236}">
                <a16:creationId xmlns:a16="http://schemas.microsoft.com/office/drawing/2014/main" id="{D841B422-1931-4ABA-AC6F-AA8D5AF6B4E7}"/>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6688137" y="1796583"/>
            <a:ext cx="11010899" cy="8258175"/>
          </a:xfrm>
          <a:prstGeom prst="rect">
            <a:avLst/>
          </a:prstGeom>
          <a:effectLst>
            <a:outerShdw blurRad="228600" dist="152400" dir="4620000" algn="ctr" rotWithShape="0">
              <a:srgbClr val="273C81">
                <a:alpha val="69000"/>
              </a:srgbClr>
            </a:outerShdw>
          </a:effectLst>
        </p:spPr>
      </p:pic>
    </p:spTree>
    <p:extLst>
      <p:ext uri="{BB962C8B-B14F-4D97-AF65-F5344CB8AC3E}">
        <p14:creationId xmlns:p14="http://schemas.microsoft.com/office/powerpoint/2010/main" val="3835927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4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31_Custom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52144CA5-400B-42E8-8E68-E90BB1B21229}"/>
              </a:ext>
            </a:extLst>
          </p:cNvPr>
          <p:cNvSpPr>
            <a:spLocks noGrp="1"/>
          </p:cNvSpPr>
          <p:nvPr>
            <p:ph type="pic" sz="quarter" idx="13"/>
          </p:nvPr>
        </p:nvSpPr>
        <p:spPr>
          <a:xfrm>
            <a:off x="3101086" y="4407534"/>
            <a:ext cx="5943600" cy="3474720"/>
          </a:xfrm>
          <a:custGeom>
            <a:avLst/>
            <a:gdLst>
              <a:gd name="connsiteX0" fmla="*/ 0 w 24387176"/>
              <a:gd name="connsiteY0" fmla="*/ 0 h 13716000"/>
              <a:gd name="connsiteX1" fmla="*/ 24387176 w 24387176"/>
              <a:gd name="connsiteY1" fmla="*/ 0 h 13716000"/>
              <a:gd name="connsiteX2" fmla="*/ 24387176 w 24387176"/>
              <a:gd name="connsiteY2" fmla="*/ 13716000 h 13716000"/>
              <a:gd name="connsiteX3" fmla="*/ 0 w 24387176"/>
              <a:gd name="connsiteY3" fmla="*/ 13716000 h 13716000"/>
            </a:gdLst>
            <a:ahLst/>
            <a:cxnLst>
              <a:cxn ang="0">
                <a:pos x="connsiteX0" y="connsiteY0"/>
              </a:cxn>
              <a:cxn ang="0">
                <a:pos x="connsiteX1" y="connsiteY1"/>
              </a:cxn>
              <a:cxn ang="0">
                <a:pos x="connsiteX2" y="connsiteY2"/>
              </a:cxn>
              <a:cxn ang="0">
                <a:pos x="connsiteX3" y="connsiteY3"/>
              </a:cxn>
            </a:cxnLst>
            <a:rect l="l" t="t" r="r" b="b"/>
            <a:pathLst>
              <a:path w="24387176" h="13716000">
                <a:moveTo>
                  <a:pt x="0" y="0"/>
                </a:moveTo>
                <a:lnTo>
                  <a:pt x="24387176" y="0"/>
                </a:lnTo>
                <a:lnTo>
                  <a:pt x="24387176" y="13716000"/>
                </a:lnTo>
                <a:lnTo>
                  <a:pt x="0" y="13716000"/>
                </a:lnTo>
                <a:close/>
              </a:path>
            </a:pathLst>
          </a:custGeom>
          <a:pattFill prst="pct60">
            <a:fgClr>
              <a:srgbClr val="E6EAF3"/>
            </a:fgClr>
            <a:bgClr>
              <a:schemeClr val="bg1"/>
            </a:bgClr>
          </a:pattFill>
          <a:scene3d>
            <a:camera prst="perspectiveFront" fov="2700000">
              <a:rot lat="1620000" lon="19800000" rev="540000"/>
            </a:camera>
            <a:lightRig rig="threePt" dir="t"/>
          </a:scene3d>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2806135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30_Custom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7925B467-B57E-44FB-8DF2-B0BEC60FD9E1}"/>
              </a:ext>
            </a:extLst>
          </p:cNvPr>
          <p:cNvSpPr>
            <a:spLocks noGrp="1"/>
          </p:cNvSpPr>
          <p:nvPr>
            <p:ph type="pic" sz="quarter" idx="13"/>
          </p:nvPr>
        </p:nvSpPr>
        <p:spPr>
          <a:xfrm>
            <a:off x="9239250" y="2697816"/>
            <a:ext cx="10826496" cy="6263640"/>
          </a:xfrm>
          <a:custGeom>
            <a:avLst/>
            <a:gdLst>
              <a:gd name="connsiteX0" fmla="*/ 0 w 24387176"/>
              <a:gd name="connsiteY0" fmla="*/ 0 h 13716000"/>
              <a:gd name="connsiteX1" fmla="*/ 24387176 w 24387176"/>
              <a:gd name="connsiteY1" fmla="*/ 0 h 13716000"/>
              <a:gd name="connsiteX2" fmla="*/ 24387176 w 24387176"/>
              <a:gd name="connsiteY2" fmla="*/ 13716000 h 13716000"/>
              <a:gd name="connsiteX3" fmla="*/ 0 w 24387176"/>
              <a:gd name="connsiteY3" fmla="*/ 13716000 h 13716000"/>
            </a:gdLst>
            <a:ahLst/>
            <a:cxnLst>
              <a:cxn ang="0">
                <a:pos x="connsiteX0" y="connsiteY0"/>
              </a:cxn>
              <a:cxn ang="0">
                <a:pos x="connsiteX1" y="connsiteY1"/>
              </a:cxn>
              <a:cxn ang="0">
                <a:pos x="connsiteX2" y="connsiteY2"/>
              </a:cxn>
              <a:cxn ang="0">
                <a:pos x="connsiteX3" y="connsiteY3"/>
              </a:cxn>
            </a:cxnLst>
            <a:rect l="l" t="t" r="r" b="b"/>
            <a:pathLst>
              <a:path w="24387176" h="13716000">
                <a:moveTo>
                  <a:pt x="0" y="0"/>
                </a:moveTo>
                <a:lnTo>
                  <a:pt x="24387176" y="0"/>
                </a:lnTo>
                <a:lnTo>
                  <a:pt x="24387176" y="13716000"/>
                </a:lnTo>
                <a:lnTo>
                  <a:pt x="0" y="13716000"/>
                </a:lnTo>
                <a:close/>
              </a:path>
            </a:pathLst>
          </a:custGeom>
          <a:pattFill prst="pct60">
            <a:fgClr>
              <a:schemeClr val="bg1"/>
            </a:fgClr>
            <a:bgClr>
              <a:schemeClr val="bg1">
                <a:lumMod val="85000"/>
              </a:schemeClr>
            </a:bgClr>
          </a:pattFill>
          <a:scene3d>
            <a:camera prst="perspectiveFront" fov="2520000">
              <a:rot lat="960000" lon="2082000" rev="21420000"/>
            </a:camera>
            <a:lightRig rig="threePt" dir="t"/>
          </a:scene3d>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931586949"/>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28_Custom Layout">
    <p:bg>
      <p:bgPr>
        <a:solidFill>
          <a:schemeClr val="bg1"/>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8482A689-CC2A-4F2B-BAB9-2127EA08A0C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49499" y="0"/>
            <a:ext cx="24686172" cy="13716000"/>
          </a:xfrm>
          <a:prstGeom prst="rect">
            <a:avLst/>
          </a:prstGeom>
        </p:spPr>
      </p:pic>
      <p:sp>
        <p:nvSpPr>
          <p:cNvPr id="2" name="Slide Number Placeholder 5">
            <a:extLst>
              <a:ext uri="{FF2B5EF4-FFF2-40B4-BE49-F238E27FC236}">
                <a16:creationId xmlns:a16="http://schemas.microsoft.com/office/drawing/2014/main" id="{2E8DB23E-DC77-4E50-A38D-DDDDEEDB1A0B}"/>
              </a:ext>
            </a:extLst>
          </p:cNvPr>
          <p:cNvSpPr txBox="1">
            <a:spLocks/>
          </p:cNvSpPr>
          <p:nvPr userDrawn="1"/>
        </p:nvSpPr>
        <p:spPr>
          <a:xfrm>
            <a:off x="23766380" y="6566619"/>
            <a:ext cx="324565" cy="582761"/>
          </a:xfrm>
          <a:prstGeom prst="rect">
            <a:avLst/>
          </a:prstGeom>
        </p:spPr>
        <p:txBody>
          <a:bodyPr vert="horz" wrap="none" lIns="121920" tIns="60960" rIns="121920" bIns="6096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2400" b="1" smtClean="0">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rPr>
              <a:pPr algn="ctr"/>
              <a:t>‹#›</a:t>
            </a:fld>
            <a:endParaRPr lang="en-US" sz="1400" b="1">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3" name="TextBox 2">
            <a:extLst>
              <a:ext uri="{FF2B5EF4-FFF2-40B4-BE49-F238E27FC236}">
                <a16:creationId xmlns:a16="http://schemas.microsoft.com/office/drawing/2014/main" id="{3737B9C2-6A96-4E56-8A5F-50BC1EAA29D4}"/>
              </a:ext>
            </a:extLst>
          </p:cNvPr>
          <p:cNvSpPr txBox="1"/>
          <p:nvPr userDrawn="1"/>
        </p:nvSpPr>
        <p:spPr>
          <a:xfrm>
            <a:off x="21567352" y="12888077"/>
            <a:ext cx="2523593" cy="584775"/>
          </a:xfrm>
          <a:prstGeom prst="rect">
            <a:avLst/>
          </a:prstGeom>
          <a:noFill/>
        </p:spPr>
        <p:txBody>
          <a:bodyPr wrap="square" rtlCol="0">
            <a:spAutoFit/>
          </a:bodyPr>
          <a:lstStyle/>
          <a:p>
            <a:pPr algn="r"/>
            <a:r>
              <a:rPr lang="en-US" sz="3200" b="0">
                <a:solidFill>
                  <a:schemeClr val="accent1"/>
                </a:solidFill>
                <a:latin typeface="Open Sans" panose="020B0606030504020204" pitchFamily="34" charset="0"/>
                <a:ea typeface="Open Sans" panose="020B0606030504020204" pitchFamily="34" charset="0"/>
                <a:cs typeface="Open Sans" panose="020B0606030504020204" pitchFamily="34" charset="0"/>
              </a:rPr>
              <a:t>MASSIVE X</a:t>
            </a:r>
          </a:p>
        </p:txBody>
      </p:sp>
    </p:spTree>
    <p:extLst>
      <p:ext uri="{BB962C8B-B14F-4D97-AF65-F5344CB8AC3E}">
        <p14:creationId xmlns:p14="http://schemas.microsoft.com/office/powerpoint/2010/main" val="2556437734"/>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29_Custom Layout">
    <p:bg>
      <p:bgPr>
        <a:solidFill>
          <a:schemeClr val="bg1"/>
        </a:solidFill>
        <a:effectLst/>
      </p:bgPr>
    </p:bg>
    <p:spTree>
      <p:nvGrpSpPr>
        <p:cNvPr id="1" name=""/>
        <p:cNvGrpSpPr/>
        <p:nvPr/>
      </p:nvGrpSpPr>
      <p:grpSpPr>
        <a:xfrm>
          <a:off x="0" y="0"/>
          <a:ext cx="0" cy="0"/>
          <a:chOff x="0" y="0"/>
          <a:chExt cx="0" cy="0"/>
        </a:xfrm>
      </p:grpSpPr>
      <p:sp>
        <p:nvSpPr>
          <p:cNvPr id="2" name="Slide Number Placeholder 5">
            <a:extLst>
              <a:ext uri="{FF2B5EF4-FFF2-40B4-BE49-F238E27FC236}">
                <a16:creationId xmlns:a16="http://schemas.microsoft.com/office/drawing/2014/main" id="{2E8DB23E-DC77-4E50-A38D-DDDDEEDB1A0B}"/>
              </a:ext>
            </a:extLst>
          </p:cNvPr>
          <p:cNvSpPr txBox="1">
            <a:spLocks/>
          </p:cNvSpPr>
          <p:nvPr userDrawn="1"/>
        </p:nvSpPr>
        <p:spPr>
          <a:xfrm>
            <a:off x="23766380" y="6566619"/>
            <a:ext cx="324565" cy="582761"/>
          </a:xfrm>
          <a:prstGeom prst="rect">
            <a:avLst/>
          </a:prstGeom>
        </p:spPr>
        <p:txBody>
          <a:bodyPr vert="horz" wrap="none" lIns="121920" tIns="60960" rIns="121920" bIns="6096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2400" b="1" smtClean="0">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rPr>
              <a:pPr algn="ctr"/>
              <a:t>‹#›</a:t>
            </a:fld>
            <a:endParaRPr lang="en-US" sz="1400" b="1">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3" name="TextBox 2">
            <a:extLst>
              <a:ext uri="{FF2B5EF4-FFF2-40B4-BE49-F238E27FC236}">
                <a16:creationId xmlns:a16="http://schemas.microsoft.com/office/drawing/2014/main" id="{3737B9C2-6A96-4E56-8A5F-50BC1EAA29D4}"/>
              </a:ext>
            </a:extLst>
          </p:cNvPr>
          <p:cNvSpPr txBox="1"/>
          <p:nvPr userDrawn="1"/>
        </p:nvSpPr>
        <p:spPr>
          <a:xfrm>
            <a:off x="21567352" y="12888077"/>
            <a:ext cx="2523593" cy="584775"/>
          </a:xfrm>
          <a:prstGeom prst="rect">
            <a:avLst/>
          </a:prstGeom>
          <a:noFill/>
        </p:spPr>
        <p:txBody>
          <a:bodyPr wrap="square" rtlCol="0">
            <a:spAutoFit/>
          </a:bodyPr>
          <a:lstStyle/>
          <a:p>
            <a:pPr algn="r"/>
            <a:r>
              <a:rPr lang="en-US" sz="3200" b="0">
                <a:solidFill>
                  <a:schemeClr val="accent1"/>
                </a:solidFill>
                <a:latin typeface="Open Sans" panose="020B0606030504020204" pitchFamily="34" charset="0"/>
                <a:ea typeface="Open Sans" panose="020B0606030504020204" pitchFamily="34" charset="0"/>
                <a:cs typeface="Open Sans" panose="020B0606030504020204" pitchFamily="34" charset="0"/>
              </a:rPr>
              <a:t>MASSIVE X</a:t>
            </a:r>
          </a:p>
        </p:txBody>
      </p:sp>
    </p:spTree>
    <p:extLst>
      <p:ext uri="{BB962C8B-B14F-4D97-AF65-F5344CB8AC3E}">
        <p14:creationId xmlns:p14="http://schemas.microsoft.com/office/powerpoint/2010/main" val="1656338217"/>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25_Custom Layout">
    <p:spTree>
      <p:nvGrpSpPr>
        <p:cNvPr id="1" name=""/>
        <p:cNvGrpSpPr/>
        <p:nvPr/>
      </p:nvGrpSpPr>
      <p:grpSpPr>
        <a:xfrm>
          <a:off x="0" y="0"/>
          <a:ext cx="0" cy="0"/>
          <a:chOff x="0" y="0"/>
          <a:chExt cx="0" cy="0"/>
        </a:xfrm>
      </p:grpSpPr>
      <p:sp>
        <p:nvSpPr>
          <p:cNvPr id="21" name="Picture Placeholder 20">
            <a:extLst>
              <a:ext uri="{FF2B5EF4-FFF2-40B4-BE49-F238E27FC236}">
                <a16:creationId xmlns:a16="http://schemas.microsoft.com/office/drawing/2014/main" id="{54E2DCC9-7A91-43AF-A2ED-33E09E36BADD}"/>
              </a:ext>
            </a:extLst>
          </p:cNvPr>
          <p:cNvSpPr>
            <a:spLocks noGrp="1"/>
          </p:cNvSpPr>
          <p:nvPr>
            <p:ph type="pic" sz="quarter" idx="13"/>
          </p:nvPr>
        </p:nvSpPr>
        <p:spPr>
          <a:xfrm>
            <a:off x="8282230" y="2946643"/>
            <a:ext cx="7822714" cy="7822714"/>
          </a:xfrm>
          <a:custGeom>
            <a:avLst/>
            <a:gdLst>
              <a:gd name="connsiteX0" fmla="*/ 0 w 7822714"/>
              <a:gd name="connsiteY0" fmla="*/ 0 h 7822714"/>
              <a:gd name="connsiteX1" fmla="*/ 7822714 w 7822714"/>
              <a:gd name="connsiteY1" fmla="*/ 0 h 7822714"/>
              <a:gd name="connsiteX2" fmla="*/ 7822714 w 7822714"/>
              <a:gd name="connsiteY2" fmla="*/ 7822714 h 7822714"/>
              <a:gd name="connsiteX3" fmla="*/ 0 w 7822714"/>
              <a:gd name="connsiteY3" fmla="*/ 7822714 h 7822714"/>
            </a:gdLst>
            <a:ahLst/>
            <a:cxnLst>
              <a:cxn ang="0">
                <a:pos x="connsiteX0" y="connsiteY0"/>
              </a:cxn>
              <a:cxn ang="0">
                <a:pos x="connsiteX1" y="connsiteY1"/>
              </a:cxn>
              <a:cxn ang="0">
                <a:pos x="connsiteX2" y="connsiteY2"/>
              </a:cxn>
              <a:cxn ang="0">
                <a:pos x="connsiteX3" y="connsiteY3"/>
              </a:cxn>
            </a:cxnLst>
            <a:rect l="l" t="t" r="r" b="b"/>
            <a:pathLst>
              <a:path w="7822714" h="7822714">
                <a:moveTo>
                  <a:pt x="0" y="0"/>
                </a:moveTo>
                <a:lnTo>
                  <a:pt x="7822714" y="0"/>
                </a:lnTo>
                <a:lnTo>
                  <a:pt x="7822714" y="7822714"/>
                </a:lnTo>
                <a:lnTo>
                  <a:pt x="0" y="7822714"/>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17" name="Rectangle 16">
            <a:extLst>
              <a:ext uri="{FF2B5EF4-FFF2-40B4-BE49-F238E27FC236}">
                <a16:creationId xmlns:a16="http://schemas.microsoft.com/office/drawing/2014/main" id="{E15562B8-40F2-4731-9234-F72F7B0C8FA9}"/>
              </a:ext>
            </a:extLst>
          </p:cNvPr>
          <p:cNvSpPr/>
          <p:nvPr userDrawn="1"/>
        </p:nvSpPr>
        <p:spPr>
          <a:xfrm rot="5400000">
            <a:off x="11885340" y="-10970939"/>
            <a:ext cx="983438" cy="22925316"/>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EED1674B-7819-4290-8EC6-DD14B5462434}"/>
              </a:ext>
            </a:extLst>
          </p:cNvPr>
          <p:cNvSpPr/>
          <p:nvPr userDrawn="1"/>
        </p:nvSpPr>
        <p:spPr>
          <a:xfrm>
            <a:off x="0" y="0"/>
            <a:ext cx="983438" cy="13716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9B4CB942-6ECB-49C3-BCDF-B7B7905525F3}"/>
              </a:ext>
            </a:extLst>
          </p:cNvPr>
          <p:cNvSpPr/>
          <p:nvPr userDrawn="1"/>
        </p:nvSpPr>
        <p:spPr>
          <a:xfrm rot="5400000">
            <a:off x="12159070" y="1487893"/>
            <a:ext cx="983438" cy="23472775"/>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2A7B87B-45E7-4AE7-9E9F-48F570D39556}"/>
              </a:ext>
            </a:extLst>
          </p:cNvPr>
          <p:cNvSpPr/>
          <p:nvPr userDrawn="1"/>
        </p:nvSpPr>
        <p:spPr>
          <a:xfrm>
            <a:off x="23403737" y="0"/>
            <a:ext cx="983438" cy="13716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DE83E7B4-D919-418E-8C79-FE532F656603}"/>
              </a:ext>
            </a:extLst>
          </p:cNvPr>
          <p:cNvCxnSpPr/>
          <p:nvPr userDrawn="1"/>
        </p:nvCxnSpPr>
        <p:spPr>
          <a:xfrm>
            <a:off x="240083" y="304726"/>
            <a:ext cx="476655" cy="0"/>
          </a:xfrm>
          <a:prstGeom prst="line">
            <a:avLst/>
          </a:prstGeom>
          <a:ln w="50800">
            <a:solidFill>
              <a:schemeClr val="tx1">
                <a:alpha val="32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9D18541-68C2-4DF9-AC8A-1ECB0677CF50}"/>
              </a:ext>
            </a:extLst>
          </p:cNvPr>
          <p:cNvCxnSpPr>
            <a:cxnSpLocks/>
          </p:cNvCxnSpPr>
          <p:nvPr userDrawn="1"/>
        </p:nvCxnSpPr>
        <p:spPr>
          <a:xfrm>
            <a:off x="240083" y="455765"/>
            <a:ext cx="203510" cy="0"/>
          </a:xfrm>
          <a:prstGeom prst="line">
            <a:avLst/>
          </a:prstGeom>
          <a:ln w="50800">
            <a:solidFill>
              <a:schemeClr val="tx1">
                <a:alpha val="32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3F6FCAEE-47CD-4C71-94C3-830250430BF7}"/>
              </a:ext>
            </a:extLst>
          </p:cNvPr>
          <p:cNvCxnSpPr>
            <a:cxnSpLocks/>
          </p:cNvCxnSpPr>
          <p:nvPr userDrawn="1"/>
        </p:nvCxnSpPr>
        <p:spPr>
          <a:xfrm>
            <a:off x="240083" y="606804"/>
            <a:ext cx="362713" cy="0"/>
          </a:xfrm>
          <a:prstGeom prst="line">
            <a:avLst/>
          </a:prstGeom>
          <a:ln w="50800">
            <a:solidFill>
              <a:schemeClr val="tx1">
                <a:alpha val="32000"/>
              </a:schemeClr>
            </a:solidFill>
          </a:ln>
        </p:spPr>
        <p:style>
          <a:lnRef idx="1">
            <a:schemeClr val="accent1"/>
          </a:lnRef>
          <a:fillRef idx="0">
            <a:schemeClr val="accent1"/>
          </a:fillRef>
          <a:effectRef idx="0">
            <a:schemeClr val="accent1"/>
          </a:effectRef>
          <a:fontRef idx="minor">
            <a:schemeClr val="tx1"/>
          </a:fontRef>
        </p:style>
      </p:cxnSp>
      <p:sp>
        <p:nvSpPr>
          <p:cNvPr id="27" name="Slide Number Placeholder 5">
            <a:extLst>
              <a:ext uri="{FF2B5EF4-FFF2-40B4-BE49-F238E27FC236}">
                <a16:creationId xmlns:a16="http://schemas.microsoft.com/office/drawing/2014/main" id="{920F7B99-6DE8-4F59-95D2-587A27CB4EB8}"/>
              </a:ext>
            </a:extLst>
          </p:cNvPr>
          <p:cNvSpPr txBox="1">
            <a:spLocks/>
          </p:cNvSpPr>
          <p:nvPr userDrawn="1"/>
        </p:nvSpPr>
        <p:spPr>
          <a:xfrm>
            <a:off x="329437" y="12917378"/>
            <a:ext cx="324565" cy="582761"/>
          </a:xfrm>
          <a:prstGeom prst="rect">
            <a:avLst/>
          </a:prstGeom>
        </p:spPr>
        <p:txBody>
          <a:bodyPr vert="horz" wrap="none" lIns="121920" tIns="60960" rIns="121920" bIns="6096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2400" b="1" smtClean="0">
                <a:solidFill>
                  <a:schemeClr val="tx1">
                    <a:lumMod val="90000"/>
                    <a:lumOff val="10000"/>
                  </a:schemeClr>
                </a:solidFill>
                <a:latin typeface="Open Sans Light" panose="020B0306030504020204" pitchFamily="34" charset="0"/>
                <a:ea typeface="Open Sans Light" panose="020B0306030504020204" pitchFamily="34" charset="0"/>
                <a:cs typeface="Open Sans Light" panose="020B0306030504020204" pitchFamily="34" charset="0"/>
              </a:rPr>
              <a:pPr algn="ctr"/>
              <a:t>‹#›</a:t>
            </a:fld>
            <a:endParaRPr lang="en-US" sz="1400" b="1">
              <a:solidFill>
                <a:schemeClr val="tx1">
                  <a:lumMod val="90000"/>
                  <a:lumOff val="10000"/>
                </a:schemeClr>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12" name="TextBox 11">
            <a:extLst>
              <a:ext uri="{FF2B5EF4-FFF2-40B4-BE49-F238E27FC236}">
                <a16:creationId xmlns:a16="http://schemas.microsoft.com/office/drawing/2014/main" id="{C836E49E-6A53-4F4D-9EED-FA6EEC2123E3}"/>
              </a:ext>
            </a:extLst>
          </p:cNvPr>
          <p:cNvSpPr txBox="1"/>
          <p:nvPr userDrawn="1"/>
        </p:nvSpPr>
        <p:spPr>
          <a:xfrm>
            <a:off x="10931791" y="230109"/>
            <a:ext cx="2523593" cy="523220"/>
          </a:xfrm>
          <a:prstGeom prst="rect">
            <a:avLst/>
          </a:prstGeom>
          <a:noFill/>
        </p:spPr>
        <p:txBody>
          <a:bodyPr wrap="square" rtlCol="0">
            <a:spAutoFit/>
          </a:bodyPr>
          <a:lstStyle/>
          <a:p>
            <a:pPr algn="ctr"/>
            <a:r>
              <a:rPr lang="en-US" sz="2800" b="0">
                <a:solidFill>
                  <a:schemeClr val="tx1"/>
                </a:solidFill>
                <a:latin typeface="Open Sans Extrabold" panose="020B0906030804020204" pitchFamily="34" charset="0"/>
                <a:ea typeface="Open Sans Extrabold" panose="020B0906030804020204" pitchFamily="34" charset="0"/>
                <a:cs typeface="Open Sans Extrabold" panose="020B0906030804020204" pitchFamily="34" charset="0"/>
              </a:rPr>
              <a:t>Massive X</a:t>
            </a:r>
          </a:p>
        </p:txBody>
      </p:sp>
    </p:spTree>
    <p:extLst>
      <p:ext uri="{BB962C8B-B14F-4D97-AF65-F5344CB8AC3E}">
        <p14:creationId xmlns:p14="http://schemas.microsoft.com/office/powerpoint/2010/main" val="344812811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5_Custom 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0B984625-FC00-409A-89CA-74509D2E04EF}"/>
              </a:ext>
            </a:extLst>
          </p:cNvPr>
          <p:cNvSpPr>
            <a:spLocks noGrp="1"/>
          </p:cNvSpPr>
          <p:nvPr>
            <p:ph type="pic" sz="quarter" idx="13"/>
          </p:nvPr>
        </p:nvSpPr>
        <p:spPr>
          <a:xfrm>
            <a:off x="1599673" y="6991954"/>
            <a:ext cx="5190519" cy="5190519"/>
          </a:xfrm>
          <a:custGeom>
            <a:avLst/>
            <a:gdLst>
              <a:gd name="connsiteX0" fmla="*/ 0 w 5190519"/>
              <a:gd name="connsiteY0" fmla="*/ 0 h 5190519"/>
              <a:gd name="connsiteX1" fmla="*/ 5190519 w 5190519"/>
              <a:gd name="connsiteY1" fmla="*/ 0 h 5190519"/>
              <a:gd name="connsiteX2" fmla="*/ 5190519 w 5190519"/>
              <a:gd name="connsiteY2" fmla="*/ 5190519 h 5190519"/>
              <a:gd name="connsiteX3" fmla="*/ 0 w 5190519"/>
              <a:gd name="connsiteY3" fmla="*/ 5190519 h 5190519"/>
            </a:gdLst>
            <a:ahLst/>
            <a:cxnLst>
              <a:cxn ang="0">
                <a:pos x="connsiteX0" y="connsiteY0"/>
              </a:cxn>
              <a:cxn ang="0">
                <a:pos x="connsiteX1" y="connsiteY1"/>
              </a:cxn>
              <a:cxn ang="0">
                <a:pos x="connsiteX2" y="connsiteY2"/>
              </a:cxn>
              <a:cxn ang="0">
                <a:pos x="connsiteX3" y="connsiteY3"/>
              </a:cxn>
            </a:cxnLst>
            <a:rect l="l" t="t" r="r" b="b"/>
            <a:pathLst>
              <a:path w="5190519" h="5190519">
                <a:moveTo>
                  <a:pt x="0" y="0"/>
                </a:moveTo>
                <a:lnTo>
                  <a:pt x="5190519" y="0"/>
                </a:lnTo>
                <a:lnTo>
                  <a:pt x="5190519" y="5190519"/>
                </a:lnTo>
                <a:lnTo>
                  <a:pt x="0" y="5190519"/>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10" name="Picture Placeholder 9">
            <a:extLst>
              <a:ext uri="{FF2B5EF4-FFF2-40B4-BE49-F238E27FC236}">
                <a16:creationId xmlns:a16="http://schemas.microsoft.com/office/drawing/2014/main" id="{A8A64EF6-6AAD-4A8E-A2BA-D31872C0F165}"/>
              </a:ext>
            </a:extLst>
          </p:cNvPr>
          <p:cNvSpPr>
            <a:spLocks noGrp="1"/>
          </p:cNvSpPr>
          <p:nvPr>
            <p:ph type="pic" sz="quarter" idx="14"/>
          </p:nvPr>
        </p:nvSpPr>
        <p:spPr>
          <a:xfrm>
            <a:off x="1599673" y="1552575"/>
            <a:ext cx="5190519" cy="5190519"/>
          </a:xfrm>
          <a:custGeom>
            <a:avLst/>
            <a:gdLst>
              <a:gd name="connsiteX0" fmla="*/ 0 w 5190519"/>
              <a:gd name="connsiteY0" fmla="*/ 0 h 5190519"/>
              <a:gd name="connsiteX1" fmla="*/ 5190519 w 5190519"/>
              <a:gd name="connsiteY1" fmla="*/ 0 h 5190519"/>
              <a:gd name="connsiteX2" fmla="*/ 5190519 w 5190519"/>
              <a:gd name="connsiteY2" fmla="*/ 5190519 h 5190519"/>
              <a:gd name="connsiteX3" fmla="*/ 0 w 5190519"/>
              <a:gd name="connsiteY3" fmla="*/ 5190519 h 5190519"/>
            </a:gdLst>
            <a:ahLst/>
            <a:cxnLst>
              <a:cxn ang="0">
                <a:pos x="connsiteX0" y="connsiteY0"/>
              </a:cxn>
              <a:cxn ang="0">
                <a:pos x="connsiteX1" y="connsiteY1"/>
              </a:cxn>
              <a:cxn ang="0">
                <a:pos x="connsiteX2" y="connsiteY2"/>
              </a:cxn>
              <a:cxn ang="0">
                <a:pos x="connsiteX3" y="connsiteY3"/>
              </a:cxn>
            </a:cxnLst>
            <a:rect l="l" t="t" r="r" b="b"/>
            <a:pathLst>
              <a:path w="5190519" h="5190519">
                <a:moveTo>
                  <a:pt x="0" y="0"/>
                </a:moveTo>
                <a:lnTo>
                  <a:pt x="5190519" y="0"/>
                </a:lnTo>
                <a:lnTo>
                  <a:pt x="5190519" y="5190519"/>
                </a:lnTo>
                <a:lnTo>
                  <a:pt x="0" y="5190519"/>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8" name="Picture Placeholder 7">
            <a:extLst>
              <a:ext uri="{FF2B5EF4-FFF2-40B4-BE49-F238E27FC236}">
                <a16:creationId xmlns:a16="http://schemas.microsoft.com/office/drawing/2014/main" id="{CB58EF59-6144-4377-881E-7F3DA3CB9356}"/>
              </a:ext>
            </a:extLst>
          </p:cNvPr>
          <p:cNvSpPr>
            <a:spLocks noGrp="1"/>
          </p:cNvSpPr>
          <p:nvPr>
            <p:ph type="pic" sz="quarter" idx="15"/>
          </p:nvPr>
        </p:nvSpPr>
        <p:spPr>
          <a:xfrm>
            <a:off x="12442445" y="1552575"/>
            <a:ext cx="10345056" cy="10610851"/>
          </a:xfrm>
          <a:custGeom>
            <a:avLst/>
            <a:gdLst>
              <a:gd name="connsiteX0" fmla="*/ 0 w 10345056"/>
              <a:gd name="connsiteY0" fmla="*/ 0 h 10610851"/>
              <a:gd name="connsiteX1" fmla="*/ 10345056 w 10345056"/>
              <a:gd name="connsiteY1" fmla="*/ 0 h 10610851"/>
              <a:gd name="connsiteX2" fmla="*/ 10345056 w 10345056"/>
              <a:gd name="connsiteY2" fmla="*/ 10610851 h 10610851"/>
              <a:gd name="connsiteX3" fmla="*/ 0 w 10345056"/>
              <a:gd name="connsiteY3" fmla="*/ 10610851 h 10610851"/>
            </a:gdLst>
            <a:ahLst/>
            <a:cxnLst>
              <a:cxn ang="0">
                <a:pos x="connsiteX0" y="connsiteY0"/>
              </a:cxn>
              <a:cxn ang="0">
                <a:pos x="connsiteX1" y="connsiteY1"/>
              </a:cxn>
              <a:cxn ang="0">
                <a:pos x="connsiteX2" y="connsiteY2"/>
              </a:cxn>
              <a:cxn ang="0">
                <a:pos x="connsiteX3" y="connsiteY3"/>
              </a:cxn>
            </a:cxnLst>
            <a:rect l="l" t="t" r="r" b="b"/>
            <a:pathLst>
              <a:path w="10345056" h="10610851">
                <a:moveTo>
                  <a:pt x="0" y="0"/>
                </a:moveTo>
                <a:lnTo>
                  <a:pt x="10345056" y="0"/>
                </a:lnTo>
                <a:lnTo>
                  <a:pt x="10345056" y="10610851"/>
                </a:lnTo>
                <a:lnTo>
                  <a:pt x="0" y="10610851"/>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1495230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000" fill="hold"/>
                                        <p:tgtEl>
                                          <p:spTgt spid="8"/>
                                        </p:tgtEl>
                                        <p:attrNameLst>
                                          <p:attrName>ppt_x</p:attrName>
                                        </p:attrNameLst>
                                      </p:cBhvr>
                                      <p:tavLst>
                                        <p:tav tm="0">
                                          <p:val>
                                            <p:strVal val="#ppt_x"/>
                                          </p:val>
                                        </p:tav>
                                        <p:tav tm="100000">
                                          <p:val>
                                            <p:strVal val="#ppt_x"/>
                                          </p:val>
                                        </p:tav>
                                      </p:tavLst>
                                    </p:anim>
                                    <p:anim calcmode="lin" valueType="num">
                                      <p:cBhvr additive="base">
                                        <p:cTn id="8" dur="20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2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2000" fill="hold"/>
                                        <p:tgtEl>
                                          <p:spTgt spid="10"/>
                                        </p:tgtEl>
                                        <p:attrNameLst>
                                          <p:attrName>ppt_x</p:attrName>
                                        </p:attrNameLst>
                                      </p:cBhvr>
                                      <p:tavLst>
                                        <p:tav tm="0">
                                          <p:val>
                                            <p:strVal val="#ppt_x"/>
                                          </p:val>
                                        </p:tav>
                                        <p:tav tm="100000">
                                          <p:val>
                                            <p:strVal val="#ppt_x"/>
                                          </p:val>
                                        </p:tav>
                                      </p:tavLst>
                                    </p:anim>
                                    <p:anim calcmode="lin" valueType="num">
                                      <p:cBhvr additive="base">
                                        <p:cTn id="12" dur="2000" fill="hold"/>
                                        <p:tgtEl>
                                          <p:spTgt spid="10"/>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40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2000" fill="hold"/>
                                        <p:tgtEl>
                                          <p:spTgt spid="9"/>
                                        </p:tgtEl>
                                        <p:attrNameLst>
                                          <p:attrName>ppt_x</p:attrName>
                                        </p:attrNameLst>
                                      </p:cBhvr>
                                      <p:tavLst>
                                        <p:tav tm="0">
                                          <p:val>
                                            <p:strVal val="#ppt_x"/>
                                          </p:val>
                                        </p:tav>
                                        <p:tav tm="100000">
                                          <p:val>
                                            <p:strVal val="#ppt_x"/>
                                          </p:val>
                                        </p:tav>
                                      </p:tavLst>
                                    </p:anim>
                                    <p:anim calcmode="lin" valueType="num">
                                      <p:cBhvr additive="base">
                                        <p:cTn id="16" dur="20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8" grpId="0" animBg="1"/>
    </p:bldLst>
  </p:timing>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17_Custom Layout">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E15562B8-40F2-4731-9234-F72F7B0C8FA9}"/>
              </a:ext>
            </a:extLst>
          </p:cNvPr>
          <p:cNvSpPr/>
          <p:nvPr userDrawn="1"/>
        </p:nvSpPr>
        <p:spPr>
          <a:xfrm rot="5400000">
            <a:off x="11885340" y="-10970939"/>
            <a:ext cx="983438" cy="22925316"/>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EED1674B-7819-4290-8EC6-DD14B5462434}"/>
              </a:ext>
            </a:extLst>
          </p:cNvPr>
          <p:cNvSpPr/>
          <p:nvPr userDrawn="1"/>
        </p:nvSpPr>
        <p:spPr>
          <a:xfrm>
            <a:off x="0" y="0"/>
            <a:ext cx="983438" cy="13716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9B4CB942-6ECB-49C3-BCDF-B7B7905525F3}"/>
              </a:ext>
            </a:extLst>
          </p:cNvPr>
          <p:cNvSpPr/>
          <p:nvPr userDrawn="1"/>
        </p:nvSpPr>
        <p:spPr>
          <a:xfrm rot="5400000">
            <a:off x="12159070" y="1487893"/>
            <a:ext cx="983438" cy="23472775"/>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2A7B87B-45E7-4AE7-9E9F-48F570D39556}"/>
              </a:ext>
            </a:extLst>
          </p:cNvPr>
          <p:cNvSpPr/>
          <p:nvPr userDrawn="1"/>
        </p:nvSpPr>
        <p:spPr>
          <a:xfrm>
            <a:off x="23403737" y="0"/>
            <a:ext cx="983438" cy="13716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DE83E7B4-D919-418E-8C79-FE532F656603}"/>
              </a:ext>
            </a:extLst>
          </p:cNvPr>
          <p:cNvCxnSpPr/>
          <p:nvPr userDrawn="1"/>
        </p:nvCxnSpPr>
        <p:spPr>
          <a:xfrm>
            <a:off x="240083" y="304726"/>
            <a:ext cx="476655" cy="0"/>
          </a:xfrm>
          <a:prstGeom prst="line">
            <a:avLst/>
          </a:prstGeom>
          <a:ln w="50800">
            <a:solidFill>
              <a:schemeClr val="tx1">
                <a:alpha val="32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9D18541-68C2-4DF9-AC8A-1ECB0677CF50}"/>
              </a:ext>
            </a:extLst>
          </p:cNvPr>
          <p:cNvCxnSpPr>
            <a:cxnSpLocks/>
          </p:cNvCxnSpPr>
          <p:nvPr userDrawn="1"/>
        </p:nvCxnSpPr>
        <p:spPr>
          <a:xfrm>
            <a:off x="240083" y="455765"/>
            <a:ext cx="203510" cy="0"/>
          </a:xfrm>
          <a:prstGeom prst="line">
            <a:avLst/>
          </a:prstGeom>
          <a:ln w="50800">
            <a:solidFill>
              <a:schemeClr val="tx1">
                <a:alpha val="32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3F6FCAEE-47CD-4C71-94C3-830250430BF7}"/>
              </a:ext>
            </a:extLst>
          </p:cNvPr>
          <p:cNvCxnSpPr>
            <a:cxnSpLocks/>
          </p:cNvCxnSpPr>
          <p:nvPr userDrawn="1"/>
        </p:nvCxnSpPr>
        <p:spPr>
          <a:xfrm>
            <a:off x="240083" y="606804"/>
            <a:ext cx="362713" cy="0"/>
          </a:xfrm>
          <a:prstGeom prst="line">
            <a:avLst/>
          </a:prstGeom>
          <a:ln w="50800">
            <a:solidFill>
              <a:schemeClr val="tx1">
                <a:alpha val="32000"/>
              </a:schemeClr>
            </a:solidFill>
          </a:ln>
        </p:spPr>
        <p:style>
          <a:lnRef idx="1">
            <a:schemeClr val="accent1"/>
          </a:lnRef>
          <a:fillRef idx="0">
            <a:schemeClr val="accent1"/>
          </a:fillRef>
          <a:effectRef idx="0">
            <a:schemeClr val="accent1"/>
          </a:effectRef>
          <a:fontRef idx="minor">
            <a:schemeClr val="tx1"/>
          </a:fontRef>
        </p:style>
      </p:cxnSp>
      <p:sp>
        <p:nvSpPr>
          <p:cNvPr id="27" name="Slide Number Placeholder 5">
            <a:extLst>
              <a:ext uri="{FF2B5EF4-FFF2-40B4-BE49-F238E27FC236}">
                <a16:creationId xmlns:a16="http://schemas.microsoft.com/office/drawing/2014/main" id="{920F7B99-6DE8-4F59-95D2-587A27CB4EB8}"/>
              </a:ext>
            </a:extLst>
          </p:cNvPr>
          <p:cNvSpPr txBox="1">
            <a:spLocks/>
          </p:cNvSpPr>
          <p:nvPr userDrawn="1"/>
        </p:nvSpPr>
        <p:spPr>
          <a:xfrm>
            <a:off x="329437" y="12917378"/>
            <a:ext cx="324565" cy="582761"/>
          </a:xfrm>
          <a:prstGeom prst="rect">
            <a:avLst/>
          </a:prstGeom>
        </p:spPr>
        <p:txBody>
          <a:bodyPr vert="horz" wrap="none" lIns="121920" tIns="60960" rIns="121920" bIns="6096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2400" b="1" smtClean="0">
                <a:solidFill>
                  <a:schemeClr val="tx1">
                    <a:lumMod val="90000"/>
                    <a:lumOff val="10000"/>
                  </a:schemeClr>
                </a:solidFill>
                <a:latin typeface="Open Sans Light" panose="020B0306030504020204" pitchFamily="34" charset="0"/>
                <a:ea typeface="Open Sans Light" panose="020B0306030504020204" pitchFamily="34" charset="0"/>
                <a:cs typeface="Open Sans Light" panose="020B0306030504020204" pitchFamily="34" charset="0"/>
              </a:rPr>
              <a:pPr algn="ctr"/>
              <a:t>‹#›</a:t>
            </a:fld>
            <a:endParaRPr lang="en-US" sz="1400" b="1">
              <a:solidFill>
                <a:schemeClr val="tx1">
                  <a:lumMod val="90000"/>
                  <a:lumOff val="10000"/>
                </a:schemeClr>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29" name="Rectangle 28">
            <a:extLst>
              <a:ext uri="{FF2B5EF4-FFF2-40B4-BE49-F238E27FC236}">
                <a16:creationId xmlns:a16="http://schemas.microsoft.com/office/drawing/2014/main" id="{3C0BA415-90EF-494A-98BB-E4776AE09ABA}"/>
              </a:ext>
            </a:extLst>
          </p:cNvPr>
          <p:cNvSpPr/>
          <p:nvPr userDrawn="1"/>
        </p:nvSpPr>
        <p:spPr>
          <a:xfrm>
            <a:off x="1454245" y="455765"/>
            <a:ext cx="3222171" cy="1175657"/>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C0763060-CCE9-4A96-A067-6AC27B7E80B1}"/>
              </a:ext>
            </a:extLst>
          </p:cNvPr>
          <p:cNvSpPr txBox="1"/>
          <p:nvPr userDrawn="1"/>
        </p:nvSpPr>
        <p:spPr>
          <a:xfrm>
            <a:off x="1803534" y="751206"/>
            <a:ext cx="2523593" cy="584775"/>
          </a:xfrm>
          <a:prstGeom prst="rect">
            <a:avLst/>
          </a:prstGeom>
          <a:noFill/>
        </p:spPr>
        <p:txBody>
          <a:bodyPr wrap="square" rtlCol="0">
            <a:spAutoFit/>
          </a:bodyPr>
          <a:lstStyle/>
          <a:p>
            <a:pPr algn="ctr"/>
            <a:r>
              <a:rPr lang="en-US" sz="3200" b="0">
                <a:solidFill>
                  <a:schemeClr val="tx1"/>
                </a:solidFill>
                <a:latin typeface="Open Sans Extrabold" panose="020B0906030804020204" pitchFamily="34" charset="0"/>
                <a:ea typeface="Open Sans Extrabold" panose="020B0906030804020204" pitchFamily="34" charset="0"/>
                <a:cs typeface="Open Sans Extrabold" panose="020B0906030804020204" pitchFamily="34" charset="0"/>
              </a:rPr>
              <a:t>Massive X</a:t>
            </a:r>
          </a:p>
        </p:txBody>
      </p:sp>
      <p:sp>
        <p:nvSpPr>
          <p:cNvPr id="14" name="Picture Placeholder 13">
            <a:extLst>
              <a:ext uri="{FF2B5EF4-FFF2-40B4-BE49-F238E27FC236}">
                <a16:creationId xmlns:a16="http://schemas.microsoft.com/office/drawing/2014/main" id="{C411318C-4794-4780-B048-65BF2EFB2199}"/>
              </a:ext>
            </a:extLst>
          </p:cNvPr>
          <p:cNvSpPr>
            <a:spLocks noGrp="1"/>
          </p:cNvSpPr>
          <p:nvPr>
            <p:ph type="pic" sz="quarter" idx="12"/>
          </p:nvPr>
        </p:nvSpPr>
        <p:spPr>
          <a:xfrm>
            <a:off x="12193587" y="0"/>
            <a:ext cx="12193589" cy="13716000"/>
          </a:xfrm>
          <a:custGeom>
            <a:avLst/>
            <a:gdLst>
              <a:gd name="connsiteX0" fmla="*/ 0 w 12193589"/>
              <a:gd name="connsiteY0" fmla="*/ 0 h 13716000"/>
              <a:gd name="connsiteX1" fmla="*/ 12193589 w 12193589"/>
              <a:gd name="connsiteY1" fmla="*/ 0 h 13716000"/>
              <a:gd name="connsiteX2" fmla="*/ 12193589 w 12193589"/>
              <a:gd name="connsiteY2" fmla="*/ 13716000 h 13716000"/>
              <a:gd name="connsiteX3" fmla="*/ 0 w 12193589"/>
              <a:gd name="connsiteY3" fmla="*/ 13716000 h 13716000"/>
            </a:gdLst>
            <a:ahLst/>
            <a:cxnLst>
              <a:cxn ang="0">
                <a:pos x="connsiteX0" y="connsiteY0"/>
              </a:cxn>
              <a:cxn ang="0">
                <a:pos x="connsiteX1" y="connsiteY1"/>
              </a:cxn>
              <a:cxn ang="0">
                <a:pos x="connsiteX2" y="connsiteY2"/>
              </a:cxn>
              <a:cxn ang="0">
                <a:pos x="connsiteX3" y="connsiteY3"/>
              </a:cxn>
            </a:cxnLst>
            <a:rect l="l" t="t" r="r" b="b"/>
            <a:pathLst>
              <a:path w="12193589" h="13716000">
                <a:moveTo>
                  <a:pt x="0" y="0"/>
                </a:moveTo>
                <a:lnTo>
                  <a:pt x="12193589" y="0"/>
                </a:lnTo>
                <a:lnTo>
                  <a:pt x="12193589" y="13716000"/>
                </a:lnTo>
                <a:lnTo>
                  <a:pt x="0" y="13716000"/>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20" name="Picture Placeholder 19">
            <a:extLst>
              <a:ext uri="{FF2B5EF4-FFF2-40B4-BE49-F238E27FC236}">
                <a16:creationId xmlns:a16="http://schemas.microsoft.com/office/drawing/2014/main" id="{ED062986-BE9C-4DF7-95D3-186FF46BE184}"/>
              </a:ext>
            </a:extLst>
          </p:cNvPr>
          <p:cNvSpPr>
            <a:spLocks noGrp="1"/>
          </p:cNvSpPr>
          <p:nvPr>
            <p:ph type="pic" sz="quarter" idx="13"/>
          </p:nvPr>
        </p:nvSpPr>
        <p:spPr>
          <a:xfrm>
            <a:off x="9014959" y="3679372"/>
            <a:ext cx="6357257" cy="6357257"/>
          </a:xfrm>
          <a:custGeom>
            <a:avLst/>
            <a:gdLst>
              <a:gd name="connsiteX0" fmla="*/ 2180666 w 6357257"/>
              <a:gd name="connsiteY0" fmla="*/ 0 h 6357257"/>
              <a:gd name="connsiteX1" fmla="*/ 4176591 w 6357257"/>
              <a:gd name="connsiteY1" fmla="*/ 0 h 6357257"/>
              <a:gd name="connsiteX2" fmla="*/ 6357257 w 6357257"/>
              <a:gd name="connsiteY2" fmla="*/ 2180666 h 6357257"/>
              <a:gd name="connsiteX3" fmla="*/ 6357257 w 6357257"/>
              <a:gd name="connsiteY3" fmla="*/ 4176591 h 6357257"/>
              <a:gd name="connsiteX4" fmla="*/ 4176591 w 6357257"/>
              <a:gd name="connsiteY4" fmla="*/ 6357257 h 6357257"/>
              <a:gd name="connsiteX5" fmla="*/ 2180666 w 6357257"/>
              <a:gd name="connsiteY5" fmla="*/ 6357257 h 6357257"/>
              <a:gd name="connsiteX6" fmla="*/ 0 w 6357257"/>
              <a:gd name="connsiteY6" fmla="*/ 4176591 h 6357257"/>
              <a:gd name="connsiteX7" fmla="*/ 0 w 6357257"/>
              <a:gd name="connsiteY7" fmla="*/ 2180666 h 6357257"/>
              <a:gd name="connsiteX8" fmla="*/ 2180666 w 6357257"/>
              <a:gd name="connsiteY8" fmla="*/ 0 h 6357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7257" h="6357257">
                <a:moveTo>
                  <a:pt x="2180666" y="0"/>
                </a:moveTo>
                <a:lnTo>
                  <a:pt x="4176591" y="0"/>
                </a:lnTo>
                <a:cubicBezTo>
                  <a:pt x="5380940" y="0"/>
                  <a:pt x="6357257" y="976317"/>
                  <a:pt x="6357257" y="2180666"/>
                </a:cubicBezTo>
                <a:lnTo>
                  <a:pt x="6357257" y="4176591"/>
                </a:lnTo>
                <a:cubicBezTo>
                  <a:pt x="6357257" y="5380940"/>
                  <a:pt x="5380940" y="6357257"/>
                  <a:pt x="4176591" y="6357257"/>
                </a:cubicBezTo>
                <a:lnTo>
                  <a:pt x="2180666" y="6357257"/>
                </a:lnTo>
                <a:cubicBezTo>
                  <a:pt x="976317" y="6357257"/>
                  <a:pt x="0" y="5380940"/>
                  <a:pt x="0" y="4176591"/>
                </a:cubicBezTo>
                <a:lnTo>
                  <a:pt x="0" y="2180666"/>
                </a:lnTo>
                <a:cubicBezTo>
                  <a:pt x="0" y="976317"/>
                  <a:pt x="976317" y="0"/>
                  <a:pt x="2180666"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152515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10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1300" fill="hold"/>
                                        <p:tgtEl>
                                          <p:spTgt spid="20"/>
                                        </p:tgtEl>
                                        <p:attrNameLst>
                                          <p:attrName>ppt_x</p:attrName>
                                        </p:attrNameLst>
                                      </p:cBhvr>
                                      <p:tavLst>
                                        <p:tav tm="0">
                                          <p:val>
                                            <p:strVal val="1+#ppt_w/2"/>
                                          </p:val>
                                        </p:tav>
                                        <p:tav tm="100000">
                                          <p:val>
                                            <p:strVal val="#ppt_x"/>
                                          </p:val>
                                        </p:tav>
                                      </p:tavLst>
                                    </p:anim>
                                    <p:anim calcmode="lin" valueType="num">
                                      <p:cBhvr additive="base">
                                        <p:cTn id="8" dur="1300" fill="hold"/>
                                        <p:tgtEl>
                                          <p:spTgt spid="20"/>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10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1300" fill="hold"/>
                                        <p:tgtEl>
                                          <p:spTgt spid="14"/>
                                        </p:tgtEl>
                                        <p:attrNameLst>
                                          <p:attrName>ppt_x</p:attrName>
                                        </p:attrNameLst>
                                      </p:cBhvr>
                                      <p:tavLst>
                                        <p:tav tm="0">
                                          <p:val>
                                            <p:strVal val="1+#ppt_w/2"/>
                                          </p:val>
                                        </p:tav>
                                        <p:tav tm="100000">
                                          <p:val>
                                            <p:strVal val="#ppt_x"/>
                                          </p:val>
                                        </p:tav>
                                      </p:tavLst>
                                    </p:anim>
                                    <p:anim calcmode="lin" valueType="num">
                                      <p:cBhvr additive="base">
                                        <p:cTn id="12" dur="13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20" grpId="0" animBg="1"/>
    </p:bldLst>
  </p:timing>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19_Custom Layout">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E15562B8-40F2-4731-9234-F72F7B0C8FA9}"/>
              </a:ext>
            </a:extLst>
          </p:cNvPr>
          <p:cNvSpPr/>
          <p:nvPr userDrawn="1"/>
        </p:nvSpPr>
        <p:spPr>
          <a:xfrm rot="5400000">
            <a:off x="11885340" y="-10970939"/>
            <a:ext cx="983438" cy="22925316"/>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EED1674B-7819-4290-8EC6-DD14B5462434}"/>
              </a:ext>
            </a:extLst>
          </p:cNvPr>
          <p:cNvSpPr/>
          <p:nvPr userDrawn="1"/>
        </p:nvSpPr>
        <p:spPr>
          <a:xfrm>
            <a:off x="0" y="0"/>
            <a:ext cx="983438" cy="13716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9B4CB942-6ECB-49C3-BCDF-B7B7905525F3}"/>
              </a:ext>
            </a:extLst>
          </p:cNvPr>
          <p:cNvSpPr/>
          <p:nvPr userDrawn="1"/>
        </p:nvSpPr>
        <p:spPr>
          <a:xfrm rot="5400000">
            <a:off x="12159070" y="1487893"/>
            <a:ext cx="983438" cy="23472775"/>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2A7B87B-45E7-4AE7-9E9F-48F570D39556}"/>
              </a:ext>
            </a:extLst>
          </p:cNvPr>
          <p:cNvSpPr/>
          <p:nvPr userDrawn="1"/>
        </p:nvSpPr>
        <p:spPr>
          <a:xfrm>
            <a:off x="23403737" y="0"/>
            <a:ext cx="983438" cy="13716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DE83E7B4-D919-418E-8C79-FE532F656603}"/>
              </a:ext>
            </a:extLst>
          </p:cNvPr>
          <p:cNvCxnSpPr/>
          <p:nvPr userDrawn="1"/>
        </p:nvCxnSpPr>
        <p:spPr>
          <a:xfrm>
            <a:off x="23588080" y="304726"/>
            <a:ext cx="476655" cy="0"/>
          </a:xfrm>
          <a:prstGeom prst="line">
            <a:avLst/>
          </a:prstGeom>
          <a:ln w="50800">
            <a:solidFill>
              <a:schemeClr val="tx1">
                <a:alpha val="32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9D18541-68C2-4DF9-AC8A-1ECB0677CF50}"/>
              </a:ext>
            </a:extLst>
          </p:cNvPr>
          <p:cNvCxnSpPr>
            <a:cxnSpLocks/>
          </p:cNvCxnSpPr>
          <p:nvPr userDrawn="1"/>
        </p:nvCxnSpPr>
        <p:spPr>
          <a:xfrm>
            <a:off x="23588080" y="455765"/>
            <a:ext cx="203510" cy="0"/>
          </a:xfrm>
          <a:prstGeom prst="line">
            <a:avLst/>
          </a:prstGeom>
          <a:ln w="50800">
            <a:solidFill>
              <a:schemeClr val="tx1">
                <a:alpha val="32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3F6FCAEE-47CD-4C71-94C3-830250430BF7}"/>
              </a:ext>
            </a:extLst>
          </p:cNvPr>
          <p:cNvCxnSpPr>
            <a:cxnSpLocks/>
          </p:cNvCxnSpPr>
          <p:nvPr userDrawn="1"/>
        </p:nvCxnSpPr>
        <p:spPr>
          <a:xfrm>
            <a:off x="23588080" y="606804"/>
            <a:ext cx="362713" cy="0"/>
          </a:xfrm>
          <a:prstGeom prst="line">
            <a:avLst/>
          </a:prstGeom>
          <a:ln w="50800">
            <a:solidFill>
              <a:schemeClr val="tx1">
                <a:alpha val="32000"/>
              </a:schemeClr>
            </a:solidFill>
          </a:ln>
        </p:spPr>
        <p:style>
          <a:lnRef idx="1">
            <a:schemeClr val="accent1"/>
          </a:lnRef>
          <a:fillRef idx="0">
            <a:schemeClr val="accent1"/>
          </a:fillRef>
          <a:effectRef idx="0">
            <a:schemeClr val="accent1"/>
          </a:effectRef>
          <a:fontRef idx="minor">
            <a:schemeClr val="tx1"/>
          </a:fontRef>
        </p:style>
      </p:cxnSp>
      <p:sp>
        <p:nvSpPr>
          <p:cNvPr id="27" name="Slide Number Placeholder 5">
            <a:extLst>
              <a:ext uri="{FF2B5EF4-FFF2-40B4-BE49-F238E27FC236}">
                <a16:creationId xmlns:a16="http://schemas.microsoft.com/office/drawing/2014/main" id="{920F7B99-6DE8-4F59-95D2-587A27CB4EB8}"/>
              </a:ext>
            </a:extLst>
          </p:cNvPr>
          <p:cNvSpPr txBox="1">
            <a:spLocks/>
          </p:cNvSpPr>
          <p:nvPr userDrawn="1"/>
        </p:nvSpPr>
        <p:spPr>
          <a:xfrm>
            <a:off x="23677434" y="12917378"/>
            <a:ext cx="324565" cy="582761"/>
          </a:xfrm>
          <a:prstGeom prst="rect">
            <a:avLst/>
          </a:prstGeom>
        </p:spPr>
        <p:txBody>
          <a:bodyPr vert="horz" wrap="none" lIns="121920" tIns="60960" rIns="121920" bIns="6096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2400" b="1" smtClean="0">
                <a:solidFill>
                  <a:schemeClr val="tx1">
                    <a:lumMod val="90000"/>
                    <a:lumOff val="10000"/>
                  </a:schemeClr>
                </a:solidFill>
                <a:latin typeface="Open Sans Light" panose="020B0306030504020204" pitchFamily="34" charset="0"/>
                <a:ea typeface="Open Sans Light" panose="020B0306030504020204" pitchFamily="34" charset="0"/>
                <a:cs typeface="Open Sans Light" panose="020B0306030504020204" pitchFamily="34" charset="0"/>
              </a:rPr>
              <a:pPr algn="ctr"/>
              <a:t>‹#›</a:t>
            </a:fld>
            <a:endParaRPr lang="en-US" sz="1400" b="1">
              <a:solidFill>
                <a:schemeClr val="tx1">
                  <a:lumMod val="90000"/>
                  <a:lumOff val="10000"/>
                </a:schemeClr>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29" name="Rectangle 28">
            <a:extLst>
              <a:ext uri="{FF2B5EF4-FFF2-40B4-BE49-F238E27FC236}">
                <a16:creationId xmlns:a16="http://schemas.microsoft.com/office/drawing/2014/main" id="{3C0BA415-90EF-494A-98BB-E4776AE09ABA}"/>
              </a:ext>
            </a:extLst>
          </p:cNvPr>
          <p:cNvSpPr/>
          <p:nvPr userDrawn="1"/>
        </p:nvSpPr>
        <p:spPr>
          <a:xfrm>
            <a:off x="19827648" y="455765"/>
            <a:ext cx="3222171" cy="1175657"/>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C0763060-CCE9-4A96-A067-6AC27B7E80B1}"/>
              </a:ext>
            </a:extLst>
          </p:cNvPr>
          <p:cNvSpPr txBox="1"/>
          <p:nvPr userDrawn="1"/>
        </p:nvSpPr>
        <p:spPr>
          <a:xfrm>
            <a:off x="20176937" y="751206"/>
            <a:ext cx="2523593" cy="584775"/>
          </a:xfrm>
          <a:prstGeom prst="rect">
            <a:avLst/>
          </a:prstGeom>
          <a:noFill/>
        </p:spPr>
        <p:txBody>
          <a:bodyPr wrap="square" rtlCol="0">
            <a:spAutoFit/>
          </a:bodyPr>
          <a:lstStyle/>
          <a:p>
            <a:pPr algn="ctr"/>
            <a:r>
              <a:rPr lang="en-US" sz="3200" b="0">
                <a:solidFill>
                  <a:schemeClr val="tx1"/>
                </a:solidFill>
                <a:latin typeface="Open Sans Extrabold" panose="020B0906030804020204" pitchFamily="34" charset="0"/>
                <a:ea typeface="Open Sans Extrabold" panose="020B0906030804020204" pitchFamily="34" charset="0"/>
                <a:cs typeface="Open Sans Extrabold" panose="020B0906030804020204" pitchFamily="34" charset="0"/>
              </a:rPr>
              <a:t>Massive X</a:t>
            </a:r>
          </a:p>
        </p:txBody>
      </p:sp>
      <p:sp>
        <p:nvSpPr>
          <p:cNvPr id="14" name="Picture Placeholder 13">
            <a:extLst>
              <a:ext uri="{FF2B5EF4-FFF2-40B4-BE49-F238E27FC236}">
                <a16:creationId xmlns:a16="http://schemas.microsoft.com/office/drawing/2014/main" id="{C411318C-4794-4780-B048-65BF2EFB2199}"/>
              </a:ext>
            </a:extLst>
          </p:cNvPr>
          <p:cNvSpPr>
            <a:spLocks noGrp="1"/>
          </p:cNvSpPr>
          <p:nvPr>
            <p:ph type="pic" sz="quarter" idx="12"/>
          </p:nvPr>
        </p:nvSpPr>
        <p:spPr>
          <a:xfrm>
            <a:off x="6096793" y="0"/>
            <a:ext cx="12193589" cy="13716000"/>
          </a:xfrm>
          <a:custGeom>
            <a:avLst/>
            <a:gdLst>
              <a:gd name="connsiteX0" fmla="*/ 0 w 12193589"/>
              <a:gd name="connsiteY0" fmla="*/ 0 h 13716000"/>
              <a:gd name="connsiteX1" fmla="*/ 12193589 w 12193589"/>
              <a:gd name="connsiteY1" fmla="*/ 0 h 13716000"/>
              <a:gd name="connsiteX2" fmla="*/ 12193589 w 12193589"/>
              <a:gd name="connsiteY2" fmla="*/ 13716000 h 13716000"/>
              <a:gd name="connsiteX3" fmla="*/ 0 w 12193589"/>
              <a:gd name="connsiteY3" fmla="*/ 13716000 h 13716000"/>
            </a:gdLst>
            <a:ahLst/>
            <a:cxnLst>
              <a:cxn ang="0">
                <a:pos x="connsiteX0" y="connsiteY0"/>
              </a:cxn>
              <a:cxn ang="0">
                <a:pos x="connsiteX1" y="connsiteY1"/>
              </a:cxn>
              <a:cxn ang="0">
                <a:pos x="connsiteX2" y="connsiteY2"/>
              </a:cxn>
              <a:cxn ang="0">
                <a:pos x="connsiteX3" y="connsiteY3"/>
              </a:cxn>
            </a:cxnLst>
            <a:rect l="l" t="t" r="r" b="b"/>
            <a:pathLst>
              <a:path w="12193589" h="13716000">
                <a:moveTo>
                  <a:pt x="0" y="0"/>
                </a:moveTo>
                <a:lnTo>
                  <a:pt x="12193589" y="0"/>
                </a:lnTo>
                <a:lnTo>
                  <a:pt x="12193589" y="13716000"/>
                </a:lnTo>
                <a:lnTo>
                  <a:pt x="0" y="13716000"/>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20" name="Picture Placeholder 19">
            <a:extLst>
              <a:ext uri="{FF2B5EF4-FFF2-40B4-BE49-F238E27FC236}">
                <a16:creationId xmlns:a16="http://schemas.microsoft.com/office/drawing/2014/main" id="{ED062986-BE9C-4DF7-95D3-186FF46BE184}"/>
              </a:ext>
            </a:extLst>
          </p:cNvPr>
          <p:cNvSpPr>
            <a:spLocks noGrp="1"/>
          </p:cNvSpPr>
          <p:nvPr>
            <p:ph type="pic" sz="quarter" idx="13"/>
          </p:nvPr>
        </p:nvSpPr>
        <p:spPr>
          <a:xfrm>
            <a:off x="9014959" y="3679372"/>
            <a:ext cx="6357257" cy="6357257"/>
          </a:xfrm>
          <a:custGeom>
            <a:avLst/>
            <a:gdLst>
              <a:gd name="connsiteX0" fmla="*/ 2180666 w 6357257"/>
              <a:gd name="connsiteY0" fmla="*/ 0 h 6357257"/>
              <a:gd name="connsiteX1" fmla="*/ 4176591 w 6357257"/>
              <a:gd name="connsiteY1" fmla="*/ 0 h 6357257"/>
              <a:gd name="connsiteX2" fmla="*/ 6357257 w 6357257"/>
              <a:gd name="connsiteY2" fmla="*/ 2180666 h 6357257"/>
              <a:gd name="connsiteX3" fmla="*/ 6357257 w 6357257"/>
              <a:gd name="connsiteY3" fmla="*/ 4176591 h 6357257"/>
              <a:gd name="connsiteX4" fmla="*/ 4176591 w 6357257"/>
              <a:gd name="connsiteY4" fmla="*/ 6357257 h 6357257"/>
              <a:gd name="connsiteX5" fmla="*/ 2180666 w 6357257"/>
              <a:gd name="connsiteY5" fmla="*/ 6357257 h 6357257"/>
              <a:gd name="connsiteX6" fmla="*/ 0 w 6357257"/>
              <a:gd name="connsiteY6" fmla="*/ 4176591 h 6357257"/>
              <a:gd name="connsiteX7" fmla="*/ 0 w 6357257"/>
              <a:gd name="connsiteY7" fmla="*/ 2180666 h 6357257"/>
              <a:gd name="connsiteX8" fmla="*/ 2180666 w 6357257"/>
              <a:gd name="connsiteY8" fmla="*/ 0 h 6357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7257" h="6357257">
                <a:moveTo>
                  <a:pt x="2180666" y="0"/>
                </a:moveTo>
                <a:lnTo>
                  <a:pt x="4176591" y="0"/>
                </a:lnTo>
                <a:cubicBezTo>
                  <a:pt x="5380940" y="0"/>
                  <a:pt x="6357257" y="976317"/>
                  <a:pt x="6357257" y="2180666"/>
                </a:cubicBezTo>
                <a:lnTo>
                  <a:pt x="6357257" y="4176591"/>
                </a:lnTo>
                <a:cubicBezTo>
                  <a:pt x="6357257" y="5380940"/>
                  <a:pt x="5380940" y="6357257"/>
                  <a:pt x="4176591" y="6357257"/>
                </a:cubicBezTo>
                <a:lnTo>
                  <a:pt x="2180666" y="6357257"/>
                </a:lnTo>
                <a:cubicBezTo>
                  <a:pt x="976317" y="6357257"/>
                  <a:pt x="0" y="5380940"/>
                  <a:pt x="0" y="4176591"/>
                </a:cubicBezTo>
                <a:lnTo>
                  <a:pt x="0" y="2180666"/>
                </a:lnTo>
                <a:cubicBezTo>
                  <a:pt x="0" y="976317"/>
                  <a:pt x="976317" y="0"/>
                  <a:pt x="2180666"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2567073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2" presetClass="entr" presetSubtype="8" decel="100000" fill="hold" grpId="0" nodeType="withEffect">
                                  <p:stCondLst>
                                    <p:cond delay="600"/>
                                  </p:stCondLst>
                                  <p:childTnLst>
                                    <p:set>
                                      <p:cBhvr>
                                        <p:cTn id="9" dur="1" fill="hold">
                                          <p:stCondLst>
                                            <p:cond delay="0"/>
                                          </p:stCondLst>
                                        </p:cTn>
                                        <p:tgtEl>
                                          <p:spTgt spid="14"/>
                                        </p:tgtEl>
                                        <p:attrNameLst>
                                          <p:attrName>style.visibility</p:attrName>
                                        </p:attrNameLst>
                                      </p:cBhvr>
                                      <p:to>
                                        <p:strVal val="visible"/>
                                      </p:to>
                                    </p:set>
                                    <p:anim calcmode="lin" valueType="num">
                                      <p:cBhvr additive="base">
                                        <p:cTn id="10" dur="1500" fill="hold"/>
                                        <p:tgtEl>
                                          <p:spTgt spid="14"/>
                                        </p:tgtEl>
                                        <p:attrNameLst>
                                          <p:attrName>ppt_x</p:attrName>
                                        </p:attrNameLst>
                                      </p:cBhvr>
                                      <p:tavLst>
                                        <p:tav tm="0">
                                          <p:val>
                                            <p:strVal val="0-#ppt_w/2"/>
                                          </p:val>
                                        </p:tav>
                                        <p:tav tm="100000">
                                          <p:val>
                                            <p:strVal val="#ppt_x"/>
                                          </p:val>
                                        </p:tav>
                                      </p:tavLst>
                                    </p:anim>
                                    <p:anim calcmode="lin" valueType="num">
                                      <p:cBhvr additive="base">
                                        <p:cTn id="11" dur="15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20" grpId="0" animBg="1"/>
    </p:bldLst>
  </p:timing>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20_Custom Layout">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E15562B8-40F2-4731-9234-F72F7B0C8FA9}"/>
              </a:ext>
            </a:extLst>
          </p:cNvPr>
          <p:cNvSpPr/>
          <p:nvPr userDrawn="1"/>
        </p:nvSpPr>
        <p:spPr>
          <a:xfrm rot="5400000">
            <a:off x="11885340" y="-10970939"/>
            <a:ext cx="983438" cy="22925316"/>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EED1674B-7819-4290-8EC6-DD14B5462434}"/>
              </a:ext>
            </a:extLst>
          </p:cNvPr>
          <p:cNvSpPr/>
          <p:nvPr userDrawn="1"/>
        </p:nvSpPr>
        <p:spPr>
          <a:xfrm>
            <a:off x="0" y="0"/>
            <a:ext cx="983438" cy="13716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9B4CB942-6ECB-49C3-BCDF-B7B7905525F3}"/>
              </a:ext>
            </a:extLst>
          </p:cNvPr>
          <p:cNvSpPr/>
          <p:nvPr userDrawn="1"/>
        </p:nvSpPr>
        <p:spPr>
          <a:xfrm rot="5400000">
            <a:off x="12159070" y="1487893"/>
            <a:ext cx="983438" cy="23472775"/>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2A7B87B-45E7-4AE7-9E9F-48F570D39556}"/>
              </a:ext>
            </a:extLst>
          </p:cNvPr>
          <p:cNvSpPr/>
          <p:nvPr userDrawn="1"/>
        </p:nvSpPr>
        <p:spPr>
          <a:xfrm>
            <a:off x="23403737" y="0"/>
            <a:ext cx="983438" cy="13716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DE83E7B4-D919-418E-8C79-FE532F656603}"/>
              </a:ext>
            </a:extLst>
          </p:cNvPr>
          <p:cNvCxnSpPr/>
          <p:nvPr userDrawn="1"/>
        </p:nvCxnSpPr>
        <p:spPr>
          <a:xfrm>
            <a:off x="23588080" y="304726"/>
            <a:ext cx="476655" cy="0"/>
          </a:xfrm>
          <a:prstGeom prst="line">
            <a:avLst/>
          </a:prstGeom>
          <a:ln w="50800">
            <a:solidFill>
              <a:schemeClr val="tx1">
                <a:alpha val="32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9D18541-68C2-4DF9-AC8A-1ECB0677CF50}"/>
              </a:ext>
            </a:extLst>
          </p:cNvPr>
          <p:cNvCxnSpPr>
            <a:cxnSpLocks/>
          </p:cNvCxnSpPr>
          <p:nvPr userDrawn="1"/>
        </p:nvCxnSpPr>
        <p:spPr>
          <a:xfrm>
            <a:off x="23588080" y="455765"/>
            <a:ext cx="203510" cy="0"/>
          </a:xfrm>
          <a:prstGeom prst="line">
            <a:avLst/>
          </a:prstGeom>
          <a:ln w="50800">
            <a:solidFill>
              <a:schemeClr val="tx1">
                <a:alpha val="32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3F6FCAEE-47CD-4C71-94C3-830250430BF7}"/>
              </a:ext>
            </a:extLst>
          </p:cNvPr>
          <p:cNvCxnSpPr>
            <a:cxnSpLocks/>
          </p:cNvCxnSpPr>
          <p:nvPr userDrawn="1"/>
        </p:nvCxnSpPr>
        <p:spPr>
          <a:xfrm>
            <a:off x="23588080" y="606804"/>
            <a:ext cx="362713" cy="0"/>
          </a:xfrm>
          <a:prstGeom prst="line">
            <a:avLst/>
          </a:prstGeom>
          <a:ln w="50800">
            <a:solidFill>
              <a:schemeClr val="tx1">
                <a:alpha val="32000"/>
              </a:schemeClr>
            </a:solidFill>
          </a:ln>
        </p:spPr>
        <p:style>
          <a:lnRef idx="1">
            <a:schemeClr val="accent1"/>
          </a:lnRef>
          <a:fillRef idx="0">
            <a:schemeClr val="accent1"/>
          </a:fillRef>
          <a:effectRef idx="0">
            <a:schemeClr val="accent1"/>
          </a:effectRef>
          <a:fontRef idx="minor">
            <a:schemeClr val="tx1"/>
          </a:fontRef>
        </p:style>
      </p:cxnSp>
      <p:sp>
        <p:nvSpPr>
          <p:cNvPr id="27" name="Slide Number Placeholder 5">
            <a:extLst>
              <a:ext uri="{FF2B5EF4-FFF2-40B4-BE49-F238E27FC236}">
                <a16:creationId xmlns:a16="http://schemas.microsoft.com/office/drawing/2014/main" id="{920F7B99-6DE8-4F59-95D2-587A27CB4EB8}"/>
              </a:ext>
            </a:extLst>
          </p:cNvPr>
          <p:cNvSpPr txBox="1">
            <a:spLocks/>
          </p:cNvSpPr>
          <p:nvPr userDrawn="1"/>
        </p:nvSpPr>
        <p:spPr>
          <a:xfrm>
            <a:off x="23677434" y="12917378"/>
            <a:ext cx="324565" cy="582761"/>
          </a:xfrm>
          <a:prstGeom prst="rect">
            <a:avLst/>
          </a:prstGeom>
        </p:spPr>
        <p:txBody>
          <a:bodyPr vert="horz" wrap="none" lIns="121920" tIns="60960" rIns="121920" bIns="6096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2400" b="1" smtClean="0">
                <a:solidFill>
                  <a:schemeClr val="tx1">
                    <a:lumMod val="90000"/>
                    <a:lumOff val="10000"/>
                  </a:schemeClr>
                </a:solidFill>
                <a:latin typeface="Open Sans Light" panose="020B0306030504020204" pitchFamily="34" charset="0"/>
                <a:ea typeface="Open Sans Light" panose="020B0306030504020204" pitchFamily="34" charset="0"/>
                <a:cs typeface="Open Sans Light" panose="020B0306030504020204" pitchFamily="34" charset="0"/>
              </a:rPr>
              <a:pPr algn="ctr"/>
              <a:t>‹#›</a:t>
            </a:fld>
            <a:endParaRPr lang="en-US" sz="1400" b="1">
              <a:solidFill>
                <a:schemeClr val="tx1">
                  <a:lumMod val="90000"/>
                  <a:lumOff val="10000"/>
                </a:schemeClr>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29" name="Rectangle 28">
            <a:extLst>
              <a:ext uri="{FF2B5EF4-FFF2-40B4-BE49-F238E27FC236}">
                <a16:creationId xmlns:a16="http://schemas.microsoft.com/office/drawing/2014/main" id="{3C0BA415-90EF-494A-98BB-E4776AE09ABA}"/>
              </a:ext>
            </a:extLst>
          </p:cNvPr>
          <p:cNvSpPr/>
          <p:nvPr userDrawn="1"/>
        </p:nvSpPr>
        <p:spPr>
          <a:xfrm>
            <a:off x="19827648" y="455765"/>
            <a:ext cx="3222171" cy="1175657"/>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C0763060-CCE9-4A96-A067-6AC27B7E80B1}"/>
              </a:ext>
            </a:extLst>
          </p:cNvPr>
          <p:cNvSpPr txBox="1"/>
          <p:nvPr userDrawn="1"/>
        </p:nvSpPr>
        <p:spPr>
          <a:xfrm>
            <a:off x="20176937" y="751206"/>
            <a:ext cx="2523593" cy="584775"/>
          </a:xfrm>
          <a:prstGeom prst="rect">
            <a:avLst/>
          </a:prstGeom>
          <a:noFill/>
        </p:spPr>
        <p:txBody>
          <a:bodyPr wrap="square" rtlCol="0">
            <a:spAutoFit/>
          </a:bodyPr>
          <a:lstStyle/>
          <a:p>
            <a:pPr algn="ctr"/>
            <a:r>
              <a:rPr lang="en-US" sz="3200" b="0">
                <a:solidFill>
                  <a:schemeClr val="tx1"/>
                </a:solidFill>
                <a:latin typeface="Open Sans Extrabold" panose="020B0906030804020204" pitchFamily="34" charset="0"/>
                <a:ea typeface="Open Sans Extrabold" panose="020B0906030804020204" pitchFamily="34" charset="0"/>
                <a:cs typeface="Open Sans Extrabold" panose="020B0906030804020204" pitchFamily="34" charset="0"/>
              </a:rPr>
              <a:t>Massive X</a:t>
            </a:r>
          </a:p>
        </p:txBody>
      </p:sp>
      <p:sp>
        <p:nvSpPr>
          <p:cNvPr id="14" name="Picture Placeholder 13">
            <a:extLst>
              <a:ext uri="{FF2B5EF4-FFF2-40B4-BE49-F238E27FC236}">
                <a16:creationId xmlns:a16="http://schemas.microsoft.com/office/drawing/2014/main" id="{C411318C-4794-4780-B048-65BF2EFB2199}"/>
              </a:ext>
            </a:extLst>
          </p:cNvPr>
          <p:cNvSpPr>
            <a:spLocks noGrp="1"/>
          </p:cNvSpPr>
          <p:nvPr>
            <p:ph type="pic" sz="quarter" idx="12"/>
          </p:nvPr>
        </p:nvSpPr>
        <p:spPr>
          <a:xfrm>
            <a:off x="-2" y="0"/>
            <a:ext cx="12193589" cy="13716000"/>
          </a:xfrm>
          <a:custGeom>
            <a:avLst/>
            <a:gdLst>
              <a:gd name="connsiteX0" fmla="*/ 0 w 12193589"/>
              <a:gd name="connsiteY0" fmla="*/ 0 h 13716000"/>
              <a:gd name="connsiteX1" fmla="*/ 12193589 w 12193589"/>
              <a:gd name="connsiteY1" fmla="*/ 0 h 13716000"/>
              <a:gd name="connsiteX2" fmla="*/ 12193589 w 12193589"/>
              <a:gd name="connsiteY2" fmla="*/ 13716000 h 13716000"/>
              <a:gd name="connsiteX3" fmla="*/ 0 w 12193589"/>
              <a:gd name="connsiteY3" fmla="*/ 13716000 h 13716000"/>
            </a:gdLst>
            <a:ahLst/>
            <a:cxnLst>
              <a:cxn ang="0">
                <a:pos x="connsiteX0" y="connsiteY0"/>
              </a:cxn>
              <a:cxn ang="0">
                <a:pos x="connsiteX1" y="connsiteY1"/>
              </a:cxn>
              <a:cxn ang="0">
                <a:pos x="connsiteX2" y="connsiteY2"/>
              </a:cxn>
              <a:cxn ang="0">
                <a:pos x="connsiteX3" y="connsiteY3"/>
              </a:cxn>
            </a:cxnLst>
            <a:rect l="l" t="t" r="r" b="b"/>
            <a:pathLst>
              <a:path w="12193589" h="13716000">
                <a:moveTo>
                  <a:pt x="0" y="0"/>
                </a:moveTo>
                <a:lnTo>
                  <a:pt x="12193589" y="0"/>
                </a:lnTo>
                <a:lnTo>
                  <a:pt x="12193589" y="13716000"/>
                </a:lnTo>
                <a:lnTo>
                  <a:pt x="0" y="13716000"/>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20" name="Picture Placeholder 19">
            <a:extLst>
              <a:ext uri="{FF2B5EF4-FFF2-40B4-BE49-F238E27FC236}">
                <a16:creationId xmlns:a16="http://schemas.microsoft.com/office/drawing/2014/main" id="{ED062986-BE9C-4DF7-95D3-186FF46BE184}"/>
              </a:ext>
            </a:extLst>
          </p:cNvPr>
          <p:cNvSpPr>
            <a:spLocks noGrp="1"/>
          </p:cNvSpPr>
          <p:nvPr>
            <p:ph type="pic" sz="quarter" idx="13"/>
          </p:nvPr>
        </p:nvSpPr>
        <p:spPr>
          <a:xfrm>
            <a:off x="9014959" y="3679372"/>
            <a:ext cx="6357257" cy="6357257"/>
          </a:xfrm>
          <a:custGeom>
            <a:avLst/>
            <a:gdLst>
              <a:gd name="connsiteX0" fmla="*/ 2180666 w 6357257"/>
              <a:gd name="connsiteY0" fmla="*/ 0 h 6357257"/>
              <a:gd name="connsiteX1" fmla="*/ 4176591 w 6357257"/>
              <a:gd name="connsiteY1" fmla="*/ 0 h 6357257"/>
              <a:gd name="connsiteX2" fmla="*/ 6357257 w 6357257"/>
              <a:gd name="connsiteY2" fmla="*/ 2180666 h 6357257"/>
              <a:gd name="connsiteX3" fmla="*/ 6357257 w 6357257"/>
              <a:gd name="connsiteY3" fmla="*/ 4176591 h 6357257"/>
              <a:gd name="connsiteX4" fmla="*/ 4176591 w 6357257"/>
              <a:gd name="connsiteY4" fmla="*/ 6357257 h 6357257"/>
              <a:gd name="connsiteX5" fmla="*/ 2180666 w 6357257"/>
              <a:gd name="connsiteY5" fmla="*/ 6357257 h 6357257"/>
              <a:gd name="connsiteX6" fmla="*/ 0 w 6357257"/>
              <a:gd name="connsiteY6" fmla="*/ 4176591 h 6357257"/>
              <a:gd name="connsiteX7" fmla="*/ 0 w 6357257"/>
              <a:gd name="connsiteY7" fmla="*/ 2180666 h 6357257"/>
              <a:gd name="connsiteX8" fmla="*/ 2180666 w 6357257"/>
              <a:gd name="connsiteY8" fmla="*/ 0 h 6357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7257" h="6357257">
                <a:moveTo>
                  <a:pt x="2180666" y="0"/>
                </a:moveTo>
                <a:lnTo>
                  <a:pt x="4176591" y="0"/>
                </a:lnTo>
                <a:cubicBezTo>
                  <a:pt x="5380940" y="0"/>
                  <a:pt x="6357257" y="976317"/>
                  <a:pt x="6357257" y="2180666"/>
                </a:cubicBezTo>
                <a:lnTo>
                  <a:pt x="6357257" y="4176591"/>
                </a:lnTo>
                <a:cubicBezTo>
                  <a:pt x="6357257" y="5380940"/>
                  <a:pt x="5380940" y="6357257"/>
                  <a:pt x="4176591" y="6357257"/>
                </a:cubicBezTo>
                <a:lnTo>
                  <a:pt x="2180666" y="6357257"/>
                </a:lnTo>
                <a:cubicBezTo>
                  <a:pt x="976317" y="6357257"/>
                  <a:pt x="0" y="5380940"/>
                  <a:pt x="0" y="4176591"/>
                </a:cubicBezTo>
                <a:lnTo>
                  <a:pt x="0" y="2180666"/>
                </a:lnTo>
                <a:cubicBezTo>
                  <a:pt x="0" y="976317"/>
                  <a:pt x="976317" y="0"/>
                  <a:pt x="2180666"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4193353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40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1500" fill="hold"/>
                                        <p:tgtEl>
                                          <p:spTgt spid="20"/>
                                        </p:tgtEl>
                                        <p:attrNameLst>
                                          <p:attrName>ppt_x</p:attrName>
                                        </p:attrNameLst>
                                      </p:cBhvr>
                                      <p:tavLst>
                                        <p:tav tm="0">
                                          <p:val>
                                            <p:strVal val="0-#ppt_w/2"/>
                                          </p:val>
                                        </p:tav>
                                        <p:tav tm="100000">
                                          <p:val>
                                            <p:strVal val="#ppt_x"/>
                                          </p:val>
                                        </p:tav>
                                      </p:tavLst>
                                    </p:anim>
                                    <p:anim calcmode="lin" valueType="num">
                                      <p:cBhvr additive="base">
                                        <p:cTn id="8" dur="1500" fill="hold"/>
                                        <p:tgtEl>
                                          <p:spTgt spid="20"/>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60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1500" fill="hold"/>
                                        <p:tgtEl>
                                          <p:spTgt spid="14"/>
                                        </p:tgtEl>
                                        <p:attrNameLst>
                                          <p:attrName>ppt_x</p:attrName>
                                        </p:attrNameLst>
                                      </p:cBhvr>
                                      <p:tavLst>
                                        <p:tav tm="0">
                                          <p:val>
                                            <p:strVal val="0-#ppt_w/2"/>
                                          </p:val>
                                        </p:tav>
                                        <p:tav tm="100000">
                                          <p:val>
                                            <p:strVal val="#ppt_x"/>
                                          </p:val>
                                        </p:tav>
                                      </p:tavLst>
                                    </p:anim>
                                    <p:anim calcmode="lin" valueType="num">
                                      <p:cBhvr additive="base">
                                        <p:cTn id="12" dur="15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20" grpId="0" animBg="1"/>
    </p:bldLst>
  </p:timing>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18_Custom Layout">
    <p:spTree>
      <p:nvGrpSpPr>
        <p:cNvPr id="1" name=""/>
        <p:cNvGrpSpPr/>
        <p:nvPr/>
      </p:nvGrpSpPr>
      <p:grpSpPr>
        <a:xfrm>
          <a:off x="0" y="0"/>
          <a:ext cx="0" cy="0"/>
          <a:chOff x="0" y="0"/>
          <a:chExt cx="0" cy="0"/>
        </a:xfrm>
      </p:grpSpPr>
      <p:sp>
        <p:nvSpPr>
          <p:cNvPr id="16" name="Picture Placeholder 18">
            <a:extLst>
              <a:ext uri="{FF2B5EF4-FFF2-40B4-BE49-F238E27FC236}">
                <a16:creationId xmlns:a16="http://schemas.microsoft.com/office/drawing/2014/main" id="{6884AB12-9032-475A-82B0-6E1C4050A8A6}"/>
              </a:ext>
            </a:extLst>
          </p:cNvPr>
          <p:cNvSpPr>
            <a:spLocks noGrp="1"/>
          </p:cNvSpPr>
          <p:nvPr>
            <p:ph type="pic" sz="quarter" idx="12"/>
          </p:nvPr>
        </p:nvSpPr>
        <p:spPr>
          <a:xfrm>
            <a:off x="6669294" y="1331383"/>
            <a:ext cx="11048587" cy="11053233"/>
          </a:xfrm>
          <a:custGeom>
            <a:avLst/>
            <a:gdLst>
              <a:gd name="connsiteX0" fmla="*/ 2834837 w 5669673"/>
              <a:gd name="connsiteY0" fmla="*/ 0 h 5672056"/>
              <a:gd name="connsiteX1" fmla="*/ 4522327 w 5669673"/>
              <a:gd name="connsiteY1" fmla="*/ 698944 h 5672056"/>
              <a:gd name="connsiteX2" fmla="*/ 4971023 w 5669673"/>
              <a:gd name="connsiteY2" fmla="*/ 1147830 h 5672056"/>
              <a:gd name="connsiteX3" fmla="*/ 4971023 w 5669673"/>
              <a:gd name="connsiteY3" fmla="*/ 4524228 h 5672056"/>
              <a:gd name="connsiteX4" fmla="*/ 4522327 w 5669673"/>
              <a:gd name="connsiteY4" fmla="*/ 4973113 h 5672056"/>
              <a:gd name="connsiteX5" fmla="*/ 1147346 w 5669673"/>
              <a:gd name="connsiteY5" fmla="*/ 4973113 h 5672056"/>
              <a:gd name="connsiteX6" fmla="*/ 698650 w 5669673"/>
              <a:gd name="connsiteY6" fmla="*/ 4524228 h 5672056"/>
              <a:gd name="connsiteX7" fmla="*/ 698650 w 5669673"/>
              <a:gd name="connsiteY7" fmla="*/ 1147830 h 5672056"/>
              <a:gd name="connsiteX8" fmla="*/ 1147346 w 5669673"/>
              <a:gd name="connsiteY8" fmla="*/ 698944 h 5672056"/>
              <a:gd name="connsiteX9" fmla="*/ 2834837 w 5669673"/>
              <a:gd name="connsiteY9" fmla="*/ 0 h 5672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69673" h="5672056">
                <a:moveTo>
                  <a:pt x="2834837" y="0"/>
                </a:moveTo>
                <a:cubicBezTo>
                  <a:pt x="3445698" y="0"/>
                  <a:pt x="4056560" y="232981"/>
                  <a:pt x="4522327" y="698944"/>
                </a:cubicBezTo>
                <a:cubicBezTo>
                  <a:pt x="4971023" y="1147830"/>
                  <a:pt x="4971023" y="1147830"/>
                  <a:pt x="4971023" y="1147830"/>
                </a:cubicBezTo>
                <a:cubicBezTo>
                  <a:pt x="5902557" y="2079754"/>
                  <a:pt x="5902557" y="3592303"/>
                  <a:pt x="4971023" y="4524228"/>
                </a:cubicBezTo>
                <a:cubicBezTo>
                  <a:pt x="4522327" y="4973113"/>
                  <a:pt x="4522327" y="4973113"/>
                  <a:pt x="4522327" y="4973113"/>
                </a:cubicBezTo>
                <a:cubicBezTo>
                  <a:pt x="3590793" y="5905038"/>
                  <a:pt x="2078880" y="5905038"/>
                  <a:pt x="1147346" y="4973113"/>
                </a:cubicBezTo>
                <a:cubicBezTo>
                  <a:pt x="698650" y="4524228"/>
                  <a:pt x="698650" y="4524228"/>
                  <a:pt x="698650" y="4524228"/>
                </a:cubicBezTo>
                <a:cubicBezTo>
                  <a:pt x="-232884" y="3592303"/>
                  <a:pt x="-232884" y="2079754"/>
                  <a:pt x="698650" y="1147830"/>
                </a:cubicBezTo>
                <a:cubicBezTo>
                  <a:pt x="1147346" y="698944"/>
                  <a:pt x="1147346" y="698944"/>
                  <a:pt x="1147346" y="698944"/>
                </a:cubicBezTo>
                <a:cubicBezTo>
                  <a:pt x="1613113" y="232981"/>
                  <a:pt x="2223975" y="0"/>
                  <a:pt x="2834837"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2" name="Rectangle 1">
            <a:extLst>
              <a:ext uri="{FF2B5EF4-FFF2-40B4-BE49-F238E27FC236}">
                <a16:creationId xmlns:a16="http://schemas.microsoft.com/office/drawing/2014/main" id="{EED1674B-7819-4290-8EC6-DD14B5462434}"/>
              </a:ext>
            </a:extLst>
          </p:cNvPr>
          <p:cNvSpPr/>
          <p:nvPr userDrawn="1"/>
        </p:nvSpPr>
        <p:spPr>
          <a:xfrm>
            <a:off x="0" y="0"/>
            <a:ext cx="983438" cy="13716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2A7B87B-45E7-4AE7-9E9F-48F570D39556}"/>
              </a:ext>
            </a:extLst>
          </p:cNvPr>
          <p:cNvSpPr/>
          <p:nvPr userDrawn="1"/>
        </p:nvSpPr>
        <p:spPr>
          <a:xfrm>
            <a:off x="23403737" y="0"/>
            <a:ext cx="983438" cy="13716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DE83E7B4-D919-418E-8C79-FE532F656603}"/>
              </a:ext>
            </a:extLst>
          </p:cNvPr>
          <p:cNvCxnSpPr/>
          <p:nvPr userDrawn="1"/>
        </p:nvCxnSpPr>
        <p:spPr>
          <a:xfrm>
            <a:off x="240083" y="304726"/>
            <a:ext cx="476655" cy="0"/>
          </a:xfrm>
          <a:prstGeom prst="line">
            <a:avLst/>
          </a:prstGeom>
          <a:ln w="50800">
            <a:solidFill>
              <a:schemeClr val="tx1">
                <a:alpha val="32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9D18541-68C2-4DF9-AC8A-1ECB0677CF50}"/>
              </a:ext>
            </a:extLst>
          </p:cNvPr>
          <p:cNvCxnSpPr>
            <a:cxnSpLocks/>
          </p:cNvCxnSpPr>
          <p:nvPr userDrawn="1"/>
        </p:nvCxnSpPr>
        <p:spPr>
          <a:xfrm>
            <a:off x="240083" y="455765"/>
            <a:ext cx="203510" cy="0"/>
          </a:xfrm>
          <a:prstGeom prst="line">
            <a:avLst/>
          </a:prstGeom>
          <a:ln w="50800">
            <a:solidFill>
              <a:schemeClr val="tx1">
                <a:alpha val="32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3F6FCAEE-47CD-4C71-94C3-830250430BF7}"/>
              </a:ext>
            </a:extLst>
          </p:cNvPr>
          <p:cNvCxnSpPr>
            <a:cxnSpLocks/>
          </p:cNvCxnSpPr>
          <p:nvPr userDrawn="1"/>
        </p:nvCxnSpPr>
        <p:spPr>
          <a:xfrm>
            <a:off x="240083" y="606804"/>
            <a:ext cx="362713" cy="0"/>
          </a:xfrm>
          <a:prstGeom prst="line">
            <a:avLst/>
          </a:prstGeom>
          <a:ln w="50800">
            <a:solidFill>
              <a:schemeClr val="tx1">
                <a:alpha val="32000"/>
              </a:schemeClr>
            </a:solidFill>
          </a:ln>
        </p:spPr>
        <p:style>
          <a:lnRef idx="1">
            <a:schemeClr val="accent1"/>
          </a:lnRef>
          <a:fillRef idx="0">
            <a:schemeClr val="accent1"/>
          </a:fillRef>
          <a:effectRef idx="0">
            <a:schemeClr val="accent1"/>
          </a:effectRef>
          <a:fontRef idx="minor">
            <a:schemeClr val="tx1"/>
          </a:fontRef>
        </p:style>
      </p:cxnSp>
      <p:sp>
        <p:nvSpPr>
          <p:cNvPr id="27" name="Slide Number Placeholder 5">
            <a:extLst>
              <a:ext uri="{FF2B5EF4-FFF2-40B4-BE49-F238E27FC236}">
                <a16:creationId xmlns:a16="http://schemas.microsoft.com/office/drawing/2014/main" id="{920F7B99-6DE8-4F59-95D2-587A27CB4EB8}"/>
              </a:ext>
            </a:extLst>
          </p:cNvPr>
          <p:cNvSpPr txBox="1">
            <a:spLocks/>
          </p:cNvSpPr>
          <p:nvPr userDrawn="1"/>
        </p:nvSpPr>
        <p:spPr>
          <a:xfrm>
            <a:off x="329437" y="12917378"/>
            <a:ext cx="324565" cy="582761"/>
          </a:xfrm>
          <a:prstGeom prst="rect">
            <a:avLst/>
          </a:prstGeom>
        </p:spPr>
        <p:txBody>
          <a:bodyPr vert="horz" wrap="none" lIns="121920" tIns="60960" rIns="121920" bIns="6096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2400" b="1" smtClean="0">
                <a:solidFill>
                  <a:schemeClr val="tx1">
                    <a:lumMod val="90000"/>
                    <a:lumOff val="10000"/>
                  </a:schemeClr>
                </a:solidFill>
                <a:latin typeface="Open Sans Light" panose="020B0306030504020204" pitchFamily="34" charset="0"/>
                <a:ea typeface="Open Sans Light" panose="020B0306030504020204" pitchFamily="34" charset="0"/>
                <a:cs typeface="Open Sans Light" panose="020B0306030504020204" pitchFamily="34" charset="0"/>
              </a:rPr>
              <a:pPr algn="ctr"/>
              <a:t>‹#›</a:t>
            </a:fld>
            <a:endParaRPr lang="en-US" sz="1400" b="1">
              <a:solidFill>
                <a:schemeClr val="tx1">
                  <a:lumMod val="90000"/>
                  <a:lumOff val="10000"/>
                </a:schemeClr>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29" name="Rectangle: Rounded Corners 28">
            <a:extLst>
              <a:ext uri="{FF2B5EF4-FFF2-40B4-BE49-F238E27FC236}">
                <a16:creationId xmlns:a16="http://schemas.microsoft.com/office/drawing/2014/main" id="{3C0BA415-90EF-494A-98BB-E4776AE09ABA}"/>
              </a:ext>
            </a:extLst>
          </p:cNvPr>
          <p:cNvSpPr/>
          <p:nvPr userDrawn="1"/>
        </p:nvSpPr>
        <p:spPr>
          <a:xfrm>
            <a:off x="1454245" y="455765"/>
            <a:ext cx="3222171" cy="1175657"/>
          </a:xfrm>
          <a:prstGeom prst="roundRect">
            <a:avLst>
              <a:gd name="adj" fmla="val 50000"/>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C0763060-CCE9-4A96-A067-6AC27B7E80B1}"/>
              </a:ext>
            </a:extLst>
          </p:cNvPr>
          <p:cNvSpPr txBox="1"/>
          <p:nvPr userDrawn="1"/>
        </p:nvSpPr>
        <p:spPr>
          <a:xfrm>
            <a:off x="1803534" y="751206"/>
            <a:ext cx="2523593" cy="584775"/>
          </a:xfrm>
          <a:prstGeom prst="rect">
            <a:avLst/>
          </a:prstGeom>
          <a:noFill/>
        </p:spPr>
        <p:txBody>
          <a:bodyPr wrap="square" rtlCol="0">
            <a:spAutoFit/>
          </a:bodyPr>
          <a:lstStyle/>
          <a:p>
            <a:pPr algn="ctr"/>
            <a:r>
              <a:rPr lang="en-US" sz="3200" b="0">
                <a:solidFill>
                  <a:schemeClr val="tx1"/>
                </a:solidFill>
                <a:latin typeface="Open Sans Extrabold" panose="020B0906030804020204" pitchFamily="34" charset="0"/>
                <a:ea typeface="Open Sans Extrabold" panose="020B0906030804020204" pitchFamily="34" charset="0"/>
                <a:cs typeface="Open Sans Extrabold" panose="020B0906030804020204" pitchFamily="34" charset="0"/>
              </a:rPr>
              <a:t>Massive X</a:t>
            </a:r>
          </a:p>
        </p:txBody>
      </p:sp>
      <p:sp>
        <p:nvSpPr>
          <p:cNvPr id="20" name="Picture Placeholder 19">
            <a:extLst>
              <a:ext uri="{FF2B5EF4-FFF2-40B4-BE49-F238E27FC236}">
                <a16:creationId xmlns:a16="http://schemas.microsoft.com/office/drawing/2014/main" id="{ED062986-BE9C-4DF7-95D3-186FF46BE184}"/>
              </a:ext>
            </a:extLst>
          </p:cNvPr>
          <p:cNvSpPr>
            <a:spLocks noGrp="1"/>
          </p:cNvSpPr>
          <p:nvPr>
            <p:ph type="pic" sz="quarter" idx="13"/>
          </p:nvPr>
        </p:nvSpPr>
        <p:spPr>
          <a:xfrm flipV="1">
            <a:off x="9014959" y="3679372"/>
            <a:ext cx="6357257" cy="6357257"/>
          </a:xfrm>
          <a:custGeom>
            <a:avLst/>
            <a:gdLst>
              <a:gd name="connsiteX0" fmla="*/ 2180666 w 6357257"/>
              <a:gd name="connsiteY0" fmla="*/ 0 h 6357257"/>
              <a:gd name="connsiteX1" fmla="*/ 4176591 w 6357257"/>
              <a:gd name="connsiteY1" fmla="*/ 0 h 6357257"/>
              <a:gd name="connsiteX2" fmla="*/ 6357257 w 6357257"/>
              <a:gd name="connsiteY2" fmla="*/ 2180666 h 6357257"/>
              <a:gd name="connsiteX3" fmla="*/ 6357257 w 6357257"/>
              <a:gd name="connsiteY3" fmla="*/ 4176591 h 6357257"/>
              <a:gd name="connsiteX4" fmla="*/ 4176591 w 6357257"/>
              <a:gd name="connsiteY4" fmla="*/ 6357257 h 6357257"/>
              <a:gd name="connsiteX5" fmla="*/ 2180666 w 6357257"/>
              <a:gd name="connsiteY5" fmla="*/ 6357257 h 6357257"/>
              <a:gd name="connsiteX6" fmla="*/ 0 w 6357257"/>
              <a:gd name="connsiteY6" fmla="*/ 4176591 h 6357257"/>
              <a:gd name="connsiteX7" fmla="*/ 0 w 6357257"/>
              <a:gd name="connsiteY7" fmla="*/ 2180666 h 6357257"/>
              <a:gd name="connsiteX8" fmla="*/ 2180666 w 6357257"/>
              <a:gd name="connsiteY8" fmla="*/ 0 h 6357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7257" h="6357257">
                <a:moveTo>
                  <a:pt x="2180666" y="0"/>
                </a:moveTo>
                <a:lnTo>
                  <a:pt x="4176591" y="0"/>
                </a:lnTo>
                <a:cubicBezTo>
                  <a:pt x="5380940" y="0"/>
                  <a:pt x="6357257" y="976317"/>
                  <a:pt x="6357257" y="2180666"/>
                </a:cubicBezTo>
                <a:lnTo>
                  <a:pt x="6357257" y="4176591"/>
                </a:lnTo>
                <a:cubicBezTo>
                  <a:pt x="6357257" y="5380940"/>
                  <a:pt x="5380940" y="6357257"/>
                  <a:pt x="4176591" y="6357257"/>
                </a:cubicBezTo>
                <a:lnTo>
                  <a:pt x="2180666" y="6357257"/>
                </a:lnTo>
                <a:cubicBezTo>
                  <a:pt x="976317" y="6357257"/>
                  <a:pt x="0" y="5380940"/>
                  <a:pt x="0" y="4176591"/>
                </a:cubicBezTo>
                <a:lnTo>
                  <a:pt x="0" y="2180666"/>
                </a:lnTo>
                <a:cubicBezTo>
                  <a:pt x="0" y="976317"/>
                  <a:pt x="976317" y="0"/>
                  <a:pt x="2180666"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4205919842"/>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14_Custom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ED1674B-7819-4290-8EC6-DD14B5462434}"/>
              </a:ext>
            </a:extLst>
          </p:cNvPr>
          <p:cNvSpPr/>
          <p:nvPr userDrawn="1"/>
        </p:nvSpPr>
        <p:spPr>
          <a:xfrm>
            <a:off x="0" y="0"/>
            <a:ext cx="983438" cy="13716000"/>
          </a:xfrm>
          <a:prstGeom prst="rect">
            <a:avLst/>
          </a:prstGeom>
          <a:solidFill>
            <a:srgbClr val="FFFFFF"/>
          </a:solidFill>
          <a:ln>
            <a:noFill/>
          </a:ln>
          <a:effectLst>
            <a:outerShdw blurRad="952500" dist="215900" algn="l" rotWithShape="0">
              <a:schemeClr val="accent1">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862FAAB3-2BD3-4B4B-8F68-CA607194A7CD}"/>
              </a:ext>
            </a:extLst>
          </p:cNvPr>
          <p:cNvSpPr txBox="1"/>
          <p:nvPr userDrawn="1"/>
        </p:nvSpPr>
        <p:spPr>
          <a:xfrm rot="16200000">
            <a:off x="-770077" y="11875706"/>
            <a:ext cx="2523593" cy="584775"/>
          </a:xfrm>
          <a:prstGeom prst="rect">
            <a:avLst/>
          </a:prstGeom>
          <a:noFill/>
        </p:spPr>
        <p:txBody>
          <a:bodyPr wrap="square" rtlCol="0">
            <a:spAutoFit/>
          </a:bodyPr>
          <a:lstStyle/>
          <a:p>
            <a:pPr algn="l"/>
            <a:r>
              <a:rPr lang="en-US" sz="3200" b="0">
                <a:solidFill>
                  <a:schemeClr val="accent1"/>
                </a:solidFill>
                <a:latin typeface="Open Sans Extrabold" panose="020B0906030804020204" pitchFamily="34" charset="0"/>
                <a:ea typeface="Open Sans Extrabold" panose="020B0906030804020204" pitchFamily="34" charset="0"/>
                <a:cs typeface="Open Sans Extrabold" panose="020B0906030804020204" pitchFamily="34" charset="0"/>
              </a:rPr>
              <a:t>Massive X</a:t>
            </a:r>
          </a:p>
        </p:txBody>
      </p:sp>
      <p:sp>
        <p:nvSpPr>
          <p:cNvPr id="4" name="Slide Number Placeholder 5">
            <a:extLst>
              <a:ext uri="{FF2B5EF4-FFF2-40B4-BE49-F238E27FC236}">
                <a16:creationId xmlns:a16="http://schemas.microsoft.com/office/drawing/2014/main" id="{EE3CA0C5-696B-4035-8328-04E507A14E6E}"/>
              </a:ext>
            </a:extLst>
          </p:cNvPr>
          <p:cNvSpPr txBox="1">
            <a:spLocks/>
          </p:cNvSpPr>
          <p:nvPr userDrawn="1"/>
        </p:nvSpPr>
        <p:spPr>
          <a:xfrm>
            <a:off x="329437" y="6566619"/>
            <a:ext cx="324565" cy="582761"/>
          </a:xfrm>
          <a:prstGeom prst="rect">
            <a:avLst/>
          </a:prstGeom>
        </p:spPr>
        <p:txBody>
          <a:bodyPr vert="horz" wrap="none" lIns="121920" tIns="60960" rIns="121920" bIns="6096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2400" b="1" smtClean="0">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rPr>
              <a:pPr algn="ctr"/>
              <a:t>‹#›</a:t>
            </a:fld>
            <a:endParaRPr lang="en-US" sz="1400" b="1">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endParaRPr>
          </a:p>
        </p:txBody>
      </p:sp>
      <p:cxnSp>
        <p:nvCxnSpPr>
          <p:cNvPr id="5" name="Straight Connector 4">
            <a:extLst>
              <a:ext uri="{FF2B5EF4-FFF2-40B4-BE49-F238E27FC236}">
                <a16:creationId xmlns:a16="http://schemas.microsoft.com/office/drawing/2014/main" id="{504B40BC-21B9-4D12-8535-D9C29D99F968}"/>
              </a:ext>
            </a:extLst>
          </p:cNvPr>
          <p:cNvCxnSpPr/>
          <p:nvPr userDrawn="1"/>
        </p:nvCxnSpPr>
        <p:spPr>
          <a:xfrm>
            <a:off x="240083" y="446240"/>
            <a:ext cx="476655"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65B6781-0284-4FF4-9C39-1E697832CCB5}"/>
              </a:ext>
            </a:extLst>
          </p:cNvPr>
          <p:cNvCxnSpPr>
            <a:cxnSpLocks/>
          </p:cNvCxnSpPr>
          <p:nvPr userDrawn="1"/>
        </p:nvCxnSpPr>
        <p:spPr>
          <a:xfrm>
            <a:off x="240083" y="538088"/>
            <a:ext cx="203510"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FE7EC0D-F0F0-4288-868F-D1A462C8D492}"/>
              </a:ext>
            </a:extLst>
          </p:cNvPr>
          <p:cNvCxnSpPr>
            <a:cxnSpLocks/>
          </p:cNvCxnSpPr>
          <p:nvPr userDrawn="1"/>
        </p:nvCxnSpPr>
        <p:spPr>
          <a:xfrm>
            <a:off x="240083" y="629936"/>
            <a:ext cx="362713"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29CC7530-A671-4661-A267-47CAC7E2FF44}"/>
              </a:ext>
            </a:extLst>
          </p:cNvPr>
          <p:cNvGrpSpPr/>
          <p:nvPr userDrawn="1"/>
        </p:nvGrpSpPr>
        <p:grpSpPr>
          <a:xfrm>
            <a:off x="232186" y="1356954"/>
            <a:ext cx="492444" cy="1732470"/>
            <a:chOff x="232186" y="1356954"/>
            <a:chExt cx="492444" cy="1732470"/>
          </a:xfrm>
        </p:grpSpPr>
        <p:sp>
          <p:nvSpPr>
            <p:cNvPr id="9" name="Rectangle 8">
              <a:extLst>
                <a:ext uri="{FF2B5EF4-FFF2-40B4-BE49-F238E27FC236}">
                  <a16:creationId xmlns:a16="http://schemas.microsoft.com/office/drawing/2014/main" id="{BC58E2E0-3292-4E74-A22D-947EED6AA7AC}"/>
                </a:ext>
              </a:extLst>
            </p:cNvPr>
            <p:cNvSpPr/>
            <p:nvPr userDrawn="1"/>
          </p:nvSpPr>
          <p:spPr>
            <a:xfrm>
              <a:off x="232186" y="1992356"/>
              <a:ext cx="492443" cy="461665"/>
            </a:xfrm>
            <a:prstGeom prst="rect">
              <a:avLst/>
            </a:prstGeom>
          </p:spPr>
          <p:txBody>
            <a:bodyPr wrap="none" anchor="ctr">
              <a:spAutoFit/>
            </a:bodyPr>
            <a:lstStyle/>
            <a:p>
              <a:pPr algn="ctr"/>
              <a:r>
                <a:rPr lang="en-US" sz="2400">
                  <a:solidFill>
                    <a:srgbClr val="314792">
                      <a:alpha val="49000"/>
                    </a:srgbClr>
                  </a:solidFill>
                  <a:latin typeface="Designball-Social-01" pitchFamily="2" charset="0"/>
                </a:rPr>
                <a:t>b</a:t>
              </a:r>
            </a:p>
          </p:txBody>
        </p:sp>
        <p:sp>
          <p:nvSpPr>
            <p:cNvPr id="10" name="Rectangle 9">
              <a:extLst>
                <a:ext uri="{FF2B5EF4-FFF2-40B4-BE49-F238E27FC236}">
                  <a16:creationId xmlns:a16="http://schemas.microsoft.com/office/drawing/2014/main" id="{9204B764-23BF-41EC-BF35-4E759ABDC120}"/>
                </a:ext>
              </a:extLst>
            </p:cNvPr>
            <p:cNvSpPr/>
            <p:nvPr userDrawn="1"/>
          </p:nvSpPr>
          <p:spPr>
            <a:xfrm>
              <a:off x="232186" y="1356954"/>
              <a:ext cx="492443" cy="461665"/>
            </a:xfrm>
            <a:prstGeom prst="rect">
              <a:avLst/>
            </a:prstGeom>
          </p:spPr>
          <p:txBody>
            <a:bodyPr wrap="none" anchor="ctr">
              <a:spAutoFit/>
            </a:bodyPr>
            <a:lstStyle/>
            <a:p>
              <a:pPr algn="ctr"/>
              <a:r>
                <a:rPr lang="en-US" sz="2400">
                  <a:solidFill>
                    <a:srgbClr val="314792">
                      <a:alpha val="49000"/>
                    </a:srgbClr>
                  </a:solidFill>
                  <a:latin typeface="Designball-Social-01" pitchFamily="2" charset="0"/>
                </a:rPr>
                <a:t>C</a:t>
              </a:r>
            </a:p>
          </p:txBody>
        </p:sp>
        <p:sp>
          <p:nvSpPr>
            <p:cNvPr id="11" name="Rectangle 10">
              <a:extLst>
                <a:ext uri="{FF2B5EF4-FFF2-40B4-BE49-F238E27FC236}">
                  <a16:creationId xmlns:a16="http://schemas.microsoft.com/office/drawing/2014/main" id="{D900F3B3-A1A6-4A4A-9768-B08A60BCF080}"/>
                </a:ext>
              </a:extLst>
            </p:cNvPr>
            <p:cNvSpPr/>
            <p:nvPr userDrawn="1"/>
          </p:nvSpPr>
          <p:spPr>
            <a:xfrm>
              <a:off x="232187" y="2627759"/>
              <a:ext cx="492443" cy="461665"/>
            </a:xfrm>
            <a:prstGeom prst="rect">
              <a:avLst/>
            </a:prstGeom>
          </p:spPr>
          <p:txBody>
            <a:bodyPr wrap="none" anchor="ctr">
              <a:spAutoFit/>
            </a:bodyPr>
            <a:lstStyle/>
            <a:p>
              <a:pPr algn="ctr"/>
              <a:r>
                <a:rPr lang="en-US" sz="2400">
                  <a:solidFill>
                    <a:srgbClr val="314792">
                      <a:alpha val="49000"/>
                    </a:srgbClr>
                  </a:solidFill>
                  <a:latin typeface="Designball-Social-01" pitchFamily="2" charset="0"/>
                </a:rPr>
                <a:t>c</a:t>
              </a:r>
            </a:p>
          </p:txBody>
        </p:sp>
        <p:sp>
          <p:nvSpPr>
            <p:cNvPr id="12" name="Rectangle 11">
              <a:hlinkClick r:id="rId2"/>
              <a:extLst>
                <a:ext uri="{FF2B5EF4-FFF2-40B4-BE49-F238E27FC236}">
                  <a16:creationId xmlns:a16="http://schemas.microsoft.com/office/drawing/2014/main" id="{C1510384-2C3D-4EBE-BD59-99BB4F7B1D95}"/>
                </a:ext>
              </a:extLst>
            </p:cNvPr>
            <p:cNvSpPr/>
            <p:nvPr userDrawn="1"/>
          </p:nvSpPr>
          <p:spPr>
            <a:xfrm>
              <a:off x="311927" y="200584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314792">
                    <a:alpha val="49000"/>
                  </a:srgbClr>
                </a:solidFill>
              </a:endParaRPr>
            </a:p>
          </p:txBody>
        </p:sp>
        <p:sp>
          <p:nvSpPr>
            <p:cNvPr id="13" name="Rectangle 12">
              <a:hlinkClick r:id="rId3"/>
              <a:extLst>
                <a:ext uri="{FF2B5EF4-FFF2-40B4-BE49-F238E27FC236}">
                  <a16:creationId xmlns:a16="http://schemas.microsoft.com/office/drawing/2014/main" id="{E820DE5E-C61D-42D9-9F6F-1E352E9F4232}"/>
                </a:ext>
              </a:extLst>
            </p:cNvPr>
            <p:cNvSpPr/>
            <p:nvPr userDrawn="1"/>
          </p:nvSpPr>
          <p:spPr>
            <a:xfrm>
              <a:off x="311927" y="137507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314792">
                    <a:alpha val="49000"/>
                  </a:srgbClr>
                </a:solidFill>
              </a:endParaRPr>
            </a:p>
          </p:txBody>
        </p:sp>
        <p:sp>
          <p:nvSpPr>
            <p:cNvPr id="14" name="Rectangle 13">
              <a:hlinkClick r:id="rId4"/>
              <a:extLst>
                <a:ext uri="{FF2B5EF4-FFF2-40B4-BE49-F238E27FC236}">
                  <a16:creationId xmlns:a16="http://schemas.microsoft.com/office/drawing/2014/main" id="{D6187E50-754A-44EE-BA02-05EBB604955C}"/>
                </a:ext>
              </a:extLst>
            </p:cNvPr>
            <p:cNvSpPr/>
            <p:nvPr userDrawn="1"/>
          </p:nvSpPr>
          <p:spPr>
            <a:xfrm>
              <a:off x="311927" y="2636618"/>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314792">
                    <a:alpha val="49000"/>
                  </a:srgbClr>
                </a:solidFill>
              </a:endParaRPr>
            </a:p>
          </p:txBody>
        </p:sp>
      </p:grpSp>
      <p:cxnSp>
        <p:nvCxnSpPr>
          <p:cNvPr id="16" name="Straight Connector 15">
            <a:extLst>
              <a:ext uri="{FF2B5EF4-FFF2-40B4-BE49-F238E27FC236}">
                <a16:creationId xmlns:a16="http://schemas.microsoft.com/office/drawing/2014/main" id="{19D26279-CF3F-44FD-A4E8-B89D5F761927}"/>
              </a:ext>
            </a:extLst>
          </p:cNvPr>
          <p:cNvCxnSpPr/>
          <p:nvPr userDrawn="1"/>
        </p:nvCxnSpPr>
        <p:spPr>
          <a:xfrm>
            <a:off x="983438" y="0"/>
            <a:ext cx="0" cy="13716000"/>
          </a:xfrm>
          <a:prstGeom prst="line">
            <a:avLst/>
          </a:prstGeom>
          <a:ln w="25400">
            <a:solidFill>
              <a:srgbClr val="EBECF1"/>
            </a:solidFill>
          </a:ln>
        </p:spPr>
        <p:style>
          <a:lnRef idx="1">
            <a:schemeClr val="accent1"/>
          </a:lnRef>
          <a:fillRef idx="0">
            <a:schemeClr val="accent1"/>
          </a:fillRef>
          <a:effectRef idx="0">
            <a:schemeClr val="accent1"/>
          </a:effectRef>
          <a:fontRef idx="minor">
            <a:schemeClr val="tx1"/>
          </a:fontRef>
        </p:style>
      </p:cxnSp>
      <p:sp>
        <p:nvSpPr>
          <p:cNvPr id="23" name="Picture Placeholder 22">
            <a:extLst>
              <a:ext uri="{FF2B5EF4-FFF2-40B4-BE49-F238E27FC236}">
                <a16:creationId xmlns:a16="http://schemas.microsoft.com/office/drawing/2014/main" id="{AEA7C05D-F1DC-463F-989D-14FCC661B2EC}"/>
              </a:ext>
            </a:extLst>
          </p:cNvPr>
          <p:cNvSpPr>
            <a:spLocks noGrp="1"/>
          </p:cNvSpPr>
          <p:nvPr>
            <p:ph type="pic" sz="quarter" idx="12"/>
          </p:nvPr>
        </p:nvSpPr>
        <p:spPr>
          <a:xfrm>
            <a:off x="7551942" y="1775076"/>
            <a:ext cx="3348002" cy="3349409"/>
          </a:xfrm>
          <a:custGeom>
            <a:avLst/>
            <a:gdLst>
              <a:gd name="connsiteX0" fmla="*/ 1674001 w 3348002"/>
              <a:gd name="connsiteY0" fmla="*/ 0 h 3349409"/>
              <a:gd name="connsiteX1" fmla="*/ 2670482 w 3348002"/>
              <a:gd name="connsiteY1" fmla="*/ 412733 h 3349409"/>
              <a:gd name="connsiteX2" fmla="*/ 2935442 w 3348002"/>
              <a:gd name="connsiteY2" fmla="*/ 677805 h 3349409"/>
              <a:gd name="connsiteX3" fmla="*/ 2935442 w 3348002"/>
              <a:gd name="connsiteY3" fmla="*/ 2671604 h 3349409"/>
              <a:gd name="connsiteX4" fmla="*/ 2670482 w 3348002"/>
              <a:gd name="connsiteY4" fmla="*/ 2936676 h 3349409"/>
              <a:gd name="connsiteX5" fmla="*/ 677520 w 3348002"/>
              <a:gd name="connsiteY5" fmla="*/ 2936676 h 3349409"/>
              <a:gd name="connsiteX6" fmla="*/ 412560 w 3348002"/>
              <a:gd name="connsiteY6" fmla="*/ 2671604 h 3349409"/>
              <a:gd name="connsiteX7" fmla="*/ 412560 w 3348002"/>
              <a:gd name="connsiteY7" fmla="*/ 677805 h 3349409"/>
              <a:gd name="connsiteX8" fmla="*/ 677520 w 3348002"/>
              <a:gd name="connsiteY8" fmla="*/ 412733 h 3349409"/>
              <a:gd name="connsiteX9" fmla="*/ 1674001 w 3348002"/>
              <a:gd name="connsiteY9" fmla="*/ 0 h 3349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48002" h="3349409">
                <a:moveTo>
                  <a:pt x="1674001" y="0"/>
                </a:moveTo>
                <a:cubicBezTo>
                  <a:pt x="2034722" y="0"/>
                  <a:pt x="2395442" y="137578"/>
                  <a:pt x="2670482" y="412733"/>
                </a:cubicBezTo>
                <a:cubicBezTo>
                  <a:pt x="2935442" y="677805"/>
                  <a:pt x="2935442" y="677805"/>
                  <a:pt x="2935442" y="677805"/>
                </a:cubicBezTo>
                <a:cubicBezTo>
                  <a:pt x="3485523" y="1228117"/>
                  <a:pt x="3485523" y="2121293"/>
                  <a:pt x="2935442" y="2671604"/>
                </a:cubicBezTo>
                <a:cubicBezTo>
                  <a:pt x="2670482" y="2936676"/>
                  <a:pt x="2670482" y="2936676"/>
                  <a:pt x="2670482" y="2936676"/>
                </a:cubicBezTo>
                <a:cubicBezTo>
                  <a:pt x="2120402" y="3486987"/>
                  <a:pt x="1227600" y="3486987"/>
                  <a:pt x="677520" y="2936676"/>
                </a:cubicBezTo>
                <a:cubicBezTo>
                  <a:pt x="412560" y="2671604"/>
                  <a:pt x="412560" y="2671604"/>
                  <a:pt x="412560" y="2671604"/>
                </a:cubicBezTo>
                <a:cubicBezTo>
                  <a:pt x="-137521" y="2121293"/>
                  <a:pt x="-137521" y="1228117"/>
                  <a:pt x="412560" y="677805"/>
                </a:cubicBezTo>
                <a:cubicBezTo>
                  <a:pt x="677520" y="412733"/>
                  <a:pt x="677520" y="412733"/>
                  <a:pt x="677520" y="412733"/>
                </a:cubicBezTo>
                <a:cubicBezTo>
                  <a:pt x="952560" y="137578"/>
                  <a:pt x="1313281" y="0"/>
                  <a:pt x="1674001"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24" name="Picture Placeholder 23">
            <a:extLst>
              <a:ext uri="{FF2B5EF4-FFF2-40B4-BE49-F238E27FC236}">
                <a16:creationId xmlns:a16="http://schemas.microsoft.com/office/drawing/2014/main" id="{9DD218A9-C81F-4FF9-AF7E-D26C0FC9788B}"/>
              </a:ext>
            </a:extLst>
          </p:cNvPr>
          <p:cNvSpPr>
            <a:spLocks noGrp="1"/>
          </p:cNvSpPr>
          <p:nvPr>
            <p:ph type="pic" sz="quarter" idx="13"/>
          </p:nvPr>
        </p:nvSpPr>
        <p:spPr>
          <a:xfrm>
            <a:off x="12880401" y="5183295"/>
            <a:ext cx="3348003" cy="3349409"/>
          </a:xfrm>
          <a:custGeom>
            <a:avLst/>
            <a:gdLst>
              <a:gd name="connsiteX0" fmla="*/ 1674001 w 3348003"/>
              <a:gd name="connsiteY0" fmla="*/ 0 h 3349409"/>
              <a:gd name="connsiteX1" fmla="*/ 2670482 w 3348003"/>
              <a:gd name="connsiteY1" fmla="*/ 412734 h 3349409"/>
              <a:gd name="connsiteX2" fmla="*/ 2935443 w 3348003"/>
              <a:gd name="connsiteY2" fmla="*/ 677805 h 3349409"/>
              <a:gd name="connsiteX3" fmla="*/ 2935443 w 3348003"/>
              <a:gd name="connsiteY3" fmla="*/ 2671604 h 3349409"/>
              <a:gd name="connsiteX4" fmla="*/ 2670482 w 3348003"/>
              <a:gd name="connsiteY4" fmla="*/ 2936676 h 3349409"/>
              <a:gd name="connsiteX5" fmla="*/ 677520 w 3348003"/>
              <a:gd name="connsiteY5" fmla="*/ 2936676 h 3349409"/>
              <a:gd name="connsiteX6" fmla="*/ 412560 w 3348003"/>
              <a:gd name="connsiteY6" fmla="*/ 2671604 h 3349409"/>
              <a:gd name="connsiteX7" fmla="*/ 412560 w 3348003"/>
              <a:gd name="connsiteY7" fmla="*/ 677805 h 3349409"/>
              <a:gd name="connsiteX8" fmla="*/ 677520 w 3348003"/>
              <a:gd name="connsiteY8" fmla="*/ 412734 h 3349409"/>
              <a:gd name="connsiteX9" fmla="*/ 1674001 w 3348003"/>
              <a:gd name="connsiteY9" fmla="*/ 0 h 3349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48003" h="3349409">
                <a:moveTo>
                  <a:pt x="1674001" y="0"/>
                </a:moveTo>
                <a:cubicBezTo>
                  <a:pt x="2034721" y="0"/>
                  <a:pt x="2395441" y="137578"/>
                  <a:pt x="2670482" y="412734"/>
                </a:cubicBezTo>
                <a:cubicBezTo>
                  <a:pt x="2935443" y="677805"/>
                  <a:pt x="2935443" y="677805"/>
                  <a:pt x="2935443" y="677805"/>
                </a:cubicBezTo>
                <a:cubicBezTo>
                  <a:pt x="3485523" y="1228117"/>
                  <a:pt x="3485523" y="2121293"/>
                  <a:pt x="2935443" y="2671604"/>
                </a:cubicBezTo>
                <a:cubicBezTo>
                  <a:pt x="2670482" y="2936676"/>
                  <a:pt x="2670482" y="2936676"/>
                  <a:pt x="2670482" y="2936676"/>
                </a:cubicBezTo>
                <a:cubicBezTo>
                  <a:pt x="2120401" y="3486987"/>
                  <a:pt x="1227601" y="3486987"/>
                  <a:pt x="677520" y="2936676"/>
                </a:cubicBezTo>
                <a:cubicBezTo>
                  <a:pt x="412560" y="2671604"/>
                  <a:pt x="412560" y="2671604"/>
                  <a:pt x="412560" y="2671604"/>
                </a:cubicBezTo>
                <a:cubicBezTo>
                  <a:pt x="-137521" y="2121293"/>
                  <a:pt x="-137521" y="1228117"/>
                  <a:pt x="412560" y="677805"/>
                </a:cubicBezTo>
                <a:cubicBezTo>
                  <a:pt x="677520" y="412734"/>
                  <a:pt x="677520" y="412734"/>
                  <a:pt x="677520" y="412734"/>
                </a:cubicBezTo>
                <a:cubicBezTo>
                  <a:pt x="952561" y="137578"/>
                  <a:pt x="1313281" y="0"/>
                  <a:pt x="1674001"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25" name="Picture Placeholder 24">
            <a:extLst>
              <a:ext uri="{FF2B5EF4-FFF2-40B4-BE49-F238E27FC236}">
                <a16:creationId xmlns:a16="http://schemas.microsoft.com/office/drawing/2014/main" id="{B8B8A224-37B6-49F3-9AEA-36A5E3325DFC}"/>
              </a:ext>
            </a:extLst>
          </p:cNvPr>
          <p:cNvSpPr>
            <a:spLocks noGrp="1"/>
          </p:cNvSpPr>
          <p:nvPr>
            <p:ph type="pic" sz="quarter" idx="14"/>
          </p:nvPr>
        </p:nvSpPr>
        <p:spPr>
          <a:xfrm>
            <a:off x="8408153" y="9238413"/>
            <a:ext cx="3348003" cy="3349409"/>
          </a:xfrm>
          <a:custGeom>
            <a:avLst/>
            <a:gdLst>
              <a:gd name="connsiteX0" fmla="*/ 1674001 w 3348003"/>
              <a:gd name="connsiteY0" fmla="*/ 0 h 3349409"/>
              <a:gd name="connsiteX1" fmla="*/ 2670482 w 3348003"/>
              <a:gd name="connsiteY1" fmla="*/ 412734 h 3349409"/>
              <a:gd name="connsiteX2" fmla="*/ 2935443 w 3348003"/>
              <a:gd name="connsiteY2" fmla="*/ 677805 h 3349409"/>
              <a:gd name="connsiteX3" fmla="*/ 2935443 w 3348003"/>
              <a:gd name="connsiteY3" fmla="*/ 2671604 h 3349409"/>
              <a:gd name="connsiteX4" fmla="*/ 2670482 w 3348003"/>
              <a:gd name="connsiteY4" fmla="*/ 2936675 h 3349409"/>
              <a:gd name="connsiteX5" fmla="*/ 677520 w 3348003"/>
              <a:gd name="connsiteY5" fmla="*/ 2936675 h 3349409"/>
              <a:gd name="connsiteX6" fmla="*/ 412560 w 3348003"/>
              <a:gd name="connsiteY6" fmla="*/ 2671604 h 3349409"/>
              <a:gd name="connsiteX7" fmla="*/ 412560 w 3348003"/>
              <a:gd name="connsiteY7" fmla="*/ 677805 h 3349409"/>
              <a:gd name="connsiteX8" fmla="*/ 677520 w 3348003"/>
              <a:gd name="connsiteY8" fmla="*/ 412734 h 3349409"/>
              <a:gd name="connsiteX9" fmla="*/ 1674001 w 3348003"/>
              <a:gd name="connsiteY9" fmla="*/ 0 h 3349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48003" h="3349409">
                <a:moveTo>
                  <a:pt x="1674001" y="0"/>
                </a:moveTo>
                <a:cubicBezTo>
                  <a:pt x="2034721" y="0"/>
                  <a:pt x="2395442" y="137578"/>
                  <a:pt x="2670482" y="412734"/>
                </a:cubicBezTo>
                <a:cubicBezTo>
                  <a:pt x="2935443" y="677805"/>
                  <a:pt x="2935443" y="677805"/>
                  <a:pt x="2935443" y="677805"/>
                </a:cubicBezTo>
                <a:cubicBezTo>
                  <a:pt x="3485523" y="1228117"/>
                  <a:pt x="3485523" y="2121293"/>
                  <a:pt x="2935443" y="2671604"/>
                </a:cubicBezTo>
                <a:cubicBezTo>
                  <a:pt x="2670482" y="2936675"/>
                  <a:pt x="2670482" y="2936675"/>
                  <a:pt x="2670482" y="2936675"/>
                </a:cubicBezTo>
                <a:cubicBezTo>
                  <a:pt x="2120401" y="3486987"/>
                  <a:pt x="1227601" y="3486987"/>
                  <a:pt x="677520" y="2936675"/>
                </a:cubicBezTo>
                <a:cubicBezTo>
                  <a:pt x="412560" y="2671604"/>
                  <a:pt x="412560" y="2671604"/>
                  <a:pt x="412560" y="2671604"/>
                </a:cubicBezTo>
                <a:cubicBezTo>
                  <a:pt x="-137521" y="2121293"/>
                  <a:pt x="-137521" y="1228117"/>
                  <a:pt x="412560" y="677805"/>
                </a:cubicBezTo>
                <a:cubicBezTo>
                  <a:pt x="677520" y="412734"/>
                  <a:pt x="677520" y="412734"/>
                  <a:pt x="677520" y="412734"/>
                </a:cubicBezTo>
                <a:cubicBezTo>
                  <a:pt x="952561" y="137578"/>
                  <a:pt x="1313281" y="0"/>
                  <a:pt x="1674001"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4252162282"/>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13_Custom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ED1674B-7819-4290-8EC6-DD14B5462434}"/>
              </a:ext>
            </a:extLst>
          </p:cNvPr>
          <p:cNvSpPr/>
          <p:nvPr userDrawn="1"/>
        </p:nvSpPr>
        <p:spPr>
          <a:xfrm>
            <a:off x="0" y="0"/>
            <a:ext cx="983438" cy="13716000"/>
          </a:xfrm>
          <a:prstGeom prst="rect">
            <a:avLst/>
          </a:prstGeom>
          <a:solidFill>
            <a:srgbClr val="FFFFFF"/>
          </a:solidFill>
          <a:ln>
            <a:noFill/>
          </a:ln>
          <a:effectLst>
            <a:outerShdw blurRad="952500" dist="215900" algn="l" rotWithShape="0">
              <a:schemeClr val="accent1">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862FAAB3-2BD3-4B4B-8F68-CA607194A7CD}"/>
              </a:ext>
            </a:extLst>
          </p:cNvPr>
          <p:cNvSpPr txBox="1"/>
          <p:nvPr userDrawn="1"/>
        </p:nvSpPr>
        <p:spPr>
          <a:xfrm rot="16200000">
            <a:off x="-770077" y="11875706"/>
            <a:ext cx="2523593" cy="584775"/>
          </a:xfrm>
          <a:prstGeom prst="rect">
            <a:avLst/>
          </a:prstGeom>
          <a:noFill/>
        </p:spPr>
        <p:txBody>
          <a:bodyPr wrap="square" rtlCol="0">
            <a:spAutoFit/>
          </a:bodyPr>
          <a:lstStyle/>
          <a:p>
            <a:pPr algn="l"/>
            <a:r>
              <a:rPr lang="en-US" sz="3200" b="0">
                <a:solidFill>
                  <a:schemeClr val="accent1"/>
                </a:solidFill>
                <a:latin typeface="Open Sans Extrabold" panose="020B0906030804020204" pitchFamily="34" charset="0"/>
                <a:ea typeface="Open Sans Extrabold" panose="020B0906030804020204" pitchFamily="34" charset="0"/>
                <a:cs typeface="Open Sans Extrabold" panose="020B0906030804020204" pitchFamily="34" charset="0"/>
              </a:rPr>
              <a:t>Massive X</a:t>
            </a:r>
          </a:p>
        </p:txBody>
      </p:sp>
      <p:sp>
        <p:nvSpPr>
          <p:cNvPr id="4" name="Slide Number Placeholder 5">
            <a:extLst>
              <a:ext uri="{FF2B5EF4-FFF2-40B4-BE49-F238E27FC236}">
                <a16:creationId xmlns:a16="http://schemas.microsoft.com/office/drawing/2014/main" id="{EE3CA0C5-696B-4035-8328-04E507A14E6E}"/>
              </a:ext>
            </a:extLst>
          </p:cNvPr>
          <p:cNvSpPr txBox="1">
            <a:spLocks/>
          </p:cNvSpPr>
          <p:nvPr userDrawn="1"/>
        </p:nvSpPr>
        <p:spPr>
          <a:xfrm>
            <a:off x="329437" y="6566619"/>
            <a:ext cx="324565" cy="582761"/>
          </a:xfrm>
          <a:prstGeom prst="rect">
            <a:avLst/>
          </a:prstGeom>
        </p:spPr>
        <p:txBody>
          <a:bodyPr vert="horz" wrap="none" lIns="121920" tIns="60960" rIns="121920" bIns="6096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2400" b="1" smtClean="0">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rPr>
              <a:pPr algn="ctr"/>
              <a:t>‹#›</a:t>
            </a:fld>
            <a:endParaRPr lang="en-US" sz="1400" b="1">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endParaRPr>
          </a:p>
        </p:txBody>
      </p:sp>
      <p:cxnSp>
        <p:nvCxnSpPr>
          <p:cNvPr id="5" name="Straight Connector 4">
            <a:extLst>
              <a:ext uri="{FF2B5EF4-FFF2-40B4-BE49-F238E27FC236}">
                <a16:creationId xmlns:a16="http://schemas.microsoft.com/office/drawing/2014/main" id="{504B40BC-21B9-4D12-8535-D9C29D99F968}"/>
              </a:ext>
            </a:extLst>
          </p:cNvPr>
          <p:cNvCxnSpPr/>
          <p:nvPr userDrawn="1"/>
        </p:nvCxnSpPr>
        <p:spPr>
          <a:xfrm>
            <a:off x="240083" y="446240"/>
            <a:ext cx="476655"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65B6781-0284-4FF4-9C39-1E697832CCB5}"/>
              </a:ext>
            </a:extLst>
          </p:cNvPr>
          <p:cNvCxnSpPr>
            <a:cxnSpLocks/>
          </p:cNvCxnSpPr>
          <p:nvPr userDrawn="1"/>
        </p:nvCxnSpPr>
        <p:spPr>
          <a:xfrm>
            <a:off x="240083" y="538088"/>
            <a:ext cx="203510"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FE7EC0D-F0F0-4288-868F-D1A462C8D492}"/>
              </a:ext>
            </a:extLst>
          </p:cNvPr>
          <p:cNvCxnSpPr>
            <a:cxnSpLocks/>
          </p:cNvCxnSpPr>
          <p:nvPr userDrawn="1"/>
        </p:nvCxnSpPr>
        <p:spPr>
          <a:xfrm>
            <a:off x="240083" y="629936"/>
            <a:ext cx="362713"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29CC7530-A671-4661-A267-47CAC7E2FF44}"/>
              </a:ext>
            </a:extLst>
          </p:cNvPr>
          <p:cNvGrpSpPr/>
          <p:nvPr userDrawn="1"/>
        </p:nvGrpSpPr>
        <p:grpSpPr>
          <a:xfrm>
            <a:off x="232186" y="1356954"/>
            <a:ext cx="492444" cy="1732470"/>
            <a:chOff x="232186" y="1356954"/>
            <a:chExt cx="492444" cy="1732470"/>
          </a:xfrm>
        </p:grpSpPr>
        <p:sp>
          <p:nvSpPr>
            <p:cNvPr id="9" name="Rectangle 8">
              <a:extLst>
                <a:ext uri="{FF2B5EF4-FFF2-40B4-BE49-F238E27FC236}">
                  <a16:creationId xmlns:a16="http://schemas.microsoft.com/office/drawing/2014/main" id="{BC58E2E0-3292-4E74-A22D-947EED6AA7AC}"/>
                </a:ext>
              </a:extLst>
            </p:cNvPr>
            <p:cNvSpPr/>
            <p:nvPr userDrawn="1"/>
          </p:nvSpPr>
          <p:spPr>
            <a:xfrm>
              <a:off x="232186" y="1992356"/>
              <a:ext cx="492443" cy="461665"/>
            </a:xfrm>
            <a:prstGeom prst="rect">
              <a:avLst/>
            </a:prstGeom>
          </p:spPr>
          <p:txBody>
            <a:bodyPr wrap="none" anchor="ctr">
              <a:spAutoFit/>
            </a:bodyPr>
            <a:lstStyle/>
            <a:p>
              <a:pPr algn="ctr"/>
              <a:r>
                <a:rPr lang="en-US" sz="2400">
                  <a:solidFill>
                    <a:srgbClr val="314792">
                      <a:alpha val="49000"/>
                    </a:srgbClr>
                  </a:solidFill>
                  <a:latin typeface="Designball-Social-01" pitchFamily="2" charset="0"/>
                </a:rPr>
                <a:t>b</a:t>
              </a:r>
            </a:p>
          </p:txBody>
        </p:sp>
        <p:sp>
          <p:nvSpPr>
            <p:cNvPr id="10" name="Rectangle 9">
              <a:extLst>
                <a:ext uri="{FF2B5EF4-FFF2-40B4-BE49-F238E27FC236}">
                  <a16:creationId xmlns:a16="http://schemas.microsoft.com/office/drawing/2014/main" id="{9204B764-23BF-41EC-BF35-4E759ABDC120}"/>
                </a:ext>
              </a:extLst>
            </p:cNvPr>
            <p:cNvSpPr/>
            <p:nvPr userDrawn="1"/>
          </p:nvSpPr>
          <p:spPr>
            <a:xfrm>
              <a:off x="232186" y="1356954"/>
              <a:ext cx="492443" cy="461665"/>
            </a:xfrm>
            <a:prstGeom prst="rect">
              <a:avLst/>
            </a:prstGeom>
          </p:spPr>
          <p:txBody>
            <a:bodyPr wrap="none" anchor="ctr">
              <a:spAutoFit/>
            </a:bodyPr>
            <a:lstStyle/>
            <a:p>
              <a:pPr algn="ctr"/>
              <a:r>
                <a:rPr lang="en-US" sz="2400">
                  <a:solidFill>
                    <a:srgbClr val="314792">
                      <a:alpha val="49000"/>
                    </a:srgbClr>
                  </a:solidFill>
                  <a:latin typeface="Designball-Social-01" pitchFamily="2" charset="0"/>
                </a:rPr>
                <a:t>C</a:t>
              </a:r>
            </a:p>
          </p:txBody>
        </p:sp>
        <p:sp>
          <p:nvSpPr>
            <p:cNvPr id="11" name="Rectangle 10">
              <a:extLst>
                <a:ext uri="{FF2B5EF4-FFF2-40B4-BE49-F238E27FC236}">
                  <a16:creationId xmlns:a16="http://schemas.microsoft.com/office/drawing/2014/main" id="{D900F3B3-A1A6-4A4A-9768-B08A60BCF080}"/>
                </a:ext>
              </a:extLst>
            </p:cNvPr>
            <p:cNvSpPr/>
            <p:nvPr userDrawn="1"/>
          </p:nvSpPr>
          <p:spPr>
            <a:xfrm>
              <a:off x="232187" y="2627759"/>
              <a:ext cx="492443" cy="461665"/>
            </a:xfrm>
            <a:prstGeom prst="rect">
              <a:avLst/>
            </a:prstGeom>
          </p:spPr>
          <p:txBody>
            <a:bodyPr wrap="none" anchor="ctr">
              <a:spAutoFit/>
            </a:bodyPr>
            <a:lstStyle/>
            <a:p>
              <a:pPr algn="ctr"/>
              <a:r>
                <a:rPr lang="en-US" sz="2400">
                  <a:solidFill>
                    <a:srgbClr val="314792">
                      <a:alpha val="49000"/>
                    </a:srgbClr>
                  </a:solidFill>
                  <a:latin typeface="Designball-Social-01" pitchFamily="2" charset="0"/>
                </a:rPr>
                <a:t>c</a:t>
              </a:r>
            </a:p>
          </p:txBody>
        </p:sp>
        <p:sp>
          <p:nvSpPr>
            <p:cNvPr id="12" name="Rectangle 11">
              <a:hlinkClick r:id="rId2"/>
              <a:extLst>
                <a:ext uri="{FF2B5EF4-FFF2-40B4-BE49-F238E27FC236}">
                  <a16:creationId xmlns:a16="http://schemas.microsoft.com/office/drawing/2014/main" id="{C1510384-2C3D-4EBE-BD59-99BB4F7B1D95}"/>
                </a:ext>
              </a:extLst>
            </p:cNvPr>
            <p:cNvSpPr/>
            <p:nvPr userDrawn="1"/>
          </p:nvSpPr>
          <p:spPr>
            <a:xfrm>
              <a:off x="311927" y="200584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314792">
                    <a:alpha val="49000"/>
                  </a:srgbClr>
                </a:solidFill>
              </a:endParaRPr>
            </a:p>
          </p:txBody>
        </p:sp>
        <p:sp>
          <p:nvSpPr>
            <p:cNvPr id="13" name="Rectangle 12">
              <a:hlinkClick r:id="rId3"/>
              <a:extLst>
                <a:ext uri="{FF2B5EF4-FFF2-40B4-BE49-F238E27FC236}">
                  <a16:creationId xmlns:a16="http://schemas.microsoft.com/office/drawing/2014/main" id="{E820DE5E-C61D-42D9-9F6F-1E352E9F4232}"/>
                </a:ext>
              </a:extLst>
            </p:cNvPr>
            <p:cNvSpPr/>
            <p:nvPr userDrawn="1"/>
          </p:nvSpPr>
          <p:spPr>
            <a:xfrm>
              <a:off x="311927" y="137507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314792">
                    <a:alpha val="49000"/>
                  </a:srgbClr>
                </a:solidFill>
              </a:endParaRPr>
            </a:p>
          </p:txBody>
        </p:sp>
        <p:sp>
          <p:nvSpPr>
            <p:cNvPr id="14" name="Rectangle 13">
              <a:hlinkClick r:id="rId4"/>
              <a:extLst>
                <a:ext uri="{FF2B5EF4-FFF2-40B4-BE49-F238E27FC236}">
                  <a16:creationId xmlns:a16="http://schemas.microsoft.com/office/drawing/2014/main" id="{D6187E50-754A-44EE-BA02-05EBB604955C}"/>
                </a:ext>
              </a:extLst>
            </p:cNvPr>
            <p:cNvSpPr/>
            <p:nvPr userDrawn="1"/>
          </p:nvSpPr>
          <p:spPr>
            <a:xfrm>
              <a:off x="311927" y="2636618"/>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314792">
                    <a:alpha val="49000"/>
                  </a:srgbClr>
                </a:solidFill>
              </a:endParaRPr>
            </a:p>
          </p:txBody>
        </p:sp>
      </p:grpSp>
      <p:cxnSp>
        <p:nvCxnSpPr>
          <p:cNvPr id="16" name="Straight Connector 15">
            <a:extLst>
              <a:ext uri="{FF2B5EF4-FFF2-40B4-BE49-F238E27FC236}">
                <a16:creationId xmlns:a16="http://schemas.microsoft.com/office/drawing/2014/main" id="{19D26279-CF3F-44FD-A4E8-B89D5F761927}"/>
              </a:ext>
            </a:extLst>
          </p:cNvPr>
          <p:cNvCxnSpPr/>
          <p:nvPr userDrawn="1"/>
        </p:nvCxnSpPr>
        <p:spPr>
          <a:xfrm>
            <a:off x="983438" y="0"/>
            <a:ext cx="0" cy="13716000"/>
          </a:xfrm>
          <a:prstGeom prst="line">
            <a:avLst/>
          </a:prstGeom>
          <a:ln w="25400">
            <a:solidFill>
              <a:srgbClr val="EBECF1"/>
            </a:solidFill>
          </a:ln>
        </p:spPr>
        <p:style>
          <a:lnRef idx="1">
            <a:schemeClr val="accent1"/>
          </a:lnRef>
          <a:fillRef idx="0">
            <a:schemeClr val="accent1"/>
          </a:fillRef>
          <a:effectRef idx="0">
            <a:schemeClr val="accent1"/>
          </a:effectRef>
          <a:fontRef idx="minor">
            <a:schemeClr val="tx1"/>
          </a:fontRef>
        </p:style>
      </p:cxnSp>
      <p:sp>
        <p:nvSpPr>
          <p:cNvPr id="19" name="Picture Placeholder 18">
            <a:extLst>
              <a:ext uri="{FF2B5EF4-FFF2-40B4-BE49-F238E27FC236}">
                <a16:creationId xmlns:a16="http://schemas.microsoft.com/office/drawing/2014/main" id="{692C0904-053A-4790-ABF2-C6278A0C342F}"/>
              </a:ext>
            </a:extLst>
          </p:cNvPr>
          <p:cNvSpPr>
            <a:spLocks noGrp="1"/>
          </p:cNvSpPr>
          <p:nvPr>
            <p:ph type="pic" sz="quarter" idx="12"/>
          </p:nvPr>
        </p:nvSpPr>
        <p:spPr>
          <a:xfrm>
            <a:off x="9358751" y="4021971"/>
            <a:ext cx="5669673" cy="5672056"/>
          </a:xfrm>
          <a:custGeom>
            <a:avLst/>
            <a:gdLst>
              <a:gd name="connsiteX0" fmla="*/ 2834837 w 5669673"/>
              <a:gd name="connsiteY0" fmla="*/ 0 h 5672056"/>
              <a:gd name="connsiteX1" fmla="*/ 4522327 w 5669673"/>
              <a:gd name="connsiteY1" fmla="*/ 698944 h 5672056"/>
              <a:gd name="connsiteX2" fmla="*/ 4971023 w 5669673"/>
              <a:gd name="connsiteY2" fmla="*/ 1147830 h 5672056"/>
              <a:gd name="connsiteX3" fmla="*/ 4971023 w 5669673"/>
              <a:gd name="connsiteY3" fmla="*/ 4524228 h 5672056"/>
              <a:gd name="connsiteX4" fmla="*/ 4522327 w 5669673"/>
              <a:gd name="connsiteY4" fmla="*/ 4973113 h 5672056"/>
              <a:gd name="connsiteX5" fmla="*/ 1147346 w 5669673"/>
              <a:gd name="connsiteY5" fmla="*/ 4973113 h 5672056"/>
              <a:gd name="connsiteX6" fmla="*/ 698650 w 5669673"/>
              <a:gd name="connsiteY6" fmla="*/ 4524228 h 5672056"/>
              <a:gd name="connsiteX7" fmla="*/ 698650 w 5669673"/>
              <a:gd name="connsiteY7" fmla="*/ 1147830 h 5672056"/>
              <a:gd name="connsiteX8" fmla="*/ 1147346 w 5669673"/>
              <a:gd name="connsiteY8" fmla="*/ 698944 h 5672056"/>
              <a:gd name="connsiteX9" fmla="*/ 2834837 w 5669673"/>
              <a:gd name="connsiteY9" fmla="*/ 0 h 5672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69673" h="5672056">
                <a:moveTo>
                  <a:pt x="2834837" y="0"/>
                </a:moveTo>
                <a:cubicBezTo>
                  <a:pt x="3445698" y="0"/>
                  <a:pt x="4056560" y="232981"/>
                  <a:pt x="4522327" y="698944"/>
                </a:cubicBezTo>
                <a:cubicBezTo>
                  <a:pt x="4971023" y="1147830"/>
                  <a:pt x="4971023" y="1147830"/>
                  <a:pt x="4971023" y="1147830"/>
                </a:cubicBezTo>
                <a:cubicBezTo>
                  <a:pt x="5902557" y="2079754"/>
                  <a:pt x="5902557" y="3592303"/>
                  <a:pt x="4971023" y="4524228"/>
                </a:cubicBezTo>
                <a:cubicBezTo>
                  <a:pt x="4522327" y="4973113"/>
                  <a:pt x="4522327" y="4973113"/>
                  <a:pt x="4522327" y="4973113"/>
                </a:cubicBezTo>
                <a:cubicBezTo>
                  <a:pt x="3590793" y="5905038"/>
                  <a:pt x="2078880" y="5905038"/>
                  <a:pt x="1147346" y="4973113"/>
                </a:cubicBezTo>
                <a:cubicBezTo>
                  <a:pt x="698650" y="4524228"/>
                  <a:pt x="698650" y="4524228"/>
                  <a:pt x="698650" y="4524228"/>
                </a:cubicBezTo>
                <a:cubicBezTo>
                  <a:pt x="-232884" y="3592303"/>
                  <a:pt x="-232884" y="2079754"/>
                  <a:pt x="698650" y="1147830"/>
                </a:cubicBezTo>
                <a:cubicBezTo>
                  <a:pt x="1147346" y="698944"/>
                  <a:pt x="1147346" y="698944"/>
                  <a:pt x="1147346" y="698944"/>
                </a:cubicBezTo>
                <a:cubicBezTo>
                  <a:pt x="1613113" y="232981"/>
                  <a:pt x="2223975" y="0"/>
                  <a:pt x="2834837"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613322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1500" fill="hold"/>
                                        <p:tgtEl>
                                          <p:spTgt spid="19"/>
                                        </p:tgtEl>
                                        <p:attrNameLst>
                                          <p:attrName>ppt_x</p:attrName>
                                        </p:attrNameLst>
                                      </p:cBhvr>
                                      <p:tavLst>
                                        <p:tav tm="0">
                                          <p:val>
                                            <p:strVal val="#ppt_x"/>
                                          </p:val>
                                        </p:tav>
                                        <p:tav tm="100000">
                                          <p:val>
                                            <p:strVal val="#ppt_x"/>
                                          </p:val>
                                        </p:tav>
                                      </p:tavLst>
                                    </p:anim>
                                    <p:anim calcmode="lin" valueType="num">
                                      <p:cBhvr additive="base">
                                        <p:cTn id="8" dur="1500" fill="hold"/>
                                        <p:tgtEl>
                                          <p:spTgt spid="1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15_Custom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ED1674B-7819-4290-8EC6-DD14B5462434}"/>
              </a:ext>
            </a:extLst>
          </p:cNvPr>
          <p:cNvSpPr/>
          <p:nvPr userDrawn="1"/>
        </p:nvSpPr>
        <p:spPr>
          <a:xfrm>
            <a:off x="0" y="0"/>
            <a:ext cx="983438" cy="13716000"/>
          </a:xfrm>
          <a:prstGeom prst="rect">
            <a:avLst/>
          </a:prstGeom>
          <a:solidFill>
            <a:srgbClr val="FFFFFF"/>
          </a:solidFill>
          <a:ln>
            <a:noFill/>
          </a:ln>
          <a:effectLst>
            <a:outerShdw blurRad="952500" dist="215900" algn="l" rotWithShape="0">
              <a:schemeClr val="accent1">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862FAAB3-2BD3-4B4B-8F68-CA607194A7CD}"/>
              </a:ext>
            </a:extLst>
          </p:cNvPr>
          <p:cNvSpPr txBox="1"/>
          <p:nvPr userDrawn="1"/>
        </p:nvSpPr>
        <p:spPr>
          <a:xfrm rot="16200000">
            <a:off x="-770077" y="11875706"/>
            <a:ext cx="2523593" cy="584775"/>
          </a:xfrm>
          <a:prstGeom prst="rect">
            <a:avLst/>
          </a:prstGeom>
          <a:noFill/>
        </p:spPr>
        <p:txBody>
          <a:bodyPr wrap="square" rtlCol="0">
            <a:spAutoFit/>
          </a:bodyPr>
          <a:lstStyle/>
          <a:p>
            <a:pPr algn="l"/>
            <a:r>
              <a:rPr lang="en-US" sz="3200" b="0">
                <a:solidFill>
                  <a:schemeClr val="accent1"/>
                </a:solidFill>
                <a:latin typeface="Open Sans Extrabold" panose="020B0906030804020204" pitchFamily="34" charset="0"/>
                <a:ea typeface="Open Sans Extrabold" panose="020B0906030804020204" pitchFamily="34" charset="0"/>
                <a:cs typeface="Open Sans Extrabold" panose="020B0906030804020204" pitchFamily="34" charset="0"/>
              </a:rPr>
              <a:t>Massive X</a:t>
            </a:r>
          </a:p>
        </p:txBody>
      </p:sp>
      <p:sp>
        <p:nvSpPr>
          <p:cNvPr id="4" name="Slide Number Placeholder 5">
            <a:extLst>
              <a:ext uri="{FF2B5EF4-FFF2-40B4-BE49-F238E27FC236}">
                <a16:creationId xmlns:a16="http://schemas.microsoft.com/office/drawing/2014/main" id="{EE3CA0C5-696B-4035-8328-04E507A14E6E}"/>
              </a:ext>
            </a:extLst>
          </p:cNvPr>
          <p:cNvSpPr txBox="1">
            <a:spLocks/>
          </p:cNvSpPr>
          <p:nvPr userDrawn="1"/>
        </p:nvSpPr>
        <p:spPr>
          <a:xfrm>
            <a:off x="329437" y="6566619"/>
            <a:ext cx="324565" cy="582761"/>
          </a:xfrm>
          <a:prstGeom prst="rect">
            <a:avLst/>
          </a:prstGeom>
        </p:spPr>
        <p:txBody>
          <a:bodyPr vert="horz" wrap="none" lIns="121920" tIns="60960" rIns="121920" bIns="6096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2400" b="1" smtClean="0">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rPr>
              <a:pPr algn="ctr"/>
              <a:t>‹#›</a:t>
            </a:fld>
            <a:endParaRPr lang="en-US" sz="1400" b="1">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endParaRPr>
          </a:p>
        </p:txBody>
      </p:sp>
      <p:cxnSp>
        <p:nvCxnSpPr>
          <p:cNvPr id="5" name="Straight Connector 4">
            <a:extLst>
              <a:ext uri="{FF2B5EF4-FFF2-40B4-BE49-F238E27FC236}">
                <a16:creationId xmlns:a16="http://schemas.microsoft.com/office/drawing/2014/main" id="{504B40BC-21B9-4D12-8535-D9C29D99F968}"/>
              </a:ext>
            </a:extLst>
          </p:cNvPr>
          <p:cNvCxnSpPr/>
          <p:nvPr userDrawn="1"/>
        </p:nvCxnSpPr>
        <p:spPr>
          <a:xfrm>
            <a:off x="240083" y="446240"/>
            <a:ext cx="476655"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65B6781-0284-4FF4-9C39-1E697832CCB5}"/>
              </a:ext>
            </a:extLst>
          </p:cNvPr>
          <p:cNvCxnSpPr>
            <a:cxnSpLocks/>
          </p:cNvCxnSpPr>
          <p:nvPr userDrawn="1"/>
        </p:nvCxnSpPr>
        <p:spPr>
          <a:xfrm>
            <a:off x="240083" y="538088"/>
            <a:ext cx="203510"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FE7EC0D-F0F0-4288-868F-D1A462C8D492}"/>
              </a:ext>
            </a:extLst>
          </p:cNvPr>
          <p:cNvCxnSpPr>
            <a:cxnSpLocks/>
          </p:cNvCxnSpPr>
          <p:nvPr userDrawn="1"/>
        </p:nvCxnSpPr>
        <p:spPr>
          <a:xfrm>
            <a:off x="240083" y="629936"/>
            <a:ext cx="362713"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29CC7530-A671-4661-A267-47CAC7E2FF44}"/>
              </a:ext>
            </a:extLst>
          </p:cNvPr>
          <p:cNvGrpSpPr/>
          <p:nvPr userDrawn="1"/>
        </p:nvGrpSpPr>
        <p:grpSpPr>
          <a:xfrm>
            <a:off x="232186" y="1356954"/>
            <a:ext cx="492444" cy="1732470"/>
            <a:chOff x="232186" y="1356954"/>
            <a:chExt cx="492444" cy="1732470"/>
          </a:xfrm>
        </p:grpSpPr>
        <p:sp>
          <p:nvSpPr>
            <p:cNvPr id="9" name="Rectangle 8">
              <a:extLst>
                <a:ext uri="{FF2B5EF4-FFF2-40B4-BE49-F238E27FC236}">
                  <a16:creationId xmlns:a16="http://schemas.microsoft.com/office/drawing/2014/main" id="{BC58E2E0-3292-4E74-A22D-947EED6AA7AC}"/>
                </a:ext>
              </a:extLst>
            </p:cNvPr>
            <p:cNvSpPr/>
            <p:nvPr userDrawn="1"/>
          </p:nvSpPr>
          <p:spPr>
            <a:xfrm>
              <a:off x="232186" y="1992356"/>
              <a:ext cx="492443" cy="461665"/>
            </a:xfrm>
            <a:prstGeom prst="rect">
              <a:avLst/>
            </a:prstGeom>
          </p:spPr>
          <p:txBody>
            <a:bodyPr wrap="none" anchor="ctr">
              <a:spAutoFit/>
            </a:bodyPr>
            <a:lstStyle/>
            <a:p>
              <a:pPr algn="ctr"/>
              <a:r>
                <a:rPr lang="en-US" sz="2400">
                  <a:solidFill>
                    <a:srgbClr val="314792">
                      <a:alpha val="49000"/>
                    </a:srgbClr>
                  </a:solidFill>
                  <a:latin typeface="Designball-Social-01" pitchFamily="2" charset="0"/>
                </a:rPr>
                <a:t>b</a:t>
              </a:r>
            </a:p>
          </p:txBody>
        </p:sp>
        <p:sp>
          <p:nvSpPr>
            <p:cNvPr id="10" name="Rectangle 9">
              <a:extLst>
                <a:ext uri="{FF2B5EF4-FFF2-40B4-BE49-F238E27FC236}">
                  <a16:creationId xmlns:a16="http://schemas.microsoft.com/office/drawing/2014/main" id="{9204B764-23BF-41EC-BF35-4E759ABDC120}"/>
                </a:ext>
              </a:extLst>
            </p:cNvPr>
            <p:cNvSpPr/>
            <p:nvPr userDrawn="1"/>
          </p:nvSpPr>
          <p:spPr>
            <a:xfrm>
              <a:off x="232186" y="1356954"/>
              <a:ext cx="492443" cy="461665"/>
            </a:xfrm>
            <a:prstGeom prst="rect">
              <a:avLst/>
            </a:prstGeom>
          </p:spPr>
          <p:txBody>
            <a:bodyPr wrap="none" anchor="ctr">
              <a:spAutoFit/>
            </a:bodyPr>
            <a:lstStyle/>
            <a:p>
              <a:pPr algn="ctr"/>
              <a:r>
                <a:rPr lang="en-US" sz="2400">
                  <a:solidFill>
                    <a:srgbClr val="314792">
                      <a:alpha val="49000"/>
                    </a:srgbClr>
                  </a:solidFill>
                  <a:latin typeface="Designball-Social-01" pitchFamily="2" charset="0"/>
                </a:rPr>
                <a:t>C</a:t>
              </a:r>
            </a:p>
          </p:txBody>
        </p:sp>
        <p:sp>
          <p:nvSpPr>
            <p:cNvPr id="11" name="Rectangle 10">
              <a:extLst>
                <a:ext uri="{FF2B5EF4-FFF2-40B4-BE49-F238E27FC236}">
                  <a16:creationId xmlns:a16="http://schemas.microsoft.com/office/drawing/2014/main" id="{D900F3B3-A1A6-4A4A-9768-B08A60BCF080}"/>
                </a:ext>
              </a:extLst>
            </p:cNvPr>
            <p:cNvSpPr/>
            <p:nvPr userDrawn="1"/>
          </p:nvSpPr>
          <p:spPr>
            <a:xfrm>
              <a:off x="232187" y="2627759"/>
              <a:ext cx="492443" cy="461665"/>
            </a:xfrm>
            <a:prstGeom prst="rect">
              <a:avLst/>
            </a:prstGeom>
          </p:spPr>
          <p:txBody>
            <a:bodyPr wrap="none" anchor="ctr">
              <a:spAutoFit/>
            </a:bodyPr>
            <a:lstStyle/>
            <a:p>
              <a:pPr algn="ctr"/>
              <a:r>
                <a:rPr lang="en-US" sz="2400">
                  <a:solidFill>
                    <a:srgbClr val="314792">
                      <a:alpha val="49000"/>
                    </a:srgbClr>
                  </a:solidFill>
                  <a:latin typeface="Designball-Social-01" pitchFamily="2" charset="0"/>
                </a:rPr>
                <a:t>c</a:t>
              </a:r>
            </a:p>
          </p:txBody>
        </p:sp>
        <p:sp>
          <p:nvSpPr>
            <p:cNvPr id="12" name="Rectangle 11">
              <a:hlinkClick r:id="rId2"/>
              <a:extLst>
                <a:ext uri="{FF2B5EF4-FFF2-40B4-BE49-F238E27FC236}">
                  <a16:creationId xmlns:a16="http://schemas.microsoft.com/office/drawing/2014/main" id="{C1510384-2C3D-4EBE-BD59-99BB4F7B1D95}"/>
                </a:ext>
              </a:extLst>
            </p:cNvPr>
            <p:cNvSpPr/>
            <p:nvPr userDrawn="1"/>
          </p:nvSpPr>
          <p:spPr>
            <a:xfrm>
              <a:off x="311927" y="200584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314792">
                    <a:alpha val="49000"/>
                  </a:srgbClr>
                </a:solidFill>
              </a:endParaRPr>
            </a:p>
          </p:txBody>
        </p:sp>
        <p:sp>
          <p:nvSpPr>
            <p:cNvPr id="13" name="Rectangle 12">
              <a:hlinkClick r:id="rId3"/>
              <a:extLst>
                <a:ext uri="{FF2B5EF4-FFF2-40B4-BE49-F238E27FC236}">
                  <a16:creationId xmlns:a16="http://schemas.microsoft.com/office/drawing/2014/main" id="{E820DE5E-C61D-42D9-9F6F-1E352E9F4232}"/>
                </a:ext>
              </a:extLst>
            </p:cNvPr>
            <p:cNvSpPr/>
            <p:nvPr userDrawn="1"/>
          </p:nvSpPr>
          <p:spPr>
            <a:xfrm>
              <a:off x="311927" y="137507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314792">
                    <a:alpha val="49000"/>
                  </a:srgbClr>
                </a:solidFill>
              </a:endParaRPr>
            </a:p>
          </p:txBody>
        </p:sp>
        <p:sp>
          <p:nvSpPr>
            <p:cNvPr id="14" name="Rectangle 13">
              <a:hlinkClick r:id="rId4"/>
              <a:extLst>
                <a:ext uri="{FF2B5EF4-FFF2-40B4-BE49-F238E27FC236}">
                  <a16:creationId xmlns:a16="http://schemas.microsoft.com/office/drawing/2014/main" id="{D6187E50-754A-44EE-BA02-05EBB604955C}"/>
                </a:ext>
              </a:extLst>
            </p:cNvPr>
            <p:cNvSpPr/>
            <p:nvPr userDrawn="1"/>
          </p:nvSpPr>
          <p:spPr>
            <a:xfrm>
              <a:off x="311927" y="2636618"/>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314792">
                    <a:alpha val="49000"/>
                  </a:srgbClr>
                </a:solidFill>
              </a:endParaRPr>
            </a:p>
          </p:txBody>
        </p:sp>
      </p:grpSp>
      <p:cxnSp>
        <p:nvCxnSpPr>
          <p:cNvPr id="16" name="Straight Connector 15">
            <a:extLst>
              <a:ext uri="{FF2B5EF4-FFF2-40B4-BE49-F238E27FC236}">
                <a16:creationId xmlns:a16="http://schemas.microsoft.com/office/drawing/2014/main" id="{19D26279-CF3F-44FD-A4E8-B89D5F761927}"/>
              </a:ext>
            </a:extLst>
          </p:cNvPr>
          <p:cNvCxnSpPr/>
          <p:nvPr userDrawn="1"/>
        </p:nvCxnSpPr>
        <p:spPr>
          <a:xfrm>
            <a:off x="983438" y="0"/>
            <a:ext cx="0" cy="13716000"/>
          </a:xfrm>
          <a:prstGeom prst="line">
            <a:avLst/>
          </a:prstGeom>
          <a:ln w="25400">
            <a:solidFill>
              <a:srgbClr val="EBECF1"/>
            </a:solidFill>
          </a:ln>
        </p:spPr>
        <p:style>
          <a:lnRef idx="1">
            <a:schemeClr val="accent1"/>
          </a:lnRef>
          <a:fillRef idx="0">
            <a:schemeClr val="accent1"/>
          </a:fillRef>
          <a:effectRef idx="0">
            <a:schemeClr val="accent1"/>
          </a:effectRef>
          <a:fontRef idx="minor">
            <a:schemeClr val="tx1"/>
          </a:fontRef>
        </p:style>
      </p:cxnSp>
      <p:sp>
        <p:nvSpPr>
          <p:cNvPr id="18" name="Picture Placeholder 17">
            <a:extLst>
              <a:ext uri="{FF2B5EF4-FFF2-40B4-BE49-F238E27FC236}">
                <a16:creationId xmlns:a16="http://schemas.microsoft.com/office/drawing/2014/main" id="{CDACA323-AFE1-42D8-BB53-A9B65C9B26C3}"/>
              </a:ext>
            </a:extLst>
          </p:cNvPr>
          <p:cNvSpPr>
            <a:spLocks noGrp="1"/>
          </p:cNvSpPr>
          <p:nvPr>
            <p:ph type="pic" sz="quarter" idx="12"/>
          </p:nvPr>
        </p:nvSpPr>
        <p:spPr>
          <a:xfrm>
            <a:off x="7575450" y="2274107"/>
            <a:ext cx="9200443" cy="9200443"/>
          </a:xfrm>
          <a:custGeom>
            <a:avLst/>
            <a:gdLst>
              <a:gd name="connsiteX0" fmla="*/ 0 w 6912429"/>
              <a:gd name="connsiteY0" fmla="*/ 0 h 6912429"/>
              <a:gd name="connsiteX1" fmla="*/ 6912429 w 6912429"/>
              <a:gd name="connsiteY1" fmla="*/ 0 h 6912429"/>
              <a:gd name="connsiteX2" fmla="*/ 6912429 w 6912429"/>
              <a:gd name="connsiteY2" fmla="*/ 6912429 h 6912429"/>
              <a:gd name="connsiteX3" fmla="*/ 0 w 6912429"/>
              <a:gd name="connsiteY3" fmla="*/ 6912429 h 6912429"/>
            </a:gdLst>
            <a:ahLst/>
            <a:cxnLst>
              <a:cxn ang="0">
                <a:pos x="connsiteX0" y="connsiteY0"/>
              </a:cxn>
              <a:cxn ang="0">
                <a:pos x="connsiteX1" y="connsiteY1"/>
              </a:cxn>
              <a:cxn ang="0">
                <a:pos x="connsiteX2" y="connsiteY2"/>
              </a:cxn>
              <a:cxn ang="0">
                <a:pos x="connsiteX3" y="connsiteY3"/>
              </a:cxn>
            </a:cxnLst>
            <a:rect l="l" t="t" r="r" b="b"/>
            <a:pathLst>
              <a:path w="6912429" h="6912429">
                <a:moveTo>
                  <a:pt x="0" y="0"/>
                </a:moveTo>
                <a:lnTo>
                  <a:pt x="6912429" y="0"/>
                </a:lnTo>
                <a:lnTo>
                  <a:pt x="6912429" y="6912429"/>
                </a:lnTo>
                <a:lnTo>
                  <a:pt x="0" y="6912429"/>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2299451487"/>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12_Custom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ED1674B-7819-4290-8EC6-DD14B5462434}"/>
              </a:ext>
            </a:extLst>
          </p:cNvPr>
          <p:cNvSpPr/>
          <p:nvPr userDrawn="1"/>
        </p:nvSpPr>
        <p:spPr>
          <a:xfrm>
            <a:off x="0" y="0"/>
            <a:ext cx="983438" cy="13716000"/>
          </a:xfrm>
          <a:prstGeom prst="rect">
            <a:avLst/>
          </a:prstGeom>
          <a:solidFill>
            <a:srgbClr val="FFFFFF"/>
          </a:solidFill>
          <a:ln>
            <a:noFill/>
          </a:ln>
          <a:effectLst>
            <a:outerShdw blurRad="952500" dist="215900" algn="l" rotWithShape="0">
              <a:schemeClr val="accent1">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862FAAB3-2BD3-4B4B-8F68-CA607194A7CD}"/>
              </a:ext>
            </a:extLst>
          </p:cNvPr>
          <p:cNvSpPr txBox="1"/>
          <p:nvPr userDrawn="1"/>
        </p:nvSpPr>
        <p:spPr>
          <a:xfrm rot="16200000">
            <a:off x="-770077" y="11875706"/>
            <a:ext cx="2523593" cy="584775"/>
          </a:xfrm>
          <a:prstGeom prst="rect">
            <a:avLst/>
          </a:prstGeom>
          <a:noFill/>
        </p:spPr>
        <p:txBody>
          <a:bodyPr wrap="square" rtlCol="0">
            <a:spAutoFit/>
          </a:bodyPr>
          <a:lstStyle/>
          <a:p>
            <a:pPr algn="l"/>
            <a:r>
              <a:rPr lang="en-US" sz="3200" b="0">
                <a:solidFill>
                  <a:schemeClr val="accent1"/>
                </a:solidFill>
                <a:latin typeface="Open Sans Extrabold" panose="020B0906030804020204" pitchFamily="34" charset="0"/>
                <a:ea typeface="Open Sans Extrabold" panose="020B0906030804020204" pitchFamily="34" charset="0"/>
                <a:cs typeface="Open Sans Extrabold" panose="020B0906030804020204" pitchFamily="34" charset="0"/>
              </a:rPr>
              <a:t>Massive X</a:t>
            </a:r>
          </a:p>
        </p:txBody>
      </p:sp>
      <p:sp>
        <p:nvSpPr>
          <p:cNvPr id="4" name="Slide Number Placeholder 5">
            <a:extLst>
              <a:ext uri="{FF2B5EF4-FFF2-40B4-BE49-F238E27FC236}">
                <a16:creationId xmlns:a16="http://schemas.microsoft.com/office/drawing/2014/main" id="{EE3CA0C5-696B-4035-8328-04E507A14E6E}"/>
              </a:ext>
            </a:extLst>
          </p:cNvPr>
          <p:cNvSpPr txBox="1">
            <a:spLocks/>
          </p:cNvSpPr>
          <p:nvPr userDrawn="1"/>
        </p:nvSpPr>
        <p:spPr>
          <a:xfrm>
            <a:off x="329437" y="6566619"/>
            <a:ext cx="324565" cy="582761"/>
          </a:xfrm>
          <a:prstGeom prst="rect">
            <a:avLst/>
          </a:prstGeom>
        </p:spPr>
        <p:txBody>
          <a:bodyPr vert="horz" wrap="none" lIns="121920" tIns="60960" rIns="121920" bIns="6096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2400" b="1" smtClean="0">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rPr>
              <a:pPr algn="ctr"/>
              <a:t>‹#›</a:t>
            </a:fld>
            <a:endParaRPr lang="en-US" sz="1400" b="1">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endParaRPr>
          </a:p>
        </p:txBody>
      </p:sp>
      <p:cxnSp>
        <p:nvCxnSpPr>
          <p:cNvPr id="5" name="Straight Connector 4">
            <a:extLst>
              <a:ext uri="{FF2B5EF4-FFF2-40B4-BE49-F238E27FC236}">
                <a16:creationId xmlns:a16="http://schemas.microsoft.com/office/drawing/2014/main" id="{504B40BC-21B9-4D12-8535-D9C29D99F968}"/>
              </a:ext>
            </a:extLst>
          </p:cNvPr>
          <p:cNvCxnSpPr/>
          <p:nvPr userDrawn="1"/>
        </p:nvCxnSpPr>
        <p:spPr>
          <a:xfrm>
            <a:off x="240083" y="446240"/>
            <a:ext cx="476655"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65B6781-0284-4FF4-9C39-1E697832CCB5}"/>
              </a:ext>
            </a:extLst>
          </p:cNvPr>
          <p:cNvCxnSpPr>
            <a:cxnSpLocks/>
          </p:cNvCxnSpPr>
          <p:nvPr userDrawn="1"/>
        </p:nvCxnSpPr>
        <p:spPr>
          <a:xfrm>
            <a:off x="240083" y="538088"/>
            <a:ext cx="203510"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FE7EC0D-F0F0-4288-868F-D1A462C8D492}"/>
              </a:ext>
            </a:extLst>
          </p:cNvPr>
          <p:cNvCxnSpPr>
            <a:cxnSpLocks/>
          </p:cNvCxnSpPr>
          <p:nvPr userDrawn="1"/>
        </p:nvCxnSpPr>
        <p:spPr>
          <a:xfrm>
            <a:off x="240083" y="629936"/>
            <a:ext cx="362713"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29CC7530-A671-4661-A267-47CAC7E2FF44}"/>
              </a:ext>
            </a:extLst>
          </p:cNvPr>
          <p:cNvGrpSpPr/>
          <p:nvPr userDrawn="1"/>
        </p:nvGrpSpPr>
        <p:grpSpPr>
          <a:xfrm>
            <a:off x="232186" y="1356954"/>
            <a:ext cx="492444" cy="1732470"/>
            <a:chOff x="232186" y="1356954"/>
            <a:chExt cx="492444" cy="1732470"/>
          </a:xfrm>
        </p:grpSpPr>
        <p:sp>
          <p:nvSpPr>
            <p:cNvPr id="9" name="Rectangle 8">
              <a:extLst>
                <a:ext uri="{FF2B5EF4-FFF2-40B4-BE49-F238E27FC236}">
                  <a16:creationId xmlns:a16="http://schemas.microsoft.com/office/drawing/2014/main" id="{BC58E2E0-3292-4E74-A22D-947EED6AA7AC}"/>
                </a:ext>
              </a:extLst>
            </p:cNvPr>
            <p:cNvSpPr/>
            <p:nvPr userDrawn="1"/>
          </p:nvSpPr>
          <p:spPr>
            <a:xfrm>
              <a:off x="232186" y="1992356"/>
              <a:ext cx="492443" cy="461665"/>
            </a:xfrm>
            <a:prstGeom prst="rect">
              <a:avLst/>
            </a:prstGeom>
          </p:spPr>
          <p:txBody>
            <a:bodyPr wrap="none" anchor="ctr">
              <a:spAutoFit/>
            </a:bodyPr>
            <a:lstStyle/>
            <a:p>
              <a:pPr algn="ctr"/>
              <a:r>
                <a:rPr lang="en-US" sz="2400">
                  <a:solidFill>
                    <a:srgbClr val="314792">
                      <a:alpha val="49000"/>
                    </a:srgbClr>
                  </a:solidFill>
                  <a:latin typeface="Designball-Social-01" pitchFamily="2" charset="0"/>
                </a:rPr>
                <a:t>b</a:t>
              </a:r>
            </a:p>
          </p:txBody>
        </p:sp>
        <p:sp>
          <p:nvSpPr>
            <p:cNvPr id="10" name="Rectangle 9">
              <a:extLst>
                <a:ext uri="{FF2B5EF4-FFF2-40B4-BE49-F238E27FC236}">
                  <a16:creationId xmlns:a16="http://schemas.microsoft.com/office/drawing/2014/main" id="{9204B764-23BF-41EC-BF35-4E759ABDC120}"/>
                </a:ext>
              </a:extLst>
            </p:cNvPr>
            <p:cNvSpPr/>
            <p:nvPr userDrawn="1"/>
          </p:nvSpPr>
          <p:spPr>
            <a:xfrm>
              <a:off x="232186" y="1356954"/>
              <a:ext cx="492443" cy="461665"/>
            </a:xfrm>
            <a:prstGeom prst="rect">
              <a:avLst/>
            </a:prstGeom>
          </p:spPr>
          <p:txBody>
            <a:bodyPr wrap="none" anchor="ctr">
              <a:spAutoFit/>
            </a:bodyPr>
            <a:lstStyle/>
            <a:p>
              <a:pPr algn="ctr"/>
              <a:r>
                <a:rPr lang="en-US" sz="2400">
                  <a:solidFill>
                    <a:srgbClr val="314792">
                      <a:alpha val="49000"/>
                    </a:srgbClr>
                  </a:solidFill>
                  <a:latin typeface="Designball-Social-01" pitchFamily="2" charset="0"/>
                </a:rPr>
                <a:t>C</a:t>
              </a:r>
            </a:p>
          </p:txBody>
        </p:sp>
        <p:sp>
          <p:nvSpPr>
            <p:cNvPr id="11" name="Rectangle 10">
              <a:extLst>
                <a:ext uri="{FF2B5EF4-FFF2-40B4-BE49-F238E27FC236}">
                  <a16:creationId xmlns:a16="http://schemas.microsoft.com/office/drawing/2014/main" id="{D900F3B3-A1A6-4A4A-9768-B08A60BCF080}"/>
                </a:ext>
              </a:extLst>
            </p:cNvPr>
            <p:cNvSpPr/>
            <p:nvPr userDrawn="1"/>
          </p:nvSpPr>
          <p:spPr>
            <a:xfrm>
              <a:off x="232187" y="2627759"/>
              <a:ext cx="492443" cy="461665"/>
            </a:xfrm>
            <a:prstGeom prst="rect">
              <a:avLst/>
            </a:prstGeom>
          </p:spPr>
          <p:txBody>
            <a:bodyPr wrap="none" anchor="ctr">
              <a:spAutoFit/>
            </a:bodyPr>
            <a:lstStyle/>
            <a:p>
              <a:pPr algn="ctr"/>
              <a:r>
                <a:rPr lang="en-US" sz="2400">
                  <a:solidFill>
                    <a:srgbClr val="314792">
                      <a:alpha val="49000"/>
                    </a:srgbClr>
                  </a:solidFill>
                  <a:latin typeface="Designball-Social-01" pitchFamily="2" charset="0"/>
                </a:rPr>
                <a:t>c</a:t>
              </a:r>
            </a:p>
          </p:txBody>
        </p:sp>
        <p:sp>
          <p:nvSpPr>
            <p:cNvPr id="12" name="Rectangle 11">
              <a:hlinkClick r:id="rId2"/>
              <a:extLst>
                <a:ext uri="{FF2B5EF4-FFF2-40B4-BE49-F238E27FC236}">
                  <a16:creationId xmlns:a16="http://schemas.microsoft.com/office/drawing/2014/main" id="{C1510384-2C3D-4EBE-BD59-99BB4F7B1D95}"/>
                </a:ext>
              </a:extLst>
            </p:cNvPr>
            <p:cNvSpPr/>
            <p:nvPr userDrawn="1"/>
          </p:nvSpPr>
          <p:spPr>
            <a:xfrm>
              <a:off x="311927" y="200584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314792">
                    <a:alpha val="49000"/>
                  </a:srgbClr>
                </a:solidFill>
              </a:endParaRPr>
            </a:p>
          </p:txBody>
        </p:sp>
        <p:sp>
          <p:nvSpPr>
            <p:cNvPr id="13" name="Rectangle 12">
              <a:hlinkClick r:id="rId3"/>
              <a:extLst>
                <a:ext uri="{FF2B5EF4-FFF2-40B4-BE49-F238E27FC236}">
                  <a16:creationId xmlns:a16="http://schemas.microsoft.com/office/drawing/2014/main" id="{E820DE5E-C61D-42D9-9F6F-1E352E9F4232}"/>
                </a:ext>
              </a:extLst>
            </p:cNvPr>
            <p:cNvSpPr/>
            <p:nvPr userDrawn="1"/>
          </p:nvSpPr>
          <p:spPr>
            <a:xfrm>
              <a:off x="311927" y="137507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314792">
                    <a:alpha val="49000"/>
                  </a:srgbClr>
                </a:solidFill>
              </a:endParaRPr>
            </a:p>
          </p:txBody>
        </p:sp>
        <p:sp>
          <p:nvSpPr>
            <p:cNvPr id="14" name="Rectangle 13">
              <a:hlinkClick r:id="rId4"/>
              <a:extLst>
                <a:ext uri="{FF2B5EF4-FFF2-40B4-BE49-F238E27FC236}">
                  <a16:creationId xmlns:a16="http://schemas.microsoft.com/office/drawing/2014/main" id="{D6187E50-754A-44EE-BA02-05EBB604955C}"/>
                </a:ext>
              </a:extLst>
            </p:cNvPr>
            <p:cNvSpPr/>
            <p:nvPr userDrawn="1"/>
          </p:nvSpPr>
          <p:spPr>
            <a:xfrm>
              <a:off x="311927" y="2636618"/>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314792">
                    <a:alpha val="49000"/>
                  </a:srgbClr>
                </a:solidFill>
              </a:endParaRPr>
            </a:p>
          </p:txBody>
        </p:sp>
      </p:grpSp>
      <p:cxnSp>
        <p:nvCxnSpPr>
          <p:cNvPr id="16" name="Straight Connector 15">
            <a:extLst>
              <a:ext uri="{FF2B5EF4-FFF2-40B4-BE49-F238E27FC236}">
                <a16:creationId xmlns:a16="http://schemas.microsoft.com/office/drawing/2014/main" id="{19D26279-CF3F-44FD-A4E8-B89D5F761927}"/>
              </a:ext>
            </a:extLst>
          </p:cNvPr>
          <p:cNvCxnSpPr/>
          <p:nvPr userDrawn="1"/>
        </p:nvCxnSpPr>
        <p:spPr>
          <a:xfrm>
            <a:off x="983438" y="0"/>
            <a:ext cx="0" cy="13716000"/>
          </a:xfrm>
          <a:prstGeom prst="line">
            <a:avLst/>
          </a:prstGeom>
          <a:ln w="25400">
            <a:solidFill>
              <a:srgbClr val="EBECF1"/>
            </a:solidFill>
          </a:ln>
        </p:spPr>
        <p:style>
          <a:lnRef idx="1">
            <a:schemeClr val="accent1"/>
          </a:lnRef>
          <a:fillRef idx="0">
            <a:schemeClr val="accent1"/>
          </a:fillRef>
          <a:effectRef idx="0">
            <a:schemeClr val="accent1"/>
          </a:effectRef>
          <a:fontRef idx="minor">
            <a:schemeClr val="tx1"/>
          </a:fontRef>
        </p:style>
      </p:cxnSp>
      <p:sp>
        <p:nvSpPr>
          <p:cNvPr id="21" name="Picture Placeholder 20">
            <a:extLst>
              <a:ext uri="{FF2B5EF4-FFF2-40B4-BE49-F238E27FC236}">
                <a16:creationId xmlns:a16="http://schemas.microsoft.com/office/drawing/2014/main" id="{77A63888-FAB6-42D9-963F-0298E9A2CB2F}"/>
              </a:ext>
            </a:extLst>
          </p:cNvPr>
          <p:cNvSpPr>
            <a:spLocks noGrp="1"/>
          </p:cNvSpPr>
          <p:nvPr>
            <p:ph type="pic" sz="quarter" idx="11"/>
          </p:nvPr>
        </p:nvSpPr>
        <p:spPr>
          <a:xfrm>
            <a:off x="1785257" y="0"/>
            <a:ext cx="4234543" cy="4381419"/>
          </a:xfrm>
          <a:custGeom>
            <a:avLst/>
            <a:gdLst>
              <a:gd name="connsiteX0" fmla="*/ 0 w 4234543"/>
              <a:gd name="connsiteY0" fmla="*/ 0 h 4381419"/>
              <a:gd name="connsiteX1" fmla="*/ 4234543 w 4234543"/>
              <a:gd name="connsiteY1" fmla="*/ 0 h 4381419"/>
              <a:gd name="connsiteX2" fmla="*/ 4234543 w 4234543"/>
              <a:gd name="connsiteY2" fmla="*/ 4381419 h 4381419"/>
              <a:gd name="connsiteX3" fmla="*/ 0 w 4234543"/>
              <a:gd name="connsiteY3" fmla="*/ 4381419 h 4381419"/>
            </a:gdLst>
            <a:ahLst/>
            <a:cxnLst>
              <a:cxn ang="0">
                <a:pos x="connsiteX0" y="connsiteY0"/>
              </a:cxn>
              <a:cxn ang="0">
                <a:pos x="connsiteX1" y="connsiteY1"/>
              </a:cxn>
              <a:cxn ang="0">
                <a:pos x="connsiteX2" y="connsiteY2"/>
              </a:cxn>
              <a:cxn ang="0">
                <a:pos x="connsiteX3" y="connsiteY3"/>
              </a:cxn>
            </a:cxnLst>
            <a:rect l="l" t="t" r="r" b="b"/>
            <a:pathLst>
              <a:path w="4234543" h="4381419">
                <a:moveTo>
                  <a:pt x="0" y="0"/>
                </a:moveTo>
                <a:lnTo>
                  <a:pt x="4234543" y="0"/>
                </a:lnTo>
                <a:lnTo>
                  <a:pt x="4234543" y="4381419"/>
                </a:lnTo>
                <a:lnTo>
                  <a:pt x="0" y="4381419"/>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25" name="Picture Placeholder 24">
            <a:extLst>
              <a:ext uri="{FF2B5EF4-FFF2-40B4-BE49-F238E27FC236}">
                <a16:creationId xmlns:a16="http://schemas.microsoft.com/office/drawing/2014/main" id="{EEDFA15A-AE97-4FAA-8F65-2E9DED702B05}"/>
              </a:ext>
            </a:extLst>
          </p:cNvPr>
          <p:cNvSpPr>
            <a:spLocks noGrp="1"/>
          </p:cNvSpPr>
          <p:nvPr>
            <p:ph type="pic" sz="quarter" idx="12"/>
          </p:nvPr>
        </p:nvSpPr>
        <p:spPr>
          <a:xfrm>
            <a:off x="6157686" y="6353628"/>
            <a:ext cx="4234543" cy="7362371"/>
          </a:xfrm>
          <a:custGeom>
            <a:avLst/>
            <a:gdLst>
              <a:gd name="connsiteX0" fmla="*/ 0 w 4234543"/>
              <a:gd name="connsiteY0" fmla="*/ 0 h 7362371"/>
              <a:gd name="connsiteX1" fmla="*/ 4234543 w 4234543"/>
              <a:gd name="connsiteY1" fmla="*/ 0 h 7362371"/>
              <a:gd name="connsiteX2" fmla="*/ 4234543 w 4234543"/>
              <a:gd name="connsiteY2" fmla="*/ 7362371 h 7362371"/>
              <a:gd name="connsiteX3" fmla="*/ 0 w 4234543"/>
              <a:gd name="connsiteY3" fmla="*/ 7362371 h 7362371"/>
            </a:gdLst>
            <a:ahLst/>
            <a:cxnLst>
              <a:cxn ang="0">
                <a:pos x="connsiteX0" y="connsiteY0"/>
              </a:cxn>
              <a:cxn ang="0">
                <a:pos x="connsiteX1" y="connsiteY1"/>
              </a:cxn>
              <a:cxn ang="0">
                <a:pos x="connsiteX2" y="connsiteY2"/>
              </a:cxn>
              <a:cxn ang="0">
                <a:pos x="connsiteX3" y="connsiteY3"/>
              </a:cxn>
            </a:cxnLst>
            <a:rect l="l" t="t" r="r" b="b"/>
            <a:pathLst>
              <a:path w="4234543" h="7362371">
                <a:moveTo>
                  <a:pt x="0" y="0"/>
                </a:moveTo>
                <a:lnTo>
                  <a:pt x="4234543" y="0"/>
                </a:lnTo>
                <a:lnTo>
                  <a:pt x="4234543" y="7362371"/>
                </a:lnTo>
                <a:lnTo>
                  <a:pt x="0" y="7362371"/>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24" name="Picture Placeholder 23">
            <a:extLst>
              <a:ext uri="{FF2B5EF4-FFF2-40B4-BE49-F238E27FC236}">
                <a16:creationId xmlns:a16="http://schemas.microsoft.com/office/drawing/2014/main" id="{0C89C061-DCFD-43BB-9BCA-A6DF206F57E2}"/>
              </a:ext>
            </a:extLst>
          </p:cNvPr>
          <p:cNvSpPr>
            <a:spLocks noGrp="1"/>
          </p:cNvSpPr>
          <p:nvPr>
            <p:ph type="pic" sz="quarter" idx="13"/>
          </p:nvPr>
        </p:nvSpPr>
        <p:spPr>
          <a:xfrm>
            <a:off x="1785257" y="11622315"/>
            <a:ext cx="4234543" cy="2093685"/>
          </a:xfrm>
          <a:custGeom>
            <a:avLst/>
            <a:gdLst>
              <a:gd name="connsiteX0" fmla="*/ 0 w 4234543"/>
              <a:gd name="connsiteY0" fmla="*/ 0 h 2093685"/>
              <a:gd name="connsiteX1" fmla="*/ 4234543 w 4234543"/>
              <a:gd name="connsiteY1" fmla="*/ 0 h 2093685"/>
              <a:gd name="connsiteX2" fmla="*/ 4234543 w 4234543"/>
              <a:gd name="connsiteY2" fmla="*/ 2093685 h 2093685"/>
              <a:gd name="connsiteX3" fmla="*/ 0 w 4234543"/>
              <a:gd name="connsiteY3" fmla="*/ 2093685 h 2093685"/>
            </a:gdLst>
            <a:ahLst/>
            <a:cxnLst>
              <a:cxn ang="0">
                <a:pos x="connsiteX0" y="connsiteY0"/>
              </a:cxn>
              <a:cxn ang="0">
                <a:pos x="connsiteX1" y="connsiteY1"/>
              </a:cxn>
              <a:cxn ang="0">
                <a:pos x="connsiteX2" y="connsiteY2"/>
              </a:cxn>
              <a:cxn ang="0">
                <a:pos x="connsiteX3" y="connsiteY3"/>
              </a:cxn>
            </a:cxnLst>
            <a:rect l="l" t="t" r="r" b="b"/>
            <a:pathLst>
              <a:path w="4234543" h="2093685">
                <a:moveTo>
                  <a:pt x="0" y="0"/>
                </a:moveTo>
                <a:lnTo>
                  <a:pt x="4234543" y="0"/>
                </a:lnTo>
                <a:lnTo>
                  <a:pt x="4234543" y="2093685"/>
                </a:lnTo>
                <a:lnTo>
                  <a:pt x="0" y="2093685"/>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2504186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1500" fill="hold"/>
                                        <p:tgtEl>
                                          <p:spTgt spid="21"/>
                                        </p:tgtEl>
                                        <p:attrNameLst>
                                          <p:attrName>ppt_x</p:attrName>
                                        </p:attrNameLst>
                                      </p:cBhvr>
                                      <p:tavLst>
                                        <p:tav tm="0">
                                          <p:val>
                                            <p:strVal val="#ppt_x"/>
                                          </p:val>
                                        </p:tav>
                                        <p:tav tm="100000">
                                          <p:val>
                                            <p:strVal val="#ppt_x"/>
                                          </p:val>
                                        </p:tav>
                                      </p:tavLst>
                                    </p:anim>
                                    <p:anim calcmode="lin" valueType="num">
                                      <p:cBhvr additive="base">
                                        <p:cTn id="8" dur="1500" fill="hold"/>
                                        <p:tgtEl>
                                          <p:spTgt spid="21"/>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100"/>
                                  </p:stCondLst>
                                  <p:childTnLst>
                                    <p:set>
                                      <p:cBhvr>
                                        <p:cTn id="10" dur="1" fill="hold">
                                          <p:stCondLst>
                                            <p:cond delay="0"/>
                                          </p:stCondLst>
                                        </p:cTn>
                                        <p:tgtEl>
                                          <p:spTgt spid="25"/>
                                        </p:tgtEl>
                                        <p:attrNameLst>
                                          <p:attrName>style.visibility</p:attrName>
                                        </p:attrNameLst>
                                      </p:cBhvr>
                                      <p:to>
                                        <p:strVal val="visible"/>
                                      </p:to>
                                    </p:set>
                                    <p:anim calcmode="lin" valueType="num">
                                      <p:cBhvr additive="base">
                                        <p:cTn id="11" dur="1500" fill="hold"/>
                                        <p:tgtEl>
                                          <p:spTgt spid="25"/>
                                        </p:tgtEl>
                                        <p:attrNameLst>
                                          <p:attrName>ppt_x</p:attrName>
                                        </p:attrNameLst>
                                      </p:cBhvr>
                                      <p:tavLst>
                                        <p:tav tm="0">
                                          <p:val>
                                            <p:strVal val="#ppt_x"/>
                                          </p:val>
                                        </p:tav>
                                        <p:tav tm="100000">
                                          <p:val>
                                            <p:strVal val="#ppt_x"/>
                                          </p:val>
                                        </p:tav>
                                      </p:tavLst>
                                    </p:anim>
                                    <p:anim calcmode="lin" valueType="num">
                                      <p:cBhvr additive="base">
                                        <p:cTn id="12" dur="1500" fill="hold"/>
                                        <p:tgtEl>
                                          <p:spTgt spid="25"/>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200"/>
                                  </p:stCondLst>
                                  <p:childTnLst>
                                    <p:set>
                                      <p:cBhvr>
                                        <p:cTn id="14" dur="1" fill="hold">
                                          <p:stCondLst>
                                            <p:cond delay="0"/>
                                          </p:stCondLst>
                                        </p:cTn>
                                        <p:tgtEl>
                                          <p:spTgt spid="24"/>
                                        </p:tgtEl>
                                        <p:attrNameLst>
                                          <p:attrName>style.visibility</p:attrName>
                                        </p:attrNameLst>
                                      </p:cBhvr>
                                      <p:to>
                                        <p:strVal val="visible"/>
                                      </p:to>
                                    </p:set>
                                    <p:anim calcmode="lin" valueType="num">
                                      <p:cBhvr additive="base">
                                        <p:cTn id="15" dur="1500" fill="hold"/>
                                        <p:tgtEl>
                                          <p:spTgt spid="24"/>
                                        </p:tgtEl>
                                        <p:attrNameLst>
                                          <p:attrName>ppt_x</p:attrName>
                                        </p:attrNameLst>
                                      </p:cBhvr>
                                      <p:tavLst>
                                        <p:tav tm="0">
                                          <p:val>
                                            <p:strVal val="#ppt_x"/>
                                          </p:val>
                                        </p:tav>
                                        <p:tav tm="100000">
                                          <p:val>
                                            <p:strVal val="#ppt_x"/>
                                          </p:val>
                                        </p:tav>
                                      </p:tavLst>
                                    </p:anim>
                                    <p:anim calcmode="lin" valueType="num">
                                      <p:cBhvr additive="base">
                                        <p:cTn id="16" dur="15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5" grpId="0" animBg="1"/>
      <p:bldP spid="24" grpId="0" animBg="1"/>
    </p:bldLst>
  </p:timing>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10_Custom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ED1674B-7819-4290-8EC6-DD14B5462434}"/>
              </a:ext>
            </a:extLst>
          </p:cNvPr>
          <p:cNvSpPr/>
          <p:nvPr userDrawn="1"/>
        </p:nvSpPr>
        <p:spPr>
          <a:xfrm>
            <a:off x="0" y="0"/>
            <a:ext cx="983438" cy="13716000"/>
          </a:xfrm>
          <a:prstGeom prst="rect">
            <a:avLst/>
          </a:prstGeom>
          <a:solidFill>
            <a:srgbClr val="FFFFFF"/>
          </a:solidFill>
          <a:ln>
            <a:noFill/>
          </a:ln>
          <a:effectLst>
            <a:outerShdw blurRad="952500" dist="215900" algn="l" rotWithShape="0">
              <a:schemeClr val="accent1">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862FAAB3-2BD3-4B4B-8F68-CA607194A7CD}"/>
              </a:ext>
            </a:extLst>
          </p:cNvPr>
          <p:cNvSpPr txBox="1"/>
          <p:nvPr userDrawn="1"/>
        </p:nvSpPr>
        <p:spPr>
          <a:xfrm rot="16200000">
            <a:off x="-770077" y="11875706"/>
            <a:ext cx="2523593" cy="584775"/>
          </a:xfrm>
          <a:prstGeom prst="rect">
            <a:avLst/>
          </a:prstGeom>
          <a:noFill/>
        </p:spPr>
        <p:txBody>
          <a:bodyPr wrap="square" rtlCol="0">
            <a:spAutoFit/>
          </a:bodyPr>
          <a:lstStyle/>
          <a:p>
            <a:pPr algn="l"/>
            <a:r>
              <a:rPr lang="en-US" sz="3200" b="0">
                <a:solidFill>
                  <a:schemeClr val="accent1"/>
                </a:solidFill>
                <a:latin typeface="Open Sans Extrabold" panose="020B0906030804020204" pitchFamily="34" charset="0"/>
                <a:ea typeface="Open Sans Extrabold" panose="020B0906030804020204" pitchFamily="34" charset="0"/>
                <a:cs typeface="Open Sans Extrabold" panose="020B0906030804020204" pitchFamily="34" charset="0"/>
              </a:rPr>
              <a:t>Massive X</a:t>
            </a:r>
          </a:p>
        </p:txBody>
      </p:sp>
      <p:sp>
        <p:nvSpPr>
          <p:cNvPr id="4" name="Slide Number Placeholder 5">
            <a:extLst>
              <a:ext uri="{FF2B5EF4-FFF2-40B4-BE49-F238E27FC236}">
                <a16:creationId xmlns:a16="http://schemas.microsoft.com/office/drawing/2014/main" id="{EE3CA0C5-696B-4035-8328-04E507A14E6E}"/>
              </a:ext>
            </a:extLst>
          </p:cNvPr>
          <p:cNvSpPr txBox="1">
            <a:spLocks/>
          </p:cNvSpPr>
          <p:nvPr userDrawn="1"/>
        </p:nvSpPr>
        <p:spPr>
          <a:xfrm>
            <a:off x="329437" y="6566619"/>
            <a:ext cx="324565" cy="582761"/>
          </a:xfrm>
          <a:prstGeom prst="rect">
            <a:avLst/>
          </a:prstGeom>
        </p:spPr>
        <p:txBody>
          <a:bodyPr vert="horz" wrap="none" lIns="121920" tIns="60960" rIns="121920" bIns="6096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2400" b="1" smtClean="0">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rPr>
              <a:pPr algn="ctr"/>
              <a:t>‹#›</a:t>
            </a:fld>
            <a:endParaRPr lang="en-US" sz="1400" b="1">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endParaRPr>
          </a:p>
        </p:txBody>
      </p:sp>
      <p:cxnSp>
        <p:nvCxnSpPr>
          <p:cNvPr id="5" name="Straight Connector 4">
            <a:extLst>
              <a:ext uri="{FF2B5EF4-FFF2-40B4-BE49-F238E27FC236}">
                <a16:creationId xmlns:a16="http://schemas.microsoft.com/office/drawing/2014/main" id="{504B40BC-21B9-4D12-8535-D9C29D99F968}"/>
              </a:ext>
            </a:extLst>
          </p:cNvPr>
          <p:cNvCxnSpPr/>
          <p:nvPr userDrawn="1"/>
        </p:nvCxnSpPr>
        <p:spPr>
          <a:xfrm>
            <a:off x="240083" y="446240"/>
            <a:ext cx="476655"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65B6781-0284-4FF4-9C39-1E697832CCB5}"/>
              </a:ext>
            </a:extLst>
          </p:cNvPr>
          <p:cNvCxnSpPr>
            <a:cxnSpLocks/>
          </p:cNvCxnSpPr>
          <p:nvPr userDrawn="1"/>
        </p:nvCxnSpPr>
        <p:spPr>
          <a:xfrm>
            <a:off x="240083" y="538088"/>
            <a:ext cx="203510"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FE7EC0D-F0F0-4288-868F-D1A462C8D492}"/>
              </a:ext>
            </a:extLst>
          </p:cNvPr>
          <p:cNvCxnSpPr>
            <a:cxnSpLocks/>
          </p:cNvCxnSpPr>
          <p:nvPr userDrawn="1"/>
        </p:nvCxnSpPr>
        <p:spPr>
          <a:xfrm>
            <a:off x="240083" y="629936"/>
            <a:ext cx="362713"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29CC7530-A671-4661-A267-47CAC7E2FF44}"/>
              </a:ext>
            </a:extLst>
          </p:cNvPr>
          <p:cNvGrpSpPr/>
          <p:nvPr userDrawn="1"/>
        </p:nvGrpSpPr>
        <p:grpSpPr>
          <a:xfrm>
            <a:off x="232186" y="1356954"/>
            <a:ext cx="492444" cy="1732470"/>
            <a:chOff x="232186" y="1356954"/>
            <a:chExt cx="492444" cy="1732470"/>
          </a:xfrm>
        </p:grpSpPr>
        <p:sp>
          <p:nvSpPr>
            <p:cNvPr id="9" name="Rectangle 8">
              <a:extLst>
                <a:ext uri="{FF2B5EF4-FFF2-40B4-BE49-F238E27FC236}">
                  <a16:creationId xmlns:a16="http://schemas.microsoft.com/office/drawing/2014/main" id="{BC58E2E0-3292-4E74-A22D-947EED6AA7AC}"/>
                </a:ext>
              </a:extLst>
            </p:cNvPr>
            <p:cNvSpPr/>
            <p:nvPr userDrawn="1"/>
          </p:nvSpPr>
          <p:spPr>
            <a:xfrm>
              <a:off x="232186" y="1992356"/>
              <a:ext cx="492443" cy="461665"/>
            </a:xfrm>
            <a:prstGeom prst="rect">
              <a:avLst/>
            </a:prstGeom>
          </p:spPr>
          <p:txBody>
            <a:bodyPr wrap="none" anchor="ctr">
              <a:spAutoFit/>
            </a:bodyPr>
            <a:lstStyle/>
            <a:p>
              <a:pPr algn="ctr"/>
              <a:r>
                <a:rPr lang="en-US" sz="2400">
                  <a:solidFill>
                    <a:srgbClr val="314792">
                      <a:alpha val="49000"/>
                    </a:srgbClr>
                  </a:solidFill>
                  <a:latin typeface="Designball-Social-01" pitchFamily="2" charset="0"/>
                </a:rPr>
                <a:t>b</a:t>
              </a:r>
            </a:p>
          </p:txBody>
        </p:sp>
        <p:sp>
          <p:nvSpPr>
            <p:cNvPr id="10" name="Rectangle 9">
              <a:extLst>
                <a:ext uri="{FF2B5EF4-FFF2-40B4-BE49-F238E27FC236}">
                  <a16:creationId xmlns:a16="http://schemas.microsoft.com/office/drawing/2014/main" id="{9204B764-23BF-41EC-BF35-4E759ABDC120}"/>
                </a:ext>
              </a:extLst>
            </p:cNvPr>
            <p:cNvSpPr/>
            <p:nvPr userDrawn="1"/>
          </p:nvSpPr>
          <p:spPr>
            <a:xfrm>
              <a:off x="232186" y="1356954"/>
              <a:ext cx="492443" cy="461665"/>
            </a:xfrm>
            <a:prstGeom prst="rect">
              <a:avLst/>
            </a:prstGeom>
          </p:spPr>
          <p:txBody>
            <a:bodyPr wrap="none" anchor="ctr">
              <a:spAutoFit/>
            </a:bodyPr>
            <a:lstStyle/>
            <a:p>
              <a:pPr algn="ctr"/>
              <a:r>
                <a:rPr lang="en-US" sz="2400">
                  <a:solidFill>
                    <a:srgbClr val="314792">
                      <a:alpha val="49000"/>
                    </a:srgbClr>
                  </a:solidFill>
                  <a:latin typeface="Designball-Social-01" pitchFamily="2" charset="0"/>
                </a:rPr>
                <a:t>C</a:t>
              </a:r>
            </a:p>
          </p:txBody>
        </p:sp>
        <p:sp>
          <p:nvSpPr>
            <p:cNvPr id="11" name="Rectangle 10">
              <a:extLst>
                <a:ext uri="{FF2B5EF4-FFF2-40B4-BE49-F238E27FC236}">
                  <a16:creationId xmlns:a16="http://schemas.microsoft.com/office/drawing/2014/main" id="{D900F3B3-A1A6-4A4A-9768-B08A60BCF080}"/>
                </a:ext>
              </a:extLst>
            </p:cNvPr>
            <p:cNvSpPr/>
            <p:nvPr userDrawn="1"/>
          </p:nvSpPr>
          <p:spPr>
            <a:xfrm>
              <a:off x="232187" y="2627759"/>
              <a:ext cx="492443" cy="461665"/>
            </a:xfrm>
            <a:prstGeom prst="rect">
              <a:avLst/>
            </a:prstGeom>
          </p:spPr>
          <p:txBody>
            <a:bodyPr wrap="none" anchor="ctr">
              <a:spAutoFit/>
            </a:bodyPr>
            <a:lstStyle/>
            <a:p>
              <a:pPr algn="ctr"/>
              <a:r>
                <a:rPr lang="en-US" sz="2400">
                  <a:solidFill>
                    <a:srgbClr val="314792">
                      <a:alpha val="49000"/>
                    </a:srgbClr>
                  </a:solidFill>
                  <a:latin typeface="Designball-Social-01" pitchFamily="2" charset="0"/>
                </a:rPr>
                <a:t>c</a:t>
              </a:r>
            </a:p>
          </p:txBody>
        </p:sp>
        <p:sp>
          <p:nvSpPr>
            <p:cNvPr id="12" name="Rectangle 11">
              <a:hlinkClick r:id="rId2"/>
              <a:extLst>
                <a:ext uri="{FF2B5EF4-FFF2-40B4-BE49-F238E27FC236}">
                  <a16:creationId xmlns:a16="http://schemas.microsoft.com/office/drawing/2014/main" id="{C1510384-2C3D-4EBE-BD59-99BB4F7B1D95}"/>
                </a:ext>
              </a:extLst>
            </p:cNvPr>
            <p:cNvSpPr/>
            <p:nvPr userDrawn="1"/>
          </p:nvSpPr>
          <p:spPr>
            <a:xfrm>
              <a:off x="311927" y="200584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314792">
                    <a:alpha val="49000"/>
                  </a:srgbClr>
                </a:solidFill>
              </a:endParaRPr>
            </a:p>
          </p:txBody>
        </p:sp>
        <p:sp>
          <p:nvSpPr>
            <p:cNvPr id="13" name="Rectangle 12">
              <a:hlinkClick r:id="rId3"/>
              <a:extLst>
                <a:ext uri="{FF2B5EF4-FFF2-40B4-BE49-F238E27FC236}">
                  <a16:creationId xmlns:a16="http://schemas.microsoft.com/office/drawing/2014/main" id="{E820DE5E-C61D-42D9-9F6F-1E352E9F4232}"/>
                </a:ext>
              </a:extLst>
            </p:cNvPr>
            <p:cNvSpPr/>
            <p:nvPr userDrawn="1"/>
          </p:nvSpPr>
          <p:spPr>
            <a:xfrm>
              <a:off x="311927" y="137507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314792">
                    <a:alpha val="49000"/>
                  </a:srgbClr>
                </a:solidFill>
              </a:endParaRPr>
            </a:p>
          </p:txBody>
        </p:sp>
        <p:sp>
          <p:nvSpPr>
            <p:cNvPr id="14" name="Rectangle 13">
              <a:hlinkClick r:id="rId4"/>
              <a:extLst>
                <a:ext uri="{FF2B5EF4-FFF2-40B4-BE49-F238E27FC236}">
                  <a16:creationId xmlns:a16="http://schemas.microsoft.com/office/drawing/2014/main" id="{D6187E50-754A-44EE-BA02-05EBB604955C}"/>
                </a:ext>
              </a:extLst>
            </p:cNvPr>
            <p:cNvSpPr/>
            <p:nvPr userDrawn="1"/>
          </p:nvSpPr>
          <p:spPr>
            <a:xfrm>
              <a:off x="311927" y="2636618"/>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314792">
                    <a:alpha val="49000"/>
                  </a:srgbClr>
                </a:solidFill>
              </a:endParaRPr>
            </a:p>
          </p:txBody>
        </p:sp>
      </p:grpSp>
      <p:cxnSp>
        <p:nvCxnSpPr>
          <p:cNvPr id="16" name="Straight Connector 15">
            <a:extLst>
              <a:ext uri="{FF2B5EF4-FFF2-40B4-BE49-F238E27FC236}">
                <a16:creationId xmlns:a16="http://schemas.microsoft.com/office/drawing/2014/main" id="{19D26279-CF3F-44FD-A4E8-B89D5F761927}"/>
              </a:ext>
            </a:extLst>
          </p:cNvPr>
          <p:cNvCxnSpPr/>
          <p:nvPr userDrawn="1"/>
        </p:nvCxnSpPr>
        <p:spPr>
          <a:xfrm>
            <a:off x="983438" y="0"/>
            <a:ext cx="0" cy="13716000"/>
          </a:xfrm>
          <a:prstGeom prst="line">
            <a:avLst/>
          </a:prstGeom>
          <a:ln w="25400">
            <a:solidFill>
              <a:srgbClr val="EBECF1"/>
            </a:solidFill>
          </a:ln>
        </p:spPr>
        <p:style>
          <a:lnRef idx="1">
            <a:schemeClr val="accent1"/>
          </a:lnRef>
          <a:fillRef idx="0">
            <a:schemeClr val="accent1"/>
          </a:fillRef>
          <a:effectRef idx="0">
            <a:schemeClr val="accent1"/>
          </a:effectRef>
          <a:fontRef idx="minor">
            <a:schemeClr val="tx1"/>
          </a:fontRef>
        </p:style>
      </p:cxnSp>
      <p:sp>
        <p:nvSpPr>
          <p:cNvPr id="25" name="Picture Placeholder 24">
            <a:extLst>
              <a:ext uri="{FF2B5EF4-FFF2-40B4-BE49-F238E27FC236}">
                <a16:creationId xmlns:a16="http://schemas.microsoft.com/office/drawing/2014/main" id="{ED82F200-A714-424A-A435-53D0BB730B9F}"/>
              </a:ext>
            </a:extLst>
          </p:cNvPr>
          <p:cNvSpPr>
            <a:spLocks noGrp="1"/>
          </p:cNvSpPr>
          <p:nvPr>
            <p:ph type="pic" sz="quarter" idx="11"/>
          </p:nvPr>
        </p:nvSpPr>
        <p:spPr>
          <a:xfrm>
            <a:off x="2556726" y="4987538"/>
            <a:ext cx="3753862" cy="3755437"/>
          </a:xfrm>
          <a:custGeom>
            <a:avLst/>
            <a:gdLst>
              <a:gd name="connsiteX0" fmla="*/ 1876931 w 3753862"/>
              <a:gd name="connsiteY0" fmla="*/ 0 h 3755437"/>
              <a:gd name="connsiteX1" fmla="*/ 2994210 w 3753862"/>
              <a:gd name="connsiteY1" fmla="*/ 462766 h 3755437"/>
              <a:gd name="connsiteX2" fmla="*/ 3291290 w 3753862"/>
              <a:gd name="connsiteY2" fmla="*/ 759971 h 3755437"/>
              <a:gd name="connsiteX3" fmla="*/ 3291290 w 3753862"/>
              <a:gd name="connsiteY3" fmla="*/ 2995466 h 3755437"/>
              <a:gd name="connsiteX4" fmla="*/ 2994210 w 3753862"/>
              <a:gd name="connsiteY4" fmla="*/ 3292671 h 3755437"/>
              <a:gd name="connsiteX5" fmla="*/ 759653 w 3753862"/>
              <a:gd name="connsiteY5" fmla="*/ 3292671 h 3755437"/>
              <a:gd name="connsiteX6" fmla="*/ 462573 w 3753862"/>
              <a:gd name="connsiteY6" fmla="*/ 2995466 h 3755437"/>
              <a:gd name="connsiteX7" fmla="*/ 462573 w 3753862"/>
              <a:gd name="connsiteY7" fmla="*/ 759971 h 3755437"/>
              <a:gd name="connsiteX8" fmla="*/ 759653 w 3753862"/>
              <a:gd name="connsiteY8" fmla="*/ 462766 h 3755437"/>
              <a:gd name="connsiteX9" fmla="*/ 1876931 w 3753862"/>
              <a:gd name="connsiteY9" fmla="*/ 0 h 3755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53862" h="3755437">
                <a:moveTo>
                  <a:pt x="1876931" y="0"/>
                </a:moveTo>
                <a:cubicBezTo>
                  <a:pt x="2281380" y="0"/>
                  <a:pt x="2685828" y="154255"/>
                  <a:pt x="2994210" y="462766"/>
                </a:cubicBezTo>
                <a:cubicBezTo>
                  <a:pt x="3291290" y="759971"/>
                  <a:pt x="3291290" y="759971"/>
                  <a:pt x="3291290" y="759971"/>
                </a:cubicBezTo>
                <a:cubicBezTo>
                  <a:pt x="3908053" y="1376994"/>
                  <a:pt x="3908053" y="2378444"/>
                  <a:pt x="3291290" y="2995466"/>
                </a:cubicBezTo>
                <a:cubicBezTo>
                  <a:pt x="2994210" y="3292671"/>
                  <a:pt x="2994210" y="3292671"/>
                  <a:pt x="2994210" y="3292671"/>
                </a:cubicBezTo>
                <a:cubicBezTo>
                  <a:pt x="2377446" y="3909693"/>
                  <a:pt x="1376416" y="3909693"/>
                  <a:pt x="759653" y="3292671"/>
                </a:cubicBezTo>
                <a:cubicBezTo>
                  <a:pt x="462573" y="2995466"/>
                  <a:pt x="462573" y="2995466"/>
                  <a:pt x="462573" y="2995466"/>
                </a:cubicBezTo>
                <a:cubicBezTo>
                  <a:pt x="-154191" y="2378444"/>
                  <a:pt x="-154191" y="1376994"/>
                  <a:pt x="462573" y="759971"/>
                </a:cubicBezTo>
                <a:cubicBezTo>
                  <a:pt x="759653" y="462766"/>
                  <a:pt x="759653" y="462766"/>
                  <a:pt x="759653" y="462766"/>
                </a:cubicBezTo>
                <a:cubicBezTo>
                  <a:pt x="1068034" y="154255"/>
                  <a:pt x="1472483" y="0"/>
                  <a:pt x="1876931"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26" name="Picture Placeholder 25">
            <a:extLst>
              <a:ext uri="{FF2B5EF4-FFF2-40B4-BE49-F238E27FC236}">
                <a16:creationId xmlns:a16="http://schemas.microsoft.com/office/drawing/2014/main" id="{0D584025-6492-4000-BC15-63CFC4EB3027}"/>
              </a:ext>
            </a:extLst>
          </p:cNvPr>
          <p:cNvSpPr>
            <a:spLocks noGrp="1"/>
          </p:cNvSpPr>
          <p:nvPr>
            <p:ph type="pic" sz="quarter" idx="12"/>
          </p:nvPr>
        </p:nvSpPr>
        <p:spPr>
          <a:xfrm>
            <a:off x="7984937" y="4987538"/>
            <a:ext cx="3753862" cy="3755437"/>
          </a:xfrm>
          <a:custGeom>
            <a:avLst/>
            <a:gdLst>
              <a:gd name="connsiteX0" fmla="*/ 1876931 w 3753862"/>
              <a:gd name="connsiteY0" fmla="*/ 0 h 3755437"/>
              <a:gd name="connsiteX1" fmla="*/ 2994209 w 3753862"/>
              <a:gd name="connsiteY1" fmla="*/ 462766 h 3755437"/>
              <a:gd name="connsiteX2" fmla="*/ 3291289 w 3753862"/>
              <a:gd name="connsiteY2" fmla="*/ 759971 h 3755437"/>
              <a:gd name="connsiteX3" fmla="*/ 3291289 w 3753862"/>
              <a:gd name="connsiteY3" fmla="*/ 2995466 h 3755437"/>
              <a:gd name="connsiteX4" fmla="*/ 2994209 w 3753862"/>
              <a:gd name="connsiteY4" fmla="*/ 3292671 h 3755437"/>
              <a:gd name="connsiteX5" fmla="*/ 759652 w 3753862"/>
              <a:gd name="connsiteY5" fmla="*/ 3292671 h 3755437"/>
              <a:gd name="connsiteX6" fmla="*/ 462573 w 3753862"/>
              <a:gd name="connsiteY6" fmla="*/ 2995466 h 3755437"/>
              <a:gd name="connsiteX7" fmla="*/ 462573 w 3753862"/>
              <a:gd name="connsiteY7" fmla="*/ 759971 h 3755437"/>
              <a:gd name="connsiteX8" fmla="*/ 759652 w 3753862"/>
              <a:gd name="connsiteY8" fmla="*/ 462766 h 3755437"/>
              <a:gd name="connsiteX9" fmla="*/ 1876931 w 3753862"/>
              <a:gd name="connsiteY9" fmla="*/ 0 h 3755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53862" h="3755437">
                <a:moveTo>
                  <a:pt x="1876931" y="0"/>
                </a:moveTo>
                <a:cubicBezTo>
                  <a:pt x="2281379" y="0"/>
                  <a:pt x="2685827" y="154255"/>
                  <a:pt x="2994209" y="462766"/>
                </a:cubicBezTo>
                <a:cubicBezTo>
                  <a:pt x="3291289" y="759971"/>
                  <a:pt x="3291289" y="759971"/>
                  <a:pt x="3291289" y="759971"/>
                </a:cubicBezTo>
                <a:cubicBezTo>
                  <a:pt x="3908053" y="1376994"/>
                  <a:pt x="3908053" y="2378444"/>
                  <a:pt x="3291289" y="2995466"/>
                </a:cubicBezTo>
                <a:cubicBezTo>
                  <a:pt x="2994209" y="3292671"/>
                  <a:pt x="2994209" y="3292671"/>
                  <a:pt x="2994209" y="3292671"/>
                </a:cubicBezTo>
                <a:cubicBezTo>
                  <a:pt x="2377446" y="3909693"/>
                  <a:pt x="1376416" y="3909693"/>
                  <a:pt x="759652" y="3292671"/>
                </a:cubicBezTo>
                <a:cubicBezTo>
                  <a:pt x="462573" y="2995466"/>
                  <a:pt x="462573" y="2995466"/>
                  <a:pt x="462573" y="2995466"/>
                </a:cubicBezTo>
                <a:cubicBezTo>
                  <a:pt x="-154191" y="2378444"/>
                  <a:pt x="-154191" y="1376994"/>
                  <a:pt x="462573" y="759971"/>
                </a:cubicBezTo>
                <a:cubicBezTo>
                  <a:pt x="759652" y="462766"/>
                  <a:pt x="759652" y="462766"/>
                  <a:pt x="759652" y="462766"/>
                </a:cubicBezTo>
                <a:cubicBezTo>
                  <a:pt x="1068034" y="154255"/>
                  <a:pt x="1472483" y="0"/>
                  <a:pt x="1876931"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27" name="Picture Placeholder 26">
            <a:extLst>
              <a:ext uri="{FF2B5EF4-FFF2-40B4-BE49-F238E27FC236}">
                <a16:creationId xmlns:a16="http://schemas.microsoft.com/office/drawing/2014/main" id="{790430CB-5603-4A45-8F4C-2566B0ADD112}"/>
              </a:ext>
            </a:extLst>
          </p:cNvPr>
          <p:cNvSpPr>
            <a:spLocks noGrp="1"/>
          </p:cNvSpPr>
          <p:nvPr>
            <p:ph type="pic" sz="quarter" idx="13"/>
          </p:nvPr>
        </p:nvSpPr>
        <p:spPr>
          <a:xfrm>
            <a:off x="13413148" y="4987538"/>
            <a:ext cx="3753861" cy="3755437"/>
          </a:xfrm>
          <a:custGeom>
            <a:avLst/>
            <a:gdLst>
              <a:gd name="connsiteX0" fmla="*/ 1876931 w 3753861"/>
              <a:gd name="connsiteY0" fmla="*/ 0 h 3755437"/>
              <a:gd name="connsiteX1" fmla="*/ 2994210 w 3753861"/>
              <a:gd name="connsiteY1" fmla="*/ 462766 h 3755437"/>
              <a:gd name="connsiteX2" fmla="*/ 3291290 w 3753861"/>
              <a:gd name="connsiteY2" fmla="*/ 759971 h 3755437"/>
              <a:gd name="connsiteX3" fmla="*/ 3291290 w 3753861"/>
              <a:gd name="connsiteY3" fmla="*/ 2995466 h 3755437"/>
              <a:gd name="connsiteX4" fmla="*/ 2994210 w 3753861"/>
              <a:gd name="connsiteY4" fmla="*/ 3292671 h 3755437"/>
              <a:gd name="connsiteX5" fmla="*/ 759652 w 3753861"/>
              <a:gd name="connsiteY5" fmla="*/ 3292671 h 3755437"/>
              <a:gd name="connsiteX6" fmla="*/ 462573 w 3753861"/>
              <a:gd name="connsiteY6" fmla="*/ 2995466 h 3755437"/>
              <a:gd name="connsiteX7" fmla="*/ 462573 w 3753861"/>
              <a:gd name="connsiteY7" fmla="*/ 759971 h 3755437"/>
              <a:gd name="connsiteX8" fmla="*/ 759652 w 3753861"/>
              <a:gd name="connsiteY8" fmla="*/ 462766 h 3755437"/>
              <a:gd name="connsiteX9" fmla="*/ 1876931 w 3753861"/>
              <a:gd name="connsiteY9" fmla="*/ 0 h 3755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53861" h="3755437">
                <a:moveTo>
                  <a:pt x="1876931" y="0"/>
                </a:moveTo>
                <a:cubicBezTo>
                  <a:pt x="2281380" y="0"/>
                  <a:pt x="2685828" y="154255"/>
                  <a:pt x="2994210" y="462766"/>
                </a:cubicBezTo>
                <a:cubicBezTo>
                  <a:pt x="3291290" y="759971"/>
                  <a:pt x="3291290" y="759971"/>
                  <a:pt x="3291290" y="759971"/>
                </a:cubicBezTo>
                <a:cubicBezTo>
                  <a:pt x="3908052" y="1376994"/>
                  <a:pt x="3908052" y="2378444"/>
                  <a:pt x="3291290" y="2995466"/>
                </a:cubicBezTo>
                <a:cubicBezTo>
                  <a:pt x="2994210" y="3292671"/>
                  <a:pt x="2994210" y="3292671"/>
                  <a:pt x="2994210" y="3292671"/>
                </a:cubicBezTo>
                <a:cubicBezTo>
                  <a:pt x="2377446" y="3909693"/>
                  <a:pt x="1376416" y="3909693"/>
                  <a:pt x="759652" y="3292671"/>
                </a:cubicBezTo>
                <a:cubicBezTo>
                  <a:pt x="462573" y="2995466"/>
                  <a:pt x="462573" y="2995466"/>
                  <a:pt x="462573" y="2995466"/>
                </a:cubicBezTo>
                <a:cubicBezTo>
                  <a:pt x="-154191" y="2378444"/>
                  <a:pt x="-154191" y="1376994"/>
                  <a:pt x="462573" y="759971"/>
                </a:cubicBezTo>
                <a:cubicBezTo>
                  <a:pt x="759652" y="462766"/>
                  <a:pt x="759652" y="462766"/>
                  <a:pt x="759652" y="462766"/>
                </a:cubicBezTo>
                <a:cubicBezTo>
                  <a:pt x="1068034" y="154255"/>
                  <a:pt x="1472483" y="0"/>
                  <a:pt x="1876931"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28" name="Picture Placeholder 27">
            <a:extLst>
              <a:ext uri="{FF2B5EF4-FFF2-40B4-BE49-F238E27FC236}">
                <a16:creationId xmlns:a16="http://schemas.microsoft.com/office/drawing/2014/main" id="{6D2D97A9-1C9B-4398-B77F-DFCF56A992C3}"/>
              </a:ext>
            </a:extLst>
          </p:cNvPr>
          <p:cNvSpPr>
            <a:spLocks noGrp="1"/>
          </p:cNvSpPr>
          <p:nvPr>
            <p:ph type="pic" sz="quarter" idx="14"/>
          </p:nvPr>
        </p:nvSpPr>
        <p:spPr>
          <a:xfrm>
            <a:off x="18841359" y="4987538"/>
            <a:ext cx="3753862" cy="3755437"/>
          </a:xfrm>
          <a:custGeom>
            <a:avLst/>
            <a:gdLst>
              <a:gd name="connsiteX0" fmla="*/ 1876931 w 3753862"/>
              <a:gd name="connsiteY0" fmla="*/ 0 h 3755437"/>
              <a:gd name="connsiteX1" fmla="*/ 2994209 w 3753862"/>
              <a:gd name="connsiteY1" fmla="*/ 462766 h 3755437"/>
              <a:gd name="connsiteX2" fmla="*/ 3291289 w 3753862"/>
              <a:gd name="connsiteY2" fmla="*/ 759971 h 3755437"/>
              <a:gd name="connsiteX3" fmla="*/ 3291289 w 3753862"/>
              <a:gd name="connsiteY3" fmla="*/ 2995466 h 3755437"/>
              <a:gd name="connsiteX4" fmla="*/ 2994209 w 3753862"/>
              <a:gd name="connsiteY4" fmla="*/ 3292671 h 3755437"/>
              <a:gd name="connsiteX5" fmla="*/ 759651 w 3753862"/>
              <a:gd name="connsiteY5" fmla="*/ 3292671 h 3755437"/>
              <a:gd name="connsiteX6" fmla="*/ 462571 w 3753862"/>
              <a:gd name="connsiteY6" fmla="*/ 2995466 h 3755437"/>
              <a:gd name="connsiteX7" fmla="*/ 462571 w 3753862"/>
              <a:gd name="connsiteY7" fmla="*/ 759971 h 3755437"/>
              <a:gd name="connsiteX8" fmla="*/ 759651 w 3753862"/>
              <a:gd name="connsiteY8" fmla="*/ 462766 h 3755437"/>
              <a:gd name="connsiteX9" fmla="*/ 1876931 w 3753862"/>
              <a:gd name="connsiteY9" fmla="*/ 0 h 3755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53862" h="3755437">
                <a:moveTo>
                  <a:pt x="1876931" y="0"/>
                </a:moveTo>
                <a:cubicBezTo>
                  <a:pt x="2281379" y="0"/>
                  <a:pt x="2685827" y="154255"/>
                  <a:pt x="2994209" y="462766"/>
                </a:cubicBezTo>
                <a:cubicBezTo>
                  <a:pt x="3291289" y="759971"/>
                  <a:pt x="3291289" y="759971"/>
                  <a:pt x="3291289" y="759971"/>
                </a:cubicBezTo>
                <a:cubicBezTo>
                  <a:pt x="3908053" y="1376994"/>
                  <a:pt x="3908053" y="2378444"/>
                  <a:pt x="3291289" y="2995466"/>
                </a:cubicBezTo>
                <a:cubicBezTo>
                  <a:pt x="2994209" y="3292671"/>
                  <a:pt x="2994209" y="3292671"/>
                  <a:pt x="2994209" y="3292671"/>
                </a:cubicBezTo>
                <a:cubicBezTo>
                  <a:pt x="2377445" y="3909693"/>
                  <a:pt x="1376415" y="3909693"/>
                  <a:pt x="759651" y="3292671"/>
                </a:cubicBezTo>
                <a:cubicBezTo>
                  <a:pt x="462571" y="2995466"/>
                  <a:pt x="462571" y="2995466"/>
                  <a:pt x="462571" y="2995466"/>
                </a:cubicBezTo>
                <a:cubicBezTo>
                  <a:pt x="-154191" y="2378444"/>
                  <a:pt x="-154191" y="1376994"/>
                  <a:pt x="462571" y="759971"/>
                </a:cubicBezTo>
                <a:cubicBezTo>
                  <a:pt x="759651" y="462766"/>
                  <a:pt x="759651" y="462766"/>
                  <a:pt x="759651" y="462766"/>
                </a:cubicBezTo>
                <a:cubicBezTo>
                  <a:pt x="1068033" y="154255"/>
                  <a:pt x="1472481" y="0"/>
                  <a:pt x="1876931"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1690726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1500" fill="hold"/>
                                        <p:tgtEl>
                                          <p:spTgt spid="25"/>
                                        </p:tgtEl>
                                        <p:attrNameLst>
                                          <p:attrName>ppt_x</p:attrName>
                                        </p:attrNameLst>
                                      </p:cBhvr>
                                      <p:tavLst>
                                        <p:tav tm="0">
                                          <p:val>
                                            <p:strVal val="1+#ppt_w/2"/>
                                          </p:val>
                                        </p:tav>
                                        <p:tav tm="100000">
                                          <p:val>
                                            <p:strVal val="#ppt_x"/>
                                          </p:val>
                                        </p:tav>
                                      </p:tavLst>
                                    </p:anim>
                                    <p:anim calcmode="lin" valueType="num">
                                      <p:cBhvr additive="base">
                                        <p:cTn id="8" dur="1500" fill="hold"/>
                                        <p:tgtEl>
                                          <p:spTgt spid="25"/>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00"/>
                                  </p:stCondLst>
                                  <p:childTnLst>
                                    <p:set>
                                      <p:cBhvr>
                                        <p:cTn id="10" dur="1" fill="hold">
                                          <p:stCondLst>
                                            <p:cond delay="0"/>
                                          </p:stCondLst>
                                        </p:cTn>
                                        <p:tgtEl>
                                          <p:spTgt spid="26"/>
                                        </p:tgtEl>
                                        <p:attrNameLst>
                                          <p:attrName>style.visibility</p:attrName>
                                        </p:attrNameLst>
                                      </p:cBhvr>
                                      <p:to>
                                        <p:strVal val="visible"/>
                                      </p:to>
                                    </p:set>
                                    <p:anim calcmode="lin" valueType="num">
                                      <p:cBhvr additive="base">
                                        <p:cTn id="11" dur="1500" fill="hold"/>
                                        <p:tgtEl>
                                          <p:spTgt spid="26"/>
                                        </p:tgtEl>
                                        <p:attrNameLst>
                                          <p:attrName>ppt_x</p:attrName>
                                        </p:attrNameLst>
                                      </p:cBhvr>
                                      <p:tavLst>
                                        <p:tav tm="0">
                                          <p:val>
                                            <p:strVal val="1+#ppt_w/2"/>
                                          </p:val>
                                        </p:tav>
                                        <p:tav tm="100000">
                                          <p:val>
                                            <p:strVal val="#ppt_x"/>
                                          </p:val>
                                        </p:tav>
                                      </p:tavLst>
                                    </p:anim>
                                    <p:anim calcmode="lin" valueType="num">
                                      <p:cBhvr additive="base">
                                        <p:cTn id="12" dur="1500" fill="hold"/>
                                        <p:tgtEl>
                                          <p:spTgt spid="26"/>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400"/>
                                  </p:stCondLst>
                                  <p:childTnLst>
                                    <p:set>
                                      <p:cBhvr>
                                        <p:cTn id="14" dur="1" fill="hold">
                                          <p:stCondLst>
                                            <p:cond delay="0"/>
                                          </p:stCondLst>
                                        </p:cTn>
                                        <p:tgtEl>
                                          <p:spTgt spid="27"/>
                                        </p:tgtEl>
                                        <p:attrNameLst>
                                          <p:attrName>style.visibility</p:attrName>
                                        </p:attrNameLst>
                                      </p:cBhvr>
                                      <p:to>
                                        <p:strVal val="visible"/>
                                      </p:to>
                                    </p:set>
                                    <p:anim calcmode="lin" valueType="num">
                                      <p:cBhvr additive="base">
                                        <p:cTn id="15" dur="1500" fill="hold"/>
                                        <p:tgtEl>
                                          <p:spTgt spid="27"/>
                                        </p:tgtEl>
                                        <p:attrNameLst>
                                          <p:attrName>ppt_x</p:attrName>
                                        </p:attrNameLst>
                                      </p:cBhvr>
                                      <p:tavLst>
                                        <p:tav tm="0">
                                          <p:val>
                                            <p:strVal val="1+#ppt_w/2"/>
                                          </p:val>
                                        </p:tav>
                                        <p:tav tm="100000">
                                          <p:val>
                                            <p:strVal val="#ppt_x"/>
                                          </p:val>
                                        </p:tav>
                                      </p:tavLst>
                                    </p:anim>
                                    <p:anim calcmode="lin" valueType="num">
                                      <p:cBhvr additive="base">
                                        <p:cTn id="16" dur="1500" fill="hold"/>
                                        <p:tgtEl>
                                          <p:spTgt spid="27"/>
                                        </p:tgtEl>
                                        <p:attrNameLst>
                                          <p:attrName>ppt_y</p:attrName>
                                        </p:attrNameLst>
                                      </p:cBhvr>
                                      <p:tavLst>
                                        <p:tav tm="0">
                                          <p:val>
                                            <p:strVal val="#ppt_y"/>
                                          </p:val>
                                        </p:tav>
                                        <p:tav tm="100000">
                                          <p:val>
                                            <p:strVal val="#ppt_y"/>
                                          </p:val>
                                        </p:tav>
                                      </p:tavLst>
                                    </p:anim>
                                  </p:childTnLst>
                                </p:cTn>
                              </p:par>
                              <p:par>
                                <p:cTn id="17" presetID="2" presetClass="entr" presetSubtype="2" decel="100000" fill="hold" grpId="0" nodeType="withEffect">
                                  <p:stCondLst>
                                    <p:cond delay="600"/>
                                  </p:stCondLst>
                                  <p:childTnLst>
                                    <p:set>
                                      <p:cBhvr>
                                        <p:cTn id="18" dur="1" fill="hold">
                                          <p:stCondLst>
                                            <p:cond delay="0"/>
                                          </p:stCondLst>
                                        </p:cTn>
                                        <p:tgtEl>
                                          <p:spTgt spid="28"/>
                                        </p:tgtEl>
                                        <p:attrNameLst>
                                          <p:attrName>style.visibility</p:attrName>
                                        </p:attrNameLst>
                                      </p:cBhvr>
                                      <p:to>
                                        <p:strVal val="visible"/>
                                      </p:to>
                                    </p:set>
                                    <p:anim calcmode="lin" valueType="num">
                                      <p:cBhvr additive="base">
                                        <p:cTn id="19" dur="1500" fill="hold"/>
                                        <p:tgtEl>
                                          <p:spTgt spid="28"/>
                                        </p:tgtEl>
                                        <p:attrNameLst>
                                          <p:attrName>ppt_x</p:attrName>
                                        </p:attrNameLst>
                                      </p:cBhvr>
                                      <p:tavLst>
                                        <p:tav tm="0">
                                          <p:val>
                                            <p:strVal val="1+#ppt_w/2"/>
                                          </p:val>
                                        </p:tav>
                                        <p:tav tm="100000">
                                          <p:val>
                                            <p:strVal val="#ppt_x"/>
                                          </p:val>
                                        </p:tav>
                                      </p:tavLst>
                                    </p:anim>
                                    <p:anim calcmode="lin" valueType="num">
                                      <p:cBhvr additive="base">
                                        <p:cTn id="20" dur="1500" fill="hold"/>
                                        <p:tgtEl>
                                          <p:spTgt spid="2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P spid="27" grpId="0" animBg="1"/>
      <p:bldP spid="28" grpId="0" animBg="1"/>
    </p:bldLst>
  </p:timing>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8_Custom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ED1674B-7819-4290-8EC6-DD14B5462434}"/>
              </a:ext>
            </a:extLst>
          </p:cNvPr>
          <p:cNvSpPr/>
          <p:nvPr userDrawn="1"/>
        </p:nvSpPr>
        <p:spPr>
          <a:xfrm>
            <a:off x="23403737" y="0"/>
            <a:ext cx="983438" cy="13716000"/>
          </a:xfrm>
          <a:prstGeom prst="rect">
            <a:avLst/>
          </a:prstGeom>
          <a:solidFill>
            <a:srgbClr val="FFFFFF"/>
          </a:solidFill>
          <a:ln>
            <a:noFill/>
          </a:ln>
          <a:effectLst>
            <a:outerShdw blurRad="952500" dist="215900" algn="l" rotWithShape="0">
              <a:schemeClr val="accent1">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862FAAB3-2BD3-4B4B-8F68-CA607194A7CD}"/>
              </a:ext>
            </a:extLst>
          </p:cNvPr>
          <p:cNvSpPr txBox="1"/>
          <p:nvPr userDrawn="1"/>
        </p:nvSpPr>
        <p:spPr>
          <a:xfrm rot="16200000">
            <a:off x="22633660" y="11875706"/>
            <a:ext cx="2523593" cy="584775"/>
          </a:xfrm>
          <a:prstGeom prst="rect">
            <a:avLst/>
          </a:prstGeom>
          <a:noFill/>
        </p:spPr>
        <p:txBody>
          <a:bodyPr wrap="square" rtlCol="0">
            <a:spAutoFit/>
          </a:bodyPr>
          <a:lstStyle/>
          <a:p>
            <a:pPr algn="l"/>
            <a:r>
              <a:rPr lang="en-US" sz="3200" b="0">
                <a:solidFill>
                  <a:schemeClr val="accent1"/>
                </a:solidFill>
                <a:latin typeface="Open Sans Extrabold" panose="020B0906030804020204" pitchFamily="34" charset="0"/>
                <a:ea typeface="Open Sans Extrabold" panose="020B0906030804020204" pitchFamily="34" charset="0"/>
                <a:cs typeface="Open Sans Extrabold" panose="020B0906030804020204" pitchFamily="34" charset="0"/>
              </a:rPr>
              <a:t>Massive X</a:t>
            </a:r>
          </a:p>
        </p:txBody>
      </p:sp>
      <p:sp>
        <p:nvSpPr>
          <p:cNvPr id="4" name="Slide Number Placeholder 5">
            <a:extLst>
              <a:ext uri="{FF2B5EF4-FFF2-40B4-BE49-F238E27FC236}">
                <a16:creationId xmlns:a16="http://schemas.microsoft.com/office/drawing/2014/main" id="{EE3CA0C5-696B-4035-8328-04E507A14E6E}"/>
              </a:ext>
            </a:extLst>
          </p:cNvPr>
          <p:cNvSpPr txBox="1">
            <a:spLocks/>
          </p:cNvSpPr>
          <p:nvPr userDrawn="1"/>
        </p:nvSpPr>
        <p:spPr>
          <a:xfrm>
            <a:off x="23733174" y="6566619"/>
            <a:ext cx="324565" cy="582761"/>
          </a:xfrm>
          <a:prstGeom prst="rect">
            <a:avLst/>
          </a:prstGeom>
        </p:spPr>
        <p:txBody>
          <a:bodyPr vert="horz" wrap="none" lIns="121920" tIns="60960" rIns="121920" bIns="6096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2400" b="1" smtClean="0">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rPr>
              <a:pPr algn="ctr"/>
              <a:t>‹#›</a:t>
            </a:fld>
            <a:endParaRPr lang="en-US" sz="1400" b="1">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endParaRPr>
          </a:p>
        </p:txBody>
      </p:sp>
      <p:cxnSp>
        <p:nvCxnSpPr>
          <p:cNvPr id="5" name="Straight Connector 4">
            <a:extLst>
              <a:ext uri="{FF2B5EF4-FFF2-40B4-BE49-F238E27FC236}">
                <a16:creationId xmlns:a16="http://schemas.microsoft.com/office/drawing/2014/main" id="{504B40BC-21B9-4D12-8535-D9C29D99F968}"/>
              </a:ext>
            </a:extLst>
          </p:cNvPr>
          <p:cNvCxnSpPr/>
          <p:nvPr userDrawn="1"/>
        </p:nvCxnSpPr>
        <p:spPr>
          <a:xfrm>
            <a:off x="23643820" y="446240"/>
            <a:ext cx="476655"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65B6781-0284-4FF4-9C39-1E697832CCB5}"/>
              </a:ext>
            </a:extLst>
          </p:cNvPr>
          <p:cNvCxnSpPr>
            <a:cxnSpLocks/>
          </p:cNvCxnSpPr>
          <p:nvPr userDrawn="1"/>
        </p:nvCxnSpPr>
        <p:spPr>
          <a:xfrm>
            <a:off x="23643820" y="538088"/>
            <a:ext cx="203510"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FE7EC0D-F0F0-4288-868F-D1A462C8D492}"/>
              </a:ext>
            </a:extLst>
          </p:cNvPr>
          <p:cNvCxnSpPr>
            <a:cxnSpLocks/>
          </p:cNvCxnSpPr>
          <p:nvPr userDrawn="1"/>
        </p:nvCxnSpPr>
        <p:spPr>
          <a:xfrm>
            <a:off x="23643820" y="629936"/>
            <a:ext cx="362713"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29CC7530-A671-4661-A267-47CAC7E2FF44}"/>
              </a:ext>
            </a:extLst>
          </p:cNvPr>
          <p:cNvGrpSpPr/>
          <p:nvPr userDrawn="1"/>
        </p:nvGrpSpPr>
        <p:grpSpPr>
          <a:xfrm>
            <a:off x="23635923" y="1356954"/>
            <a:ext cx="492444" cy="1732470"/>
            <a:chOff x="232186" y="1356954"/>
            <a:chExt cx="492444" cy="1732470"/>
          </a:xfrm>
        </p:grpSpPr>
        <p:sp>
          <p:nvSpPr>
            <p:cNvPr id="9" name="Rectangle 8">
              <a:extLst>
                <a:ext uri="{FF2B5EF4-FFF2-40B4-BE49-F238E27FC236}">
                  <a16:creationId xmlns:a16="http://schemas.microsoft.com/office/drawing/2014/main" id="{BC58E2E0-3292-4E74-A22D-947EED6AA7AC}"/>
                </a:ext>
              </a:extLst>
            </p:cNvPr>
            <p:cNvSpPr/>
            <p:nvPr userDrawn="1"/>
          </p:nvSpPr>
          <p:spPr>
            <a:xfrm>
              <a:off x="232186" y="1992356"/>
              <a:ext cx="492443" cy="461665"/>
            </a:xfrm>
            <a:prstGeom prst="rect">
              <a:avLst/>
            </a:prstGeom>
          </p:spPr>
          <p:txBody>
            <a:bodyPr wrap="none" anchor="ctr">
              <a:spAutoFit/>
            </a:bodyPr>
            <a:lstStyle/>
            <a:p>
              <a:pPr algn="ctr"/>
              <a:r>
                <a:rPr lang="en-US" sz="2400">
                  <a:solidFill>
                    <a:srgbClr val="314792">
                      <a:alpha val="49000"/>
                    </a:srgbClr>
                  </a:solidFill>
                  <a:latin typeface="Designball-Social-01" pitchFamily="2" charset="0"/>
                </a:rPr>
                <a:t>b</a:t>
              </a:r>
            </a:p>
          </p:txBody>
        </p:sp>
        <p:sp>
          <p:nvSpPr>
            <p:cNvPr id="10" name="Rectangle 9">
              <a:extLst>
                <a:ext uri="{FF2B5EF4-FFF2-40B4-BE49-F238E27FC236}">
                  <a16:creationId xmlns:a16="http://schemas.microsoft.com/office/drawing/2014/main" id="{9204B764-23BF-41EC-BF35-4E759ABDC120}"/>
                </a:ext>
              </a:extLst>
            </p:cNvPr>
            <p:cNvSpPr/>
            <p:nvPr userDrawn="1"/>
          </p:nvSpPr>
          <p:spPr>
            <a:xfrm>
              <a:off x="232186" y="1356954"/>
              <a:ext cx="492443" cy="461665"/>
            </a:xfrm>
            <a:prstGeom prst="rect">
              <a:avLst/>
            </a:prstGeom>
          </p:spPr>
          <p:txBody>
            <a:bodyPr wrap="none" anchor="ctr">
              <a:spAutoFit/>
            </a:bodyPr>
            <a:lstStyle/>
            <a:p>
              <a:pPr algn="ctr"/>
              <a:r>
                <a:rPr lang="en-US" sz="2400">
                  <a:solidFill>
                    <a:srgbClr val="314792">
                      <a:alpha val="49000"/>
                    </a:srgbClr>
                  </a:solidFill>
                  <a:latin typeface="Designball-Social-01" pitchFamily="2" charset="0"/>
                </a:rPr>
                <a:t>C</a:t>
              </a:r>
            </a:p>
          </p:txBody>
        </p:sp>
        <p:sp>
          <p:nvSpPr>
            <p:cNvPr id="11" name="Rectangle 10">
              <a:extLst>
                <a:ext uri="{FF2B5EF4-FFF2-40B4-BE49-F238E27FC236}">
                  <a16:creationId xmlns:a16="http://schemas.microsoft.com/office/drawing/2014/main" id="{D900F3B3-A1A6-4A4A-9768-B08A60BCF080}"/>
                </a:ext>
              </a:extLst>
            </p:cNvPr>
            <p:cNvSpPr/>
            <p:nvPr userDrawn="1"/>
          </p:nvSpPr>
          <p:spPr>
            <a:xfrm>
              <a:off x="232187" y="2627759"/>
              <a:ext cx="492443" cy="461665"/>
            </a:xfrm>
            <a:prstGeom prst="rect">
              <a:avLst/>
            </a:prstGeom>
          </p:spPr>
          <p:txBody>
            <a:bodyPr wrap="none" anchor="ctr">
              <a:spAutoFit/>
            </a:bodyPr>
            <a:lstStyle/>
            <a:p>
              <a:pPr algn="ctr"/>
              <a:r>
                <a:rPr lang="en-US" sz="2400">
                  <a:solidFill>
                    <a:srgbClr val="314792">
                      <a:alpha val="49000"/>
                    </a:srgbClr>
                  </a:solidFill>
                  <a:latin typeface="Designball-Social-01" pitchFamily="2" charset="0"/>
                </a:rPr>
                <a:t>c</a:t>
              </a:r>
            </a:p>
          </p:txBody>
        </p:sp>
        <p:sp>
          <p:nvSpPr>
            <p:cNvPr id="12" name="Rectangle 11">
              <a:hlinkClick r:id="rId2"/>
              <a:extLst>
                <a:ext uri="{FF2B5EF4-FFF2-40B4-BE49-F238E27FC236}">
                  <a16:creationId xmlns:a16="http://schemas.microsoft.com/office/drawing/2014/main" id="{C1510384-2C3D-4EBE-BD59-99BB4F7B1D95}"/>
                </a:ext>
              </a:extLst>
            </p:cNvPr>
            <p:cNvSpPr/>
            <p:nvPr userDrawn="1"/>
          </p:nvSpPr>
          <p:spPr>
            <a:xfrm>
              <a:off x="311927" y="200584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314792">
                    <a:alpha val="49000"/>
                  </a:srgbClr>
                </a:solidFill>
              </a:endParaRPr>
            </a:p>
          </p:txBody>
        </p:sp>
        <p:sp>
          <p:nvSpPr>
            <p:cNvPr id="13" name="Rectangle 12">
              <a:hlinkClick r:id="rId3"/>
              <a:extLst>
                <a:ext uri="{FF2B5EF4-FFF2-40B4-BE49-F238E27FC236}">
                  <a16:creationId xmlns:a16="http://schemas.microsoft.com/office/drawing/2014/main" id="{E820DE5E-C61D-42D9-9F6F-1E352E9F4232}"/>
                </a:ext>
              </a:extLst>
            </p:cNvPr>
            <p:cNvSpPr/>
            <p:nvPr userDrawn="1"/>
          </p:nvSpPr>
          <p:spPr>
            <a:xfrm>
              <a:off x="311927" y="137507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314792">
                    <a:alpha val="49000"/>
                  </a:srgbClr>
                </a:solidFill>
              </a:endParaRPr>
            </a:p>
          </p:txBody>
        </p:sp>
        <p:sp>
          <p:nvSpPr>
            <p:cNvPr id="14" name="Rectangle 13">
              <a:hlinkClick r:id="rId4"/>
              <a:extLst>
                <a:ext uri="{FF2B5EF4-FFF2-40B4-BE49-F238E27FC236}">
                  <a16:creationId xmlns:a16="http://schemas.microsoft.com/office/drawing/2014/main" id="{D6187E50-754A-44EE-BA02-05EBB604955C}"/>
                </a:ext>
              </a:extLst>
            </p:cNvPr>
            <p:cNvSpPr/>
            <p:nvPr userDrawn="1"/>
          </p:nvSpPr>
          <p:spPr>
            <a:xfrm>
              <a:off x="311927" y="2636618"/>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314792">
                    <a:alpha val="49000"/>
                  </a:srgbClr>
                </a:solidFill>
              </a:endParaRPr>
            </a:p>
          </p:txBody>
        </p:sp>
      </p:grpSp>
      <p:cxnSp>
        <p:nvCxnSpPr>
          <p:cNvPr id="16" name="Straight Connector 15">
            <a:extLst>
              <a:ext uri="{FF2B5EF4-FFF2-40B4-BE49-F238E27FC236}">
                <a16:creationId xmlns:a16="http://schemas.microsoft.com/office/drawing/2014/main" id="{19D26279-CF3F-44FD-A4E8-B89D5F761927}"/>
              </a:ext>
            </a:extLst>
          </p:cNvPr>
          <p:cNvCxnSpPr/>
          <p:nvPr userDrawn="1"/>
        </p:nvCxnSpPr>
        <p:spPr>
          <a:xfrm>
            <a:off x="23403737" y="0"/>
            <a:ext cx="0" cy="13716000"/>
          </a:xfrm>
          <a:prstGeom prst="line">
            <a:avLst/>
          </a:prstGeom>
          <a:ln w="25400">
            <a:solidFill>
              <a:srgbClr val="EBECF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8193912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4_Custom Layout">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58A1CA22-A2E7-46D9-8A5B-5A4B32A3659E}"/>
              </a:ext>
            </a:extLst>
          </p:cNvPr>
          <p:cNvSpPr>
            <a:spLocks noGrp="1"/>
          </p:cNvSpPr>
          <p:nvPr>
            <p:ph type="pic" sz="quarter" idx="13"/>
          </p:nvPr>
        </p:nvSpPr>
        <p:spPr>
          <a:xfrm>
            <a:off x="1563687" y="1295399"/>
            <a:ext cx="5314950" cy="11049000"/>
          </a:xfrm>
          <a:custGeom>
            <a:avLst/>
            <a:gdLst>
              <a:gd name="connsiteX0" fmla="*/ 0 w 5314950"/>
              <a:gd name="connsiteY0" fmla="*/ 0 h 11049000"/>
              <a:gd name="connsiteX1" fmla="*/ 5314950 w 5314950"/>
              <a:gd name="connsiteY1" fmla="*/ 0 h 11049000"/>
              <a:gd name="connsiteX2" fmla="*/ 5314950 w 5314950"/>
              <a:gd name="connsiteY2" fmla="*/ 11049000 h 11049000"/>
              <a:gd name="connsiteX3" fmla="*/ 0 w 5314950"/>
              <a:gd name="connsiteY3" fmla="*/ 11049000 h 11049000"/>
            </a:gdLst>
            <a:ahLst/>
            <a:cxnLst>
              <a:cxn ang="0">
                <a:pos x="connsiteX0" y="connsiteY0"/>
              </a:cxn>
              <a:cxn ang="0">
                <a:pos x="connsiteX1" y="connsiteY1"/>
              </a:cxn>
              <a:cxn ang="0">
                <a:pos x="connsiteX2" y="connsiteY2"/>
              </a:cxn>
              <a:cxn ang="0">
                <a:pos x="connsiteX3" y="connsiteY3"/>
              </a:cxn>
            </a:cxnLst>
            <a:rect l="l" t="t" r="r" b="b"/>
            <a:pathLst>
              <a:path w="5314950" h="11049000">
                <a:moveTo>
                  <a:pt x="0" y="0"/>
                </a:moveTo>
                <a:lnTo>
                  <a:pt x="5314950" y="0"/>
                </a:lnTo>
                <a:lnTo>
                  <a:pt x="5314950" y="11049000"/>
                </a:lnTo>
                <a:lnTo>
                  <a:pt x="0" y="11049000"/>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11" name="Picture Placeholder 10">
            <a:extLst>
              <a:ext uri="{FF2B5EF4-FFF2-40B4-BE49-F238E27FC236}">
                <a16:creationId xmlns:a16="http://schemas.microsoft.com/office/drawing/2014/main" id="{9662144D-BFFA-4B4C-BD9A-DDB9AD2576C4}"/>
              </a:ext>
            </a:extLst>
          </p:cNvPr>
          <p:cNvSpPr>
            <a:spLocks noGrp="1"/>
          </p:cNvSpPr>
          <p:nvPr>
            <p:ph type="pic" sz="quarter" idx="14"/>
          </p:nvPr>
        </p:nvSpPr>
        <p:spPr>
          <a:xfrm>
            <a:off x="6878637" y="1295399"/>
            <a:ext cx="5314950" cy="11049000"/>
          </a:xfrm>
          <a:custGeom>
            <a:avLst/>
            <a:gdLst>
              <a:gd name="connsiteX0" fmla="*/ 0 w 5314950"/>
              <a:gd name="connsiteY0" fmla="*/ 0 h 11049000"/>
              <a:gd name="connsiteX1" fmla="*/ 5314950 w 5314950"/>
              <a:gd name="connsiteY1" fmla="*/ 0 h 11049000"/>
              <a:gd name="connsiteX2" fmla="*/ 5314950 w 5314950"/>
              <a:gd name="connsiteY2" fmla="*/ 11049000 h 11049000"/>
              <a:gd name="connsiteX3" fmla="*/ 0 w 5314950"/>
              <a:gd name="connsiteY3" fmla="*/ 11049000 h 11049000"/>
            </a:gdLst>
            <a:ahLst/>
            <a:cxnLst>
              <a:cxn ang="0">
                <a:pos x="connsiteX0" y="connsiteY0"/>
              </a:cxn>
              <a:cxn ang="0">
                <a:pos x="connsiteX1" y="connsiteY1"/>
              </a:cxn>
              <a:cxn ang="0">
                <a:pos x="connsiteX2" y="connsiteY2"/>
              </a:cxn>
              <a:cxn ang="0">
                <a:pos x="connsiteX3" y="connsiteY3"/>
              </a:cxn>
            </a:cxnLst>
            <a:rect l="l" t="t" r="r" b="b"/>
            <a:pathLst>
              <a:path w="5314950" h="11049000">
                <a:moveTo>
                  <a:pt x="0" y="0"/>
                </a:moveTo>
                <a:lnTo>
                  <a:pt x="5314950" y="0"/>
                </a:lnTo>
                <a:lnTo>
                  <a:pt x="5314950" y="11049000"/>
                </a:lnTo>
                <a:lnTo>
                  <a:pt x="0" y="11049000"/>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12" name="Picture Placeholder 11">
            <a:extLst>
              <a:ext uri="{FF2B5EF4-FFF2-40B4-BE49-F238E27FC236}">
                <a16:creationId xmlns:a16="http://schemas.microsoft.com/office/drawing/2014/main" id="{8E8DCF79-7C12-4EE4-B377-E5D1CE363160}"/>
              </a:ext>
            </a:extLst>
          </p:cNvPr>
          <p:cNvSpPr>
            <a:spLocks noGrp="1"/>
          </p:cNvSpPr>
          <p:nvPr>
            <p:ph type="pic" sz="quarter" idx="15"/>
          </p:nvPr>
        </p:nvSpPr>
        <p:spPr>
          <a:xfrm>
            <a:off x="12193587" y="1295399"/>
            <a:ext cx="5314950" cy="11049000"/>
          </a:xfrm>
          <a:custGeom>
            <a:avLst/>
            <a:gdLst>
              <a:gd name="connsiteX0" fmla="*/ 0 w 5314950"/>
              <a:gd name="connsiteY0" fmla="*/ 0 h 11049000"/>
              <a:gd name="connsiteX1" fmla="*/ 5314950 w 5314950"/>
              <a:gd name="connsiteY1" fmla="*/ 0 h 11049000"/>
              <a:gd name="connsiteX2" fmla="*/ 5314950 w 5314950"/>
              <a:gd name="connsiteY2" fmla="*/ 11049000 h 11049000"/>
              <a:gd name="connsiteX3" fmla="*/ 0 w 5314950"/>
              <a:gd name="connsiteY3" fmla="*/ 11049000 h 11049000"/>
            </a:gdLst>
            <a:ahLst/>
            <a:cxnLst>
              <a:cxn ang="0">
                <a:pos x="connsiteX0" y="connsiteY0"/>
              </a:cxn>
              <a:cxn ang="0">
                <a:pos x="connsiteX1" y="connsiteY1"/>
              </a:cxn>
              <a:cxn ang="0">
                <a:pos x="connsiteX2" y="connsiteY2"/>
              </a:cxn>
              <a:cxn ang="0">
                <a:pos x="connsiteX3" y="connsiteY3"/>
              </a:cxn>
            </a:cxnLst>
            <a:rect l="l" t="t" r="r" b="b"/>
            <a:pathLst>
              <a:path w="5314950" h="11049000">
                <a:moveTo>
                  <a:pt x="0" y="0"/>
                </a:moveTo>
                <a:lnTo>
                  <a:pt x="5314950" y="0"/>
                </a:lnTo>
                <a:lnTo>
                  <a:pt x="5314950" y="11049000"/>
                </a:lnTo>
                <a:lnTo>
                  <a:pt x="0" y="11049000"/>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13" name="Picture Placeholder 12">
            <a:extLst>
              <a:ext uri="{FF2B5EF4-FFF2-40B4-BE49-F238E27FC236}">
                <a16:creationId xmlns:a16="http://schemas.microsoft.com/office/drawing/2014/main" id="{C0BA5F7F-E14B-4487-8788-8F182B33097D}"/>
              </a:ext>
            </a:extLst>
          </p:cNvPr>
          <p:cNvSpPr>
            <a:spLocks noGrp="1"/>
          </p:cNvSpPr>
          <p:nvPr>
            <p:ph type="pic" sz="quarter" idx="16"/>
          </p:nvPr>
        </p:nvSpPr>
        <p:spPr>
          <a:xfrm>
            <a:off x="17508537" y="1295399"/>
            <a:ext cx="5314950" cy="11049000"/>
          </a:xfrm>
          <a:custGeom>
            <a:avLst/>
            <a:gdLst>
              <a:gd name="connsiteX0" fmla="*/ 0 w 5314950"/>
              <a:gd name="connsiteY0" fmla="*/ 0 h 11049000"/>
              <a:gd name="connsiteX1" fmla="*/ 5314950 w 5314950"/>
              <a:gd name="connsiteY1" fmla="*/ 0 h 11049000"/>
              <a:gd name="connsiteX2" fmla="*/ 5314950 w 5314950"/>
              <a:gd name="connsiteY2" fmla="*/ 11049000 h 11049000"/>
              <a:gd name="connsiteX3" fmla="*/ 0 w 5314950"/>
              <a:gd name="connsiteY3" fmla="*/ 11049000 h 11049000"/>
            </a:gdLst>
            <a:ahLst/>
            <a:cxnLst>
              <a:cxn ang="0">
                <a:pos x="connsiteX0" y="connsiteY0"/>
              </a:cxn>
              <a:cxn ang="0">
                <a:pos x="connsiteX1" y="connsiteY1"/>
              </a:cxn>
              <a:cxn ang="0">
                <a:pos x="connsiteX2" y="connsiteY2"/>
              </a:cxn>
              <a:cxn ang="0">
                <a:pos x="connsiteX3" y="connsiteY3"/>
              </a:cxn>
            </a:cxnLst>
            <a:rect l="l" t="t" r="r" b="b"/>
            <a:pathLst>
              <a:path w="5314950" h="11049000">
                <a:moveTo>
                  <a:pt x="0" y="0"/>
                </a:moveTo>
                <a:lnTo>
                  <a:pt x="5314950" y="0"/>
                </a:lnTo>
                <a:lnTo>
                  <a:pt x="5314950" y="11049000"/>
                </a:lnTo>
                <a:lnTo>
                  <a:pt x="0" y="11049000"/>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3913186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2200" fill="hold"/>
                                        <p:tgtEl>
                                          <p:spTgt spid="10"/>
                                        </p:tgtEl>
                                        <p:attrNameLst>
                                          <p:attrName>ppt_x</p:attrName>
                                        </p:attrNameLst>
                                      </p:cBhvr>
                                      <p:tavLst>
                                        <p:tav tm="0">
                                          <p:val>
                                            <p:strVal val="#ppt_x"/>
                                          </p:val>
                                        </p:tav>
                                        <p:tav tm="100000">
                                          <p:val>
                                            <p:strVal val="#ppt_x"/>
                                          </p:val>
                                        </p:tav>
                                      </p:tavLst>
                                    </p:anim>
                                    <p:anim calcmode="lin" valueType="num">
                                      <p:cBhvr additive="base">
                                        <p:cTn id="8" dur="22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20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2200" fill="hold"/>
                                        <p:tgtEl>
                                          <p:spTgt spid="11"/>
                                        </p:tgtEl>
                                        <p:attrNameLst>
                                          <p:attrName>ppt_x</p:attrName>
                                        </p:attrNameLst>
                                      </p:cBhvr>
                                      <p:tavLst>
                                        <p:tav tm="0">
                                          <p:val>
                                            <p:strVal val="#ppt_x"/>
                                          </p:val>
                                        </p:tav>
                                        <p:tav tm="100000">
                                          <p:val>
                                            <p:strVal val="#ppt_x"/>
                                          </p:val>
                                        </p:tav>
                                      </p:tavLst>
                                    </p:anim>
                                    <p:anim calcmode="lin" valueType="num">
                                      <p:cBhvr additive="base">
                                        <p:cTn id="12" dur="2200" fill="hold"/>
                                        <p:tgtEl>
                                          <p:spTgt spid="11"/>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40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2200" fill="hold"/>
                                        <p:tgtEl>
                                          <p:spTgt spid="12"/>
                                        </p:tgtEl>
                                        <p:attrNameLst>
                                          <p:attrName>ppt_x</p:attrName>
                                        </p:attrNameLst>
                                      </p:cBhvr>
                                      <p:tavLst>
                                        <p:tav tm="0">
                                          <p:val>
                                            <p:strVal val="#ppt_x"/>
                                          </p:val>
                                        </p:tav>
                                        <p:tav tm="100000">
                                          <p:val>
                                            <p:strVal val="#ppt_x"/>
                                          </p:val>
                                        </p:tav>
                                      </p:tavLst>
                                    </p:anim>
                                    <p:anim calcmode="lin" valueType="num">
                                      <p:cBhvr additive="base">
                                        <p:cTn id="16" dur="2200" fill="hold"/>
                                        <p:tgtEl>
                                          <p:spTgt spid="12"/>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60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2200" fill="hold"/>
                                        <p:tgtEl>
                                          <p:spTgt spid="13"/>
                                        </p:tgtEl>
                                        <p:attrNameLst>
                                          <p:attrName>ppt_x</p:attrName>
                                        </p:attrNameLst>
                                      </p:cBhvr>
                                      <p:tavLst>
                                        <p:tav tm="0">
                                          <p:val>
                                            <p:strVal val="#ppt_x"/>
                                          </p:val>
                                        </p:tav>
                                        <p:tav tm="100000">
                                          <p:val>
                                            <p:strVal val="#ppt_x"/>
                                          </p:val>
                                        </p:tav>
                                      </p:tavLst>
                                    </p:anim>
                                    <p:anim calcmode="lin" valueType="num">
                                      <p:cBhvr additive="base">
                                        <p:cTn id="20" dur="22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Lst>
  </p:timing>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16_Custom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ED1674B-7819-4290-8EC6-DD14B5462434}"/>
              </a:ext>
            </a:extLst>
          </p:cNvPr>
          <p:cNvSpPr/>
          <p:nvPr userDrawn="1"/>
        </p:nvSpPr>
        <p:spPr>
          <a:xfrm>
            <a:off x="0" y="0"/>
            <a:ext cx="983438" cy="13716000"/>
          </a:xfrm>
          <a:prstGeom prst="rect">
            <a:avLst/>
          </a:prstGeom>
          <a:solidFill>
            <a:srgbClr val="FFFFFF"/>
          </a:solidFill>
          <a:ln>
            <a:noFill/>
          </a:ln>
          <a:effectLst>
            <a:outerShdw blurRad="952500" dist="215900" algn="l" rotWithShape="0">
              <a:schemeClr val="accent1">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862FAAB3-2BD3-4B4B-8F68-CA607194A7CD}"/>
              </a:ext>
            </a:extLst>
          </p:cNvPr>
          <p:cNvSpPr txBox="1"/>
          <p:nvPr userDrawn="1"/>
        </p:nvSpPr>
        <p:spPr>
          <a:xfrm rot="16200000">
            <a:off x="-770077" y="11875706"/>
            <a:ext cx="2523593" cy="584775"/>
          </a:xfrm>
          <a:prstGeom prst="rect">
            <a:avLst/>
          </a:prstGeom>
          <a:noFill/>
        </p:spPr>
        <p:txBody>
          <a:bodyPr wrap="square" rtlCol="0">
            <a:spAutoFit/>
          </a:bodyPr>
          <a:lstStyle/>
          <a:p>
            <a:pPr algn="l"/>
            <a:r>
              <a:rPr lang="en-US" sz="3200" b="0">
                <a:solidFill>
                  <a:schemeClr val="accent1"/>
                </a:solidFill>
                <a:latin typeface="Open Sans Extrabold" panose="020B0906030804020204" pitchFamily="34" charset="0"/>
                <a:ea typeface="Open Sans Extrabold" panose="020B0906030804020204" pitchFamily="34" charset="0"/>
                <a:cs typeface="Open Sans Extrabold" panose="020B0906030804020204" pitchFamily="34" charset="0"/>
              </a:rPr>
              <a:t>Massive X</a:t>
            </a:r>
          </a:p>
        </p:txBody>
      </p:sp>
      <p:sp>
        <p:nvSpPr>
          <p:cNvPr id="4" name="Slide Number Placeholder 5">
            <a:extLst>
              <a:ext uri="{FF2B5EF4-FFF2-40B4-BE49-F238E27FC236}">
                <a16:creationId xmlns:a16="http://schemas.microsoft.com/office/drawing/2014/main" id="{EE3CA0C5-696B-4035-8328-04E507A14E6E}"/>
              </a:ext>
            </a:extLst>
          </p:cNvPr>
          <p:cNvSpPr txBox="1">
            <a:spLocks/>
          </p:cNvSpPr>
          <p:nvPr userDrawn="1"/>
        </p:nvSpPr>
        <p:spPr>
          <a:xfrm>
            <a:off x="329437" y="6566619"/>
            <a:ext cx="324565" cy="582761"/>
          </a:xfrm>
          <a:prstGeom prst="rect">
            <a:avLst/>
          </a:prstGeom>
        </p:spPr>
        <p:txBody>
          <a:bodyPr vert="horz" wrap="none" lIns="121920" tIns="60960" rIns="121920" bIns="6096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2400" b="1" smtClean="0">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rPr>
              <a:pPr algn="ctr"/>
              <a:t>‹#›</a:t>
            </a:fld>
            <a:endParaRPr lang="en-US" sz="1400" b="1">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endParaRPr>
          </a:p>
        </p:txBody>
      </p:sp>
      <p:cxnSp>
        <p:nvCxnSpPr>
          <p:cNvPr id="5" name="Straight Connector 4">
            <a:extLst>
              <a:ext uri="{FF2B5EF4-FFF2-40B4-BE49-F238E27FC236}">
                <a16:creationId xmlns:a16="http://schemas.microsoft.com/office/drawing/2014/main" id="{504B40BC-21B9-4D12-8535-D9C29D99F968}"/>
              </a:ext>
            </a:extLst>
          </p:cNvPr>
          <p:cNvCxnSpPr/>
          <p:nvPr userDrawn="1"/>
        </p:nvCxnSpPr>
        <p:spPr>
          <a:xfrm>
            <a:off x="240083" y="446240"/>
            <a:ext cx="476655"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65B6781-0284-4FF4-9C39-1E697832CCB5}"/>
              </a:ext>
            </a:extLst>
          </p:cNvPr>
          <p:cNvCxnSpPr>
            <a:cxnSpLocks/>
          </p:cNvCxnSpPr>
          <p:nvPr userDrawn="1"/>
        </p:nvCxnSpPr>
        <p:spPr>
          <a:xfrm>
            <a:off x="240083" y="538088"/>
            <a:ext cx="203510"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FE7EC0D-F0F0-4288-868F-D1A462C8D492}"/>
              </a:ext>
            </a:extLst>
          </p:cNvPr>
          <p:cNvCxnSpPr>
            <a:cxnSpLocks/>
          </p:cNvCxnSpPr>
          <p:nvPr userDrawn="1"/>
        </p:nvCxnSpPr>
        <p:spPr>
          <a:xfrm>
            <a:off x="240083" y="629936"/>
            <a:ext cx="362713"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29CC7530-A671-4661-A267-47CAC7E2FF44}"/>
              </a:ext>
            </a:extLst>
          </p:cNvPr>
          <p:cNvGrpSpPr/>
          <p:nvPr userDrawn="1"/>
        </p:nvGrpSpPr>
        <p:grpSpPr>
          <a:xfrm>
            <a:off x="232186" y="1356954"/>
            <a:ext cx="492444" cy="1732470"/>
            <a:chOff x="232186" y="1356954"/>
            <a:chExt cx="492444" cy="1732470"/>
          </a:xfrm>
        </p:grpSpPr>
        <p:sp>
          <p:nvSpPr>
            <p:cNvPr id="9" name="Rectangle 8">
              <a:extLst>
                <a:ext uri="{FF2B5EF4-FFF2-40B4-BE49-F238E27FC236}">
                  <a16:creationId xmlns:a16="http://schemas.microsoft.com/office/drawing/2014/main" id="{BC58E2E0-3292-4E74-A22D-947EED6AA7AC}"/>
                </a:ext>
              </a:extLst>
            </p:cNvPr>
            <p:cNvSpPr/>
            <p:nvPr userDrawn="1"/>
          </p:nvSpPr>
          <p:spPr>
            <a:xfrm>
              <a:off x="232186" y="1992356"/>
              <a:ext cx="492443" cy="461665"/>
            </a:xfrm>
            <a:prstGeom prst="rect">
              <a:avLst/>
            </a:prstGeom>
          </p:spPr>
          <p:txBody>
            <a:bodyPr wrap="none" anchor="ctr">
              <a:spAutoFit/>
            </a:bodyPr>
            <a:lstStyle/>
            <a:p>
              <a:pPr algn="ctr"/>
              <a:r>
                <a:rPr lang="en-US" sz="2400">
                  <a:solidFill>
                    <a:srgbClr val="314792">
                      <a:alpha val="49000"/>
                    </a:srgbClr>
                  </a:solidFill>
                  <a:latin typeface="Designball-Social-01" pitchFamily="2" charset="0"/>
                </a:rPr>
                <a:t>b</a:t>
              </a:r>
            </a:p>
          </p:txBody>
        </p:sp>
        <p:sp>
          <p:nvSpPr>
            <p:cNvPr id="10" name="Rectangle 9">
              <a:extLst>
                <a:ext uri="{FF2B5EF4-FFF2-40B4-BE49-F238E27FC236}">
                  <a16:creationId xmlns:a16="http://schemas.microsoft.com/office/drawing/2014/main" id="{9204B764-23BF-41EC-BF35-4E759ABDC120}"/>
                </a:ext>
              </a:extLst>
            </p:cNvPr>
            <p:cNvSpPr/>
            <p:nvPr userDrawn="1"/>
          </p:nvSpPr>
          <p:spPr>
            <a:xfrm>
              <a:off x="232186" y="1356954"/>
              <a:ext cx="492443" cy="461665"/>
            </a:xfrm>
            <a:prstGeom prst="rect">
              <a:avLst/>
            </a:prstGeom>
          </p:spPr>
          <p:txBody>
            <a:bodyPr wrap="none" anchor="ctr">
              <a:spAutoFit/>
            </a:bodyPr>
            <a:lstStyle/>
            <a:p>
              <a:pPr algn="ctr"/>
              <a:r>
                <a:rPr lang="en-US" sz="2400">
                  <a:solidFill>
                    <a:srgbClr val="314792">
                      <a:alpha val="49000"/>
                    </a:srgbClr>
                  </a:solidFill>
                  <a:latin typeface="Designball-Social-01" pitchFamily="2" charset="0"/>
                </a:rPr>
                <a:t>C</a:t>
              </a:r>
            </a:p>
          </p:txBody>
        </p:sp>
        <p:sp>
          <p:nvSpPr>
            <p:cNvPr id="11" name="Rectangle 10">
              <a:extLst>
                <a:ext uri="{FF2B5EF4-FFF2-40B4-BE49-F238E27FC236}">
                  <a16:creationId xmlns:a16="http://schemas.microsoft.com/office/drawing/2014/main" id="{D900F3B3-A1A6-4A4A-9768-B08A60BCF080}"/>
                </a:ext>
              </a:extLst>
            </p:cNvPr>
            <p:cNvSpPr/>
            <p:nvPr userDrawn="1"/>
          </p:nvSpPr>
          <p:spPr>
            <a:xfrm>
              <a:off x="232187" y="2627759"/>
              <a:ext cx="492443" cy="461665"/>
            </a:xfrm>
            <a:prstGeom prst="rect">
              <a:avLst/>
            </a:prstGeom>
          </p:spPr>
          <p:txBody>
            <a:bodyPr wrap="none" anchor="ctr">
              <a:spAutoFit/>
            </a:bodyPr>
            <a:lstStyle/>
            <a:p>
              <a:pPr algn="ctr"/>
              <a:r>
                <a:rPr lang="en-US" sz="2400">
                  <a:solidFill>
                    <a:srgbClr val="314792">
                      <a:alpha val="49000"/>
                    </a:srgbClr>
                  </a:solidFill>
                  <a:latin typeface="Designball-Social-01" pitchFamily="2" charset="0"/>
                </a:rPr>
                <a:t>c</a:t>
              </a:r>
            </a:p>
          </p:txBody>
        </p:sp>
        <p:sp>
          <p:nvSpPr>
            <p:cNvPr id="12" name="Rectangle 11">
              <a:hlinkClick r:id="rId2"/>
              <a:extLst>
                <a:ext uri="{FF2B5EF4-FFF2-40B4-BE49-F238E27FC236}">
                  <a16:creationId xmlns:a16="http://schemas.microsoft.com/office/drawing/2014/main" id="{C1510384-2C3D-4EBE-BD59-99BB4F7B1D95}"/>
                </a:ext>
              </a:extLst>
            </p:cNvPr>
            <p:cNvSpPr/>
            <p:nvPr userDrawn="1"/>
          </p:nvSpPr>
          <p:spPr>
            <a:xfrm>
              <a:off x="311927" y="200584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314792">
                    <a:alpha val="49000"/>
                  </a:srgbClr>
                </a:solidFill>
              </a:endParaRPr>
            </a:p>
          </p:txBody>
        </p:sp>
        <p:sp>
          <p:nvSpPr>
            <p:cNvPr id="13" name="Rectangle 12">
              <a:hlinkClick r:id="rId3"/>
              <a:extLst>
                <a:ext uri="{FF2B5EF4-FFF2-40B4-BE49-F238E27FC236}">
                  <a16:creationId xmlns:a16="http://schemas.microsoft.com/office/drawing/2014/main" id="{E820DE5E-C61D-42D9-9F6F-1E352E9F4232}"/>
                </a:ext>
              </a:extLst>
            </p:cNvPr>
            <p:cNvSpPr/>
            <p:nvPr userDrawn="1"/>
          </p:nvSpPr>
          <p:spPr>
            <a:xfrm>
              <a:off x="311927" y="137507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314792">
                    <a:alpha val="49000"/>
                  </a:srgbClr>
                </a:solidFill>
              </a:endParaRPr>
            </a:p>
          </p:txBody>
        </p:sp>
        <p:sp>
          <p:nvSpPr>
            <p:cNvPr id="14" name="Rectangle 13">
              <a:hlinkClick r:id="rId4"/>
              <a:extLst>
                <a:ext uri="{FF2B5EF4-FFF2-40B4-BE49-F238E27FC236}">
                  <a16:creationId xmlns:a16="http://schemas.microsoft.com/office/drawing/2014/main" id="{D6187E50-754A-44EE-BA02-05EBB604955C}"/>
                </a:ext>
              </a:extLst>
            </p:cNvPr>
            <p:cNvSpPr/>
            <p:nvPr userDrawn="1"/>
          </p:nvSpPr>
          <p:spPr>
            <a:xfrm>
              <a:off x="311927" y="2636618"/>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314792">
                    <a:alpha val="49000"/>
                  </a:srgbClr>
                </a:solidFill>
              </a:endParaRPr>
            </a:p>
          </p:txBody>
        </p:sp>
      </p:grpSp>
      <p:cxnSp>
        <p:nvCxnSpPr>
          <p:cNvPr id="16" name="Straight Connector 15">
            <a:extLst>
              <a:ext uri="{FF2B5EF4-FFF2-40B4-BE49-F238E27FC236}">
                <a16:creationId xmlns:a16="http://schemas.microsoft.com/office/drawing/2014/main" id="{19D26279-CF3F-44FD-A4E8-B89D5F761927}"/>
              </a:ext>
            </a:extLst>
          </p:cNvPr>
          <p:cNvCxnSpPr/>
          <p:nvPr userDrawn="1"/>
        </p:nvCxnSpPr>
        <p:spPr>
          <a:xfrm>
            <a:off x="0" y="0"/>
            <a:ext cx="0" cy="13716000"/>
          </a:xfrm>
          <a:prstGeom prst="line">
            <a:avLst/>
          </a:prstGeom>
          <a:ln w="25400">
            <a:solidFill>
              <a:srgbClr val="EBECF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4821094"/>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23_Custom Layout">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id="{A2B16B6E-AD49-451B-83D4-272BF0A78947}"/>
              </a:ext>
            </a:extLst>
          </p:cNvPr>
          <p:cNvSpPr>
            <a:spLocks noGrp="1"/>
          </p:cNvSpPr>
          <p:nvPr>
            <p:ph type="pic" sz="quarter" idx="13"/>
          </p:nvPr>
        </p:nvSpPr>
        <p:spPr>
          <a:xfrm>
            <a:off x="14468700" y="3679372"/>
            <a:ext cx="6357257" cy="6357257"/>
          </a:xfrm>
          <a:custGeom>
            <a:avLst/>
            <a:gdLst>
              <a:gd name="connsiteX0" fmla="*/ 2180666 w 6357257"/>
              <a:gd name="connsiteY0" fmla="*/ 0 h 6357257"/>
              <a:gd name="connsiteX1" fmla="*/ 4176591 w 6357257"/>
              <a:gd name="connsiteY1" fmla="*/ 0 h 6357257"/>
              <a:gd name="connsiteX2" fmla="*/ 6357257 w 6357257"/>
              <a:gd name="connsiteY2" fmla="*/ 2180666 h 6357257"/>
              <a:gd name="connsiteX3" fmla="*/ 6357257 w 6357257"/>
              <a:gd name="connsiteY3" fmla="*/ 4176591 h 6357257"/>
              <a:gd name="connsiteX4" fmla="*/ 4176591 w 6357257"/>
              <a:gd name="connsiteY4" fmla="*/ 6357257 h 6357257"/>
              <a:gd name="connsiteX5" fmla="*/ 2180666 w 6357257"/>
              <a:gd name="connsiteY5" fmla="*/ 6357257 h 6357257"/>
              <a:gd name="connsiteX6" fmla="*/ 0 w 6357257"/>
              <a:gd name="connsiteY6" fmla="*/ 4176591 h 6357257"/>
              <a:gd name="connsiteX7" fmla="*/ 0 w 6357257"/>
              <a:gd name="connsiteY7" fmla="*/ 2180666 h 6357257"/>
              <a:gd name="connsiteX8" fmla="*/ 2180666 w 6357257"/>
              <a:gd name="connsiteY8" fmla="*/ 0 h 6357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7257" h="6357257">
                <a:moveTo>
                  <a:pt x="2180666" y="0"/>
                </a:moveTo>
                <a:lnTo>
                  <a:pt x="4176591" y="0"/>
                </a:lnTo>
                <a:cubicBezTo>
                  <a:pt x="5380940" y="0"/>
                  <a:pt x="6357257" y="976317"/>
                  <a:pt x="6357257" y="2180666"/>
                </a:cubicBezTo>
                <a:lnTo>
                  <a:pt x="6357257" y="4176591"/>
                </a:lnTo>
                <a:cubicBezTo>
                  <a:pt x="6357257" y="5380940"/>
                  <a:pt x="5380940" y="6357257"/>
                  <a:pt x="4176591" y="6357257"/>
                </a:cubicBezTo>
                <a:lnTo>
                  <a:pt x="2180666" y="6357257"/>
                </a:lnTo>
                <a:cubicBezTo>
                  <a:pt x="976317" y="6357257"/>
                  <a:pt x="0" y="5380940"/>
                  <a:pt x="0" y="4176591"/>
                </a:cubicBezTo>
                <a:lnTo>
                  <a:pt x="0" y="2180666"/>
                </a:lnTo>
                <a:cubicBezTo>
                  <a:pt x="0" y="976317"/>
                  <a:pt x="976317" y="0"/>
                  <a:pt x="2180666"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2" name="Rectangle 1">
            <a:extLst>
              <a:ext uri="{FF2B5EF4-FFF2-40B4-BE49-F238E27FC236}">
                <a16:creationId xmlns:a16="http://schemas.microsoft.com/office/drawing/2014/main" id="{EED1674B-7819-4290-8EC6-DD14B5462434}"/>
              </a:ext>
            </a:extLst>
          </p:cNvPr>
          <p:cNvSpPr/>
          <p:nvPr userDrawn="1"/>
        </p:nvSpPr>
        <p:spPr>
          <a:xfrm>
            <a:off x="0" y="0"/>
            <a:ext cx="983438" cy="13716000"/>
          </a:xfrm>
          <a:prstGeom prst="rect">
            <a:avLst/>
          </a:prstGeom>
          <a:solidFill>
            <a:srgbClr val="FFFFFF"/>
          </a:solidFill>
          <a:ln>
            <a:noFill/>
          </a:ln>
          <a:effectLst>
            <a:outerShdw blurRad="952500" dist="215900" algn="l" rotWithShape="0">
              <a:schemeClr val="accent1">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862FAAB3-2BD3-4B4B-8F68-CA607194A7CD}"/>
              </a:ext>
            </a:extLst>
          </p:cNvPr>
          <p:cNvSpPr txBox="1"/>
          <p:nvPr userDrawn="1"/>
        </p:nvSpPr>
        <p:spPr>
          <a:xfrm rot="16200000">
            <a:off x="-770077" y="11875706"/>
            <a:ext cx="2523593" cy="584775"/>
          </a:xfrm>
          <a:prstGeom prst="rect">
            <a:avLst/>
          </a:prstGeom>
          <a:noFill/>
        </p:spPr>
        <p:txBody>
          <a:bodyPr wrap="square" rtlCol="0">
            <a:spAutoFit/>
          </a:bodyPr>
          <a:lstStyle/>
          <a:p>
            <a:pPr algn="l"/>
            <a:r>
              <a:rPr lang="en-US" sz="3200" b="0">
                <a:solidFill>
                  <a:schemeClr val="accent1"/>
                </a:solidFill>
                <a:latin typeface="Open Sans Extrabold" panose="020B0906030804020204" pitchFamily="34" charset="0"/>
                <a:ea typeface="Open Sans Extrabold" panose="020B0906030804020204" pitchFamily="34" charset="0"/>
                <a:cs typeface="Open Sans Extrabold" panose="020B0906030804020204" pitchFamily="34" charset="0"/>
              </a:rPr>
              <a:t>Massive X</a:t>
            </a:r>
          </a:p>
        </p:txBody>
      </p:sp>
      <p:sp>
        <p:nvSpPr>
          <p:cNvPr id="4" name="Slide Number Placeholder 5">
            <a:extLst>
              <a:ext uri="{FF2B5EF4-FFF2-40B4-BE49-F238E27FC236}">
                <a16:creationId xmlns:a16="http://schemas.microsoft.com/office/drawing/2014/main" id="{EE3CA0C5-696B-4035-8328-04E507A14E6E}"/>
              </a:ext>
            </a:extLst>
          </p:cNvPr>
          <p:cNvSpPr txBox="1">
            <a:spLocks/>
          </p:cNvSpPr>
          <p:nvPr userDrawn="1"/>
        </p:nvSpPr>
        <p:spPr>
          <a:xfrm>
            <a:off x="329437" y="6566619"/>
            <a:ext cx="324565" cy="582761"/>
          </a:xfrm>
          <a:prstGeom prst="rect">
            <a:avLst/>
          </a:prstGeom>
        </p:spPr>
        <p:txBody>
          <a:bodyPr vert="horz" wrap="none" lIns="121920" tIns="60960" rIns="121920" bIns="6096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2400" b="1" smtClean="0">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rPr>
              <a:pPr algn="ctr"/>
              <a:t>‹#›</a:t>
            </a:fld>
            <a:endParaRPr lang="en-US" sz="1400" b="1">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endParaRPr>
          </a:p>
        </p:txBody>
      </p:sp>
      <p:cxnSp>
        <p:nvCxnSpPr>
          <p:cNvPr id="5" name="Straight Connector 4">
            <a:extLst>
              <a:ext uri="{FF2B5EF4-FFF2-40B4-BE49-F238E27FC236}">
                <a16:creationId xmlns:a16="http://schemas.microsoft.com/office/drawing/2014/main" id="{504B40BC-21B9-4D12-8535-D9C29D99F968}"/>
              </a:ext>
            </a:extLst>
          </p:cNvPr>
          <p:cNvCxnSpPr/>
          <p:nvPr userDrawn="1"/>
        </p:nvCxnSpPr>
        <p:spPr>
          <a:xfrm>
            <a:off x="240083" y="446240"/>
            <a:ext cx="476655"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65B6781-0284-4FF4-9C39-1E697832CCB5}"/>
              </a:ext>
            </a:extLst>
          </p:cNvPr>
          <p:cNvCxnSpPr>
            <a:cxnSpLocks/>
          </p:cNvCxnSpPr>
          <p:nvPr userDrawn="1"/>
        </p:nvCxnSpPr>
        <p:spPr>
          <a:xfrm>
            <a:off x="240083" y="538088"/>
            <a:ext cx="203510"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FE7EC0D-F0F0-4288-868F-D1A462C8D492}"/>
              </a:ext>
            </a:extLst>
          </p:cNvPr>
          <p:cNvCxnSpPr>
            <a:cxnSpLocks/>
          </p:cNvCxnSpPr>
          <p:nvPr userDrawn="1"/>
        </p:nvCxnSpPr>
        <p:spPr>
          <a:xfrm>
            <a:off x="240083" y="629936"/>
            <a:ext cx="362713"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29CC7530-A671-4661-A267-47CAC7E2FF44}"/>
              </a:ext>
            </a:extLst>
          </p:cNvPr>
          <p:cNvGrpSpPr/>
          <p:nvPr userDrawn="1"/>
        </p:nvGrpSpPr>
        <p:grpSpPr>
          <a:xfrm>
            <a:off x="232186" y="1356954"/>
            <a:ext cx="492444" cy="1732470"/>
            <a:chOff x="232186" y="1356954"/>
            <a:chExt cx="492444" cy="1732470"/>
          </a:xfrm>
        </p:grpSpPr>
        <p:sp>
          <p:nvSpPr>
            <p:cNvPr id="9" name="Rectangle 8">
              <a:extLst>
                <a:ext uri="{FF2B5EF4-FFF2-40B4-BE49-F238E27FC236}">
                  <a16:creationId xmlns:a16="http://schemas.microsoft.com/office/drawing/2014/main" id="{BC58E2E0-3292-4E74-A22D-947EED6AA7AC}"/>
                </a:ext>
              </a:extLst>
            </p:cNvPr>
            <p:cNvSpPr/>
            <p:nvPr userDrawn="1"/>
          </p:nvSpPr>
          <p:spPr>
            <a:xfrm>
              <a:off x="232186" y="1992356"/>
              <a:ext cx="492443" cy="461665"/>
            </a:xfrm>
            <a:prstGeom prst="rect">
              <a:avLst/>
            </a:prstGeom>
          </p:spPr>
          <p:txBody>
            <a:bodyPr wrap="none" anchor="ctr">
              <a:spAutoFit/>
            </a:bodyPr>
            <a:lstStyle/>
            <a:p>
              <a:pPr algn="ctr"/>
              <a:r>
                <a:rPr lang="en-US" sz="2400">
                  <a:solidFill>
                    <a:srgbClr val="314792">
                      <a:alpha val="49000"/>
                    </a:srgbClr>
                  </a:solidFill>
                  <a:latin typeface="Designball-Social-01" pitchFamily="2" charset="0"/>
                </a:rPr>
                <a:t>b</a:t>
              </a:r>
            </a:p>
          </p:txBody>
        </p:sp>
        <p:sp>
          <p:nvSpPr>
            <p:cNvPr id="10" name="Rectangle 9">
              <a:extLst>
                <a:ext uri="{FF2B5EF4-FFF2-40B4-BE49-F238E27FC236}">
                  <a16:creationId xmlns:a16="http://schemas.microsoft.com/office/drawing/2014/main" id="{9204B764-23BF-41EC-BF35-4E759ABDC120}"/>
                </a:ext>
              </a:extLst>
            </p:cNvPr>
            <p:cNvSpPr/>
            <p:nvPr userDrawn="1"/>
          </p:nvSpPr>
          <p:spPr>
            <a:xfrm>
              <a:off x="232186" y="1356954"/>
              <a:ext cx="492443" cy="461665"/>
            </a:xfrm>
            <a:prstGeom prst="rect">
              <a:avLst/>
            </a:prstGeom>
          </p:spPr>
          <p:txBody>
            <a:bodyPr wrap="none" anchor="ctr">
              <a:spAutoFit/>
            </a:bodyPr>
            <a:lstStyle/>
            <a:p>
              <a:pPr algn="ctr"/>
              <a:r>
                <a:rPr lang="en-US" sz="2400">
                  <a:solidFill>
                    <a:srgbClr val="314792">
                      <a:alpha val="49000"/>
                    </a:srgbClr>
                  </a:solidFill>
                  <a:latin typeface="Designball-Social-01" pitchFamily="2" charset="0"/>
                </a:rPr>
                <a:t>C</a:t>
              </a:r>
            </a:p>
          </p:txBody>
        </p:sp>
        <p:sp>
          <p:nvSpPr>
            <p:cNvPr id="11" name="Rectangle 10">
              <a:extLst>
                <a:ext uri="{FF2B5EF4-FFF2-40B4-BE49-F238E27FC236}">
                  <a16:creationId xmlns:a16="http://schemas.microsoft.com/office/drawing/2014/main" id="{D900F3B3-A1A6-4A4A-9768-B08A60BCF080}"/>
                </a:ext>
              </a:extLst>
            </p:cNvPr>
            <p:cNvSpPr/>
            <p:nvPr userDrawn="1"/>
          </p:nvSpPr>
          <p:spPr>
            <a:xfrm>
              <a:off x="232187" y="2627759"/>
              <a:ext cx="492443" cy="461665"/>
            </a:xfrm>
            <a:prstGeom prst="rect">
              <a:avLst/>
            </a:prstGeom>
          </p:spPr>
          <p:txBody>
            <a:bodyPr wrap="none" anchor="ctr">
              <a:spAutoFit/>
            </a:bodyPr>
            <a:lstStyle/>
            <a:p>
              <a:pPr algn="ctr"/>
              <a:r>
                <a:rPr lang="en-US" sz="2400">
                  <a:solidFill>
                    <a:srgbClr val="314792">
                      <a:alpha val="49000"/>
                    </a:srgbClr>
                  </a:solidFill>
                  <a:latin typeface="Designball-Social-01" pitchFamily="2" charset="0"/>
                </a:rPr>
                <a:t>c</a:t>
              </a:r>
            </a:p>
          </p:txBody>
        </p:sp>
        <p:sp>
          <p:nvSpPr>
            <p:cNvPr id="12" name="Rectangle 11">
              <a:hlinkClick r:id="rId2"/>
              <a:extLst>
                <a:ext uri="{FF2B5EF4-FFF2-40B4-BE49-F238E27FC236}">
                  <a16:creationId xmlns:a16="http://schemas.microsoft.com/office/drawing/2014/main" id="{C1510384-2C3D-4EBE-BD59-99BB4F7B1D95}"/>
                </a:ext>
              </a:extLst>
            </p:cNvPr>
            <p:cNvSpPr/>
            <p:nvPr userDrawn="1"/>
          </p:nvSpPr>
          <p:spPr>
            <a:xfrm>
              <a:off x="311927" y="200584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314792">
                    <a:alpha val="49000"/>
                  </a:srgbClr>
                </a:solidFill>
              </a:endParaRPr>
            </a:p>
          </p:txBody>
        </p:sp>
        <p:sp>
          <p:nvSpPr>
            <p:cNvPr id="13" name="Rectangle 12">
              <a:hlinkClick r:id="rId3"/>
              <a:extLst>
                <a:ext uri="{FF2B5EF4-FFF2-40B4-BE49-F238E27FC236}">
                  <a16:creationId xmlns:a16="http://schemas.microsoft.com/office/drawing/2014/main" id="{E820DE5E-C61D-42D9-9F6F-1E352E9F4232}"/>
                </a:ext>
              </a:extLst>
            </p:cNvPr>
            <p:cNvSpPr/>
            <p:nvPr userDrawn="1"/>
          </p:nvSpPr>
          <p:spPr>
            <a:xfrm>
              <a:off x="311927" y="137507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314792">
                    <a:alpha val="49000"/>
                  </a:srgbClr>
                </a:solidFill>
              </a:endParaRPr>
            </a:p>
          </p:txBody>
        </p:sp>
        <p:sp>
          <p:nvSpPr>
            <p:cNvPr id="14" name="Rectangle 13">
              <a:hlinkClick r:id="rId4"/>
              <a:extLst>
                <a:ext uri="{FF2B5EF4-FFF2-40B4-BE49-F238E27FC236}">
                  <a16:creationId xmlns:a16="http://schemas.microsoft.com/office/drawing/2014/main" id="{D6187E50-754A-44EE-BA02-05EBB604955C}"/>
                </a:ext>
              </a:extLst>
            </p:cNvPr>
            <p:cNvSpPr/>
            <p:nvPr userDrawn="1"/>
          </p:nvSpPr>
          <p:spPr>
            <a:xfrm>
              <a:off x="311927" y="2636618"/>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314792">
                    <a:alpha val="49000"/>
                  </a:srgbClr>
                </a:solidFill>
              </a:endParaRPr>
            </a:p>
          </p:txBody>
        </p:sp>
      </p:grpSp>
      <p:cxnSp>
        <p:nvCxnSpPr>
          <p:cNvPr id="16" name="Straight Connector 15">
            <a:extLst>
              <a:ext uri="{FF2B5EF4-FFF2-40B4-BE49-F238E27FC236}">
                <a16:creationId xmlns:a16="http://schemas.microsoft.com/office/drawing/2014/main" id="{19D26279-CF3F-44FD-A4E8-B89D5F761927}"/>
              </a:ext>
            </a:extLst>
          </p:cNvPr>
          <p:cNvCxnSpPr/>
          <p:nvPr userDrawn="1"/>
        </p:nvCxnSpPr>
        <p:spPr>
          <a:xfrm>
            <a:off x="0" y="0"/>
            <a:ext cx="0" cy="13716000"/>
          </a:xfrm>
          <a:prstGeom prst="line">
            <a:avLst/>
          </a:prstGeom>
          <a:ln w="25400">
            <a:solidFill>
              <a:srgbClr val="EBECF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512066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11_Custom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ED1674B-7819-4290-8EC6-DD14B5462434}"/>
              </a:ext>
            </a:extLst>
          </p:cNvPr>
          <p:cNvSpPr/>
          <p:nvPr userDrawn="1"/>
        </p:nvSpPr>
        <p:spPr>
          <a:xfrm>
            <a:off x="23403737" y="0"/>
            <a:ext cx="983438" cy="13716000"/>
          </a:xfrm>
          <a:prstGeom prst="rect">
            <a:avLst/>
          </a:prstGeom>
          <a:solidFill>
            <a:srgbClr val="FFFFFF"/>
          </a:solidFill>
          <a:ln>
            <a:noFill/>
          </a:ln>
          <a:effectLst>
            <a:outerShdw blurRad="952500" dist="215900" algn="l" rotWithShape="0">
              <a:schemeClr val="accent1">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862FAAB3-2BD3-4B4B-8F68-CA607194A7CD}"/>
              </a:ext>
            </a:extLst>
          </p:cNvPr>
          <p:cNvSpPr txBox="1"/>
          <p:nvPr userDrawn="1"/>
        </p:nvSpPr>
        <p:spPr>
          <a:xfrm rot="16200000">
            <a:off x="22633660" y="11875706"/>
            <a:ext cx="2523593" cy="584775"/>
          </a:xfrm>
          <a:prstGeom prst="rect">
            <a:avLst/>
          </a:prstGeom>
          <a:noFill/>
        </p:spPr>
        <p:txBody>
          <a:bodyPr wrap="square" rtlCol="0">
            <a:spAutoFit/>
          </a:bodyPr>
          <a:lstStyle/>
          <a:p>
            <a:pPr algn="l"/>
            <a:r>
              <a:rPr lang="en-US" sz="3200" b="0">
                <a:solidFill>
                  <a:schemeClr val="accent1"/>
                </a:solidFill>
                <a:latin typeface="Open Sans Extrabold" panose="020B0906030804020204" pitchFamily="34" charset="0"/>
                <a:ea typeface="Open Sans Extrabold" panose="020B0906030804020204" pitchFamily="34" charset="0"/>
                <a:cs typeface="Open Sans Extrabold" panose="020B0906030804020204" pitchFamily="34" charset="0"/>
              </a:rPr>
              <a:t>Massive X</a:t>
            </a:r>
          </a:p>
        </p:txBody>
      </p:sp>
      <p:sp>
        <p:nvSpPr>
          <p:cNvPr id="4" name="Slide Number Placeholder 5">
            <a:extLst>
              <a:ext uri="{FF2B5EF4-FFF2-40B4-BE49-F238E27FC236}">
                <a16:creationId xmlns:a16="http://schemas.microsoft.com/office/drawing/2014/main" id="{EE3CA0C5-696B-4035-8328-04E507A14E6E}"/>
              </a:ext>
            </a:extLst>
          </p:cNvPr>
          <p:cNvSpPr txBox="1">
            <a:spLocks/>
          </p:cNvSpPr>
          <p:nvPr userDrawn="1"/>
        </p:nvSpPr>
        <p:spPr>
          <a:xfrm>
            <a:off x="23733174" y="6566619"/>
            <a:ext cx="324565" cy="582761"/>
          </a:xfrm>
          <a:prstGeom prst="rect">
            <a:avLst/>
          </a:prstGeom>
        </p:spPr>
        <p:txBody>
          <a:bodyPr vert="horz" wrap="none" lIns="121920" tIns="60960" rIns="121920" bIns="6096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2400" b="1" smtClean="0">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rPr>
              <a:pPr algn="ctr"/>
              <a:t>‹#›</a:t>
            </a:fld>
            <a:endParaRPr lang="en-US" sz="1400" b="1">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endParaRPr>
          </a:p>
        </p:txBody>
      </p:sp>
      <p:cxnSp>
        <p:nvCxnSpPr>
          <p:cNvPr id="5" name="Straight Connector 4">
            <a:extLst>
              <a:ext uri="{FF2B5EF4-FFF2-40B4-BE49-F238E27FC236}">
                <a16:creationId xmlns:a16="http://schemas.microsoft.com/office/drawing/2014/main" id="{504B40BC-21B9-4D12-8535-D9C29D99F968}"/>
              </a:ext>
            </a:extLst>
          </p:cNvPr>
          <p:cNvCxnSpPr/>
          <p:nvPr userDrawn="1"/>
        </p:nvCxnSpPr>
        <p:spPr>
          <a:xfrm>
            <a:off x="23643820" y="446240"/>
            <a:ext cx="476655"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65B6781-0284-4FF4-9C39-1E697832CCB5}"/>
              </a:ext>
            </a:extLst>
          </p:cNvPr>
          <p:cNvCxnSpPr>
            <a:cxnSpLocks/>
          </p:cNvCxnSpPr>
          <p:nvPr userDrawn="1"/>
        </p:nvCxnSpPr>
        <p:spPr>
          <a:xfrm>
            <a:off x="23643820" y="538088"/>
            <a:ext cx="203510"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FE7EC0D-F0F0-4288-868F-D1A462C8D492}"/>
              </a:ext>
            </a:extLst>
          </p:cNvPr>
          <p:cNvCxnSpPr>
            <a:cxnSpLocks/>
          </p:cNvCxnSpPr>
          <p:nvPr userDrawn="1"/>
        </p:nvCxnSpPr>
        <p:spPr>
          <a:xfrm>
            <a:off x="23643820" y="629936"/>
            <a:ext cx="362713"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29CC7530-A671-4661-A267-47CAC7E2FF44}"/>
              </a:ext>
            </a:extLst>
          </p:cNvPr>
          <p:cNvGrpSpPr/>
          <p:nvPr userDrawn="1"/>
        </p:nvGrpSpPr>
        <p:grpSpPr>
          <a:xfrm>
            <a:off x="23635923" y="1356954"/>
            <a:ext cx="492444" cy="1732470"/>
            <a:chOff x="232186" y="1356954"/>
            <a:chExt cx="492444" cy="1732470"/>
          </a:xfrm>
        </p:grpSpPr>
        <p:sp>
          <p:nvSpPr>
            <p:cNvPr id="9" name="Rectangle 8">
              <a:extLst>
                <a:ext uri="{FF2B5EF4-FFF2-40B4-BE49-F238E27FC236}">
                  <a16:creationId xmlns:a16="http://schemas.microsoft.com/office/drawing/2014/main" id="{BC58E2E0-3292-4E74-A22D-947EED6AA7AC}"/>
                </a:ext>
              </a:extLst>
            </p:cNvPr>
            <p:cNvSpPr/>
            <p:nvPr userDrawn="1"/>
          </p:nvSpPr>
          <p:spPr>
            <a:xfrm>
              <a:off x="232186" y="1992356"/>
              <a:ext cx="492443" cy="461665"/>
            </a:xfrm>
            <a:prstGeom prst="rect">
              <a:avLst/>
            </a:prstGeom>
          </p:spPr>
          <p:txBody>
            <a:bodyPr wrap="none" anchor="ctr">
              <a:spAutoFit/>
            </a:bodyPr>
            <a:lstStyle/>
            <a:p>
              <a:pPr algn="ctr"/>
              <a:r>
                <a:rPr lang="en-US" sz="2400">
                  <a:solidFill>
                    <a:srgbClr val="314792">
                      <a:alpha val="49000"/>
                    </a:srgbClr>
                  </a:solidFill>
                  <a:latin typeface="Designball-Social-01" pitchFamily="2" charset="0"/>
                </a:rPr>
                <a:t>b</a:t>
              </a:r>
            </a:p>
          </p:txBody>
        </p:sp>
        <p:sp>
          <p:nvSpPr>
            <p:cNvPr id="10" name="Rectangle 9">
              <a:extLst>
                <a:ext uri="{FF2B5EF4-FFF2-40B4-BE49-F238E27FC236}">
                  <a16:creationId xmlns:a16="http://schemas.microsoft.com/office/drawing/2014/main" id="{9204B764-23BF-41EC-BF35-4E759ABDC120}"/>
                </a:ext>
              </a:extLst>
            </p:cNvPr>
            <p:cNvSpPr/>
            <p:nvPr userDrawn="1"/>
          </p:nvSpPr>
          <p:spPr>
            <a:xfrm>
              <a:off x="232186" y="1356954"/>
              <a:ext cx="492443" cy="461665"/>
            </a:xfrm>
            <a:prstGeom prst="rect">
              <a:avLst/>
            </a:prstGeom>
          </p:spPr>
          <p:txBody>
            <a:bodyPr wrap="none" anchor="ctr">
              <a:spAutoFit/>
            </a:bodyPr>
            <a:lstStyle/>
            <a:p>
              <a:pPr algn="ctr"/>
              <a:r>
                <a:rPr lang="en-US" sz="2400">
                  <a:solidFill>
                    <a:srgbClr val="314792">
                      <a:alpha val="49000"/>
                    </a:srgbClr>
                  </a:solidFill>
                  <a:latin typeface="Designball-Social-01" pitchFamily="2" charset="0"/>
                </a:rPr>
                <a:t>C</a:t>
              </a:r>
            </a:p>
          </p:txBody>
        </p:sp>
        <p:sp>
          <p:nvSpPr>
            <p:cNvPr id="11" name="Rectangle 10">
              <a:extLst>
                <a:ext uri="{FF2B5EF4-FFF2-40B4-BE49-F238E27FC236}">
                  <a16:creationId xmlns:a16="http://schemas.microsoft.com/office/drawing/2014/main" id="{D900F3B3-A1A6-4A4A-9768-B08A60BCF080}"/>
                </a:ext>
              </a:extLst>
            </p:cNvPr>
            <p:cNvSpPr/>
            <p:nvPr userDrawn="1"/>
          </p:nvSpPr>
          <p:spPr>
            <a:xfrm>
              <a:off x="232187" y="2627759"/>
              <a:ext cx="492443" cy="461665"/>
            </a:xfrm>
            <a:prstGeom prst="rect">
              <a:avLst/>
            </a:prstGeom>
          </p:spPr>
          <p:txBody>
            <a:bodyPr wrap="none" anchor="ctr">
              <a:spAutoFit/>
            </a:bodyPr>
            <a:lstStyle/>
            <a:p>
              <a:pPr algn="ctr"/>
              <a:r>
                <a:rPr lang="en-US" sz="2400">
                  <a:solidFill>
                    <a:srgbClr val="314792">
                      <a:alpha val="49000"/>
                    </a:srgbClr>
                  </a:solidFill>
                  <a:latin typeface="Designball-Social-01" pitchFamily="2" charset="0"/>
                </a:rPr>
                <a:t>c</a:t>
              </a:r>
            </a:p>
          </p:txBody>
        </p:sp>
        <p:sp>
          <p:nvSpPr>
            <p:cNvPr id="12" name="Rectangle 11">
              <a:hlinkClick r:id="rId2"/>
              <a:extLst>
                <a:ext uri="{FF2B5EF4-FFF2-40B4-BE49-F238E27FC236}">
                  <a16:creationId xmlns:a16="http://schemas.microsoft.com/office/drawing/2014/main" id="{C1510384-2C3D-4EBE-BD59-99BB4F7B1D95}"/>
                </a:ext>
              </a:extLst>
            </p:cNvPr>
            <p:cNvSpPr/>
            <p:nvPr userDrawn="1"/>
          </p:nvSpPr>
          <p:spPr>
            <a:xfrm>
              <a:off x="311927" y="200584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314792">
                    <a:alpha val="49000"/>
                  </a:srgbClr>
                </a:solidFill>
              </a:endParaRPr>
            </a:p>
          </p:txBody>
        </p:sp>
        <p:sp>
          <p:nvSpPr>
            <p:cNvPr id="13" name="Rectangle 12">
              <a:hlinkClick r:id="rId3"/>
              <a:extLst>
                <a:ext uri="{FF2B5EF4-FFF2-40B4-BE49-F238E27FC236}">
                  <a16:creationId xmlns:a16="http://schemas.microsoft.com/office/drawing/2014/main" id="{E820DE5E-C61D-42D9-9F6F-1E352E9F4232}"/>
                </a:ext>
              </a:extLst>
            </p:cNvPr>
            <p:cNvSpPr/>
            <p:nvPr userDrawn="1"/>
          </p:nvSpPr>
          <p:spPr>
            <a:xfrm>
              <a:off x="311927" y="137507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314792">
                    <a:alpha val="49000"/>
                  </a:srgbClr>
                </a:solidFill>
              </a:endParaRPr>
            </a:p>
          </p:txBody>
        </p:sp>
        <p:sp>
          <p:nvSpPr>
            <p:cNvPr id="14" name="Rectangle 13">
              <a:hlinkClick r:id="rId4"/>
              <a:extLst>
                <a:ext uri="{FF2B5EF4-FFF2-40B4-BE49-F238E27FC236}">
                  <a16:creationId xmlns:a16="http://schemas.microsoft.com/office/drawing/2014/main" id="{D6187E50-754A-44EE-BA02-05EBB604955C}"/>
                </a:ext>
              </a:extLst>
            </p:cNvPr>
            <p:cNvSpPr/>
            <p:nvPr userDrawn="1"/>
          </p:nvSpPr>
          <p:spPr>
            <a:xfrm>
              <a:off x="311927" y="2636618"/>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314792">
                    <a:alpha val="49000"/>
                  </a:srgbClr>
                </a:solidFill>
              </a:endParaRPr>
            </a:p>
          </p:txBody>
        </p:sp>
      </p:grpSp>
      <p:cxnSp>
        <p:nvCxnSpPr>
          <p:cNvPr id="16" name="Straight Connector 15">
            <a:extLst>
              <a:ext uri="{FF2B5EF4-FFF2-40B4-BE49-F238E27FC236}">
                <a16:creationId xmlns:a16="http://schemas.microsoft.com/office/drawing/2014/main" id="{19D26279-CF3F-44FD-A4E8-B89D5F761927}"/>
              </a:ext>
            </a:extLst>
          </p:cNvPr>
          <p:cNvCxnSpPr/>
          <p:nvPr userDrawn="1"/>
        </p:nvCxnSpPr>
        <p:spPr>
          <a:xfrm>
            <a:off x="23403737" y="0"/>
            <a:ext cx="0" cy="13716000"/>
          </a:xfrm>
          <a:prstGeom prst="line">
            <a:avLst/>
          </a:prstGeom>
          <a:ln w="25400">
            <a:solidFill>
              <a:srgbClr val="EBECF1"/>
            </a:solidFill>
          </a:ln>
        </p:spPr>
        <p:style>
          <a:lnRef idx="1">
            <a:schemeClr val="accent1"/>
          </a:lnRef>
          <a:fillRef idx="0">
            <a:schemeClr val="accent1"/>
          </a:fillRef>
          <a:effectRef idx="0">
            <a:schemeClr val="accent1"/>
          </a:effectRef>
          <a:fontRef idx="minor">
            <a:schemeClr val="tx1"/>
          </a:fontRef>
        </p:style>
      </p:cxnSp>
      <p:sp>
        <p:nvSpPr>
          <p:cNvPr id="24" name="Picture Placeholder 23">
            <a:extLst>
              <a:ext uri="{FF2B5EF4-FFF2-40B4-BE49-F238E27FC236}">
                <a16:creationId xmlns:a16="http://schemas.microsoft.com/office/drawing/2014/main" id="{2660E3C2-461C-4DBC-9149-27A6AA152EFD}"/>
              </a:ext>
            </a:extLst>
          </p:cNvPr>
          <p:cNvSpPr>
            <a:spLocks noGrp="1"/>
          </p:cNvSpPr>
          <p:nvPr>
            <p:ph type="pic" sz="quarter" idx="11"/>
          </p:nvPr>
        </p:nvSpPr>
        <p:spPr>
          <a:xfrm>
            <a:off x="9523861" y="3128694"/>
            <a:ext cx="5339453" cy="7458613"/>
          </a:xfrm>
          <a:custGeom>
            <a:avLst/>
            <a:gdLst>
              <a:gd name="connsiteX0" fmla="*/ 1599758 w 5339453"/>
              <a:gd name="connsiteY0" fmla="*/ 0 h 7458613"/>
              <a:gd name="connsiteX1" fmla="*/ 3739695 w 5339453"/>
              <a:gd name="connsiteY1" fmla="*/ 2139936 h 7458613"/>
              <a:gd name="connsiteX2" fmla="*/ 5339453 w 5339453"/>
              <a:gd name="connsiteY2" fmla="*/ 3729307 h 7458613"/>
              <a:gd name="connsiteX3" fmla="*/ 3739695 w 5339453"/>
              <a:gd name="connsiteY3" fmla="*/ 5318676 h 7458613"/>
              <a:gd name="connsiteX4" fmla="*/ 1599758 w 5339453"/>
              <a:gd name="connsiteY4" fmla="*/ 7458613 h 7458613"/>
              <a:gd name="connsiteX5" fmla="*/ 0 w 5339453"/>
              <a:gd name="connsiteY5" fmla="*/ 5869243 h 7458613"/>
              <a:gd name="connsiteX6" fmla="*/ 2139937 w 5339453"/>
              <a:gd name="connsiteY6" fmla="*/ 3729307 h 7458613"/>
              <a:gd name="connsiteX7" fmla="*/ 1007640 w 5339453"/>
              <a:gd name="connsiteY7" fmla="*/ 2597010 h 7458613"/>
              <a:gd name="connsiteX8" fmla="*/ 0 w 5339453"/>
              <a:gd name="connsiteY8" fmla="*/ 1589370 h 7458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39453" h="7458613">
                <a:moveTo>
                  <a:pt x="1599758" y="0"/>
                </a:moveTo>
                <a:lnTo>
                  <a:pt x="3739695" y="2139936"/>
                </a:lnTo>
                <a:lnTo>
                  <a:pt x="5339453" y="3729307"/>
                </a:lnTo>
                <a:lnTo>
                  <a:pt x="3739695" y="5318676"/>
                </a:lnTo>
                <a:lnTo>
                  <a:pt x="1599758" y="7458613"/>
                </a:lnTo>
                <a:lnTo>
                  <a:pt x="0" y="5869243"/>
                </a:lnTo>
                <a:lnTo>
                  <a:pt x="2139937" y="3729307"/>
                </a:lnTo>
                <a:lnTo>
                  <a:pt x="1007640" y="2597010"/>
                </a:lnTo>
                <a:lnTo>
                  <a:pt x="0" y="1589370"/>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976776432"/>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21_Custom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ED1674B-7819-4290-8EC6-DD14B5462434}"/>
              </a:ext>
            </a:extLst>
          </p:cNvPr>
          <p:cNvSpPr/>
          <p:nvPr userDrawn="1"/>
        </p:nvSpPr>
        <p:spPr>
          <a:xfrm>
            <a:off x="23403737" y="0"/>
            <a:ext cx="983438" cy="13716000"/>
          </a:xfrm>
          <a:prstGeom prst="rect">
            <a:avLst/>
          </a:prstGeom>
          <a:solidFill>
            <a:srgbClr val="FFFFFF"/>
          </a:solidFill>
          <a:ln>
            <a:noFill/>
          </a:ln>
          <a:effectLst>
            <a:outerShdw blurRad="952500" dist="215900" algn="l" rotWithShape="0">
              <a:schemeClr val="accent1">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862FAAB3-2BD3-4B4B-8F68-CA607194A7CD}"/>
              </a:ext>
            </a:extLst>
          </p:cNvPr>
          <p:cNvSpPr txBox="1"/>
          <p:nvPr userDrawn="1"/>
        </p:nvSpPr>
        <p:spPr>
          <a:xfrm rot="16200000">
            <a:off x="22633660" y="11875706"/>
            <a:ext cx="2523593" cy="584775"/>
          </a:xfrm>
          <a:prstGeom prst="rect">
            <a:avLst/>
          </a:prstGeom>
          <a:noFill/>
        </p:spPr>
        <p:txBody>
          <a:bodyPr wrap="square" rtlCol="0">
            <a:spAutoFit/>
          </a:bodyPr>
          <a:lstStyle/>
          <a:p>
            <a:pPr algn="l"/>
            <a:r>
              <a:rPr lang="en-US" sz="3200" b="0">
                <a:solidFill>
                  <a:schemeClr val="accent1"/>
                </a:solidFill>
                <a:latin typeface="Open Sans Extrabold" panose="020B0906030804020204" pitchFamily="34" charset="0"/>
                <a:ea typeface="Open Sans Extrabold" panose="020B0906030804020204" pitchFamily="34" charset="0"/>
                <a:cs typeface="Open Sans Extrabold" panose="020B0906030804020204" pitchFamily="34" charset="0"/>
              </a:rPr>
              <a:t>Massive X</a:t>
            </a:r>
          </a:p>
        </p:txBody>
      </p:sp>
      <p:sp>
        <p:nvSpPr>
          <p:cNvPr id="4" name="Slide Number Placeholder 5">
            <a:extLst>
              <a:ext uri="{FF2B5EF4-FFF2-40B4-BE49-F238E27FC236}">
                <a16:creationId xmlns:a16="http://schemas.microsoft.com/office/drawing/2014/main" id="{EE3CA0C5-696B-4035-8328-04E507A14E6E}"/>
              </a:ext>
            </a:extLst>
          </p:cNvPr>
          <p:cNvSpPr txBox="1">
            <a:spLocks/>
          </p:cNvSpPr>
          <p:nvPr userDrawn="1"/>
        </p:nvSpPr>
        <p:spPr>
          <a:xfrm>
            <a:off x="23733174" y="6566619"/>
            <a:ext cx="324565" cy="582761"/>
          </a:xfrm>
          <a:prstGeom prst="rect">
            <a:avLst/>
          </a:prstGeom>
        </p:spPr>
        <p:txBody>
          <a:bodyPr vert="horz" wrap="none" lIns="121920" tIns="60960" rIns="121920" bIns="6096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2400" b="1" smtClean="0">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rPr>
              <a:pPr algn="ctr"/>
              <a:t>‹#›</a:t>
            </a:fld>
            <a:endParaRPr lang="en-US" sz="1400" b="1">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endParaRPr>
          </a:p>
        </p:txBody>
      </p:sp>
      <p:cxnSp>
        <p:nvCxnSpPr>
          <p:cNvPr id="5" name="Straight Connector 4">
            <a:extLst>
              <a:ext uri="{FF2B5EF4-FFF2-40B4-BE49-F238E27FC236}">
                <a16:creationId xmlns:a16="http://schemas.microsoft.com/office/drawing/2014/main" id="{504B40BC-21B9-4D12-8535-D9C29D99F968}"/>
              </a:ext>
            </a:extLst>
          </p:cNvPr>
          <p:cNvCxnSpPr/>
          <p:nvPr userDrawn="1"/>
        </p:nvCxnSpPr>
        <p:spPr>
          <a:xfrm>
            <a:off x="23643820" y="446240"/>
            <a:ext cx="476655"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65B6781-0284-4FF4-9C39-1E697832CCB5}"/>
              </a:ext>
            </a:extLst>
          </p:cNvPr>
          <p:cNvCxnSpPr>
            <a:cxnSpLocks/>
          </p:cNvCxnSpPr>
          <p:nvPr userDrawn="1"/>
        </p:nvCxnSpPr>
        <p:spPr>
          <a:xfrm>
            <a:off x="23643820" y="538088"/>
            <a:ext cx="203510"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FE7EC0D-F0F0-4288-868F-D1A462C8D492}"/>
              </a:ext>
            </a:extLst>
          </p:cNvPr>
          <p:cNvCxnSpPr>
            <a:cxnSpLocks/>
          </p:cNvCxnSpPr>
          <p:nvPr userDrawn="1"/>
        </p:nvCxnSpPr>
        <p:spPr>
          <a:xfrm>
            <a:off x="23643820" y="629936"/>
            <a:ext cx="362713"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29CC7530-A671-4661-A267-47CAC7E2FF44}"/>
              </a:ext>
            </a:extLst>
          </p:cNvPr>
          <p:cNvGrpSpPr/>
          <p:nvPr userDrawn="1"/>
        </p:nvGrpSpPr>
        <p:grpSpPr>
          <a:xfrm>
            <a:off x="23635923" y="1356954"/>
            <a:ext cx="492444" cy="1732470"/>
            <a:chOff x="232186" y="1356954"/>
            <a:chExt cx="492444" cy="1732470"/>
          </a:xfrm>
        </p:grpSpPr>
        <p:sp>
          <p:nvSpPr>
            <p:cNvPr id="9" name="Rectangle 8">
              <a:extLst>
                <a:ext uri="{FF2B5EF4-FFF2-40B4-BE49-F238E27FC236}">
                  <a16:creationId xmlns:a16="http://schemas.microsoft.com/office/drawing/2014/main" id="{BC58E2E0-3292-4E74-A22D-947EED6AA7AC}"/>
                </a:ext>
              </a:extLst>
            </p:cNvPr>
            <p:cNvSpPr/>
            <p:nvPr userDrawn="1"/>
          </p:nvSpPr>
          <p:spPr>
            <a:xfrm>
              <a:off x="232186" y="1992356"/>
              <a:ext cx="492443" cy="461665"/>
            </a:xfrm>
            <a:prstGeom prst="rect">
              <a:avLst/>
            </a:prstGeom>
          </p:spPr>
          <p:txBody>
            <a:bodyPr wrap="none" anchor="ctr">
              <a:spAutoFit/>
            </a:bodyPr>
            <a:lstStyle/>
            <a:p>
              <a:pPr algn="ctr"/>
              <a:r>
                <a:rPr lang="en-US" sz="2400">
                  <a:solidFill>
                    <a:srgbClr val="314792">
                      <a:alpha val="49000"/>
                    </a:srgbClr>
                  </a:solidFill>
                  <a:latin typeface="Designball-Social-01" pitchFamily="2" charset="0"/>
                </a:rPr>
                <a:t>b</a:t>
              </a:r>
            </a:p>
          </p:txBody>
        </p:sp>
        <p:sp>
          <p:nvSpPr>
            <p:cNvPr id="10" name="Rectangle 9">
              <a:extLst>
                <a:ext uri="{FF2B5EF4-FFF2-40B4-BE49-F238E27FC236}">
                  <a16:creationId xmlns:a16="http://schemas.microsoft.com/office/drawing/2014/main" id="{9204B764-23BF-41EC-BF35-4E759ABDC120}"/>
                </a:ext>
              </a:extLst>
            </p:cNvPr>
            <p:cNvSpPr/>
            <p:nvPr userDrawn="1"/>
          </p:nvSpPr>
          <p:spPr>
            <a:xfrm>
              <a:off x="232186" y="1356954"/>
              <a:ext cx="492443" cy="461665"/>
            </a:xfrm>
            <a:prstGeom prst="rect">
              <a:avLst/>
            </a:prstGeom>
          </p:spPr>
          <p:txBody>
            <a:bodyPr wrap="none" anchor="ctr">
              <a:spAutoFit/>
            </a:bodyPr>
            <a:lstStyle/>
            <a:p>
              <a:pPr algn="ctr"/>
              <a:r>
                <a:rPr lang="en-US" sz="2400">
                  <a:solidFill>
                    <a:srgbClr val="314792">
                      <a:alpha val="49000"/>
                    </a:srgbClr>
                  </a:solidFill>
                  <a:latin typeface="Designball-Social-01" pitchFamily="2" charset="0"/>
                </a:rPr>
                <a:t>C</a:t>
              </a:r>
            </a:p>
          </p:txBody>
        </p:sp>
        <p:sp>
          <p:nvSpPr>
            <p:cNvPr id="11" name="Rectangle 10">
              <a:extLst>
                <a:ext uri="{FF2B5EF4-FFF2-40B4-BE49-F238E27FC236}">
                  <a16:creationId xmlns:a16="http://schemas.microsoft.com/office/drawing/2014/main" id="{D900F3B3-A1A6-4A4A-9768-B08A60BCF080}"/>
                </a:ext>
              </a:extLst>
            </p:cNvPr>
            <p:cNvSpPr/>
            <p:nvPr userDrawn="1"/>
          </p:nvSpPr>
          <p:spPr>
            <a:xfrm>
              <a:off x="232187" y="2627759"/>
              <a:ext cx="492443" cy="461665"/>
            </a:xfrm>
            <a:prstGeom prst="rect">
              <a:avLst/>
            </a:prstGeom>
          </p:spPr>
          <p:txBody>
            <a:bodyPr wrap="none" anchor="ctr">
              <a:spAutoFit/>
            </a:bodyPr>
            <a:lstStyle/>
            <a:p>
              <a:pPr algn="ctr"/>
              <a:r>
                <a:rPr lang="en-US" sz="2400">
                  <a:solidFill>
                    <a:srgbClr val="314792">
                      <a:alpha val="49000"/>
                    </a:srgbClr>
                  </a:solidFill>
                  <a:latin typeface="Designball-Social-01" pitchFamily="2" charset="0"/>
                </a:rPr>
                <a:t>c</a:t>
              </a:r>
            </a:p>
          </p:txBody>
        </p:sp>
        <p:sp>
          <p:nvSpPr>
            <p:cNvPr id="12" name="Rectangle 11">
              <a:hlinkClick r:id="rId2"/>
              <a:extLst>
                <a:ext uri="{FF2B5EF4-FFF2-40B4-BE49-F238E27FC236}">
                  <a16:creationId xmlns:a16="http://schemas.microsoft.com/office/drawing/2014/main" id="{C1510384-2C3D-4EBE-BD59-99BB4F7B1D95}"/>
                </a:ext>
              </a:extLst>
            </p:cNvPr>
            <p:cNvSpPr/>
            <p:nvPr userDrawn="1"/>
          </p:nvSpPr>
          <p:spPr>
            <a:xfrm>
              <a:off x="311927" y="200584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314792">
                    <a:alpha val="49000"/>
                  </a:srgbClr>
                </a:solidFill>
              </a:endParaRPr>
            </a:p>
          </p:txBody>
        </p:sp>
        <p:sp>
          <p:nvSpPr>
            <p:cNvPr id="13" name="Rectangle 12">
              <a:hlinkClick r:id="rId3"/>
              <a:extLst>
                <a:ext uri="{FF2B5EF4-FFF2-40B4-BE49-F238E27FC236}">
                  <a16:creationId xmlns:a16="http://schemas.microsoft.com/office/drawing/2014/main" id="{E820DE5E-C61D-42D9-9F6F-1E352E9F4232}"/>
                </a:ext>
              </a:extLst>
            </p:cNvPr>
            <p:cNvSpPr/>
            <p:nvPr userDrawn="1"/>
          </p:nvSpPr>
          <p:spPr>
            <a:xfrm>
              <a:off x="311927" y="137507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314792">
                    <a:alpha val="49000"/>
                  </a:srgbClr>
                </a:solidFill>
              </a:endParaRPr>
            </a:p>
          </p:txBody>
        </p:sp>
        <p:sp>
          <p:nvSpPr>
            <p:cNvPr id="14" name="Rectangle 13">
              <a:hlinkClick r:id="rId4"/>
              <a:extLst>
                <a:ext uri="{FF2B5EF4-FFF2-40B4-BE49-F238E27FC236}">
                  <a16:creationId xmlns:a16="http://schemas.microsoft.com/office/drawing/2014/main" id="{D6187E50-754A-44EE-BA02-05EBB604955C}"/>
                </a:ext>
              </a:extLst>
            </p:cNvPr>
            <p:cNvSpPr/>
            <p:nvPr userDrawn="1"/>
          </p:nvSpPr>
          <p:spPr>
            <a:xfrm>
              <a:off x="311927" y="2636618"/>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314792">
                    <a:alpha val="49000"/>
                  </a:srgbClr>
                </a:solidFill>
              </a:endParaRPr>
            </a:p>
          </p:txBody>
        </p:sp>
      </p:grpSp>
      <p:cxnSp>
        <p:nvCxnSpPr>
          <p:cNvPr id="16" name="Straight Connector 15">
            <a:extLst>
              <a:ext uri="{FF2B5EF4-FFF2-40B4-BE49-F238E27FC236}">
                <a16:creationId xmlns:a16="http://schemas.microsoft.com/office/drawing/2014/main" id="{19D26279-CF3F-44FD-A4E8-B89D5F761927}"/>
              </a:ext>
            </a:extLst>
          </p:cNvPr>
          <p:cNvCxnSpPr/>
          <p:nvPr userDrawn="1"/>
        </p:nvCxnSpPr>
        <p:spPr>
          <a:xfrm>
            <a:off x="23403737" y="0"/>
            <a:ext cx="0" cy="13716000"/>
          </a:xfrm>
          <a:prstGeom prst="line">
            <a:avLst/>
          </a:prstGeom>
          <a:ln w="25400">
            <a:solidFill>
              <a:srgbClr val="EBECF1"/>
            </a:solidFill>
          </a:ln>
        </p:spPr>
        <p:style>
          <a:lnRef idx="1">
            <a:schemeClr val="accent1"/>
          </a:lnRef>
          <a:fillRef idx="0">
            <a:schemeClr val="accent1"/>
          </a:fillRef>
          <a:effectRef idx="0">
            <a:schemeClr val="accent1"/>
          </a:effectRef>
          <a:fontRef idx="minor">
            <a:schemeClr val="tx1"/>
          </a:fontRef>
        </p:style>
      </p:cxnSp>
      <p:sp>
        <p:nvSpPr>
          <p:cNvPr id="17" name="Picture Placeholder 20">
            <a:extLst>
              <a:ext uri="{FF2B5EF4-FFF2-40B4-BE49-F238E27FC236}">
                <a16:creationId xmlns:a16="http://schemas.microsoft.com/office/drawing/2014/main" id="{10332EE7-7835-487A-8D6D-E08E118CE918}"/>
              </a:ext>
            </a:extLst>
          </p:cNvPr>
          <p:cNvSpPr>
            <a:spLocks noGrp="1"/>
          </p:cNvSpPr>
          <p:nvPr>
            <p:ph type="pic" sz="quarter" idx="11"/>
          </p:nvPr>
        </p:nvSpPr>
        <p:spPr>
          <a:xfrm>
            <a:off x="0" y="3067953"/>
            <a:ext cx="15882257" cy="7580095"/>
          </a:xfrm>
          <a:custGeom>
            <a:avLst/>
            <a:gdLst>
              <a:gd name="connsiteX0" fmla="*/ 0 w 11863449"/>
              <a:gd name="connsiteY0" fmla="*/ 0 h 12207817"/>
              <a:gd name="connsiteX1" fmla="*/ 11863449 w 11863449"/>
              <a:gd name="connsiteY1" fmla="*/ 0 h 12207817"/>
              <a:gd name="connsiteX2" fmla="*/ 11863449 w 11863449"/>
              <a:gd name="connsiteY2" fmla="*/ 12207817 h 12207817"/>
              <a:gd name="connsiteX3" fmla="*/ 0 w 11863449"/>
              <a:gd name="connsiteY3" fmla="*/ 12207817 h 12207817"/>
            </a:gdLst>
            <a:ahLst/>
            <a:cxnLst>
              <a:cxn ang="0">
                <a:pos x="connsiteX0" y="connsiteY0"/>
              </a:cxn>
              <a:cxn ang="0">
                <a:pos x="connsiteX1" y="connsiteY1"/>
              </a:cxn>
              <a:cxn ang="0">
                <a:pos x="connsiteX2" y="connsiteY2"/>
              </a:cxn>
              <a:cxn ang="0">
                <a:pos x="connsiteX3" y="connsiteY3"/>
              </a:cxn>
            </a:cxnLst>
            <a:rect l="l" t="t" r="r" b="b"/>
            <a:pathLst>
              <a:path w="11863449" h="12207817">
                <a:moveTo>
                  <a:pt x="0" y="0"/>
                </a:moveTo>
                <a:lnTo>
                  <a:pt x="11863449" y="0"/>
                </a:lnTo>
                <a:lnTo>
                  <a:pt x="11863449" y="12207817"/>
                </a:lnTo>
                <a:lnTo>
                  <a:pt x="0" y="12207817"/>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2282522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1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9_Custom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ED1674B-7819-4290-8EC6-DD14B5462434}"/>
              </a:ext>
            </a:extLst>
          </p:cNvPr>
          <p:cNvSpPr/>
          <p:nvPr userDrawn="1"/>
        </p:nvSpPr>
        <p:spPr>
          <a:xfrm>
            <a:off x="23403737" y="0"/>
            <a:ext cx="983438" cy="13716000"/>
          </a:xfrm>
          <a:prstGeom prst="rect">
            <a:avLst/>
          </a:prstGeom>
          <a:solidFill>
            <a:srgbClr val="FFFFFF"/>
          </a:solidFill>
          <a:ln>
            <a:noFill/>
          </a:ln>
          <a:effectLst>
            <a:outerShdw blurRad="952500" dist="215900" algn="l" rotWithShape="0">
              <a:schemeClr val="accent1">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862FAAB3-2BD3-4B4B-8F68-CA607194A7CD}"/>
              </a:ext>
            </a:extLst>
          </p:cNvPr>
          <p:cNvSpPr txBox="1"/>
          <p:nvPr userDrawn="1"/>
        </p:nvSpPr>
        <p:spPr>
          <a:xfrm rot="16200000">
            <a:off x="22633660" y="11875706"/>
            <a:ext cx="2523593" cy="584775"/>
          </a:xfrm>
          <a:prstGeom prst="rect">
            <a:avLst/>
          </a:prstGeom>
          <a:noFill/>
        </p:spPr>
        <p:txBody>
          <a:bodyPr wrap="square" rtlCol="0">
            <a:spAutoFit/>
          </a:bodyPr>
          <a:lstStyle/>
          <a:p>
            <a:pPr algn="l"/>
            <a:r>
              <a:rPr lang="en-US" sz="3200" b="0">
                <a:solidFill>
                  <a:schemeClr val="accent1"/>
                </a:solidFill>
                <a:latin typeface="Open Sans Extrabold" panose="020B0906030804020204" pitchFamily="34" charset="0"/>
                <a:ea typeface="Open Sans Extrabold" panose="020B0906030804020204" pitchFamily="34" charset="0"/>
                <a:cs typeface="Open Sans Extrabold" panose="020B0906030804020204" pitchFamily="34" charset="0"/>
              </a:rPr>
              <a:t>Massive X</a:t>
            </a:r>
          </a:p>
        </p:txBody>
      </p:sp>
      <p:sp>
        <p:nvSpPr>
          <p:cNvPr id="4" name="Slide Number Placeholder 5">
            <a:extLst>
              <a:ext uri="{FF2B5EF4-FFF2-40B4-BE49-F238E27FC236}">
                <a16:creationId xmlns:a16="http://schemas.microsoft.com/office/drawing/2014/main" id="{EE3CA0C5-696B-4035-8328-04E507A14E6E}"/>
              </a:ext>
            </a:extLst>
          </p:cNvPr>
          <p:cNvSpPr txBox="1">
            <a:spLocks/>
          </p:cNvSpPr>
          <p:nvPr userDrawn="1"/>
        </p:nvSpPr>
        <p:spPr>
          <a:xfrm>
            <a:off x="23733174" y="6566619"/>
            <a:ext cx="324565" cy="582761"/>
          </a:xfrm>
          <a:prstGeom prst="rect">
            <a:avLst/>
          </a:prstGeom>
        </p:spPr>
        <p:txBody>
          <a:bodyPr vert="horz" wrap="none" lIns="121920" tIns="60960" rIns="121920" bIns="6096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2400" b="1" smtClean="0">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rPr>
              <a:pPr algn="ctr"/>
              <a:t>‹#›</a:t>
            </a:fld>
            <a:endParaRPr lang="en-US" sz="1400" b="1">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endParaRPr>
          </a:p>
        </p:txBody>
      </p:sp>
      <p:cxnSp>
        <p:nvCxnSpPr>
          <p:cNvPr id="5" name="Straight Connector 4">
            <a:extLst>
              <a:ext uri="{FF2B5EF4-FFF2-40B4-BE49-F238E27FC236}">
                <a16:creationId xmlns:a16="http://schemas.microsoft.com/office/drawing/2014/main" id="{504B40BC-21B9-4D12-8535-D9C29D99F968}"/>
              </a:ext>
            </a:extLst>
          </p:cNvPr>
          <p:cNvCxnSpPr/>
          <p:nvPr userDrawn="1"/>
        </p:nvCxnSpPr>
        <p:spPr>
          <a:xfrm>
            <a:off x="23643820" y="446240"/>
            <a:ext cx="476655"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65B6781-0284-4FF4-9C39-1E697832CCB5}"/>
              </a:ext>
            </a:extLst>
          </p:cNvPr>
          <p:cNvCxnSpPr>
            <a:cxnSpLocks/>
          </p:cNvCxnSpPr>
          <p:nvPr userDrawn="1"/>
        </p:nvCxnSpPr>
        <p:spPr>
          <a:xfrm>
            <a:off x="23643820" y="538088"/>
            <a:ext cx="203510"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FE7EC0D-F0F0-4288-868F-D1A462C8D492}"/>
              </a:ext>
            </a:extLst>
          </p:cNvPr>
          <p:cNvCxnSpPr>
            <a:cxnSpLocks/>
          </p:cNvCxnSpPr>
          <p:nvPr userDrawn="1"/>
        </p:nvCxnSpPr>
        <p:spPr>
          <a:xfrm>
            <a:off x="23643820" y="629936"/>
            <a:ext cx="362713"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29CC7530-A671-4661-A267-47CAC7E2FF44}"/>
              </a:ext>
            </a:extLst>
          </p:cNvPr>
          <p:cNvGrpSpPr/>
          <p:nvPr userDrawn="1"/>
        </p:nvGrpSpPr>
        <p:grpSpPr>
          <a:xfrm>
            <a:off x="23635923" y="1356954"/>
            <a:ext cx="492444" cy="1732470"/>
            <a:chOff x="232186" y="1356954"/>
            <a:chExt cx="492444" cy="1732470"/>
          </a:xfrm>
        </p:grpSpPr>
        <p:sp>
          <p:nvSpPr>
            <p:cNvPr id="9" name="Rectangle 8">
              <a:extLst>
                <a:ext uri="{FF2B5EF4-FFF2-40B4-BE49-F238E27FC236}">
                  <a16:creationId xmlns:a16="http://schemas.microsoft.com/office/drawing/2014/main" id="{BC58E2E0-3292-4E74-A22D-947EED6AA7AC}"/>
                </a:ext>
              </a:extLst>
            </p:cNvPr>
            <p:cNvSpPr/>
            <p:nvPr userDrawn="1"/>
          </p:nvSpPr>
          <p:spPr>
            <a:xfrm>
              <a:off x="232186" y="1992356"/>
              <a:ext cx="492443" cy="461665"/>
            </a:xfrm>
            <a:prstGeom prst="rect">
              <a:avLst/>
            </a:prstGeom>
          </p:spPr>
          <p:txBody>
            <a:bodyPr wrap="none" anchor="ctr">
              <a:spAutoFit/>
            </a:bodyPr>
            <a:lstStyle/>
            <a:p>
              <a:pPr algn="ctr"/>
              <a:r>
                <a:rPr lang="en-US" sz="2400">
                  <a:solidFill>
                    <a:srgbClr val="314792">
                      <a:alpha val="49000"/>
                    </a:srgbClr>
                  </a:solidFill>
                  <a:latin typeface="Designball-Social-01" pitchFamily="2" charset="0"/>
                </a:rPr>
                <a:t>b</a:t>
              </a:r>
            </a:p>
          </p:txBody>
        </p:sp>
        <p:sp>
          <p:nvSpPr>
            <p:cNvPr id="10" name="Rectangle 9">
              <a:extLst>
                <a:ext uri="{FF2B5EF4-FFF2-40B4-BE49-F238E27FC236}">
                  <a16:creationId xmlns:a16="http://schemas.microsoft.com/office/drawing/2014/main" id="{9204B764-23BF-41EC-BF35-4E759ABDC120}"/>
                </a:ext>
              </a:extLst>
            </p:cNvPr>
            <p:cNvSpPr/>
            <p:nvPr userDrawn="1"/>
          </p:nvSpPr>
          <p:spPr>
            <a:xfrm>
              <a:off x="232186" y="1356954"/>
              <a:ext cx="492443" cy="461665"/>
            </a:xfrm>
            <a:prstGeom prst="rect">
              <a:avLst/>
            </a:prstGeom>
          </p:spPr>
          <p:txBody>
            <a:bodyPr wrap="none" anchor="ctr">
              <a:spAutoFit/>
            </a:bodyPr>
            <a:lstStyle/>
            <a:p>
              <a:pPr algn="ctr"/>
              <a:r>
                <a:rPr lang="en-US" sz="2400">
                  <a:solidFill>
                    <a:srgbClr val="314792">
                      <a:alpha val="49000"/>
                    </a:srgbClr>
                  </a:solidFill>
                  <a:latin typeface="Designball-Social-01" pitchFamily="2" charset="0"/>
                </a:rPr>
                <a:t>C</a:t>
              </a:r>
            </a:p>
          </p:txBody>
        </p:sp>
        <p:sp>
          <p:nvSpPr>
            <p:cNvPr id="11" name="Rectangle 10">
              <a:extLst>
                <a:ext uri="{FF2B5EF4-FFF2-40B4-BE49-F238E27FC236}">
                  <a16:creationId xmlns:a16="http://schemas.microsoft.com/office/drawing/2014/main" id="{D900F3B3-A1A6-4A4A-9768-B08A60BCF080}"/>
                </a:ext>
              </a:extLst>
            </p:cNvPr>
            <p:cNvSpPr/>
            <p:nvPr userDrawn="1"/>
          </p:nvSpPr>
          <p:spPr>
            <a:xfrm>
              <a:off x="232187" y="2627759"/>
              <a:ext cx="492443" cy="461665"/>
            </a:xfrm>
            <a:prstGeom prst="rect">
              <a:avLst/>
            </a:prstGeom>
          </p:spPr>
          <p:txBody>
            <a:bodyPr wrap="none" anchor="ctr">
              <a:spAutoFit/>
            </a:bodyPr>
            <a:lstStyle/>
            <a:p>
              <a:pPr algn="ctr"/>
              <a:r>
                <a:rPr lang="en-US" sz="2400">
                  <a:solidFill>
                    <a:srgbClr val="314792">
                      <a:alpha val="49000"/>
                    </a:srgbClr>
                  </a:solidFill>
                  <a:latin typeface="Designball-Social-01" pitchFamily="2" charset="0"/>
                </a:rPr>
                <a:t>c</a:t>
              </a:r>
            </a:p>
          </p:txBody>
        </p:sp>
        <p:sp>
          <p:nvSpPr>
            <p:cNvPr id="12" name="Rectangle 11">
              <a:hlinkClick r:id="rId2"/>
              <a:extLst>
                <a:ext uri="{FF2B5EF4-FFF2-40B4-BE49-F238E27FC236}">
                  <a16:creationId xmlns:a16="http://schemas.microsoft.com/office/drawing/2014/main" id="{C1510384-2C3D-4EBE-BD59-99BB4F7B1D95}"/>
                </a:ext>
              </a:extLst>
            </p:cNvPr>
            <p:cNvSpPr/>
            <p:nvPr userDrawn="1"/>
          </p:nvSpPr>
          <p:spPr>
            <a:xfrm>
              <a:off x="311927" y="200584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314792">
                    <a:alpha val="49000"/>
                  </a:srgbClr>
                </a:solidFill>
              </a:endParaRPr>
            </a:p>
          </p:txBody>
        </p:sp>
        <p:sp>
          <p:nvSpPr>
            <p:cNvPr id="13" name="Rectangle 12">
              <a:hlinkClick r:id="rId3"/>
              <a:extLst>
                <a:ext uri="{FF2B5EF4-FFF2-40B4-BE49-F238E27FC236}">
                  <a16:creationId xmlns:a16="http://schemas.microsoft.com/office/drawing/2014/main" id="{E820DE5E-C61D-42D9-9F6F-1E352E9F4232}"/>
                </a:ext>
              </a:extLst>
            </p:cNvPr>
            <p:cNvSpPr/>
            <p:nvPr userDrawn="1"/>
          </p:nvSpPr>
          <p:spPr>
            <a:xfrm>
              <a:off x="311927" y="137507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314792">
                    <a:alpha val="49000"/>
                  </a:srgbClr>
                </a:solidFill>
              </a:endParaRPr>
            </a:p>
          </p:txBody>
        </p:sp>
        <p:sp>
          <p:nvSpPr>
            <p:cNvPr id="14" name="Rectangle 13">
              <a:hlinkClick r:id="rId4"/>
              <a:extLst>
                <a:ext uri="{FF2B5EF4-FFF2-40B4-BE49-F238E27FC236}">
                  <a16:creationId xmlns:a16="http://schemas.microsoft.com/office/drawing/2014/main" id="{D6187E50-754A-44EE-BA02-05EBB604955C}"/>
                </a:ext>
              </a:extLst>
            </p:cNvPr>
            <p:cNvSpPr/>
            <p:nvPr userDrawn="1"/>
          </p:nvSpPr>
          <p:spPr>
            <a:xfrm>
              <a:off x="311927" y="2636618"/>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314792">
                    <a:alpha val="49000"/>
                  </a:srgbClr>
                </a:solidFill>
              </a:endParaRPr>
            </a:p>
          </p:txBody>
        </p:sp>
      </p:grpSp>
      <p:cxnSp>
        <p:nvCxnSpPr>
          <p:cNvPr id="16" name="Straight Connector 15">
            <a:extLst>
              <a:ext uri="{FF2B5EF4-FFF2-40B4-BE49-F238E27FC236}">
                <a16:creationId xmlns:a16="http://schemas.microsoft.com/office/drawing/2014/main" id="{19D26279-CF3F-44FD-A4E8-B89D5F761927}"/>
              </a:ext>
            </a:extLst>
          </p:cNvPr>
          <p:cNvCxnSpPr/>
          <p:nvPr userDrawn="1"/>
        </p:nvCxnSpPr>
        <p:spPr>
          <a:xfrm>
            <a:off x="23403737" y="0"/>
            <a:ext cx="0" cy="13716000"/>
          </a:xfrm>
          <a:prstGeom prst="line">
            <a:avLst/>
          </a:prstGeom>
          <a:ln w="25400">
            <a:solidFill>
              <a:srgbClr val="EBECF1"/>
            </a:solidFill>
          </a:ln>
        </p:spPr>
        <p:style>
          <a:lnRef idx="1">
            <a:schemeClr val="accent1"/>
          </a:lnRef>
          <a:fillRef idx="0">
            <a:schemeClr val="accent1"/>
          </a:fillRef>
          <a:effectRef idx="0">
            <a:schemeClr val="accent1"/>
          </a:effectRef>
          <a:fontRef idx="minor">
            <a:schemeClr val="tx1"/>
          </a:fontRef>
        </p:style>
      </p:cxnSp>
      <p:sp>
        <p:nvSpPr>
          <p:cNvPr id="21" name="Picture Placeholder 20">
            <a:extLst>
              <a:ext uri="{FF2B5EF4-FFF2-40B4-BE49-F238E27FC236}">
                <a16:creationId xmlns:a16="http://schemas.microsoft.com/office/drawing/2014/main" id="{B0F76354-D06E-4152-AB8B-A3C3D1D84C1A}"/>
              </a:ext>
            </a:extLst>
          </p:cNvPr>
          <p:cNvSpPr>
            <a:spLocks noGrp="1"/>
          </p:cNvSpPr>
          <p:nvPr>
            <p:ph type="pic" sz="quarter" idx="11"/>
          </p:nvPr>
        </p:nvSpPr>
        <p:spPr>
          <a:xfrm>
            <a:off x="3111335" y="855023"/>
            <a:ext cx="11863449" cy="12207817"/>
          </a:xfrm>
          <a:custGeom>
            <a:avLst/>
            <a:gdLst>
              <a:gd name="connsiteX0" fmla="*/ 0 w 11863449"/>
              <a:gd name="connsiteY0" fmla="*/ 0 h 12207817"/>
              <a:gd name="connsiteX1" fmla="*/ 11863449 w 11863449"/>
              <a:gd name="connsiteY1" fmla="*/ 0 h 12207817"/>
              <a:gd name="connsiteX2" fmla="*/ 11863449 w 11863449"/>
              <a:gd name="connsiteY2" fmla="*/ 12207817 h 12207817"/>
              <a:gd name="connsiteX3" fmla="*/ 0 w 11863449"/>
              <a:gd name="connsiteY3" fmla="*/ 12207817 h 12207817"/>
            </a:gdLst>
            <a:ahLst/>
            <a:cxnLst>
              <a:cxn ang="0">
                <a:pos x="connsiteX0" y="connsiteY0"/>
              </a:cxn>
              <a:cxn ang="0">
                <a:pos x="connsiteX1" y="connsiteY1"/>
              </a:cxn>
              <a:cxn ang="0">
                <a:pos x="connsiteX2" y="connsiteY2"/>
              </a:cxn>
              <a:cxn ang="0">
                <a:pos x="connsiteX3" y="connsiteY3"/>
              </a:cxn>
            </a:cxnLst>
            <a:rect l="l" t="t" r="r" b="b"/>
            <a:pathLst>
              <a:path w="11863449" h="12207817">
                <a:moveTo>
                  <a:pt x="0" y="0"/>
                </a:moveTo>
                <a:lnTo>
                  <a:pt x="11863449" y="0"/>
                </a:lnTo>
                <a:lnTo>
                  <a:pt x="11863449" y="12207817"/>
                </a:lnTo>
                <a:lnTo>
                  <a:pt x="0" y="12207817"/>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2063552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1500" fill="hold"/>
                                        <p:tgtEl>
                                          <p:spTgt spid="21"/>
                                        </p:tgtEl>
                                        <p:attrNameLst>
                                          <p:attrName>ppt_x</p:attrName>
                                        </p:attrNameLst>
                                      </p:cBhvr>
                                      <p:tavLst>
                                        <p:tav tm="0">
                                          <p:val>
                                            <p:strVal val="#ppt_x"/>
                                          </p:val>
                                        </p:tav>
                                        <p:tav tm="100000">
                                          <p:val>
                                            <p:strVal val="#ppt_x"/>
                                          </p:val>
                                        </p:tav>
                                      </p:tavLst>
                                    </p:anim>
                                    <p:anim calcmode="lin" valueType="num">
                                      <p:cBhvr additive="base">
                                        <p:cTn id="8" dur="1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ED1674B-7819-4290-8EC6-DD14B5462434}"/>
              </a:ext>
            </a:extLst>
          </p:cNvPr>
          <p:cNvSpPr/>
          <p:nvPr userDrawn="1"/>
        </p:nvSpPr>
        <p:spPr>
          <a:xfrm>
            <a:off x="0" y="0"/>
            <a:ext cx="983438" cy="13716000"/>
          </a:xfrm>
          <a:prstGeom prst="rect">
            <a:avLst/>
          </a:prstGeom>
          <a:solidFill>
            <a:srgbClr val="FFFFFF"/>
          </a:solidFill>
          <a:ln>
            <a:noFill/>
          </a:ln>
          <a:effectLst>
            <a:outerShdw blurRad="952500" dist="215900" algn="l" rotWithShape="0">
              <a:schemeClr val="accent1">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862FAAB3-2BD3-4B4B-8F68-CA607194A7CD}"/>
              </a:ext>
            </a:extLst>
          </p:cNvPr>
          <p:cNvSpPr txBox="1"/>
          <p:nvPr userDrawn="1"/>
        </p:nvSpPr>
        <p:spPr>
          <a:xfrm rot="16200000">
            <a:off x="-770077" y="11875706"/>
            <a:ext cx="2523593" cy="584775"/>
          </a:xfrm>
          <a:prstGeom prst="rect">
            <a:avLst/>
          </a:prstGeom>
          <a:noFill/>
        </p:spPr>
        <p:txBody>
          <a:bodyPr wrap="square" rtlCol="0">
            <a:spAutoFit/>
          </a:bodyPr>
          <a:lstStyle/>
          <a:p>
            <a:pPr algn="l"/>
            <a:r>
              <a:rPr lang="en-US" sz="3200" b="0">
                <a:solidFill>
                  <a:schemeClr val="accent1"/>
                </a:solidFill>
                <a:latin typeface="Open Sans Extrabold" panose="020B0906030804020204" pitchFamily="34" charset="0"/>
                <a:ea typeface="Open Sans Extrabold" panose="020B0906030804020204" pitchFamily="34" charset="0"/>
                <a:cs typeface="Open Sans Extrabold" panose="020B0906030804020204" pitchFamily="34" charset="0"/>
              </a:rPr>
              <a:t>Massive X</a:t>
            </a:r>
          </a:p>
        </p:txBody>
      </p:sp>
      <p:sp>
        <p:nvSpPr>
          <p:cNvPr id="4" name="Slide Number Placeholder 5">
            <a:extLst>
              <a:ext uri="{FF2B5EF4-FFF2-40B4-BE49-F238E27FC236}">
                <a16:creationId xmlns:a16="http://schemas.microsoft.com/office/drawing/2014/main" id="{EE3CA0C5-696B-4035-8328-04E507A14E6E}"/>
              </a:ext>
            </a:extLst>
          </p:cNvPr>
          <p:cNvSpPr txBox="1">
            <a:spLocks/>
          </p:cNvSpPr>
          <p:nvPr userDrawn="1"/>
        </p:nvSpPr>
        <p:spPr>
          <a:xfrm>
            <a:off x="329437" y="6566619"/>
            <a:ext cx="324565" cy="582761"/>
          </a:xfrm>
          <a:prstGeom prst="rect">
            <a:avLst/>
          </a:prstGeom>
        </p:spPr>
        <p:txBody>
          <a:bodyPr vert="horz" wrap="none" lIns="121920" tIns="60960" rIns="121920" bIns="6096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2400" b="1" smtClean="0">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rPr>
              <a:pPr algn="ctr"/>
              <a:t>‹#›</a:t>
            </a:fld>
            <a:endParaRPr lang="en-US" sz="1400" b="1">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endParaRPr>
          </a:p>
        </p:txBody>
      </p:sp>
      <p:cxnSp>
        <p:nvCxnSpPr>
          <p:cNvPr id="5" name="Straight Connector 4">
            <a:extLst>
              <a:ext uri="{FF2B5EF4-FFF2-40B4-BE49-F238E27FC236}">
                <a16:creationId xmlns:a16="http://schemas.microsoft.com/office/drawing/2014/main" id="{504B40BC-21B9-4D12-8535-D9C29D99F968}"/>
              </a:ext>
            </a:extLst>
          </p:cNvPr>
          <p:cNvCxnSpPr/>
          <p:nvPr userDrawn="1"/>
        </p:nvCxnSpPr>
        <p:spPr>
          <a:xfrm>
            <a:off x="240083" y="446240"/>
            <a:ext cx="476655"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65B6781-0284-4FF4-9C39-1E697832CCB5}"/>
              </a:ext>
            </a:extLst>
          </p:cNvPr>
          <p:cNvCxnSpPr>
            <a:cxnSpLocks/>
          </p:cNvCxnSpPr>
          <p:nvPr userDrawn="1"/>
        </p:nvCxnSpPr>
        <p:spPr>
          <a:xfrm>
            <a:off x="240083" y="538088"/>
            <a:ext cx="203510"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FE7EC0D-F0F0-4288-868F-D1A462C8D492}"/>
              </a:ext>
            </a:extLst>
          </p:cNvPr>
          <p:cNvCxnSpPr>
            <a:cxnSpLocks/>
          </p:cNvCxnSpPr>
          <p:nvPr userDrawn="1"/>
        </p:nvCxnSpPr>
        <p:spPr>
          <a:xfrm>
            <a:off x="240083" y="629936"/>
            <a:ext cx="362713"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29CC7530-A671-4661-A267-47CAC7E2FF44}"/>
              </a:ext>
            </a:extLst>
          </p:cNvPr>
          <p:cNvGrpSpPr/>
          <p:nvPr userDrawn="1"/>
        </p:nvGrpSpPr>
        <p:grpSpPr>
          <a:xfrm>
            <a:off x="232186" y="1356954"/>
            <a:ext cx="492444" cy="1732470"/>
            <a:chOff x="232186" y="1356954"/>
            <a:chExt cx="492444" cy="1732470"/>
          </a:xfrm>
        </p:grpSpPr>
        <p:sp>
          <p:nvSpPr>
            <p:cNvPr id="9" name="Rectangle 8">
              <a:extLst>
                <a:ext uri="{FF2B5EF4-FFF2-40B4-BE49-F238E27FC236}">
                  <a16:creationId xmlns:a16="http://schemas.microsoft.com/office/drawing/2014/main" id="{BC58E2E0-3292-4E74-A22D-947EED6AA7AC}"/>
                </a:ext>
              </a:extLst>
            </p:cNvPr>
            <p:cNvSpPr/>
            <p:nvPr userDrawn="1"/>
          </p:nvSpPr>
          <p:spPr>
            <a:xfrm>
              <a:off x="232186" y="1992356"/>
              <a:ext cx="492443" cy="461665"/>
            </a:xfrm>
            <a:prstGeom prst="rect">
              <a:avLst/>
            </a:prstGeom>
          </p:spPr>
          <p:txBody>
            <a:bodyPr wrap="none" anchor="ctr">
              <a:spAutoFit/>
            </a:bodyPr>
            <a:lstStyle/>
            <a:p>
              <a:pPr algn="ctr"/>
              <a:r>
                <a:rPr lang="en-US" sz="2400">
                  <a:solidFill>
                    <a:srgbClr val="314792">
                      <a:alpha val="49000"/>
                    </a:srgbClr>
                  </a:solidFill>
                  <a:latin typeface="Designball-Social-01" pitchFamily="2" charset="0"/>
                </a:rPr>
                <a:t>b</a:t>
              </a:r>
            </a:p>
          </p:txBody>
        </p:sp>
        <p:sp>
          <p:nvSpPr>
            <p:cNvPr id="10" name="Rectangle 9">
              <a:extLst>
                <a:ext uri="{FF2B5EF4-FFF2-40B4-BE49-F238E27FC236}">
                  <a16:creationId xmlns:a16="http://schemas.microsoft.com/office/drawing/2014/main" id="{9204B764-23BF-41EC-BF35-4E759ABDC120}"/>
                </a:ext>
              </a:extLst>
            </p:cNvPr>
            <p:cNvSpPr/>
            <p:nvPr userDrawn="1"/>
          </p:nvSpPr>
          <p:spPr>
            <a:xfrm>
              <a:off x="232186" y="1356954"/>
              <a:ext cx="492443" cy="461665"/>
            </a:xfrm>
            <a:prstGeom prst="rect">
              <a:avLst/>
            </a:prstGeom>
          </p:spPr>
          <p:txBody>
            <a:bodyPr wrap="none" anchor="ctr">
              <a:spAutoFit/>
            </a:bodyPr>
            <a:lstStyle/>
            <a:p>
              <a:pPr algn="ctr"/>
              <a:r>
                <a:rPr lang="en-US" sz="2400">
                  <a:solidFill>
                    <a:srgbClr val="314792">
                      <a:alpha val="49000"/>
                    </a:srgbClr>
                  </a:solidFill>
                  <a:latin typeface="Designball-Social-01" pitchFamily="2" charset="0"/>
                </a:rPr>
                <a:t>C</a:t>
              </a:r>
            </a:p>
          </p:txBody>
        </p:sp>
        <p:sp>
          <p:nvSpPr>
            <p:cNvPr id="11" name="Rectangle 10">
              <a:extLst>
                <a:ext uri="{FF2B5EF4-FFF2-40B4-BE49-F238E27FC236}">
                  <a16:creationId xmlns:a16="http://schemas.microsoft.com/office/drawing/2014/main" id="{D900F3B3-A1A6-4A4A-9768-B08A60BCF080}"/>
                </a:ext>
              </a:extLst>
            </p:cNvPr>
            <p:cNvSpPr/>
            <p:nvPr userDrawn="1"/>
          </p:nvSpPr>
          <p:spPr>
            <a:xfrm>
              <a:off x="232187" y="2627759"/>
              <a:ext cx="492443" cy="461665"/>
            </a:xfrm>
            <a:prstGeom prst="rect">
              <a:avLst/>
            </a:prstGeom>
          </p:spPr>
          <p:txBody>
            <a:bodyPr wrap="none" anchor="ctr">
              <a:spAutoFit/>
            </a:bodyPr>
            <a:lstStyle/>
            <a:p>
              <a:pPr algn="ctr"/>
              <a:r>
                <a:rPr lang="en-US" sz="2400">
                  <a:solidFill>
                    <a:srgbClr val="314792">
                      <a:alpha val="49000"/>
                    </a:srgbClr>
                  </a:solidFill>
                  <a:latin typeface="Designball-Social-01" pitchFamily="2" charset="0"/>
                </a:rPr>
                <a:t>c</a:t>
              </a:r>
            </a:p>
          </p:txBody>
        </p:sp>
        <p:sp>
          <p:nvSpPr>
            <p:cNvPr id="12" name="Rectangle 11">
              <a:hlinkClick r:id="rId2"/>
              <a:extLst>
                <a:ext uri="{FF2B5EF4-FFF2-40B4-BE49-F238E27FC236}">
                  <a16:creationId xmlns:a16="http://schemas.microsoft.com/office/drawing/2014/main" id="{C1510384-2C3D-4EBE-BD59-99BB4F7B1D95}"/>
                </a:ext>
              </a:extLst>
            </p:cNvPr>
            <p:cNvSpPr/>
            <p:nvPr userDrawn="1"/>
          </p:nvSpPr>
          <p:spPr>
            <a:xfrm>
              <a:off x="311927" y="200584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314792">
                    <a:alpha val="49000"/>
                  </a:srgbClr>
                </a:solidFill>
              </a:endParaRPr>
            </a:p>
          </p:txBody>
        </p:sp>
        <p:sp>
          <p:nvSpPr>
            <p:cNvPr id="13" name="Rectangle 12">
              <a:hlinkClick r:id="rId3"/>
              <a:extLst>
                <a:ext uri="{FF2B5EF4-FFF2-40B4-BE49-F238E27FC236}">
                  <a16:creationId xmlns:a16="http://schemas.microsoft.com/office/drawing/2014/main" id="{E820DE5E-C61D-42D9-9F6F-1E352E9F4232}"/>
                </a:ext>
              </a:extLst>
            </p:cNvPr>
            <p:cNvSpPr/>
            <p:nvPr userDrawn="1"/>
          </p:nvSpPr>
          <p:spPr>
            <a:xfrm>
              <a:off x="311927" y="137507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314792">
                    <a:alpha val="49000"/>
                  </a:srgbClr>
                </a:solidFill>
              </a:endParaRPr>
            </a:p>
          </p:txBody>
        </p:sp>
        <p:sp>
          <p:nvSpPr>
            <p:cNvPr id="14" name="Rectangle 13">
              <a:hlinkClick r:id="rId4"/>
              <a:extLst>
                <a:ext uri="{FF2B5EF4-FFF2-40B4-BE49-F238E27FC236}">
                  <a16:creationId xmlns:a16="http://schemas.microsoft.com/office/drawing/2014/main" id="{D6187E50-754A-44EE-BA02-05EBB604955C}"/>
                </a:ext>
              </a:extLst>
            </p:cNvPr>
            <p:cNvSpPr/>
            <p:nvPr userDrawn="1"/>
          </p:nvSpPr>
          <p:spPr>
            <a:xfrm>
              <a:off x="311927" y="2636618"/>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314792">
                    <a:alpha val="49000"/>
                  </a:srgbClr>
                </a:solidFill>
              </a:endParaRPr>
            </a:p>
          </p:txBody>
        </p:sp>
      </p:grpSp>
      <p:cxnSp>
        <p:nvCxnSpPr>
          <p:cNvPr id="16" name="Straight Connector 15">
            <a:extLst>
              <a:ext uri="{FF2B5EF4-FFF2-40B4-BE49-F238E27FC236}">
                <a16:creationId xmlns:a16="http://schemas.microsoft.com/office/drawing/2014/main" id="{19D26279-CF3F-44FD-A4E8-B89D5F761927}"/>
              </a:ext>
            </a:extLst>
          </p:cNvPr>
          <p:cNvCxnSpPr/>
          <p:nvPr userDrawn="1"/>
        </p:nvCxnSpPr>
        <p:spPr>
          <a:xfrm>
            <a:off x="983438" y="0"/>
            <a:ext cx="0" cy="13716000"/>
          </a:xfrm>
          <a:prstGeom prst="line">
            <a:avLst/>
          </a:prstGeom>
          <a:ln w="25400">
            <a:solidFill>
              <a:srgbClr val="EBECF1"/>
            </a:solidFill>
          </a:ln>
        </p:spPr>
        <p:style>
          <a:lnRef idx="1">
            <a:schemeClr val="accent1"/>
          </a:lnRef>
          <a:fillRef idx="0">
            <a:schemeClr val="accent1"/>
          </a:fillRef>
          <a:effectRef idx="0">
            <a:schemeClr val="accent1"/>
          </a:effectRef>
          <a:fontRef idx="minor">
            <a:schemeClr val="tx1"/>
          </a:fontRef>
        </p:style>
      </p:cxnSp>
      <p:sp>
        <p:nvSpPr>
          <p:cNvPr id="19" name="Picture Placeholder 18">
            <a:extLst>
              <a:ext uri="{FF2B5EF4-FFF2-40B4-BE49-F238E27FC236}">
                <a16:creationId xmlns:a16="http://schemas.microsoft.com/office/drawing/2014/main" id="{D366E0EA-E4A8-489F-B34D-4A3DA1089D60}"/>
              </a:ext>
            </a:extLst>
          </p:cNvPr>
          <p:cNvSpPr>
            <a:spLocks noGrp="1"/>
          </p:cNvSpPr>
          <p:nvPr>
            <p:ph type="pic" sz="quarter" idx="11"/>
          </p:nvPr>
        </p:nvSpPr>
        <p:spPr>
          <a:xfrm>
            <a:off x="8865417" y="3528433"/>
            <a:ext cx="6656340" cy="6659134"/>
          </a:xfrm>
          <a:custGeom>
            <a:avLst/>
            <a:gdLst>
              <a:gd name="connsiteX0" fmla="*/ 4425705 w 8851410"/>
              <a:gd name="connsiteY0" fmla="*/ 0 h 8855126"/>
              <a:gd name="connsiteX1" fmla="*/ 7060189 w 8851410"/>
              <a:gd name="connsiteY1" fmla="*/ 1091180 h 8855126"/>
              <a:gd name="connsiteX2" fmla="*/ 7760688 w 8851410"/>
              <a:gd name="connsiteY2" fmla="*/ 1791973 h 8855126"/>
              <a:gd name="connsiteX3" fmla="*/ 7760688 w 8851410"/>
              <a:gd name="connsiteY3" fmla="*/ 7063153 h 8855126"/>
              <a:gd name="connsiteX4" fmla="*/ 7060189 w 8851410"/>
              <a:gd name="connsiteY4" fmla="*/ 7763946 h 8855126"/>
              <a:gd name="connsiteX5" fmla="*/ 1791221 w 8851410"/>
              <a:gd name="connsiteY5" fmla="*/ 7763946 h 8855126"/>
              <a:gd name="connsiteX6" fmla="*/ 1090722 w 8851410"/>
              <a:gd name="connsiteY6" fmla="*/ 7063153 h 8855126"/>
              <a:gd name="connsiteX7" fmla="*/ 1090722 w 8851410"/>
              <a:gd name="connsiteY7" fmla="*/ 1791973 h 8855126"/>
              <a:gd name="connsiteX8" fmla="*/ 1791221 w 8851410"/>
              <a:gd name="connsiteY8" fmla="*/ 1091180 h 8855126"/>
              <a:gd name="connsiteX9" fmla="*/ 4425705 w 8851410"/>
              <a:gd name="connsiteY9" fmla="*/ 0 h 8855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851410" h="8855126">
                <a:moveTo>
                  <a:pt x="4425705" y="0"/>
                </a:moveTo>
                <a:cubicBezTo>
                  <a:pt x="5379373" y="0"/>
                  <a:pt x="6333041" y="363727"/>
                  <a:pt x="7060189" y="1091180"/>
                </a:cubicBezTo>
                <a:cubicBezTo>
                  <a:pt x="7760688" y="1791973"/>
                  <a:pt x="7760688" y="1791973"/>
                  <a:pt x="7760688" y="1791973"/>
                </a:cubicBezTo>
                <a:cubicBezTo>
                  <a:pt x="9214984" y="3246880"/>
                  <a:pt x="9214984" y="5608247"/>
                  <a:pt x="7760688" y="7063153"/>
                </a:cubicBezTo>
                <a:cubicBezTo>
                  <a:pt x="7060189" y="7763946"/>
                  <a:pt x="7060189" y="7763946"/>
                  <a:pt x="7060189" y="7763946"/>
                </a:cubicBezTo>
                <a:cubicBezTo>
                  <a:pt x="5605893" y="9218853"/>
                  <a:pt x="3245517" y="9218853"/>
                  <a:pt x="1791221" y="7763946"/>
                </a:cubicBezTo>
                <a:cubicBezTo>
                  <a:pt x="1090722" y="7063153"/>
                  <a:pt x="1090722" y="7063153"/>
                  <a:pt x="1090722" y="7063153"/>
                </a:cubicBezTo>
                <a:cubicBezTo>
                  <a:pt x="-363574" y="5608247"/>
                  <a:pt x="-363574" y="3246880"/>
                  <a:pt x="1090722" y="1791973"/>
                </a:cubicBezTo>
                <a:cubicBezTo>
                  <a:pt x="1791221" y="1091180"/>
                  <a:pt x="1791221" y="1091180"/>
                  <a:pt x="1791221" y="1091180"/>
                </a:cubicBezTo>
                <a:cubicBezTo>
                  <a:pt x="2518369" y="363727"/>
                  <a:pt x="3472037" y="0"/>
                  <a:pt x="4425705"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401232475"/>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ED1674B-7819-4290-8EC6-DD14B5462434}"/>
              </a:ext>
            </a:extLst>
          </p:cNvPr>
          <p:cNvSpPr/>
          <p:nvPr userDrawn="1"/>
        </p:nvSpPr>
        <p:spPr>
          <a:xfrm>
            <a:off x="0" y="0"/>
            <a:ext cx="983438" cy="13716000"/>
          </a:xfrm>
          <a:prstGeom prst="rect">
            <a:avLst/>
          </a:prstGeom>
          <a:solidFill>
            <a:srgbClr val="FFFFFF"/>
          </a:solidFill>
          <a:ln>
            <a:noFill/>
          </a:ln>
          <a:effectLst>
            <a:outerShdw blurRad="952500" dist="215900" algn="l" rotWithShape="0">
              <a:schemeClr val="accent1">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862FAAB3-2BD3-4B4B-8F68-CA607194A7CD}"/>
              </a:ext>
            </a:extLst>
          </p:cNvPr>
          <p:cNvSpPr txBox="1"/>
          <p:nvPr userDrawn="1"/>
        </p:nvSpPr>
        <p:spPr>
          <a:xfrm rot="16200000">
            <a:off x="-770077" y="11875706"/>
            <a:ext cx="2523593" cy="584775"/>
          </a:xfrm>
          <a:prstGeom prst="rect">
            <a:avLst/>
          </a:prstGeom>
          <a:noFill/>
        </p:spPr>
        <p:txBody>
          <a:bodyPr wrap="square" rtlCol="0">
            <a:spAutoFit/>
          </a:bodyPr>
          <a:lstStyle/>
          <a:p>
            <a:pPr algn="l"/>
            <a:r>
              <a:rPr lang="en-US" sz="3200" b="0">
                <a:solidFill>
                  <a:schemeClr val="accent1"/>
                </a:solidFill>
                <a:latin typeface="Open Sans Extrabold" panose="020B0906030804020204" pitchFamily="34" charset="0"/>
                <a:ea typeface="Open Sans Extrabold" panose="020B0906030804020204" pitchFamily="34" charset="0"/>
                <a:cs typeface="Open Sans Extrabold" panose="020B0906030804020204" pitchFamily="34" charset="0"/>
              </a:rPr>
              <a:t>Massive X</a:t>
            </a:r>
          </a:p>
        </p:txBody>
      </p:sp>
      <p:sp>
        <p:nvSpPr>
          <p:cNvPr id="4" name="Slide Number Placeholder 5">
            <a:extLst>
              <a:ext uri="{FF2B5EF4-FFF2-40B4-BE49-F238E27FC236}">
                <a16:creationId xmlns:a16="http://schemas.microsoft.com/office/drawing/2014/main" id="{EE3CA0C5-696B-4035-8328-04E507A14E6E}"/>
              </a:ext>
            </a:extLst>
          </p:cNvPr>
          <p:cNvSpPr txBox="1">
            <a:spLocks/>
          </p:cNvSpPr>
          <p:nvPr userDrawn="1"/>
        </p:nvSpPr>
        <p:spPr>
          <a:xfrm>
            <a:off x="329437" y="6566619"/>
            <a:ext cx="324565" cy="582761"/>
          </a:xfrm>
          <a:prstGeom prst="rect">
            <a:avLst/>
          </a:prstGeom>
        </p:spPr>
        <p:txBody>
          <a:bodyPr vert="horz" wrap="none" lIns="121920" tIns="60960" rIns="121920" bIns="6096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2400" b="1" smtClean="0">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rPr>
              <a:pPr algn="ctr"/>
              <a:t>‹#›</a:t>
            </a:fld>
            <a:endParaRPr lang="en-US" sz="1400" b="1">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endParaRPr>
          </a:p>
        </p:txBody>
      </p:sp>
      <p:cxnSp>
        <p:nvCxnSpPr>
          <p:cNvPr id="5" name="Straight Connector 4">
            <a:extLst>
              <a:ext uri="{FF2B5EF4-FFF2-40B4-BE49-F238E27FC236}">
                <a16:creationId xmlns:a16="http://schemas.microsoft.com/office/drawing/2014/main" id="{504B40BC-21B9-4D12-8535-D9C29D99F968}"/>
              </a:ext>
            </a:extLst>
          </p:cNvPr>
          <p:cNvCxnSpPr/>
          <p:nvPr userDrawn="1"/>
        </p:nvCxnSpPr>
        <p:spPr>
          <a:xfrm>
            <a:off x="240083" y="446240"/>
            <a:ext cx="476655"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65B6781-0284-4FF4-9C39-1E697832CCB5}"/>
              </a:ext>
            </a:extLst>
          </p:cNvPr>
          <p:cNvCxnSpPr>
            <a:cxnSpLocks/>
          </p:cNvCxnSpPr>
          <p:nvPr userDrawn="1"/>
        </p:nvCxnSpPr>
        <p:spPr>
          <a:xfrm>
            <a:off x="240083" y="538088"/>
            <a:ext cx="203510"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FE7EC0D-F0F0-4288-868F-D1A462C8D492}"/>
              </a:ext>
            </a:extLst>
          </p:cNvPr>
          <p:cNvCxnSpPr>
            <a:cxnSpLocks/>
          </p:cNvCxnSpPr>
          <p:nvPr userDrawn="1"/>
        </p:nvCxnSpPr>
        <p:spPr>
          <a:xfrm>
            <a:off x="240083" y="629936"/>
            <a:ext cx="362713"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29CC7530-A671-4661-A267-47CAC7E2FF44}"/>
              </a:ext>
            </a:extLst>
          </p:cNvPr>
          <p:cNvGrpSpPr/>
          <p:nvPr userDrawn="1"/>
        </p:nvGrpSpPr>
        <p:grpSpPr>
          <a:xfrm>
            <a:off x="232186" y="1356954"/>
            <a:ext cx="492444" cy="1732470"/>
            <a:chOff x="232186" y="1356954"/>
            <a:chExt cx="492444" cy="1732470"/>
          </a:xfrm>
        </p:grpSpPr>
        <p:sp>
          <p:nvSpPr>
            <p:cNvPr id="9" name="Rectangle 8">
              <a:extLst>
                <a:ext uri="{FF2B5EF4-FFF2-40B4-BE49-F238E27FC236}">
                  <a16:creationId xmlns:a16="http://schemas.microsoft.com/office/drawing/2014/main" id="{BC58E2E0-3292-4E74-A22D-947EED6AA7AC}"/>
                </a:ext>
              </a:extLst>
            </p:cNvPr>
            <p:cNvSpPr/>
            <p:nvPr userDrawn="1"/>
          </p:nvSpPr>
          <p:spPr>
            <a:xfrm>
              <a:off x="232186" y="1992356"/>
              <a:ext cx="492443" cy="461665"/>
            </a:xfrm>
            <a:prstGeom prst="rect">
              <a:avLst/>
            </a:prstGeom>
          </p:spPr>
          <p:txBody>
            <a:bodyPr wrap="none" anchor="ctr">
              <a:spAutoFit/>
            </a:bodyPr>
            <a:lstStyle/>
            <a:p>
              <a:pPr algn="ctr"/>
              <a:r>
                <a:rPr lang="en-US" sz="2400">
                  <a:solidFill>
                    <a:srgbClr val="314792">
                      <a:alpha val="49000"/>
                    </a:srgbClr>
                  </a:solidFill>
                  <a:latin typeface="Designball-Social-01" pitchFamily="2" charset="0"/>
                </a:rPr>
                <a:t>b</a:t>
              </a:r>
            </a:p>
          </p:txBody>
        </p:sp>
        <p:sp>
          <p:nvSpPr>
            <p:cNvPr id="10" name="Rectangle 9">
              <a:extLst>
                <a:ext uri="{FF2B5EF4-FFF2-40B4-BE49-F238E27FC236}">
                  <a16:creationId xmlns:a16="http://schemas.microsoft.com/office/drawing/2014/main" id="{9204B764-23BF-41EC-BF35-4E759ABDC120}"/>
                </a:ext>
              </a:extLst>
            </p:cNvPr>
            <p:cNvSpPr/>
            <p:nvPr userDrawn="1"/>
          </p:nvSpPr>
          <p:spPr>
            <a:xfrm>
              <a:off x="232186" y="1356954"/>
              <a:ext cx="492443" cy="461665"/>
            </a:xfrm>
            <a:prstGeom prst="rect">
              <a:avLst/>
            </a:prstGeom>
          </p:spPr>
          <p:txBody>
            <a:bodyPr wrap="none" anchor="ctr">
              <a:spAutoFit/>
            </a:bodyPr>
            <a:lstStyle/>
            <a:p>
              <a:pPr algn="ctr"/>
              <a:r>
                <a:rPr lang="en-US" sz="2400">
                  <a:solidFill>
                    <a:srgbClr val="314792">
                      <a:alpha val="49000"/>
                    </a:srgbClr>
                  </a:solidFill>
                  <a:latin typeface="Designball-Social-01" pitchFamily="2" charset="0"/>
                </a:rPr>
                <a:t>C</a:t>
              </a:r>
            </a:p>
          </p:txBody>
        </p:sp>
        <p:sp>
          <p:nvSpPr>
            <p:cNvPr id="11" name="Rectangle 10">
              <a:extLst>
                <a:ext uri="{FF2B5EF4-FFF2-40B4-BE49-F238E27FC236}">
                  <a16:creationId xmlns:a16="http://schemas.microsoft.com/office/drawing/2014/main" id="{D900F3B3-A1A6-4A4A-9768-B08A60BCF080}"/>
                </a:ext>
              </a:extLst>
            </p:cNvPr>
            <p:cNvSpPr/>
            <p:nvPr userDrawn="1"/>
          </p:nvSpPr>
          <p:spPr>
            <a:xfrm>
              <a:off x="232187" y="2627759"/>
              <a:ext cx="492443" cy="461665"/>
            </a:xfrm>
            <a:prstGeom prst="rect">
              <a:avLst/>
            </a:prstGeom>
          </p:spPr>
          <p:txBody>
            <a:bodyPr wrap="none" anchor="ctr">
              <a:spAutoFit/>
            </a:bodyPr>
            <a:lstStyle/>
            <a:p>
              <a:pPr algn="ctr"/>
              <a:r>
                <a:rPr lang="en-US" sz="2400">
                  <a:solidFill>
                    <a:srgbClr val="314792">
                      <a:alpha val="49000"/>
                    </a:srgbClr>
                  </a:solidFill>
                  <a:latin typeface="Designball-Social-01" pitchFamily="2" charset="0"/>
                </a:rPr>
                <a:t>c</a:t>
              </a:r>
            </a:p>
          </p:txBody>
        </p:sp>
        <p:sp>
          <p:nvSpPr>
            <p:cNvPr id="12" name="Rectangle 11">
              <a:hlinkClick r:id="rId2"/>
              <a:extLst>
                <a:ext uri="{FF2B5EF4-FFF2-40B4-BE49-F238E27FC236}">
                  <a16:creationId xmlns:a16="http://schemas.microsoft.com/office/drawing/2014/main" id="{C1510384-2C3D-4EBE-BD59-99BB4F7B1D95}"/>
                </a:ext>
              </a:extLst>
            </p:cNvPr>
            <p:cNvSpPr/>
            <p:nvPr userDrawn="1"/>
          </p:nvSpPr>
          <p:spPr>
            <a:xfrm>
              <a:off x="311927" y="200584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314792">
                    <a:alpha val="49000"/>
                  </a:srgbClr>
                </a:solidFill>
              </a:endParaRPr>
            </a:p>
          </p:txBody>
        </p:sp>
        <p:sp>
          <p:nvSpPr>
            <p:cNvPr id="13" name="Rectangle 12">
              <a:hlinkClick r:id="rId3"/>
              <a:extLst>
                <a:ext uri="{FF2B5EF4-FFF2-40B4-BE49-F238E27FC236}">
                  <a16:creationId xmlns:a16="http://schemas.microsoft.com/office/drawing/2014/main" id="{E820DE5E-C61D-42D9-9F6F-1E352E9F4232}"/>
                </a:ext>
              </a:extLst>
            </p:cNvPr>
            <p:cNvSpPr/>
            <p:nvPr userDrawn="1"/>
          </p:nvSpPr>
          <p:spPr>
            <a:xfrm>
              <a:off x="311927" y="137507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314792">
                    <a:alpha val="49000"/>
                  </a:srgbClr>
                </a:solidFill>
              </a:endParaRPr>
            </a:p>
          </p:txBody>
        </p:sp>
        <p:sp>
          <p:nvSpPr>
            <p:cNvPr id="14" name="Rectangle 13">
              <a:hlinkClick r:id="rId4"/>
              <a:extLst>
                <a:ext uri="{FF2B5EF4-FFF2-40B4-BE49-F238E27FC236}">
                  <a16:creationId xmlns:a16="http://schemas.microsoft.com/office/drawing/2014/main" id="{D6187E50-754A-44EE-BA02-05EBB604955C}"/>
                </a:ext>
              </a:extLst>
            </p:cNvPr>
            <p:cNvSpPr/>
            <p:nvPr userDrawn="1"/>
          </p:nvSpPr>
          <p:spPr>
            <a:xfrm>
              <a:off x="311927" y="2636618"/>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314792">
                    <a:alpha val="49000"/>
                  </a:srgbClr>
                </a:solidFill>
              </a:endParaRPr>
            </a:p>
          </p:txBody>
        </p:sp>
      </p:grpSp>
      <p:cxnSp>
        <p:nvCxnSpPr>
          <p:cNvPr id="16" name="Straight Connector 15">
            <a:extLst>
              <a:ext uri="{FF2B5EF4-FFF2-40B4-BE49-F238E27FC236}">
                <a16:creationId xmlns:a16="http://schemas.microsoft.com/office/drawing/2014/main" id="{19D26279-CF3F-44FD-A4E8-B89D5F761927}"/>
              </a:ext>
            </a:extLst>
          </p:cNvPr>
          <p:cNvCxnSpPr/>
          <p:nvPr userDrawn="1"/>
        </p:nvCxnSpPr>
        <p:spPr>
          <a:xfrm>
            <a:off x="983438" y="0"/>
            <a:ext cx="0" cy="13716000"/>
          </a:xfrm>
          <a:prstGeom prst="line">
            <a:avLst/>
          </a:prstGeom>
          <a:ln w="25400">
            <a:solidFill>
              <a:srgbClr val="EBECF1"/>
            </a:solidFill>
          </a:ln>
        </p:spPr>
        <p:style>
          <a:lnRef idx="1">
            <a:schemeClr val="accent1"/>
          </a:lnRef>
          <a:fillRef idx="0">
            <a:schemeClr val="accent1"/>
          </a:fillRef>
          <a:effectRef idx="0">
            <a:schemeClr val="accent1"/>
          </a:effectRef>
          <a:fontRef idx="minor">
            <a:schemeClr val="tx1"/>
          </a:fontRef>
        </p:style>
      </p:cxnSp>
      <p:sp>
        <p:nvSpPr>
          <p:cNvPr id="21" name="Picture Placeholder 20">
            <a:extLst>
              <a:ext uri="{FF2B5EF4-FFF2-40B4-BE49-F238E27FC236}">
                <a16:creationId xmlns:a16="http://schemas.microsoft.com/office/drawing/2014/main" id="{D4A5C4B8-2A99-411B-991D-423AA8569ADC}"/>
              </a:ext>
            </a:extLst>
          </p:cNvPr>
          <p:cNvSpPr>
            <a:spLocks noGrp="1"/>
          </p:cNvSpPr>
          <p:nvPr>
            <p:ph type="pic" sz="quarter" idx="11"/>
          </p:nvPr>
        </p:nvSpPr>
        <p:spPr>
          <a:xfrm>
            <a:off x="8627669" y="3292082"/>
            <a:ext cx="7131836" cy="7131836"/>
          </a:xfrm>
          <a:custGeom>
            <a:avLst/>
            <a:gdLst>
              <a:gd name="connsiteX0" fmla="*/ 0 w 7131836"/>
              <a:gd name="connsiteY0" fmla="*/ 0 h 7131836"/>
              <a:gd name="connsiteX1" fmla="*/ 7131836 w 7131836"/>
              <a:gd name="connsiteY1" fmla="*/ 0 h 7131836"/>
              <a:gd name="connsiteX2" fmla="*/ 7131836 w 7131836"/>
              <a:gd name="connsiteY2" fmla="*/ 7131836 h 7131836"/>
              <a:gd name="connsiteX3" fmla="*/ 0 w 7131836"/>
              <a:gd name="connsiteY3" fmla="*/ 7131836 h 7131836"/>
            </a:gdLst>
            <a:ahLst/>
            <a:cxnLst>
              <a:cxn ang="0">
                <a:pos x="connsiteX0" y="connsiteY0"/>
              </a:cxn>
              <a:cxn ang="0">
                <a:pos x="connsiteX1" y="connsiteY1"/>
              </a:cxn>
              <a:cxn ang="0">
                <a:pos x="connsiteX2" y="connsiteY2"/>
              </a:cxn>
              <a:cxn ang="0">
                <a:pos x="connsiteX3" y="connsiteY3"/>
              </a:cxn>
            </a:cxnLst>
            <a:rect l="l" t="t" r="r" b="b"/>
            <a:pathLst>
              <a:path w="7131836" h="7131836">
                <a:moveTo>
                  <a:pt x="0" y="0"/>
                </a:moveTo>
                <a:lnTo>
                  <a:pt x="7131836" y="0"/>
                </a:lnTo>
                <a:lnTo>
                  <a:pt x="7131836" y="7131836"/>
                </a:lnTo>
                <a:lnTo>
                  <a:pt x="0" y="7131836"/>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1446169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1500" fill="hold"/>
                                        <p:tgtEl>
                                          <p:spTgt spid="21"/>
                                        </p:tgtEl>
                                        <p:attrNameLst>
                                          <p:attrName>ppt_x</p:attrName>
                                        </p:attrNameLst>
                                      </p:cBhvr>
                                      <p:tavLst>
                                        <p:tav tm="0">
                                          <p:val>
                                            <p:strVal val="#ppt_x"/>
                                          </p:val>
                                        </p:tav>
                                        <p:tav tm="100000">
                                          <p:val>
                                            <p:strVal val="#ppt_x"/>
                                          </p:val>
                                        </p:tav>
                                      </p:tavLst>
                                    </p:anim>
                                    <p:anim calcmode="lin" valueType="num">
                                      <p:cBhvr additive="base">
                                        <p:cTn id="8" dur="1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21" name="Picture Placeholder 20">
            <a:extLst>
              <a:ext uri="{FF2B5EF4-FFF2-40B4-BE49-F238E27FC236}">
                <a16:creationId xmlns:a16="http://schemas.microsoft.com/office/drawing/2014/main" id="{D4A5C4B8-2A99-411B-991D-423AA8569ADC}"/>
              </a:ext>
            </a:extLst>
          </p:cNvPr>
          <p:cNvSpPr>
            <a:spLocks noGrp="1"/>
          </p:cNvSpPr>
          <p:nvPr>
            <p:ph type="pic" sz="quarter" idx="11"/>
          </p:nvPr>
        </p:nvSpPr>
        <p:spPr>
          <a:xfrm>
            <a:off x="8832870" y="3473533"/>
            <a:ext cx="6721435" cy="6768935"/>
          </a:xfrm>
          <a:custGeom>
            <a:avLst/>
            <a:gdLst>
              <a:gd name="connsiteX0" fmla="*/ 0 w 7131836"/>
              <a:gd name="connsiteY0" fmla="*/ 0 h 7131836"/>
              <a:gd name="connsiteX1" fmla="*/ 7131836 w 7131836"/>
              <a:gd name="connsiteY1" fmla="*/ 0 h 7131836"/>
              <a:gd name="connsiteX2" fmla="*/ 7131836 w 7131836"/>
              <a:gd name="connsiteY2" fmla="*/ 7131836 h 7131836"/>
              <a:gd name="connsiteX3" fmla="*/ 0 w 7131836"/>
              <a:gd name="connsiteY3" fmla="*/ 7131836 h 7131836"/>
            </a:gdLst>
            <a:ahLst/>
            <a:cxnLst>
              <a:cxn ang="0">
                <a:pos x="connsiteX0" y="connsiteY0"/>
              </a:cxn>
              <a:cxn ang="0">
                <a:pos x="connsiteX1" y="connsiteY1"/>
              </a:cxn>
              <a:cxn ang="0">
                <a:pos x="connsiteX2" y="connsiteY2"/>
              </a:cxn>
              <a:cxn ang="0">
                <a:pos x="connsiteX3" y="connsiteY3"/>
              </a:cxn>
            </a:cxnLst>
            <a:rect l="l" t="t" r="r" b="b"/>
            <a:pathLst>
              <a:path w="7131836" h="7131836">
                <a:moveTo>
                  <a:pt x="0" y="0"/>
                </a:moveTo>
                <a:lnTo>
                  <a:pt x="7131836" y="0"/>
                </a:lnTo>
                <a:lnTo>
                  <a:pt x="7131836" y="7131836"/>
                </a:lnTo>
                <a:lnTo>
                  <a:pt x="0" y="7131836"/>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273992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1500" fill="hold"/>
                                        <p:tgtEl>
                                          <p:spTgt spid="21"/>
                                        </p:tgtEl>
                                        <p:attrNameLst>
                                          <p:attrName>ppt_x</p:attrName>
                                        </p:attrNameLst>
                                      </p:cBhvr>
                                      <p:tavLst>
                                        <p:tav tm="0">
                                          <p:val>
                                            <p:strVal val="#ppt_x"/>
                                          </p:val>
                                        </p:tav>
                                        <p:tav tm="100000">
                                          <p:val>
                                            <p:strVal val="#ppt_x"/>
                                          </p:val>
                                        </p:tav>
                                      </p:tavLst>
                                    </p:anim>
                                    <p:anim calcmode="lin" valueType="num">
                                      <p:cBhvr additive="base">
                                        <p:cTn id="8" dur="1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98CF20DD-8F0C-446A-957D-3AED9A0D4FEC}"/>
              </a:ext>
            </a:extLst>
          </p:cNvPr>
          <p:cNvSpPr>
            <a:spLocks noGrp="1"/>
          </p:cNvSpPr>
          <p:nvPr>
            <p:ph type="pic" sz="quarter" idx="11"/>
          </p:nvPr>
        </p:nvSpPr>
        <p:spPr>
          <a:xfrm>
            <a:off x="3399946" y="4006735"/>
            <a:ext cx="5968538" cy="5968538"/>
          </a:xfrm>
          <a:custGeom>
            <a:avLst/>
            <a:gdLst>
              <a:gd name="connsiteX0" fmla="*/ 0 w 5968538"/>
              <a:gd name="connsiteY0" fmla="*/ 0 h 5968538"/>
              <a:gd name="connsiteX1" fmla="*/ 5968538 w 5968538"/>
              <a:gd name="connsiteY1" fmla="*/ 0 h 5968538"/>
              <a:gd name="connsiteX2" fmla="*/ 5968538 w 5968538"/>
              <a:gd name="connsiteY2" fmla="*/ 5968538 h 5968538"/>
              <a:gd name="connsiteX3" fmla="*/ 0 w 5968538"/>
              <a:gd name="connsiteY3" fmla="*/ 5968538 h 5968538"/>
            </a:gdLst>
            <a:ahLst/>
            <a:cxnLst>
              <a:cxn ang="0">
                <a:pos x="connsiteX0" y="connsiteY0"/>
              </a:cxn>
              <a:cxn ang="0">
                <a:pos x="connsiteX1" y="connsiteY1"/>
              </a:cxn>
              <a:cxn ang="0">
                <a:pos x="connsiteX2" y="connsiteY2"/>
              </a:cxn>
              <a:cxn ang="0">
                <a:pos x="connsiteX3" y="connsiteY3"/>
              </a:cxn>
            </a:cxnLst>
            <a:rect l="l" t="t" r="r" b="b"/>
            <a:pathLst>
              <a:path w="5968538" h="5968538">
                <a:moveTo>
                  <a:pt x="0" y="0"/>
                </a:moveTo>
                <a:lnTo>
                  <a:pt x="5968538" y="0"/>
                </a:lnTo>
                <a:lnTo>
                  <a:pt x="5968538" y="5968538"/>
                </a:lnTo>
                <a:lnTo>
                  <a:pt x="0" y="5968538"/>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8" name="Picture Placeholder 7">
            <a:extLst>
              <a:ext uri="{FF2B5EF4-FFF2-40B4-BE49-F238E27FC236}">
                <a16:creationId xmlns:a16="http://schemas.microsoft.com/office/drawing/2014/main" id="{ED66FB4C-ADAA-4847-94E5-5DC5373A826E}"/>
              </a:ext>
            </a:extLst>
          </p:cNvPr>
          <p:cNvSpPr>
            <a:spLocks noGrp="1"/>
          </p:cNvSpPr>
          <p:nvPr>
            <p:ph type="pic" sz="quarter" idx="12"/>
          </p:nvPr>
        </p:nvSpPr>
        <p:spPr>
          <a:xfrm>
            <a:off x="15018689" y="4006735"/>
            <a:ext cx="5968539" cy="5968538"/>
          </a:xfrm>
          <a:custGeom>
            <a:avLst/>
            <a:gdLst>
              <a:gd name="connsiteX0" fmla="*/ 0 w 5968539"/>
              <a:gd name="connsiteY0" fmla="*/ 0 h 5968538"/>
              <a:gd name="connsiteX1" fmla="*/ 5968539 w 5968539"/>
              <a:gd name="connsiteY1" fmla="*/ 0 h 5968538"/>
              <a:gd name="connsiteX2" fmla="*/ 5968539 w 5968539"/>
              <a:gd name="connsiteY2" fmla="*/ 5968538 h 5968538"/>
              <a:gd name="connsiteX3" fmla="*/ 0 w 5968539"/>
              <a:gd name="connsiteY3" fmla="*/ 5968538 h 5968538"/>
            </a:gdLst>
            <a:ahLst/>
            <a:cxnLst>
              <a:cxn ang="0">
                <a:pos x="connsiteX0" y="connsiteY0"/>
              </a:cxn>
              <a:cxn ang="0">
                <a:pos x="connsiteX1" y="connsiteY1"/>
              </a:cxn>
              <a:cxn ang="0">
                <a:pos x="connsiteX2" y="connsiteY2"/>
              </a:cxn>
              <a:cxn ang="0">
                <a:pos x="connsiteX3" y="connsiteY3"/>
              </a:cxn>
            </a:cxnLst>
            <a:rect l="l" t="t" r="r" b="b"/>
            <a:pathLst>
              <a:path w="5968539" h="5968538">
                <a:moveTo>
                  <a:pt x="0" y="0"/>
                </a:moveTo>
                <a:lnTo>
                  <a:pt x="5968539" y="0"/>
                </a:lnTo>
                <a:lnTo>
                  <a:pt x="5968539" y="5968538"/>
                </a:lnTo>
                <a:lnTo>
                  <a:pt x="0" y="5968538"/>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515672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300"/>
                                        <p:tgtEl>
                                          <p:spTgt spid="7"/>
                                        </p:tgtEl>
                                      </p:cBhvr>
                                    </p:animEffect>
                                  </p:childTnLst>
                                </p:cTn>
                              </p:par>
                              <p:par>
                                <p:cTn id="8" presetID="10" presetClass="entr" presetSubtype="0" fill="hold" grpId="0" nodeType="withEffect">
                                  <p:stCondLst>
                                    <p:cond delay="120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3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67E452C-19D1-41EF-8735-23A68B1970A6}"/>
              </a:ext>
            </a:extLst>
          </p:cNvPr>
          <p:cNvSpPr>
            <a:spLocks noGrp="1"/>
          </p:cNvSpPr>
          <p:nvPr>
            <p:ph type="pic" sz="quarter" idx="11"/>
          </p:nvPr>
        </p:nvSpPr>
        <p:spPr>
          <a:xfrm>
            <a:off x="2117856" y="4439996"/>
            <a:ext cx="4836009" cy="4836009"/>
          </a:xfrm>
          <a:custGeom>
            <a:avLst/>
            <a:gdLst>
              <a:gd name="connsiteX0" fmla="*/ 0 w 4836009"/>
              <a:gd name="connsiteY0" fmla="*/ 0 h 4836009"/>
              <a:gd name="connsiteX1" fmla="*/ 4836009 w 4836009"/>
              <a:gd name="connsiteY1" fmla="*/ 0 h 4836009"/>
              <a:gd name="connsiteX2" fmla="*/ 4836009 w 4836009"/>
              <a:gd name="connsiteY2" fmla="*/ 4836009 h 4836009"/>
              <a:gd name="connsiteX3" fmla="*/ 0 w 4836009"/>
              <a:gd name="connsiteY3" fmla="*/ 4836009 h 4836009"/>
            </a:gdLst>
            <a:ahLst/>
            <a:cxnLst>
              <a:cxn ang="0">
                <a:pos x="connsiteX0" y="connsiteY0"/>
              </a:cxn>
              <a:cxn ang="0">
                <a:pos x="connsiteX1" y="connsiteY1"/>
              </a:cxn>
              <a:cxn ang="0">
                <a:pos x="connsiteX2" y="connsiteY2"/>
              </a:cxn>
              <a:cxn ang="0">
                <a:pos x="connsiteX3" y="connsiteY3"/>
              </a:cxn>
            </a:cxnLst>
            <a:rect l="l" t="t" r="r" b="b"/>
            <a:pathLst>
              <a:path w="4836009" h="4836009">
                <a:moveTo>
                  <a:pt x="0" y="0"/>
                </a:moveTo>
                <a:lnTo>
                  <a:pt x="4836009" y="0"/>
                </a:lnTo>
                <a:lnTo>
                  <a:pt x="4836009" y="4836009"/>
                </a:lnTo>
                <a:lnTo>
                  <a:pt x="0" y="4836009"/>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12" name="Picture Placeholder 11">
            <a:extLst>
              <a:ext uri="{FF2B5EF4-FFF2-40B4-BE49-F238E27FC236}">
                <a16:creationId xmlns:a16="http://schemas.microsoft.com/office/drawing/2014/main" id="{0B210D6E-64B7-45A8-B852-CD8D74D09B2E}"/>
              </a:ext>
            </a:extLst>
          </p:cNvPr>
          <p:cNvSpPr>
            <a:spLocks noGrp="1"/>
          </p:cNvSpPr>
          <p:nvPr>
            <p:ph type="pic" sz="quarter" idx="13"/>
          </p:nvPr>
        </p:nvSpPr>
        <p:spPr>
          <a:xfrm>
            <a:off x="9267802" y="3932215"/>
            <a:ext cx="5851571" cy="5851571"/>
          </a:xfrm>
          <a:custGeom>
            <a:avLst/>
            <a:gdLst>
              <a:gd name="connsiteX0" fmla="*/ 0 w 5851571"/>
              <a:gd name="connsiteY0" fmla="*/ 0 h 5851571"/>
              <a:gd name="connsiteX1" fmla="*/ 5851571 w 5851571"/>
              <a:gd name="connsiteY1" fmla="*/ 0 h 5851571"/>
              <a:gd name="connsiteX2" fmla="*/ 5851571 w 5851571"/>
              <a:gd name="connsiteY2" fmla="*/ 5851571 h 5851571"/>
              <a:gd name="connsiteX3" fmla="*/ 0 w 5851571"/>
              <a:gd name="connsiteY3" fmla="*/ 5851571 h 5851571"/>
            </a:gdLst>
            <a:ahLst/>
            <a:cxnLst>
              <a:cxn ang="0">
                <a:pos x="connsiteX0" y="connsiteY0"/>
              </a:cxn>
              <a:cxn ang="0">
                <a:pos x="connsiteX1" y="connsiteY1"/>
              </a:cxn>
              <a:cxn ang="0">
                <a:pos x="connsiteX2" y="connsiteY2"/>
              </a:cxn>
              <a:cxn ang="0">
                <a:pos x="connsiteX3" y="connsiteY3"/>
              </a:cxn>
            </a:cxnLst>
            <a:rect l="l" t="t" r="r" b="b"/>
            <a:pathLst>
              <a:path w="5851571" h="5851571">
                <a:moveTo>
                  <a:pt x="0" y="0"/>
                </a:moveTo>
                <a:lnTo>
                  <a:pt x="5851571" y="0"/>
                </a:lnTo>
                <a:lnTo>
                  <a:pt x="5851571" y="5851571"/>
                </a:lnTo>
                <a:lnTo>
                  <a:pt x="0" y="5851571"/>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13" name="Picture Placeholder 12">
            <a:extLst>
              <a:ext uri="{FF2B5EF4-FFF2-40B4-BE49-F238E27FC236}">
                <a16:creationId xmlns:a16="http://schemas.microsoft.com/office/drawing/2014/main" id="{045E52FF-08AA-4E28-A1E7-F39F62753588}"/>
              </a:ext>
            </a:extLst>
          </p:cNvPr>
          <p:cNvSpPr>
            <a:spLocks noGrp="1"/>
          </p:cNvSpPr>
          <p:nvPr>
            <p:ph type="pic" sz="quarter" idx="14"/>
          </p:nvPr>
        </p:nvSpPr>
        <p:spPr>
          <a:xfrm>
            <a:off x="17433310" y="4439996"/>
            <a:ext cx="4836010" cy="4836009"/>
          </a:xfrm>
          <a:custGeom>
            <a:avLst/>
            <a:gdLst>
              <a:gd name="connsiteX0" fmla="*/ 0 w 4836010"/>
              <a:gd name="connsiteY0" fmla="*/ 0 h 4836009"/>
              <a:gd name="connsiteX1" fmla="*/ 4836010 w 4836010"/>
              <a:gd name="connsiteY1" fmla="*/ 0 h 4836009"/>
              <a:gd name="connsiteX2" fmla="*/ 4836010 w 4836010"/>
              <a:gd name="connsiteY2" fmla="*/ 4836009 h 4836009"/>
              <a:gd name="connsiteX3" fmla="*/ 0 w 4836010"/>
              <a:gd name="connsiteY3" fmla="*/ 4836009 h 4836009"/>
            </a:gdLst>
            <a:ahLst/>
            <a:cxnLst>
              <a:cxn ang="0">
                <a:pos x="connsiteX0" y="connsiteY0"/>
              </a:cxn>
              <a:cxn ang="0">
                <a:pos x="connsiteX1" y="connsiteY1"/>
              </a:cxn>
              <a:cxn ang="0">
                <a:pos x="connsiteX2" y="connsiteY2"/>
              </a:cxn>
              <a:cxn ang="0">
                <a:pos x="connsiteX3" y="connsiteY3"/>
              </a:cxn>
            </a:cxnLst>
            <a:rect l="l" t="t" r="r" b="b"/>
            <a:pathLst>
              <a:path w="4836010" h="4836009">
                <a:moveTo>
                  <a:pt x="0" y="0"/>
                </a:moveTo>
                <a:lnTo>
                  <a:pt x="4836010" y="0"/>
                </a:lnTo>
                <a:lnTo>
                  <a:pt x="4836010" y="4836009"/>
                </a:lnTo>
                <a:lnTo>
                  <a:pt x="0" y="4836009"/>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629723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300"/>
                                        <p:tgtEl>
                                          <p:spTgt spid="13"/>
                                        </p:tgtEl>
                                      </p:cBhvr>
                                    </p:animEffect>
                                  </p:childTnLst>
                                </p:cTn>
                              </p:par>
                              <p:par>
                                <p:cTn id="8" presetID="10" presetClass="entr" presetSubtype="0" fill="hold" grpId="0" nodeType="withEffect">
                                  <p:stCondLst>
                                    <p:cond delay="40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300"/>
                                        <p:tgtEl>
                                          <p:spTgt spid="12"/>
                                        </p:tgtEl>
                                      </p:cBhvr>
                                    </p:animEffect>
                                  </p:childTnLst>
                                </p:cTn>
                              </p:par>
                              <p:par>
                                <p:cTn id="11" presetID="10" presetClass="entr" presetSubtype="0" fill="hold" grpId="0" nodeType="withEffect">
                                  <p:stCondLst>
                                    <p:cond delay="80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3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1_Title Slid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B7649B2-2893-4336-9F6A-E261B8C7C7DB}"/>
              </a:ext>
            </a:extLst>
          </p:cNvPr>
          <p:cNvSpPr/>
          <p:nvPr userDrawn="1"/>
        </p:nvSpPr>
        <p:spPr>
          <a:xfrm>
            <a:off x="1563688" y="1295400"/>
            <a:ext cx="21259800" cy="11049000"/>
          </a:xfrm>
          <a:prstGeom prst="rect">
            <a:avLst/>
          </a:prstGeom>
          <a:solidFill>
            <a:schemeClr val="accent1">
              <a:alpha val="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Picture Placeholder 4">
            <a:extLst>
              <a:ext uri="{FF2B5EF4-FFF2-40B4-BE49-F238E27FC236}">
                <a16:creationId xmlns:a16="http://schemas.microsoft.com/office/drawing/2014/main" id="{4B65CD39-C441-4C4E-B863-AA8AF4602A49}"/>
              </a:ext>
            </a:extLst>
          </p:cNvPr>
          <p:cNvSpPr>
            <a:spLocks noGrp="1"/>
          </p:cNvSpPr>
          <p:nvPr>
            <p:ph type="pic" sz="quarter" idx="11"/>
          </p:nvPr>
        </p:nvSpPr>
        <p:spPr>
          <a:xfrm>
            <a:off x="13480331" y="2832942"/>
            <a:ext cx="8046736" cy="8050114"/>
          </a:xfrm>
          <a:custGeom>
            <a:avLst/>
            <a:gdLst>
              <a:gd name="connsiteX0" fmla="*/ 4023368 w 8046736"/>
              <a:gd name="connsiteY0" fmla="*/ 0 h 8050114"/>
              <a:gd name="connsiteX1" fmla="*/ 6418354 w 8046736"/>
              <a:gd name="connsiteY1" fmla="*/ 991982 h 8050114"/>
              <a:gd name="connsiteX2" fmla="*/ 7055170 w 8046736"/>
              <a:gd name="connsiteY2" fmla="*/ 1629066 h 8050114"/>
              <a:gd name="connsiteX3" fmla="*/ 7055170 w 8046736"/>
              <a:gd name="connsiteY3" fmla="*/ 6421048 h 8050114"/>
              <a:gd name="connsiteX4" fmla="*/ 6418354 w 8046736"/>
              <a:gd name="connsiteY4" fmla="*/ 7058133 h 8050114"/>
              <a:gd name="connsiteX5" fmla="*/ 1628382 w 8046736"/>
              <a:gd name="connsiteY5" fmla="*/ 7058133 h 8050114"/>
              <a:gd name="connsiteX6" fmla="*/ 991565 w 8046736"/>
              <a:gd name="connsiteY6" fmla="*/ 6421048 h 8050114"/>
              <a:gd name="connsiteX7" fmla="*/ 991565 w 8046736"/>
              <a:gd name="connsiteY7" fmla="*/ 1629066 h 8050114"/>
              <a:gd name="connsiteX8" fmla="*/ 1628382 w 8046736"/>
              <a:gd name="connsiteY8" fmla="*/ 991982 h 8050114"/>
              <a:gd name="connsiteX9" fmla="*/ 4023368 w 8046736"/>
              <a:gd name="connsiteY9" fmla="*/ 0 h 8050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46736" h="8050114">
                <a:moveTo>
                  <a:pt x="4023368" y="0"/>
                </a:moveTo>
                <a:cubicBezTo>
                  <a:pt x="4890340" y="0"/>
                  <a:pt x="5757310" y="330660"/>
                  <a:pt x="6418354" y="991982"/>
                </a:cubicBezTo>
                <a:cubicBezTo>
                  <a:pt x="7055170" y="1629066"/>
                  <a:pt x="7055170" y="1629066"/>
                  <a:pt x="7055170" y="1629066"/>
                </a:cubicBezTo>
                <a:cubicBezTo>
                  <a:pt x="8377258" y="2951708"/>
                  <a:pt x="8377258" y="5098406"/>
                  <a:pt x="7055170" y="6421048"/>
                </a:cubicBezTo>
                <a:cubicBezTo>
                  <a:pt x="6418354" y="7058133"/>
                  <a:pt x="6418354" y="7058133"/>
                  <a:pt x="6418354" y="7058133"/>
                </a:cubicBezTo>
                <a:cubicBezTo>
                  <a:pt x="5096266" y="8380775"/>
                  <a:pt x="2950470" y="8380775"/>
                  <a:pt x="1628382" y="7058133"/>
                </a:cubicBezTo>
                <a:cubicBezTo>
                  <a:pt x="991565" y="6421048"/>
                  <a:pt x="991565" y="6421048"/>
                  <a:pt x="991565" y="6421048"/>
                </a:cubicBezTo>
                <a:cubicBezTo>
                  <a:pt x="-330522" y="5098406"/>
                  <a:pt x="-330522" y="2951708"/>
                  <a:pt x="991565" y="1629066"/>
                </a:cubicBezTo>
                <a:cubicBezTo>
                  <a:pt x="1628382" y="991982"/>
                  <a:pt x="1628382" y="991982"/>
                  <a:pt x="1628382" y="991982"/>
                </a:cubicBezTo>
                <a:cubicBezTo>
                  <a:pt x="2289426" y="330660"/>
                  <a:pt x="3156397" y="0"/>
                  <a:pt x="4023368"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804092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6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extLst>
    <p:ext uri="{DCECCB84-F9BA-43D5-87BE-67443E8EF086}">
      <p15:sldGuideLst xmlns:p15="http://schemas.microsoft.com/office/powerpoint/2012/main">
        <p15:guide id="1" orient="horz" pos="4320">
          <p15:clr>
            <a:srgbClr val="FBAE40"/>
          </p15:clr>
        </p15:guide>
        <p15:guide id="2" pos="7681">
          <p15:clr>
            <a:srgbClr val="FBAE40"/>
          </p15:clr>
        </p15:guide>
        <p15:guide id="3" pos="985">
          <p15:clr>
            <a:srgbClr val="FBAE40"/>
          </p15:clr>
        </p15:guide>
        <p15:guide id="4" pos="14377">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3_Custom Layou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484B905-8BF0-4A76-9E10-57BE3387F891}"/>
              </a:ext>
            </a:extLst>
          </p:cNvPr>
          <p:cNvSpPr/>
          <p:nvPr/>
        </p:nvSpPr>
        <p:spPr>
          <a:xfrm>
            <a:off x="1563688" y="1295400"/>
            <a:ext cx="21259800" cy="11049000"/>
          </a:xfrm>
          <a:prstGeom prst="rect">
            <a:avLst/>
          </a:prstGeom>
          <a:solidFill>
            <a:schemeClr val="accent1">
              <a:alpha val="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Picture Placeholder 5">
            <a:extLst>
              <a:ext uri="{FF2B5EF4-FFF2-40B4-BE49-F238E27FC236}">
                <a16:creationId xmlns:a16="http://schemas.microsoft.com/office/drawing/2014/main" id="{390A452D-DFE3-48E8-956D-B964AE99D0C7}"/>
              </a:ext>
            </a:extLst>
          </p:cNvPr>
          <p:cNvSpPr>
            <a:spLocks noGrp="1"/>
          </p:cNvSpPr>
          <p:nvPr>
            <p:ph type="pic" sz="quarter" idx="13"/>
          </p:nvPr>
        </p:nvSpPr>
        <p:spPr>
          <a:xfrm>
            <a:off x="2173285" y="2114549"/>
            <a:ext cx="9410700" cy="9410700"/>
          </a:xfrm>
          <a:custGeom>
            <a:avLst/>
            <a:gdLst>
              <a:gd name="connsiteX0" fmla="*/ 0 w 9410700"/>
              <a:gd name="connsiteY0" fmla="*/ 0 h 9410700"/>
              <a:gd name="connsiteX1" fmla="*/ 9410700 w 9410700"/>
              <a:gd name="connsiteY1" fmla="*/ 0 h 9410700"/>
              <a:gd name="connsiteX2" fmla="*/ 9410700 w 9410700"/>
              <a:gd name="connsiteY2" fmla="*/ 9410700 h 9410700"/>
              <a:gd name="connsiteX3" fmla="*/ 0 w 9410700"/>
              <a:gd name="connsiteY3" fmla="*/ 9410700 h 9410700"/>
            </a:gdLst>
            <a:ahLst/>
            <a:cxnLst>
              <a:cxn ang="0">
                <a:pos x="connsiteX0" y="connsiteY0"/>
              </a:cxn>
              <a:cxn ang="0">
                <a:pos x="connsiteX1" y="connsiteY1"/>
              </a:cxn>
              <a:cxn ang="0">
                <a:pos x="connsiteX2" y="connsiteY2"/>
              </a:cxn>
              <a:cxn ang="0">
                <a:pos x="connsiteX3" y="connsiteY3"/>
              </a:cxn>
            </a:cxnLst>
            <a:rect l="l" t="t" r="r" b="b"/>
            <a:pathLst>
              <a:path w="9410700" h="9410700">
                <a:moveTo>
                  <a:pt x="0" y="0"/>
                </a:moveTo>
                <a:lnTo>
                  <a:pt x="9410700" y="0"/>
                </a:lnTo>
                <a:lnTo>
                  <a:pt x="9410700" y="9410700"/>
                </a:lnTo>
                <a:lnTo>
                  <a:pt x="0" y="9410700"/>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7" name="Picture Placeholder 6">
            <a:extLst>
              <a:ext uri="{FF2B5EF4-FFF2-40B4-BE49-F238E27FC236}">
                <a16:creationId xmlns:a16="http://schemas.microsoft.com/office/drawing/2014/main" id="{11D63369-5C3A-4822-ACB3-46071185D785}"/>
              </a:ext>
            </a:extLst>
          </p:cNvPr>
          <p:cNvSpPr>
            <a:spLocks noGrp="1"/>
          </p:cNvSpPr>
          <p:nvPr>
            <p:ph type="pic" sz="quarter" idx="14"/>
          </p:nvPr>
        </p:nvSpPr>
        <p:spPr>
          <a:xfrm>
            <a:off x="12803185" y="2114549"/>
            <a:ext cx="9410699" cy="9410700"/>
          </a:xfrm>
          <a:custGeom>
            <a:avLst/>
            <a:gdLst>
              <a:gd name="connsiteX0" fmla="*/ 0 w 9410699"/>
              <a:gd name="connsiteY0" fmla="*/ 0 h 9410700"/>
              <a:gd name="connsiteX1" fmla="*/ 9410699 w 9410699"/>
              <a:gd name="connsiteY1" fmla="*/ 0 h 9410700"/>
              <a:gd name="connsiteX2" fmla="*/ 9410699 w 9410699"/>
              <a:gd name="connsiteY2" fmla="*/ 9410700 h 9410700"/>
              <a:gd name="connsiteX3" fmla="*/ 0 w 9410699"/>
              <a:gd name="connsiteY3" fmla="*/ 9410700 h 9410700"/>
            </a:gdLst>
            <a:ahLst/>
            <a:cxnLst>
              <a:cxn ang="0">
                <a:pos x="connsiteX0" y="connsiteY0"/>
              </a:cxn>
              <a:cxn ang="0">
                <a:pos x="connsiteX1" y="connsiteY1"/>
              </a:cxn>
              <a:cxn ang="0">
                <a:pos x="connsiteX2" y="connsiteY2"/>
              </a:cxn>
              <a:cxn ang="0">
                <a:pos x="connsiteX3" y="connsiteY3"/>
              </a:cxn>
            </a:cxnLst>
            <a:rect l="l" t="t" r="r" b="b"/>
            <a:pathLst>
              <a:path w="9410699" h="9410700">
                <a:moveTo>
                  <a:pt x="0" y="0"/>
                </a:moveTo>
                <a:lnTo>
                  <a:pt x="9410699" y="0"/>
                </a:lnTo>
                <a:lnTo>
                  <a:pt x="9410699" y="9410700"/>
                </a:lnTo>
                <a:lnTo>
                  <a:pt x="0" y="9410700"/>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17867288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2200" fill="hold"/>
                                        <p:tgtEl>
                                          <p:spTgt spid="6"/>
                                        </p:tgtEl>
                                        <p:attrNameLst>
                                          <p:attrName>ppt_x</p:attrName>
                                        </p:attrNameLst>
                                      </p:cBhvr>
                                      <p:tavLst>
                                        <p:tav tm="0">
                                          <p:val>
                                            <p:strVal val="#ppt_x"/>
                                          </p:val>
                                        </p:tav>
                                        <p:tav tm="100000">
                                          <p:val>
                                            <p:strVal val="#ppt_x"/>
                                          </p:val>
                                        </p:tav>
                                      </p:tavLst>
                                    </p:anim>
                                    <p:anim calcmode="lin" valueType="num">
                                      <p:cBhvr additive="base">
                                        <p:cTn id="8" dur="22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2200" fill="hold"/>
                                        <p:tgtEl>
                                          <p:spTgt spid="7"/>
                                        </p:tgtEl>
                                        <p:attrNameLst>
                                          <p:attrName>ppt_x</p:attrName>
                                        </p:attrNameLst>
                                      </p:cBhvr>
                                      <p:tavLst>
                                        <p:tav tm="0">
                                          <p:val>
                                            <p:strVal val="#ppt_x"/>
                                          </p:val>
                                        </p:tav>
                                        <p:tav tm="100000">
                                          <p:val>
                                            <p:strVal val="#ppt_x"/>
                                          </p:val>
                                        </p:tav>
                                      </p:tavLst>
                                    </p:anim>
                                    <p:anim calcmode="lin" valueType="num">
                                      <p:cBhvr additive="base">
                                        <p:cTn id="12" dur="22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ED1674B-7819-4290-8EC6-DD14B5462434}"/>
              </a:ext>
            </a:extLst>
          </p:cNvPr>
          <p:cNvSpPr/>
          <p:nvPr userDrawn="1"/>
        </p:nvSpPr>
        <p:spPr>
          <a:xfrm>
            <a:off x="0" y="0"/>
            <a:ext cx="983438" cy="13716000"/>
          </a:xfrm>
          <a:prstGeom prst="rect">
            <a:avLst/>
          </a:prstGeom>
          <a:solidFill>
            <a:srgbClr val="FFFFFF"/>
          </a:solidFill>
          <a:ln>
            <a:noFill/>
          </a:ln>
          <a:effectLst>
            <a:outerShdw blurRad="952500" dist="215900" algn="l" rotWithShape="0">
              <a:schemeClr val="accent1">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862FAAB3-2BD3-4B4B-8F68-CA607194A7CD}"/>
              </a:ext>
            </a:extLst>
          </p:cNvPr>
          <p:cNvSpPr txBox="1"/>
          <p:nvPr userDrawn="1"/>
        </p:nvSpPr>
        <p:spPr>
          <a:xfrm rot="16200000">
            <a:off x="-770077" y="11875706"/>
            <a:ext cx="2523593" cy="584775"/>
          </a:xfrm>
          <a:prstGeom prst="rect">
            <a:avLst/>
          </a:prstGeom>
          <a:noFill/>
        </p:spPr>
        <p:txBody>
          <a:bodyPr wrap="square" rtlCol="0">
            <a:spAutoFit/>
          </a:bodyPr>
          <a:lstStyle/>
          <a:p>
            <a:pPr algn="l"/>
            <a:r>
              <a:rPr lang="en-US" sz="3200" b="0">
                <a:solidFill>
                  <a:schemeClr val="accent1"/>
                </a:solidFill>
                <a:latin typeface="Open Sans Extrabold" panose="020B0906030804020204" pitchFamily="34" charset="0"/>
                <a:ea typeface="Open Sans Extrabold" panose="020B0906030804020204" pitchFamily="34" charset="0"/>
                <a:cs typeface="Open Sans Extrabold" panose="020B0906030804020204" pitchFamily="34" charset="0"/>
              </a:rPr>
              <a:t>Massive X</a:t>
            </a:r>
          </a:p>
        </p:txBody>
      </p:sp>
      <p:sp>
        <p:nvSpPr>
          <p:cNvPr id="4" name="Slide Number Placeholder 5">
            <a:extLst>
              <a:ext uri="{FF2B5EF4-FFF2-40B4-BE49-F238E27FC236}">
                <a16:creationId xmlns:a16="http://schemas.microsoft.com/office/drawing/2014/main" id="{EE3CA0C5-696B-4035-8328-04E507A14E6E}"/>
              </a:ext>
            </a:extLst>
          </p:cNvPr>
          <p:cNvSpPr txBox="1">
            <a:spLocks/>
          </p:cNvSpPr>
          <p:nvPr userDrawn="1"/>
        </p:nvSpPr>
        <p:spPr>
          <a:xfrm>
            <a:off x="329437" y="6566619"/>
            <a:ext cx="324565" cy="582761"/>
          </a:xfrm>
          <a:prstGeom prst="rect">
            <a:avLst/>
          </a:prstGeom>
        </p:spPr>
        <p:txBody>
          <a:bodyPr vert="horz" wrap="none" lIns="121920" tIns="60960" rIns="121920" bIns="6096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2400" b="1" smtClean="0">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rPr>
              <a:pPr algn="ctr"/>
              <a:t>‹#›</a:t>
            </a:fld>
            <a:endParaRPr lang="en-US" sz="1400" b="1">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endParaRPr>
          </a:p>
        </p:txBody>
      </p:sp>
      <p:cxnSp>
        <p:nvCxnSpPr>
          <p:cNvPr id="5" name="Straight Connector 4">
            <a:extLst>
              <a:ext uri="{FF2B5EF4-FFF2-40B4-BE49-F238E27FC236}">
                <a16:creationId xmlns:a16="http://schemas.microsoft.com/office/drawing/2014/main" id="{504B40BC-21B9-4D12-8535-D9C29D99F968}"/>
              </a:ext>
            </a:extLst>
          </p:cNvPr>
          <p:cNvCxnSpPr/>
          <p:nvPr userDrawn="1"/>
        </p:nvCxnSpPr>
        <p:spPr>
          <a:xfrm>
            <a:off x="240083" y="446240"/>
            <a:ext cx="476655"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65B6781-0284-4FF4-9C39-1E697832CCB5}"/>
              </a:ext>
            </a:extLst>
          </p:cNvPr>
          <p:cNvCxnSpPr>
            <a:cxnSpLocks/>
          </p:cNvCxnSpPr>
          <p:nvPr userDrawn="1"/>
        </p:nvCxnSpPr>
        <p:spPr>
          <a:xfrm>
            <a:off x="240083" y="538088"/>
            <a:ext cx="203510"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FE7EC0D-F0F0-4288-868F-D1A462C8D492}"/>
              </a:ext>
            </a:extLst>
          </p:cNvPr>
          <p:cNvCxnSpPr>
            <a:cxnSpLocks/>
          </p:cNvCxnSpPr>
          <p:nvPr userDrawn="1"/>
        </p:nvCxnSpPr>
        <p:spPr>
          <a:xfrm>
            <a:off x="240083" y="629936"/>
            <a:ext cx="362713"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29CC7530-A671-4661-A267-47CAC7E2FF44}"/>
              </a:ext>
            </a:extLst>
          </p:cNvPr>
          <p:cNvGrpSpPr/>
          <p:nvPr userDrawn="1"/>
        </p:nvGrpSpPr>
        <p:grpSpPr>
          <a:xfrm>
            <a:off x="232186" y="1356954"/>
            <a:ext cx="492444" cy="1732470"/>
            <a:chOff x="232186" y="1356954"/>
            <a:chExt cx="492444" cy="1732470"/>
          </a:xfrm>
        </p:grpSpPr>
        <p:sp>
          <p:nvSpPr>
            <p:cNvPr id="9" name="Rectangle 8">
              <a:extLst>
                <a:ext uri="{FF2B5EF4-FFF2-40B4-BE49-F238E27FC236}">
                  <a16:creationId xmlns:a16="http://schemas.microsoft.com/office/drawing/2014/main" id="{BC58E2E0-3292-4E74-A22D-947EED6AA7AC}"/>
                </a:ext>
              </a:extLst>
            </p:cNvPr>
            <p:cNvSpPr/>
            <p:nvPr userDrawn="1"/>
          </p:nvSpPr>
          <p:spPr>
            <a:xfrm>
              <a:off x="232186" y="1992356"/>
              <a:ext cx="492443" cy="461665"/>
            </a:xfrm>
            <a:prstGeom prst="rect">
              <a:avLst/>
            </a:prstGeom>
          </p:spPr>
          <p:txBody>
            <a:bodyPr wrap="none" anchor="ctr">
              <a:spAutoFit/>
            </a:bodyPr>
            <a:lstStyle/>
            <a:p>
              <a:pPr algn="ctr"/>
              <a:r>
                <a:rPr lang="en-US" sz="2400">
                  <a:solidFill>
                    <a:srgbClr val="314792">
                      <a:alpha val="49000"/>
                    </a:srgbClr>
                  </a:solidFill>
                  <a:latin typeface="Designball-Social-01" pitchFamily="2" charset="0"/>
                </a:rPr>
                <a:t>b</a:t>
              </a:r>
            </a:p>
          </p:txBody>
        </p:sp>
        <p:sp>
          <p:nvSpPr>
            <p:cNvPr id="10" name="Rectangle 9">
              <a:extLst>
                <a:ext uri="{FF2B5EF4-FFF2-40B4-BE49-F238E27FC236}">
                  <a16:creationId xmlns:a16="http://schemas.microsoft.com/office/drawing/2014/main" id="{9204B764-23BF-41EC-BF35-4E759ABDC120}"/>
                </a:ext>
              </a:extLst>
            </p:cNvPr>
            <p:cNvSpPr/>
            <p:nvPr userDrawn="1"/>
          </p:nvSpPr>
          <p:spPr>
            <a:xfrm>
              <a:off x="232186" y="1356954"/>
              <a:ext cx="492443" cy="461665"/>
            </a:xfrm>
            <a:prstGeom prst="rect">
              <a:avLst/>
            </a:prstGeom>
          </p:spPr>
          <p:txBody>
            <a:bodyPr wrap="none" anchor="ctr">
              <a:spAutoFit/>
            </a:bodyPr>
            <a:lstStyle/>
            <a:p>
              <a:pPr algn="ctr"/>
              <a:r>
                <a:rPr lang="en-US" sz="2400">
                  <a:solidFill>
                    <a:srgbClr val="314792">
                      <a:alpha val="49000"/>
                    </a:srgbClr>
                  </a:solidFill>
                  <a:latin typeface="Designball-Social-01" pitchFamily="2" charset="0"/>
                </a:rPr>
                <a:t>C</a:t>
              </a:r>
            </a:p>
          </p:txBody>
        </p:sp>
        <p:sp>
          <p:nvSpPr>
            <p:cNvPr id="11" name="Rectangle 10">
              <a:extLst>
                <a:ext uri="{FF2B5EF4-FFF2-40B4-BE49-F238E27FC236}">
                  <a16:creationId xmlns:a16="http://schemas.microsoft.com/office/drawing/2014/main" id="{D900F3B3-A1A6-4A4A-9768-B08A60BCF080}"/>
                </a:ext>
              </a:extLst>
            </p:cNvPr>
            <p:cNvSpPr/>
            <p:nvPr userDrawn="1"/>
          </p:nvSpPr>
          <p:spPr>
            <a:xfrm>
              <a:off x="232187" y="2627759"/>
              <a:ext cx="492443" cy="461665"/>
            </a:xfrm>
            <a:prstGeom prst="rect">
              <a:avLst/>
            </a:prstGeom>
          </p:spPr>
          <p:txBody>
            <a:bodyPr wrap="none" anchor="ctr">
              <a:spAutoFit/>
            </a:bodyPr>
            <a:lstStyle/>
            <a:p>
              <a:pPr algn="ctr"/>
              <a:r>
                <a:rPr lang="en-US" sz="2400">
                  <a:solidFill>
                    <a:srgbClr val="314792">
                      <a:alpha val="49000"/>
                    </a:srgbClr>
                  </a:solidFill>
                  <a:latin typeface="Designball-Social-01" pitchFamily="2" charset="0"/>
                </a:rPr>
                <a:t>c</a:t>
              </a:r>
            </a:p>
          </p:txBody>
        </p:sp>
        <p:sp>
          <p:nvSpPr>
            <p:cNvPr id="12" name="Rectangle 11">
              <a:hlinkClick r:id="rId2"/>
              <a:extLst>
                <a:ext uri="{FF2B5EF4-FFF2-40B4-BE49-F238E27FC236}">
                  <a16:creationId xmlns:a16="http://schemas.microsoft.com/office/drawing/2014/main" id="{C1510384-2C3D-4EBE-BD59-99BB4F7B1D95}"/>
                </a:ext>
              </a:extLst>
            </p:cNvPr>
            <p:cNvSpPr/>
            <p:nvPr userDrawn="1"/>
          </p:nvSpPr>
          <p:spPr>
            <a:xfrm>
              <a:off x="311927" y="200584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314792">
                    <a:alpha val="49000"/>
                  </a:srgbClr>
                </a:solidFill>
              </a:endParaRPr>
            </a:p>
          </p:txBody>
        </p:sp>
        <p:sp>
          <p:nvSpPr>
            <p:cNvPr id="13" name="Rectangle 12">
              <a:hlinkClick r:id="rId3"/>
              <a:extLst>
                <a:ext uri="{FF2B5EF4-FFF2-40B4-BE49-F238E27FC236}">
                  <a16:creationId xmlns:a16="http://schemas.microsoft.com/office/drawing/2014/main" id="{E820DE5E-C61D-42D9-9F6F-1E352E9F4232}"/>
                </a:ext>
              </a:extLst>
            </p:cNvPr>
            <p:cNvSpPr/>
            <p:nvPr userDrawn="1"/>
          </p:nvSpPr>
          <p:spPr>
            <a:xfrm>
              <a:off x="311927" y="137507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314792">
                    <a:alpha val="49000"/>
                  </a:srgbClr>
                </a:solidFill>
              </a:endParaRPr>
            </a:p>
          </p:txBody>
        </p:sp>
        <p:sp>
          <p:nvSpPr>
            <p:cNvPr id="14" name="Rectangle 13">
              <a:hlinkClick r:id="rId4"/>
              <a:extLst>
                <a:ext uri="{FF2B5EF4-FFF2-40B4-BE49-F238E27FC236}">
                  <a16:creationId xmlns:a16="http://schemas.microsoft.com/office/drawing/2014/main" id="{D6187E50-754A-44EE-BA02-05EBB604955C}"/>
                </a:ext>
              </a:extLst>
            </p:cNvPr>
            <p:cNvSpPr/>
            <p:nvPr userDrawn="1"/>
          </p:nvSpPr>
          <p:spPr>
            <a:xfrm>
              <a:off x="311927" y="2636618"/>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314792">
                    <a:alpha val="49000"/>
                  </a:srgbClr>
                </a:solidFill>
              </a:endParaRPr>
            </a:p>
          </p:txBody>
        </p:sp>
      </p:grpSp>
      <p:cxnSp>
        <p:nvCxnSpPr>
          <p:cNvPr id="16" name="Straight Connector 15">
            <a:extLst>
              <a:ext uri="{FF2B5EF4-FFF2-40B4-BE49-F238E27FC236}">
                <a16:creationId xmlns:a16="http://schemas.microsoft.com/office/drawing/2014/main" id="{19D26279-CF3F-44FD-A4E8-B89D5F761927}"/>
              </a:ext>
            </a:extLst>
          </p:cNvPr>
          <p:cNvCxnSpPr/>
          <p:nvPr userDrawn="1"/>
        </p:nvCxnSpPr>
        <p:spPr>
          <a:xfrm>
            <a:off x="983438" y="0"/>
            <a:ext cx="0" cy="13716000"/>
          </a:xfrm>
          <a:prstGeom prst="line">
            <a:avLst/>
          </a:prstGeom>
          <a:ln w="25400">
            <a:solidFill>
              <a:srgbClr val="EBECF1"/>
            </a:solidFill>
          </a:ln>
        </p:spPr>
        <p:style>
          <a:lnRef idx="1">
            <a:schemeClr val="accent1"/>
          </a:lnRef>
          <a:fillRef idx="0">
            <a:schemeClr val="accent1"/>
          </a:fillRef>
          <a:effectRef idx="0">
            <a:schemeClr val="accent1"/>
          </a:effectRef>
          <a:fontRef idx="minor">
            <a:schemeClr val="tx1"/>
          </a:fontRef>
        </p:style>
      </p:cxnSp>
      <p:sp>
        <p:nvSpPr>
          <p:cNvPr id="19" name="Picture Placeholder 18">
            <a:extLst>
              <a:ext uri="{FF2B5EF4-FFF2-40B4-BE49-F238E27FC236}">
                <a16:creationId xmlns:a16="http://schemas.microsoft.com/office/drawing/2014/main" id="{8A701BC0-D77B-4CAE-8580-7534058C3AA5}"/>
              </a:ext>
            </a:extLst>
          </p:cNvPr>
          <p:cNvSpPr>
            <a:spLocks noGrp="1"/>
          </p:cNvSpPr>
          <p:nvPr>
            <p:ph type="pic" sz="quarter" idx="11"/>
          </p:nvPr>
        </p:nvSpPr>
        <p:spPr>
          <a:xfrm>
            <a:off x="8470125" y="3134676"/>
            <a:ext cx="3619429" cy="3619010"/>
          </a:xfrm>
          <a:custGeom>
            <a:avLst/>
            <a:gdLst>
              <a:gd name="connsiteX0" fmla="*/ 3619429 w 3619429"/>
              <a:gd name="connsiteY0" fmla="*/ 0 h 3619010"/>
              <a:gd name="connsiteX1" fmla="*/ 3619429 w 3619429"/>
              <a:gd name="connsiteY1" fmla="*/ 3619010 h 3619010"/>
              <a:gd name="connsiteX2" fmla="*/ 0 w 3619429"/>
              <a:gd name="connsiteY2" fmla="*/ 3619010 h 3619010"/>
              <a:gd name="connsiteX3" fmla="*/ 917060 w 3619429"/>
              <a:gd name="connsiteY3" fmla="*/ 1505980 h 3619010"/>
              <a:gd name="connsiteX4" fmla="*/ 1507235 w 3619429"/>
              <a:gd name="connsiteY4" fmla="*/ 916362 h 3619010"/>
              <a:gd name="connsiteX5" fmla="*/ 3619429 w 3619429"/>
              <a:gd name="connsiteY5" fmla="*/ 0 h 3619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9429" h="3619010">
                <a:moveTo>
                  <a:pt x="3619429" y="0"/>
                </a:moveTo>
                <a:lnTo>
                  <a:pt x="3619429" y="3619010"/>
                </a:lnTo>
                <a:lnTo>
                  <a:pt x="0" y="3619010"/>
                </a:lnTo>
                <a:cubicBezTo>
                  <a:pt x="25520" y="2851308"/>
                  <a:pt x="331207" y="2091415"/>
                  <a:pt x="917060" y="1505980"/>
                </a:cubicBezTo>
                <a:cubicBezTo>
                  <a:pt x="1507235" y="916362"/>
                  <a:pt x="1507235" y="916362"/>
                  <a:pt x="1507235" y="916362"/>
                </a:cubicBezTo>
                <a:cubicBezTo>
                  <a:pt x="2092530" y="331486"/>
                  <a:pt x="2852145" y="25939"/>
                  <a:pt x="3619429"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20" name="Picture Placeholder 19">
            <a:extLst>
              <a:ext uri="{FF2B5EF4-FFF2-40B4-BE49-F238E27FC236}">
                <a16:creationId xmlns:a16="http://schemas.microsoft.com/office/drawing/2014/main" id="{FFB6FEBA-DB51-4D69-9B4C-36616E7236B8}"/>
              </a:ext>
            </a:extLst>
          </p:cNvPr>
          <p:cNvSpPr>
            <a:spLocks noGrp="1"/>
          </p:cNvSpPr>
          <p:nvPr>
            <p:ph type="pic" sz="quarter" idx="12"/>
          </p:nvPr>
        </p:nvSpPr>
        <p:spPr>
          <a:xfrm>
            <a:off x="12298736" y="3134537"/>
            <a:ext cx="3623892" cy="3619150"/>
          </a:xfrm>
          <a:custGeom>
            <a:avLst/>
            <a:gdLst>
              <a:gd name="connsiteX0" fmla="*/ 0 w 3623892"/>
              <a:gd name="connsiteY0" fmla="*/ 0 h 3619150"/>
              <a:gd name="connsiteX1" fmla="*/ 2116795 w 3623892"/>
              <a:gd name="connsiteY1" fmla="*/ 916502 h 3619150"/>
              <a:gd name="connsiteX2" fmla="*/ 2706832 w 3623892"/>
              <a:gd name="connsiteY2" fmla="*/ 1506120 h 3619150"/>
              <a:gd name="connsiteX3" fmla="*/ 3623892 w 3623892"/>
              <a:gd name="connsiteY3" fmla="*/ 3619150 h 3619150"/>
              <a:gd name="connsiteX4" fmla="*/ 0 w 3623892"/>
              <a:gd name="connsiteY4" fmla="*/ 3619150 h 3619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23892" h="3619150">
                <a:moveTo>
                  <a:pt x="0" y="0"/>
                </a:moveTo>
                <a:cubicBezTo>
                  <a:pt x="768958" y="24823"/>
                  <a:pt x="1530385" y="330370"/>
                  <a:pt x="2116795" y="916502"/>
                </a:cubicBezTo>
                <a:cubicBezTo>
                  <a:pt x="2706832" y="1506120"/>
                  <a:pt x="2706832" y="1506120"/>
                  <a:pt x="2706832" y="1506120"/>
                </a:cubicBezTo>
                <a:cubicBezTo>
                  <a:pt x="3292684" y="2091554"/>
                  <a:pt x="3598371" y="2851447"/>
                  <a:pt x="3623892" y="3619150"/>
                </a:cubicBezTo>
                <a:lnTo>
                  <a:pt x="0" y="3619150"/>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21" name="Picture Placeholder 20">
            <a:extLst>
              <a:ext uri="{FF2B5EF4-FFF2-40B4-BE49-F238E27FC236}">
                <a16:creationId xmlns:a16="http://schemas.microsoft.com/office/drawing/2014/main" id="{E99129B9-5063-4716-A8DB-2516775ED05D}"/>
              </a:ext>
            </a:extLst>
          </p:cNvPr>
          <p:cNvSpPr>
            <a:spLocks noGrp="1"/>
          </p:cNvSpPr>
          <p:nvPr>
            <p:ph type="pic" sz="quarter" idx="13"/>
          </p:nvPr>
        </p:nvSpPr>
        <p:spPr>
          <a:xfrm>
            <a:off x="12298736" y="6962871"/>
            <a:ext cx="3623892" cy="3618871"/>
          </a:xfrm>
          <a:custGeom>
            <a:avLst/>
            <a:gdLst>
              <a:gd name="connsiteX0" fmla="*/ 0 w 3623892"/>
              <a:gd name="connsiteY0" fmla="*/ 0 h 3618871"/>
              <a:gd name="connsiteX1" fmla="*/ 3623892 w 3623892"/>
              <a:gd name="connsiteY1" fmla="*/ 0 h 3618871"/>
              <a:gd name="connsiteX2" fmla="*/ 2706832 w 3623892"/>
              <a:gd name="connsiteY2" fmla="*/ 2112891 h 3618871"/>
              <a:gd name="connsiteX3" fmla="*/ 2116795 w 3623892"/>
              <a:gd name="connsiteY3" fmla="*/ 2702509 h 3618871"/>
              <a:gd name="connsiteX4" fmla="*/ 0 w 3623892"/>
              <a:gd name="connsiteY4" fmla="*/ 3618871 h 36188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23892" h="3618871">
                <a:moveTo>
                  <a:pt x="0" y="0"/>
                </a:moveTo>
                <a:lnTo>
                  <a:pt x="3623892" y="0"/>
                </a:lnTo>
                <a:cubicBezTo>
                  <a:pt x="3598371" y="767563"/>
                  <a:pt x="3292684" y="1527456"/>
                  <a:pt x="2706832" y="2112891"/>
                </a:cubicBezTo>
                <a:cubicBezTo>
                  <a:pt x="2116795" y="2702509"/>
                  <a:pt x="2116795" y="2702509"/>
                  <a:pt x="2116795" y="2702509"/>
                </a:cubicBezTo>
                <a:cubicBezTo>
                  <a:pt x="1530385" y="3288640"/>
                  <a:pt x="768958" y="3594048"/>
                  <a:pt x="0" y="3618871"/>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22" name="Picture Placeholder 21">
            <a:extLst>
              <a:ext uri="{FF2B5EF4-FFF2-40B4-BE49-F238E27FC236}">
                <a16:creationId xmlns:a16="http://schemas.microsoft.com/office/drawing/2014/main" id="{49E1851D-605E-4620-A08E-5EEFA04BE2B0}"/>
              </a:ext>
            </a:extLst>
          </p:cNvPr>
          <p:cNvSpPr>
            <a:spLocks noGrp="1"/>
          </p:cNvSpPr>
          <p:nvPr>
            <p:ph type="pic" sz="quarter" idx="14"/>
          </p:nvPr>
        </p:nvSpPr>
        <p:spPr>
          <a:xfrm>
            <a:off x="8470125" y="6962870"/>
            <a:ext cx="3619429" cy="3618732"/>
          </a:xfrm>
          <a:custGeom>
            <a:avLst/>
            <a:gdLst>
              <a:gd name="connsiteX0" fmla="*/ 0 w 3619429"/>
              <a:gd name="connsiteY0" fmla="*/ 0 h 3618732"/>
              <a:gd name="connsiteX1" fmla="*/ 3619429 w 3619429"/>
              <a:gd name="connsiteY1" fmla="*/ 0 h 3618732"/>
              <a:gd name="connsiteX2" fmla="*/ 3619429 w 3619429"/>
              <a:gd name="connsiteY2" fmla="*/ 3618732 h 3618732"/>
              <a:gd name="connsiteX3" fmla="*/ 1507235 w 3619429"/>
              <a:gd name="connsiteY3" fmla="*/ 2702509 h 3618732"/>
              <a:gd name="connsiteX4" fmla="*/ 917060 w 3619429"/>
              <a:gd name="connsiteY4" fmla="*/ 2112891 h 3618732"/>
              <a:gd name="connsiteX5" fmla="*/ 0 w 3619429"/>
              <a:gd name="connsiteY5" fmla="*/ 0 h 3618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9429" h="3618732">
                <a:moveTo>
                  <a:pt x="0" y="0"/>
                </a:moveTo>
                <a:lnTo>
                  <a:pt x="3619429" y="0"/>
                </a:lnTo>
                <a:lnTo>
                  <a:pt x="3619429" y="3618732"/>
                </a:lnTo>
                <a:cubicBezTo>
                  <a:pt x="2852145" y="3592793"/>
                  <a:pt x="2092530" y="3287385"/>
                  <a:pt x="1507235" y="2702509"/>
                </a:cubicBezTo>
                <a:cubicBezTo>
                  <a:pt x="917060" y="2112891"/>
                  <a:pt x="917060" y="2112891"/>
                  <a:pt x="917060" y="2112891"/>
                </a:cubicBezTo>
                <a:cubicBezTo>
                  <a:pt x="331207" y="1527456"/>
                  <a:pt x="25520" y="767563"/>
                  <a:pt x="0"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2730425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300"/>
                                        <p:tgtEl>
                                          <p:spTgt spid="19"/>
                                        </p:tgtEl>
                                      </p:cBhvr>
                                    </p:animEffect>
                                  </p:childTnLst>
                                </p:cTn>
                              </p:par>
                              <p:par>
                                <p:cTn id="8" presetID="10" presetClass="entr" presetSubtype="0" fill="hold" grpId="0" nodeType="withEffect">
                                  <p:stCondLst>
                                    <p:cond delay="20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300"/>
                                        <p:tgtEl>
                                          <p:spTgt spid="20"/>
                                        </p:tgtEl>
                                      </p:cBhvr>
                                    </p:animEffect>
                                  </p:childTnLst>
                                </p:cTn>
                              </p:par>
                              <p:par>
                                <p:cTn id="11" presetID="10" presetClass="entr" presetSubtype="0" fill="hold" grpId="0" nodeType="withEffect">
                                  <p:stCondLst>
                                    <p:cond delay="40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300"/>
                                        <p:tgtEl>
                                          <p:spTgt spid="21"/>
                                        </p:tgtEl>
                                      </p:cBhvr>
                                    </p:animEffect>
                                  </p:childTnLst>
                                </p:cTn>
                              </p:par>
                              <p:par>
                                <p:cTn id="14" presetID="10" presetClass="entr" presetSubtype="0" fill="hold" grpId="0" nodeType="withEffect">
                                  <p:stCondLst>
                                    <p:cond delay="600"/>
                                  </p:stCondLst>
                                  <p:childTnLst>
                                    <p:set>
                                      <p:cBhvr>
                                        <p:cTn id="15" dur="1" fill="hold">
                                          <p:stCondLst>
                                            <p:cond delay="0"/>
                                          </p:stCondLst>
                                        </p:cTn>
                                        <p:tgtEl>
                                          <p:spTgt spid="22"/>
                                        </p:tgtEl>
                                        <p:attrNameLst>
                                          <p:attrName>style.visibility</p:attrName>
                                        </p:attrNameLst>
                                      </p:cBhvr>
                                      <p:to>
                                        <p:strVal val="visible"/>
                                      </p:to>
                                    </p:set>
                                    <p:animEffect transition="in" filter="fade">
                                      <p:cBhvr>
                                        <p:cTn id="16" dur="3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Lst>
  </p:timing>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8B5593F2-E64A-40ED-944E-8AB64DD17CF1}"/>
              </a:ext>
            </a:extLst>
          </p:cNvPr>
          <p:cNvSpPr/>
          <p:nvPr userDrawn="1"/>
        </p:nvSpPr>
        <p:spPr>
          <a:xfrm rot="5400000">
            <a:off x="11701870" y="1030693"/>
            <a:ext cx="983438" cy="24387175"/>
          </a:xfrm>
          <a:prstGeom prst="rect">
            <a:avLst/>
          </a:prstGeom>
          <a:solidFill>
            <a:srgbClr val="FFFFFF"/>
          </a:solidFill>
          <a:ln>
            <a:noFill/>
          </a:ln>
          <a:effectLst>
            <a:outerShdw blurRad="952500" dist="215900" algn="l" rotWithShape="0">
              <a:schemeClr val="accent1">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8E319BCE-E364-4BCD-908C-A01F28027962}"/>
              </a:ext>
            </a:extLst>
          </p:cNvPr>
          <p:cNvSpPr/>
          <p:nvPr userDrawn="1"/>
        </p:nvSpPr>
        <p:spPr>
          <a:xfrm rot="5400000">
            <a:off x="11701869" y="-11701869"/>
            <a:ext cx="983438" cy="24387175"/>
          </a:xfrm>
          <a:prstGeom prst="rect">
            <a:avLst/>
          </a:prstGeom>
          <a:solidFill>
            <a:srgbClr val="FFFFFF"/>
          </a:solidFill>
          <a:ln>
            <a:noFill/>
          </a:ln>
          <a:effectLst>
            <a:outerShdw blurRad="952500" dist="215900" algn="l" rotWithShape="0">
              <a:schemeClr val="accent1">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EED1674B-7819-4290-8EC6-DD14B5462434}"/>
              </a:ext>
            </a:extLst>
          </p:cNvPr>
          <p:cNvSpPr/>
          <p:nvPr userDrawn="1"/>
        </p:nvSpPr>
        <p:spPr>
          <a:xfrm>
            <a:off x="0" y="0"/>
            <a:ext cx="983438" cy="13716000"/>
          </a:xfrm>
          <a:prstGeom prst="rect">
            <a:avLst/>
          </a:prstGeom>
          <a:solidFill>
            <a:srgbClr val="FFFFFF"/>
          </a:solidFill>
          <a:ln>
            <a:noFill/>
          </a:ln>
          <a:effectLst>
            <a:outerShdw blurRad="952500" dist="215900" algn="l" rotWithShape="0">
              <a:schemeClr val="accent1">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862FAAB3-2BD3-4B4B-8F68-CA607194A7CD}"/>
              </a:ext>
            </a:extLst>
          </p:cNvPr>
          <p:cNvSpPr txBox="1"/>
          <p:nvPr userDrawn="1"/>
        </p:nvSpPr>
        <p:spPr>
          <a:xfrm rot="16200000">
            <a:off x="-770077" y="11875706"/>
            <a:ext cx="2523593" cy="584775"/>
          </a:xfrm>
          <a:prstGeom prst="rect">
            <a:avLst/>
          </a:prstGeom>
          <a:noFill/>
        </p:spPr>
        <p:txBody>
          <a:bodyPr wrap="square" rtlCol="0">
            <a:spAutoFit/>
          </a:bodyPr>
          <a:lstStyle/>
          <a:p>
            <a:pPr algn="l"/>
            <a:r>
              <a:rPr lang="en-US" sz="3200" b="0">
                <a:solidFill>
                  <a:schemeClr val="accent1"/>
                </a:solidFill>
                <a:latin typeface="Open Sans Extrabold" panose="020B0906030804020204" pitchFamily="34" charset="0"/>
                <a:ea typeface="Open Sans Extrabold" panose="020B0906030804020204" pitchFamily="34" charset="0"/>
                <a:cs typeface="Open Sans Extrabold" panose="020B0906030804020204" pitchFamily="34" charset="0"/>
              </a:rPr>
              <a:t>Massive X</a:t>
            </a:r>
          </a:p>
        </p:txBody>
      </p:sp>
      <p:sp>
        <p:nvSpPr>
          <p:cNvPr id="4" name="Slide Number Placeholder 5">
            <a:extLst>
              <a:ext uri="{FF2B5EF4-FFF2-40B4-BE49-F238E27FC236}">
                <a16:creationId xmlns:a16="http://schemas.microsoft.com/office/drawing/2014/main" id="{EE3CA0C5-696B-4035-8328-04E507A14E6E}"/>
              </a:ext>
            </a:extLst>
          </p:cNvPr>
          <p:cNvSpPr txBox="1">
            <a:spLocks/>
          </p:cNvSpPr>
          <p:nvPr userDrawn="1"/>
        </p:nvSpPr>
        <p:spPr>
          <a:xfrm>
            <a:off x="329437" y="6566619"/>
            <a:ext cx="324565" cy="582761"/>
          </a:xfrm>
          <a:prstGeom prst="rect">
            <a:avLst/>
          </a:prstGeom>
        </p:spPr>
        <p:txBody>
          <a:bodyPr vert="horz" wrap="none" lIns="121920" tIns="60960" rIns="121920" bIns="6096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2400" b="1" smtClean="0">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rPr>
              <a:pPr algn="ctr"/>
              <a:t>‹#›</a:t>
            </a:fld>
            <a:endParaRPr lang="en-US" sz="1400" b="1">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endParaRPr>
          </a:p>
        </p:txBody>
      </p:sp>
      <p:cxnSp>
        <p:nvCxnSpPr>
          <p:cNvPr id="5" name="Straight Connector 4">
            <a:extLst>
              <a:ext uri="{FF2B5EF4-FFF2-40B4-BE49-F238E27FC236}">
                <a16:creationId xmlns:a16="http://schemas.microsoft.com/office/drawing/2014/main" id="{504B40BC-21B9-4D12-8535-D9C29D99F968}"/>
              </a:ext>
            </a:extLst>
          </p:cNvPr>
          <p:cNvCxnSpPr/>
          <p:nvPr userDrawn="1"/>
        </p:nvCxnSpPr>
        <p:spPr>
          <a:xfrm>
            <a:off x="240083" y="446240"/>
            <a:ext cx="476655"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65B6781-0284-4FF4-9C39-1E697832CCB5}"/>
              </a:ext>
            </a:extLst>
          </p:cNvPr>
          <p:cNvCxnSpPr>
            <a:cxnSpLocks/>
          </p:cNvCxnSpPr>
          <p:nvPr userDrawn="1"/>
        </p:nvCxnSpPr>
        <p:spPr>
          <a:xfrm>
            <a:off x="240083" y="538088"/>
            <a:ext cx="203510"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FE7EC0D-F0F0-4288-868F-D1A462C8D492}"/>
              </a:ext>
            </a:extLst>
          </p:cNvPr>
          <p:cNvCxnSpPr>
            <a:cxnSpLocks/>
          </p:cNvCxnSpPr>
          <p:nvPr userDrawn="1"/>
        </p:nvCxnSpPr>
        <p:spPr>
          <a:xfrm>
            <a:off x="240083" y="629936"/>
            <a:ext cx="362713"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29CC7530-A671-4661-A267-47CAC7E2FF44}"/>
              </a:ext>
            </a:extLst>
          </p:cNvPr>
          <p:cNvGrpSpPr/>
          <p:nvPr userDrawn="1"/>
        </p:nvGrpSpPr>
        <p:grpSpPr>
          <a:xfrm>
            <a:off x="232186" y="1356954"/>
            <a:ext cx="492444" cy="1732470"/>
            <a:chOff x="232186" y="1356954"/>
            <a:chExt cx="492444" cy="1732470"/>
          </a:xfrm>
        </p:grpSpPr>
        <p:sp>
          <p:nvSpPr>
            <p:cNvPr id="9" name="Rectangle 8">
              <a:extLst>
                <a:ext uri="{FF2B5EF4-FFF2-40B4-BE49-F238E27FC236}">
                  <a16:creationId xmlns:a16="http://schemas.microsoft.com/office/drawing/2014/main" id="{BC58E2E0-3292-4E74-A22D-947EED6AA7AC}"/>
                </a:ext>
              </a:extLst>
            </p:cNvPr>
            <p:cNvSpPr/>
            <p:nvPr userDrawn="1"/>
          </p:nvSpPr>
          <p:spPr>
            <a:xfrm>
              <a:off x="232186" y="1992356"/>
              <a:ext cx="492443" cy="461665"/>
            </a:xfrm>
            <a:prstGeom prst="rect">
              <a:avLst/>
            </a:prstGeom>
          </p:spPr>
          <p:txBody>
            <a:bodyPr wrap="none" anchor="ctr">
              <a:spAutoFit/>
            </a:bodyPr>
            <a:lstStyle/>
            <a:p>
              <a:pPr algn="ctr"/>
              <a:r>
                <a:rPr lang="en-US" sz="2400">
                  <a:solidFill>
                    <a:srgbClr val="314792">
                      <a:alpha val="49000"/>
                    </a:srgbClr>
                  </a:solidFill>
                  <a:latin typeface="Designball-Social-01" pitchFamily="2" charset="0"/>
                </a:rPr>
                <a:t>b</a:t>
              </a:r>
            </a:p>
          </p:txBody>
        </p:sp>
        <p:sp>
          <p:nvSpPr>
            <p:cNvPr id="10" name="Rectangle 9">
              <a:extLst>
                <a:ext uri="{FF2B5EF4-FFF2-40B4-BE49-F238E27FC236}">
                  <a16:creationId xmlns:a16="http://schemas.microsoft.com/office/drawing/2014/main" id="{9204B764-23BF-41EC-BF35-4E759ABDC120}"/>
                </a:ext>
              </a:extLst>
            </p:cNvPr>
            <p:cNvSpPr/>
            <p:nvPr userDrawn="1"/>
          </p:nvSpPr>
          <p:spPr>
            <a:xfrm>
              <a:off x="232186" y="1356954"/>
              <a:ext cx="492443" cy="461665"/>
            </a:xfrm>
            <a:prstGeom prst="rect">
              <a:avLst/>
            </a:prstGeom>
          </p:spPr>
          <p:txBody>
            <a:bodyPr wrap="none" anchor="ctr">
              <a:spAutoFit/>
            </a:bodyPr>
            <a:lstStyle/>
            <a:p>
              <a:pPr algn="ctr"/>
              <a:r>
                <a:rPr lang="en-US" sz="2400">
                  <a:solidFill>
                    <a:srgbClr val="314792">
                      <a:alpha val="49000"/>
                    </a:srgbClr>
                  </a:solidFill>
                  <a:latin typeface="Designball-Social-01" pitchFamily="2" charset="0"/>
                </a:rPr>
                <a:t>C</a:t>
              </a:r>
            </a:p>
          </p:txBody>
        </p:sp>
        <p:sp>
          <p:nvSpPr>
            <p:cNvPr id="11" name="Rectangle 10">
              <a:extLst>
                <a:ext uri="{FF2B5EF4-FFF2-40B4-BE49-F238E27FC236}">
                  <a16:creationId xmlns:a16="http://schemas.microsoft.com/office/drawing/2014/main" id="{D900F3B3-A1A6-4A4A-9768-B08A60BCF080}"/>
                </a:ext>
              </a:extLst>
            </p:cNvPr>
            <p:cNvSpPr/>
            <p:nvPr userDrawn="1"/>
          </p:nvSpPr>
          <p:spPr>
            <a:xfrm>
              <a:off x="232187" y="2627759"/>
              <a:ext cx="492443" cy="461665"/>
            </a:xfrm>
            <a:prstGeom prst="rect">
              <a:avLst/>
            </a:prstGeom>
          </p:spPr>
          <p:txBody>
            <a:bodyPr wrap="none" anchor="ctr">
              <a:spAutoFit/>
            </a:bodyPr>
            <a:lstStyle/>
            <a:p>
              <a:pPr algn="ctr"/>
              <a:r>
                <a:rPr lang="en-US" sz="2400">
                  <a:solidFill>
                    <a:srgbClr val="314792">
                      <a:alpha val="49000"/>
                    </a:srgbClr>
                  </a:solidFill>
                  <a:latin typeface="Designball-Social-01" pitchFamily="2" charset="0"/>
                </a:rPr>
                <a:t>c</a:t>
              </a:r>
            </a:p>
          </p:txBody>
        </p:sp>
        <p:sp>
          <p:nvSpPr>
            <p:cNvPr id="12" name="Rectangle 11">
              <a:hlinkClick r:id="rId2"/>
              <a:extLst>
                <a:ext uri="{FF2B5EF4-FFF2-40B4-BE49-F238E27FC236}">
                  <a16:creationId xmlns:a16="http://schemas.microsoft.com/office/drawing/2014/main" id="{C1510384-2C3D-4EBE-BD59-99BB4F7B1D95}"/>
                </a:ext>
              </a:extLst>
            </p:cNvPr>
            <p:cNvSpPr/>
            <p:nvPr userDrawn="1"/>
          </p:nvSpPr>
          <p:spPr>
            <a:xfrm>
              <a:off x="311927" y="200584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314792">
                    <a:alpha val="49000"/>
                  </a:srgbClr>
                </a:solidFill>
              </a:endParaRPr>
            </a:p>
          </p:txBody>
        </p:sp>
        <p:sp>
          <p:nvSpPr>
            <p:cNvPr id="13" name="Rectangle 12">
              <a:hlinkClick r:id="rId3"/>
              <a:extLst>
                <a:ext uri="{FF2B5EF4-FFF2-40B4-BE49-F238E27FC236}">
                  <a16:creationId xmlns:a16="http://schemas.microsoft.com/office/drawing/2014/main" id="{E820DE5E-C61D-42D9-9F6F-1E352E9F4232}"/>
                </a:ext>
              </a:extLst>
            </p:cNvPr>
            <p:cNvSpPr/>
            <p:nvPr userDrawn="1"/>
          </p:nvSpPr>
          <p:spPr>
            <a:xfrm>
              <a:off x="311927" y="137507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314792">
                    <a:alpha val="49000"/>
                  </a:srgbClr>
                </a:solidFill>
              </a:endParaRPr>
            </a:p>
          </p:txBody>
        </p:sp>
        <p:sp>
          <p:nvSpPr>
            <p:cNvPr id="14" name="Rectangle 13">
              <a:hlinkClick r:id="rId4"/>
              <a:extLst>
                <a:ext uri="{FF2B5EF4-FFF2-40B4-BE49-F238E27FC236}">
                  <a16:creationId xmlns:a16="http://schemas.microsoft.com/office/drawing/2014/main" id="{D6187E50-754A-44EE-BA02-05EBB604955C}"/>
                </a:ext>
              </a:extLst>
            </p:cNvPr>
            <p:cNvSpPr/>
            <p:nvPr userDrawn="1"/>
          </p:nvSpPr>
          <p:spPr>
            <a:xfrm>
              <a:off x="311927" y="2636618"/>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314792">
                    <a:alpha val="49000"/>
                  </a:srgbClr>
                </a:solidFill>
              </a:endParaRPr>
            </a:p>
          </p:txBody>
        </p:sp>
      </p:grpSp>
      <p:cxnSp>
        <p:nvCxnSpPr>
          <p:cNvPr id="16" name="Straight Connector 15">
            <a:extLst>
              <a:ext uri="{FF2B5EF4-FFF2-40B4-BE49-F238E27FC236}">
                <a16:creationId xmlns:a16="http://schemas.microsoft.com/office/drawing/2014/main" id="{19D26279-CF3F-44FD-A4E8-B89D5F761927}"/>
              </a:ext>
            </a:extLst>
          </p:cNvPr>
          <p:cNvCxnSpPr/>
          <p:nvPr userDrawn="1"/>
        </p:nvCxnSpPr>
        <p:spPr>
          <a:xfrm>
            <a:off x="983438" y="0"/>
            <a:ext cx="0" cy="13716000"/>
          </a:xfrm>
          <a:prstGeom prst="line">
            <a:avLst/>
          </a:prstGeom>
          <a:ln w="25400">
            <a:solidFill>
              <a:srgbClr val="EBECF1"/>
            </a:solidFil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29C634A3-E97D-43E8-BF4A-61945DFF0111}"/>
              </a:ext>
            </a:extLst>
          </p:cNvPr>
          <p:cNvSpPr/>
          <p:nvPr userDrawn="1"/>
        </p:nvSpPr>
        <p:spPr>
          <a:xfrm>
            <a:off x="23403737" y="0"/>
            <a:ext cx="983438" cy="13716000"/>
          </a:xfrm>
          <a:prstGeom prst="rect">
            <a:avLst/>
          </a:prstGeom>
          <a:solidFill>
            <a:srgbClr val="FFFFFF"/>
          </a:solidFill>
          <a:ln>
            <a:noFill/>
          </a:ln>
          <a:effectLst>
            <a:outerShdw blurRad="952500" dist="215900" algn="l" rotWithShape="0">
              <a:schemeClr val="accent1">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46615114"/>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3399DF4-D239-4B46-A59E-3F2D266B8AC5}"/>
              </a:ext>
            </a:extLst>
          </p:cNvPr>
          <p:cNvSpPr/>
          <p:nvPr userDrawn="1"/>
        </p:nvSpPr>
        <p:spPr>
          <a:xfrm>
            <a:off x="1563688" y="1295400"/>
            <a:ext cx="21259800" cy="11049000"/>
          </a:xfrm>
          <a:prstGeom prst="rect">
            <a:avLst/>
          </a:prstGeom>
          <a:solidFill>
            <a:schemeClr val="accent1">
              <a:alpha val="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92643729"/>
      </p:ext>
    </p:extLst>
  </p:cSld>
  <p:clrMapOvr>
    <a:masterClrMapping/>
  </p:clrMapOvr>
  <p:extLst>
    <p:ext uri="{DCECCB84-F9BA-43D5-87BE-67443E8EF086}">
      <p15:sldGuideLst xmlns:p15="http://schemas.microsoft.com/office/powerpoint/2012/main">
        <p15:guide id="1" orient="horz" pos="4320">
          <p15:clr>
            <a:srgbClr val="FBAE40"/>
          </p15:clr>
        </p15:guide>
        <p15:guide id="2" pos="7681">
          <p15:clr>
            <a:srgbClr val="FBAE40"/>
          </p15:clr>
        </p15:guide>
        <p15:guide id="3" pos="985">
          <p15:clr>
            <a:srgbClr val="FBAE40"/>
          </p15:clr>
        </p15:guide>
        <p15:guide id="4" pos="14377">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2_Custom Layout">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72C1527C-1238-4997-83A0-B93C0C1A119C}"/>
              </a:ext>
            </a:extLst>
          </p:cNvPr>
          <p:cNvSpPr>
            <a:spLocks noGrp="1"/>
          </p:cNvSpPr>
          <p:nvPr>
            <p:ph type="pic" sz="quarter" idx="13"/>
          </p:nvPr>
        </p:nvSpPr>
        <p:spPr>
          <a:xfrm>
            <a:off x="7003068" y="1552575"/>
            <a:ext cx="5190519" cy="5190519"/>
          </a:xfrm>
          <a:custGeom>
            <a:avLst/>
            <a:gdLst>
              <a:gd name="connsiteX0" fmla="*/ 0 w 5190519"/>
              <a:gd name="connsiteY0" fmla="*/ 0 h 5190519"/>
              <a:gd name="connsiteX1" fmla="*/ 5190519 w 5190519"/>
              <a:gd name="connsiteY1" fmla="*/ 0 h 5190519"/>
              <a:gd name="connsiteX2" fmla="*/ 5190519 w 5190519"/>
              <a:gd name="connsiteY2" fmla="*/ 5190519 h 5190519"/>
              <a:gd name="connsiteX3" fmla="*/ 0 w 5190519"/>
              <a:gd name="connsiteY3" fmla="*/ 5190519 h 5190519"/>
            </a:gdLst>
            <a:ahLst/>
            <a:cxnLst>
              <a:cxn ang="0">
                <a:pos x="connsiteX0" y="connsiteY0"/>
              </a:cxn>
              <a:cxn ang="0">
                <a:pos x="connsiteX1" y="connsiteY1"/>
              </a:cxn>
              <a:cxn ang="0">
                <a:pos x="connsiteX2" y="connsiteY2"/>
              </a:cxn>
              <a:cxn ang="0">
                <a:pos x="connsiteX3" y="connsiteY3"/>
              </a:cxn>
            </a:cxnLst>
            <a:rect l="l" t="t" r="r" b="b"/>
            <a:pathLst>
              <a:path w="5190519" h="5190519">
                <a:moveTo>
                  <a:pt x="0" y="0"/>
                </a:moveTo>
                <a:lnTo>
                  <a:pt x="5190519" y="0"/>
                </a:lnTo>
                <a:lnTo>
                  <a:pt x="5190519" y="5190519"/>
                </a:lnTo>
                <a:lnTo>
                  <a:pt x="0" y="5190519"/>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14" name="Picture Placeholder 13">
            <a:extLst>
              <a:ext uri="{FF2B5EF4-FFF2-40B4-BE49-F238E27FC236}">
                <a16:creationId xmlns:a16="http://schemas.microsoft.com/office/drawing/2014/main" id="{F2C28264-6FA4-467B-BDE9-EC8733C2D740}"/>
              </a:ext>
            </a:extLst>
          </p:cNvPr>
          <p:cNvSpPr>
            <a:spLocks noGrp="1"/>
          </p:cNvSpPr>
          <p:nvPr>
            <p:ph type="pic" sz="quarter" idx="14"/>
          </p:nvPr>
        </p:nvSpPr>
        <p:spPr>
          <a:xfrm>
            <a:off x="12442448" y="1552574"/>
            <a:ext cx="10381040" cy="10629899"/>
          </a:xfrm>
          <a:custGeom>
            <a:avLst/>
            <a:gdLst>
              <a:gd name="connsiteX0" fmla="*/ 0 w 10381040"/>
              <a:gd name="connsiteY0" fmla="*/ 0 h 10629899"/>
              <a:gd name="connsiteX1" fmla="*/ 10381040 w 10381040"/>
              <a:gd name="connsiteY1" fmla="*/ 0 h 10629899"/>
              <a:gd name="connsiteX2" fmla="*/ 10381040 w 10381040"/>
              <a:gd name="connsiteY2" fmla="*/ 10629899 h 10629899"/>
              <a:gd name="connsiteX3" fmla="*/ 0 w 10381040"/>
              <a:gd name="connsiteY3" fmla="*/ 10629899 h 10629899"/>
            </a:gdLst>
            <a:ahLst/>
            <a:cxnLst>
              <a:cxn ang="0">
                <a:pos x="connsiteX0" y="connsiteY0"/>
              </a:cxn>
              <a:cxn ang="0">
                <a:pos x="connsiteX1" y="connsiteY1"/>
              </a:cxn>
              <a:cxn ang="0">
                <a:pos x="connsiteX2" y="connsiteY2"/>
              </a:cxn>
              <a:cxn ang="0">
                <a:pos x="connsiteX3" y="connsiteY3"/>
              </a:cxn>
            </a:cxnLst>
            <a:rect l="l" t="t" r="r" b="b"/>
            <a:pathLst>
              <a:path w="10381040" h="10629899">
                <a:moveTo>
                  <a:pt x="0" y="0"/>
                </a:moveTo>
                <a:lnTo>
                  <a:pt x="10381040" y="0"/>
                </a:lnTo>
                <a:lnTo>
                  <a:pt x="10381040" y="10629899"/>
                </a:lnTo>
                <a:lnTo>
                  <a:pt x="0" y="10629899"/>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16" name="Picture Placeholder 15">
            <a:extLst>
              <a:ext uri="{FF2B5EF4-FFF2-40B4-BE49-F238E27FC236}">
                <a16:creationId xmlns:a16="http://schemas.microsoft.com/office/drawing/2014/main" id="{843876E8-A094-40A5-860F-FA8679BF447F}"/>
              </a:ext>
            </a:extLst>
          </p:cNvPr>
          <p:cNvSpPr>
            <a:spLocks noGrp="1"/>
          </p:cNvSpPr>
          <p:nvPr>
            <p:ph type="pic" sz="quarter" idx="15"/>
          </p:nvPr>
        </p:nvSpPr>
        <p:spPr>
          <a:xfrm>
            <a:off x="7003068" y="6991955"/>
            <a:ext cx="5190519" cy="5190519"/>
          </a:xfrm>
          <a:custGeom>
            <a:avLst/>
            <a:gdLst>
              <a:gd name="connsiteX0" fmla="*/ 0 w 5190519"/>
              <a:gd name="connsiteY0" fmla="*/ 0 h 5190519"/>
              <a:gd name="connsiteX1" fmla="*/ 5190519 w 5190519"/>
              <a:gd name="connsiteY1" fmla="*/ 0 h 5190519"/>
              <a:gd name="connsiteX2" fmla="*/ 5190519 w 5190519"/>
              <a:gd name="connsiteY2" fmla="*/ 5190519 h 5190519"/>
              <a:gd name="connsiteX3" fmla="*/ 0 w 5190519"/>
              <a:gd name="connsiteY3" fmla="*/ 5190519 h 5190519"/>
            </a:gdLst>
            <a:ahLst/>
            <a:cxnLst>
              <a:cxn ang="0">
                <a:pos x="connsiteX0" y="connsiteY0"/>
              </a:cxn>
              <a:cxn ang="0">
                <a:pos x="connsiteX1" y="connsiteY1"/>
              </a:cxn>
              <a:cxn ang="0">
                <a:pos x="connsiteX2" y="connsiteY2"/>
              </a:cxn>
              <a:cxn ang="0">
                <a:pos x="connsiteX3" y="connsiteY3"/>
              </a:cxn>
            </a:cxnLst>
            <a:rect l="l" t="t" r="r" b="b"/>
            <a:pathLst>
              <a:path w="5190519" h="5190519">
                <a:moveTo>
                  <a:pt x="0" y="0"/>
                </a:moveTo>
                <a:lnTo>
                  <a:pt x="5190519" y="0"/>
                </a:lnTo>
                <a:lnTo>
                  <a:pt x="5190519" y="5190519"/>
                </a:lnTo>
                <a:lnTo>
                  <a:pt x="0" y="5190519"/>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17" name="Picture Placeholder 16">
            <a:extLst>
              <a:ext uri="{FF2B5EF4-FFF2-40B4-BE49-F238E27FC236}">
                <a16:creationId xmlns:a16="http://schemas.microsoft.com/office/drawing/2014/main" id="{E87560AE-CEDB-48AC-B2BF-85B52DE0F146}"/>
              </a:ext>
            </a:extLst>
          </p:cNvPr>
          <p:cNvSpPr>
            <a:spLocks noGrp="1"/>
          </p:cNvSpPr>
          <p:nvPr>
            <p:ph type="pic" sz="quarter" idx="16"/>
          </p:nvPr>
        </p:nvSpPr>
        <p:spPr>
          <a:xfrm>
            <a:off x="1563688" y="6991955"/>
            <a:ext cx="5190519" cy="5190519"/>
          </a:xfrm>
          <a:custGeom>
            <a:avLst/>
            <a:gdLst>
              <a:gd name="connsiteX0" fmla="*/ 0 w 5190519"/>
              <a:gd name="connsiteY0" fmla="*/ 0 h 5190519"/>
              <a:gd name="connsiteX1" fmla="*/ 5190519 w 5190519"/>
              <a:gd name="connsiteY1" fmla="*/ 0 h 5190519"/>
              <a:gd name="connsiteX2" fmla="*/ 5190519 w 5190519"/>
              <a:gd name="connsiteY2" fmla="*/ 5190519 h 5190519"/>
              <a:gd name="connsiteX3" fmla="*/ 0 w 5190519"/>
              <a:gd name="connsiteY3" fmla="*/ 5190519 h 5190519"/>
            </a:gdLst>
            <a:ahLst/>
            <a:cxnLst>
              <a:cxn ang="0">
                <a:pos x="connsiteX0" y="connsiteY0"/>
              </a:cxn>
              <a:cxn ang="0">
                <a:pos x="connsiteX1" y="connsiteY1"/>
              </a:cxn>
              <a:cxn ang="0">
                <a:pos x="connsiteX2" y="connsiteY2"/>
              </a:cxn>
              <a:cxn ang="0">
                <a:pos x="connsiteX3" y="connsiteY3"/>
              </a:cxn>
            </a:cxnLst>
            <a:rect l="l" t="t" r="r" b="b"/>
            <a:pathLst>
              <a:path w="5190519" h="5190519">
                <a:moveTo>
                  <a:pt x="0" y="0"/>
                </a:moveTo>
                <a:lnTo>
                  <a:pt x="5190519" y="0"/>
                </a:lnTo>
                <a:lnTo>
                  <a:pt x="5190519" y="5190519"/>
                </a:lnTo>
                <a:lnTo>
                  <a:pt x="0" y="5190519"/>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1939982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200" fill="hold"/>
                                        <p:tgtEl>
                                          <p:spTgt spid="14"/>
                                        </p:tgtEl>
                                        <p:attrNameLst>
                                          <p:attrName>ppt_x</p:attrName>
                                        </p:attrNameLst>
                                      </p:cBhvr>
                                      <p:tavLst>
                                        <p:tav tm="0">
                                          <p:val>
                                            <p:strVal val="#ppt_x"/>
                                          </p:val>
                                        </p:tav>
                                        <p:tav tm="100000">
                                          <p:val>
                                            <p:strVal val="#ppt_x"/>
                                          </p:val>
                                        </p:tav>
                                      </p:tavLst>
                                    </p:anim>
                                    <p:anim calcmode="lin" valueType="num">
                                      <p:cBhvr additive="base">
                                        <p:cTn id="8" dur="2200" fill="hold"/>
                                        <p:tgtEl>
                                          <p:spTgt spid="14"/>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20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2200" fill="hold"/>
                                        <p:tgtEl>
                                          <p:spTgt spid="15"/>
                                        </p:tgtEl>
                                        <p:attrNameLst>
                                          <p:attrName>ppt_x</p:attrName>
                                        </p:attrNameLst>
                                      </p:cBhvr>
                                      <p:tavLst>
                                        <p:tav tm="0">
                                          <p:val>
                                            <p:strVal val="#ppt_x"/>
                                          </p:val>
                                        </p:tav>
                                        <p:tav tm="100000">
                                          <p:val>
                                            <p:strVal val="#ppt_x"/>
                                          </p:val>
                                        </p:tav>
                                      </p:tavLst>
                                    </p:anim>
                                    <p:anim calcmode="lin" valueType="num">
                                      <p:cBhvr additive="base">
                                        <p:cTn id="12" dur="2200" fill="hold"/>
                                        <p:tgtEl>
                                          <p:spTgt spid="15"/>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20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2200" fill="hold"/>
                                        <p:tgtEl>
                                          <p:spTgt spid="16"/>
                                        </p:tgtEl>
                                        <p:attrNameLst>
                                          <p:attrName>ppt_x</p:attrName>
                                        </p:attrNameLst>
                                      </p:cBhvr>
                                      <p:tavLst>
                                        <p:tav tm="0">
                                          <p:val>
                                            <p:strVal val="#ppt_x"/>
                                          </p:val>
                                        </p:tav>
                                        <p:tav tm="100000">
                                          <p:val>
                                            <p:strVal val="#ppt_x"/>
                                          </p:val>
                                        </p:tav>
                                      </p:tavLst>
                                    </p:anim>
                                    <p:anim calcmode="lin" valueType="num">
                                      <p:cBhvr additive="base">
                                        <p:cTn id="16" dur="2200" fill="hold"/>
                                        <p:tgtEl>
                                          <p:spTgt spid="16"/>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400"/>
                                  </p:stCondLst>
                                  <p:childTnLst>
                                    <p:set>
                                      <p:cBhvr>
                                        <p:cTn id="18" dur="1" fill="hold">
                                          <p:stCondLst>
                                            <p:cond delay="0"/>
                                          </p:stCondLst>
                                        </p:cTn>
                                        <p:tgtEl>
                                          <p:spTgt spid="17"/>
                                        </p:tgtEl>
                                        <p:attrNameLst>
                                          <p:attrName>style.visibility</p:attrName>
                                        </p:attrNameLst>
                                      </p:cBhvr>
                                      <p:to>
                                        <p:strVal val="visible"/>
                                      </p:to>
                                    </p:set>
                                    <p:anim calcmode="lin" valueType="num">
                                      <p:cBhvr additive="base">
                                        <p:cTn id="19" dur="2200" fill="hold"/>
                                        <p:tgtEl>
                                          <p:spTgt spid="17"/>
                                        </p:tgtEl>
                                        <p:attrNameLst>
                                          <p:attrName>ppt_x</p:attrName>
                                        </p:attrNameLst>
                                      </p:cBhvr>
                                      <p:tavLst>
                                        <p:tav tm="0">
                                          <p:val>
                                            <p:strVal val="#ppt_x"/>
                                          </p:val>
                                        </p:tav>
                                        <p:tav tm="100000">
                                          <p:val>
                                            <p:strVal val="#ppt_x"/>
                                          </p:val>
                                        </p:tav>
                                      </p:tavLst>
                                    </p:anim>
                                    <p:anim calcmode="lin" valueType="num">
                                      <p:cBhvr additive="base">
                                        <p:cTn id="20" dur="22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4" grpId="0" animBg="1"/>
      <p:bldP spid="16" grpId="0" animBg="1"/>
      <p:bldP spid="17"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3399DF4-D239-4B46-A59E-3F2D266B8AC5}"/>
              </a:ext>
            </a:extLst>
          </p:cNvPr>
          <p:cNvSpPr/>
          <p:nvPr/>
        </p:nvSpPr>
        <p:spPr>
          <a:xfrm>
            <a:off x="1563688" y="1295400"/>
            <a:ext cx="21259800" cy="11049000"/>
          </a:xfrm>
          <a:prstGeom prst="rect">
            <a:avLst/>
          </a:prstGeom>
          <a:solidFill>
            <a:schemeClr val="accent1">
              <a:alpha val="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17627292"/>
      </p:ext>
    </p:extLst>
  </p:cSld>
  <p:clrMapOvr>
    <a:masterClrMapping/>
  </p:clrMapOvr>
  <p:extLst>
    <p:ext uri="{DCECCB84-F9BA-43D5-87BE-67443E8EF086}">
      <p15:sldGuideLst xmlns:p15="http://schemas.microsoft.com/office/powerpoint/2012/main">
        <p15:guide id="1" orient="horz" pos="4320">
          <p15:clr>
            <a:srgbClr val="FBAE40"/>
          </p15:clr>
        </p15:guide>
        <p15:guide id="2" pos="7681">
          <p15:clr>
            <a:srgbClr val="FBAE40"/>
          </p15:clr>
        </p15:guide>
        <p15:guide id="3" pos="985">
          <p15:clr>
            <a:srgbClr val="FBAE40"/>
          </p15:clr>
        </p15:guide>
        <p15:guide id="4" pos="14377">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5_Title Slid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A83F5516-0B38-4D10-8A01-707E02BE0653}"/>
              </a:ext>
            </a:extLst>
          </p:cNvPr>
          <p:cNvSpPr>
            <a:spLocks noGrp="1"/>
          </p:cNvSpPr>
          <p:nvPr>
            <p:ph type="pic" sz="quarter" idx="11"/>
          </p:nvPr>
        </p:nvSpPr>
        <p:spPr>
          <a:xfrm>
            <a:off x="1563687" y="-16887824"/>
            <a:ext cx="21259801" cy="29232224"/>
          </a:xfrm>
          <a:custGeom>
            <a:avLst/>
            <a:gdLst>
              <a:gd name="connsiteX0" fmla="*/ 0 w 21259801"/>
              <a:gd name="connsiteY0" fmla="*/ 0 h 29232224"/>
              <a:gd name="connsiteX1" fmla="*/ 21259801 w 21259801"/>
              <a:gd name="connsiteY1" fmla="*/ 0 h 29232224"/>
              <a:gd name="connsiteX2" fmla="*/ 21259801 w 21259801"/>
              <a:gd name="connsiteY2" fmla="*/ 2133600 h 29232224"/>
              <a:gd name="connsiteX3" fmla="*/ 21259801 w 21259801"/>
              <a:gd name="connsiteY3" fmla="*/ 10972800 h 29232224"/>
              <a:gd name="connsiteX4" fmla="*/ 21259801 w 21259801"/>
              <a:gd name="connsiteY4" fmla="*/ 29232224 h 29232224"/>
              <a:gd name="connsiteX5" fmla="*/ 0 w 21259801"/>
              <a:gd name="connsiteY5" fmla="*/ 29232224 h 29232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259801" h="29232224">
                <a:moveTo>
                  <a:pt x="0" y="0"/>
                </a:moveTo>
                <a:lnTo>
                  <a:pt x="21259801" y="0"/>
                </a:lnTo>
                <a:lnTo>
                  <a:pt x="21259801" y="2133600"/>
                </a:lnTo>
                <a:lnTo>
                  <a:pt x="21259801" y="10972800"/>
                </a:lnTo>
                <a:lnTo>
                  <a:pt x="21259801" y="29232224"/>
                </a:lnTo>
                <a:lnTo>
                  <a:pt x="0" y="29232224"/>
                </a:lnTo>
                <a:close/>
              </a:path>
            </a:pathLst>
          </a:custGeom>
          <a:pattFill prst="pct60">
            <a:fgClr>
              <a:schemeClr val="bg1"/>
            </a:fgClr>
            <a:bgClr>
              <a:schemeClr val="bg1">
                <a:lumMod val="85000"/>
              </a:schemeClr>
            </a:bgClr>
          </a:pattFill>
          <a:ln>
            <a:noFill/>
          </a:ln>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70186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decel="100000" autoRev="1" fill="hold" grpId="0" nodeType="withEffect">
                                  <p:stCondLst>
                                    <p:cond delay="0"/>
                                  </p:stCondLst>
                                  <p:childTnLst>
                                    <p:animMotion origin="layout" path="M 5.55112E-17 -5E-6 L 5.55112E-17 1.32119 " pathEditMode="relative" rAng="0" ptsTypes="AA">
                                      <p:cBhvr>
                                        <p:cTn id="6" dur="16000" fill="hold"/>
                                        <p:tgtEl>
                                          <p:spTgt spid="6"/>
                                        </p:tgtEl>
                                        <p:attrNameLst>
                                          <p:attrName>ppt_x</p:attrName>
                                          <p:attrName>ppt_y</p:attrName>
                                        </p:attrNameLst>
                                      </p:cBhvr>
                                      <p:rCtr x="0" y="6605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extLst>
    <p:ext uri="{DCECCB84-F9BA-43D5-87BE-67443E8EF086}">
      <p15:sldGuideLst xmlns:p15="http://schemas.microsoft.com/office/powerpoint/2012/main">
        <p15:guide id="1" orient="horz" pos="4320">
          <p15:clr>
            <a:srgbClr val="FBAE40"/>
          </p15:clr>
        </p15:guide>
        <p15:guide id="2" pos="7681">
          <p15:clr>
            <a:srgbClr val="FBAE40"/>
          </p15:clr>
        </p15:guide>
        <p15:guide id="3" pos="985">
          <p15:clr>
            <a:srgbClr val="FBAE40"/>
          </p15:clr>
        </p15:guide>
        <p15:guide id="4" pos="14377">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4_Title Sl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3399DF4-D239-4B46-A59E-3F2D266B8AC5}"/>
              </a:ext>
            </a:extLst>
          </p:cNvPr>
          <p:cNvSpPr/>
          <p:nvPr/>
        </p:nvSpPr>
        <p:spPr>
          <a:xfrm>
            <a:off x="1563688" y="1333500"/>
            <a:ext cx="21259800" cy="11049000"/>
          </a:xfrm>
          <a:prstGeom prst="rect">
            <a:avLst/>
          </a:prstGeom>
          <a:solidFill>
            <a:schemeClr val="accent1">
              <a:alpha val="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Picture Placeholder 20">
            <a:extLst>
              <a:ext uri="{FF2B5EF4-FFF2-40B4-BE49-F238E27FC236}">
                <a16:creationId xmlns:a16="http://schemas.microsoft.com/office/drawing/2014/main" id="{92263DCA-1DEE-49D2-80CB-CF9032EF06FE}"/>
              </a:ext>
            </a:extLst>
          </p:cNvPr>
          <p:cNvSpPr>
            <a:spLocks noGrp="1"/>
          </p:cNvSpPr>
          <p:nvPr>
            <p:ph type="pic" sz="quarter" idx="13"/>
          </p:nvPr>
        </p:nvSpPr>
        <p:spPr>
          <a:xfrm>
            <a:off x="3028950" y="1866899"/>
            <a:ext cx="2876550" cy="3143250"/>
          </a:xfrm>
          <a:custGeom>
            <a:avLst/>
            <a:gdLst>
              <a:gd name="connsiteX0" fmla="*/ 0 w 2876550"/>
              <a:gd name="connsiteY0" fmla="*/ 0 h 3143250"/>
              <a:gd name="connsiteX1" fmla="*/ 2876550 w 2876550"/>
              <a:gd name="connsiteY1" fmla="*/ 0 h 3143250"/>
              <a:gd name="connsiteX2" fmla="*/ 2876550 w 2876550"/>
              <a:gd name="connsiteY2" fmla="*/ 3143250 h 3143250"/>
              <a:gd name="connsiteX3" fmla="*/ 0 w 2876550"/>
              <a:gd name="connsiteY3" fmla="*/ 3143250 h 3143250"/>
            </a:gdLst>
            <a:ahLst/>
            <a:cxnLst>
              <a:cxn ang="0">
                <a:pos x="connsiteX0" y="connsiteY0"/>
              </a:cxn>
              <a:cxn ang="0">
                <a:pos x="connsiteX1" y="connsiteY1"/>
              </a:cxn>
              <a:cxn ang="0">
                <a:pos x="connsiteX2" y="connsiteY2"/>
              </a:cxn>
              <a:cxn ang="0">
                <a:pos x="connsiteX3" y="connsiteY3"/>
              </a:cxn>
            </a:cxnLst>
            <a:rect l="l" t="t" r="r" b="b"/>
            <a:pathLst>
              <a:path w="2876550" h="3143250">
                <a:moveTo>
                  <a:pt x="0" y="0"/>
                </a:moveTo>
                <a:lnTo>
                  <a:pt x="2876550" y="0"/>
                </a:lnTo>
                <a:lnTo>
                  <a:pt x="2876550" y="3143250"/>
                </a:lnTo>
                <a:lnTo>
                  <a:pt x="0" y="3143250"/>
                </a:lnTo>
                <a:close/>
              </a:path>
            </a:pathLst>
          </a:custGeom>
          <a:pattFill prst="pct60">
            <a:fgClr>
              <a:schemeClr val="bg1"/>
            </a:fgClr>
            <a:bgClr>
              <a:schemeClr val="bg1">
                <a:lumMod val="85000"/>
              </a:schemeClr>
            </a:bgClr>
          </a:pattFill>
          <a:effectLst>
            <a:outerShdw blurRad="660400" dist="190500" dir="5400000" algn="t" rotWithShape="0">
              <a:schemeClr val="accent1">
                <a:alpha val="40000"/>
              </a:schemeClr>
            </a:outerShdw>
          </a:effectLst>
        </p:spPr>
        <p:txBody>
          <a:bodyPr wrap="square" anchor="ctr">
            <a:noAutofit/>
          </a:bodyPr>
          <a:lstStyle>
            <a:lvl1pPr marL="0" indent="0" algn="ctr">
              <a:buFontTx/>
              <a:buNone/>
              <a:defRPr sz="2400"/>
            </a:lvl1pPr>
          </a:lstStyle>
          <a:p>
            <a:endParaRPr lang="en-US"/>
          </a:p>
        </p:txBody>
      </p:sp>
      <p:sp>
        <p:nvSpPr>
          <p:cNvPr id="22" name="Picture Placeholder 21">
            <a:extLst>
              <a:ext uri="{FF2B5EF4-FFF2-40B4-BE49-F238E27FC236}">
                <a16:creationId xmlns:a16="http://schemas.microsoft.com/office/drawing/2014/main" id="{743896C4-BC14-436C-ADB0-09DC41D72F17}"/>
              </a:ext>
            </a:extLst>
          </p:cNvPr>
          <p:cNvSpPr>
            <a:spLocks noGrp="1"/>
          </p:cNvSpPr>
          <p:nvPr>
            <p:ph type="pic" sz="quarter" idx="14"/>
          </p:nvPr>
        </p:nvSpPr>
        <p:spPr>
          <a:xfrm>
            <a:off x="8179859" y="1866899"/>
            <a:ext cx="2876550" cy="3143250"/>
          </a:xfrm>
          <a:custGeom>
            <a:avLst/>
            <a:gdLst>
              <a:gd name="connsiteX0" fmla="*/ 0 w 2876550"/>
              <a:gd name="connsiteY0" fmla="*/ 0 h 3143250"/>
              <a:gd name="connsiteX1" fmla="*/ 2876550 w 2876550"/>
              <a:gd name="connsiteY1" fmla="*/ 0 h 3143250"/>
              <a:gd name="connsiteX2" fmla="*/ 2876550 w 2876550"/>
              <a:gd name="connsiteY2" fmla="*/ 3143250 h 3143250"/>
              <a:gd name="connsiteX3" fmla="*/ 0 w 2876550"/>
              <a:gd name="connsiteY3" fmla="*/ 3143250 h 3143250"/>
            </a:gdLst>
            <a:ahLst/>
            <a:cxnLst>
              <a:cxn ang="0">
                <a:pos x="connsiteX0" y="connsiteY0"/>
              </a:cxn>
              <a:cxn ang="0">
                <a:pos x="connsiteX1" y="connsiteY1"/>
              </a:cxn>
              <a:cxn ang="0">
                <a:pos x="connsiteX2" y="connsiteY2"/>
              </a:cxn>
              <a:cxn ang="0">
                <a:pos x="connsiteX3" y="connsiteY3"/>
              </a:cxn>
            </a:cxnLst>
            <a:rect l="l" t="t" r="r" b="b"/>
            <a:pathLst>
              <a:path w="2876550" h="3143250">
                <a:moveTo>
                  <a:pt x="0" y="0"/>
                </a:moveTo>
                <a:lnTo>
                  <a:pt x="2876550" y="0"/>
                </a:lnTo>
                <a:lnTo>
                  <a:pt x="2876550" y="3143250"/>
                </a:lnTo>
                <a:lnTo>
                  <a:pt x="0" y="3143250"/>
                </a:lnTo>
                <a:close/>
              </a:path>
            </a:pathLst>
          </a:custGeom>
          <a:pattFill prst="pct60">
            <a:fgClr>
              <a:schemeClr val="bg1"/>
            </a:fgClr>
            <a:bgClr>
              <a:schemeClr val="bg1">
                <a:lumMod val="85000"/>
              </a:schemeClr>
            </a:bgClr>
          </a:pattFill>
          <a:effectLst>
            <a:outerShdw blurRad="660400" dist="190500" dir="5400000" algn="t" rotWithShape="0">
              <a:schemeClr val="accent1">
                <a:alpha val="40000"/>
              </a:schemeClr>
            </a:outerShdw>
          </a:effectLst>
        </p:spPr>
        <p:txBody>
          <a:bodyPr wrap="square" anchor="ctr">
            <a:noAutofit/>
          </a:bodyPr>
          <a:lstStyle>
            <a:lvl1pPr marL="0" indent="0" algn="ctr">
              <a:buFontTx/>
              <a:buNone/>
              <a:defRPr sz="2400"/>
            </a:lvl1pPr>
          </a:lstStyle>
          <a:p>
            <a:endParaRPr lang="en-US"/>
          </a:p>
        </p:txBody>
      </p:sp>
      <p:sp>
        <p:nvSpPr>
          <p:cNvPr id="23" name="Picture Placeholder 22">
            <a:extLst>
              <a:ext uri="{FF2B5EF4-FFF2-40B4-BE49-F238E27FC236}">
                <a16:creationId xmlns:a16="http://schemas.microsoft.com/office/drawing/2014/main" id="{0A1AA56A-4341-4938-9A18-9B4699C88FDC}"/>
              </a:ext>
            </a:extLst>
          </p:cNvPr>
          <p:cNvSpPr>
            <a:spLocks noGrp="1"/>
          </p:cNvSpPr>
          <p:nvPr>
            <p:ph type="pic" sz="quarter" idx="15"/>
          </p:nvPr>
        </p:nvSpPr>
        <p:spPr>
          <a:xfrm>
            <a:off x="13330768" y="1866899"/>
            <a:ext cx="2876550" cy="3143250"/>
          </a:xfrm>
          <a:custGeom>
            <a:avLst/>
            <a:gdLst>
              <a:gd name="connsiteX0" fmla="*/ 0 w 2876550"/>
              <a:gd name="connsiteY0" fmla="*/ 0 h 3143250"/>
              <a:gd name="connsiteX1" fmla="*/ 2876550 w 2876550"/>
              <a:gd name="connsiteY1" fmla="*/ 0 h 3143250"/>
              <a:gd name="connsiteX2" fmla="*/ 2876550 w 2876550"/>
              <a:gd name="connsiteY2" fmla="*/ 3143250 h 3143250"/>
              <a:gd name="connsiteX3" fmla="*/ 0 w 2876550"/>
              <a:gd name="connsiteY3" fmla="*/ 3143250 h 3143250"/>
            </a:gdLst>
            <a:ahLst/>
            <a:cxnLst>
              <a:cxn ang="0">
                <a:pos x="connsiteX0" y="connsiteY0"/>
              </a:cxn>
              <a:cxn ang="0">
                <a:pos x="connsiteX1" y="connsiteY1"/>
              </a:cxn>
              <a:cxn ang="0">
                <a:pos x="connsiteX2" y="connsiteY2"/>
              </a:cxn>
              <a:cxn ang="0">
                <a:pos x="connsiteX3" y="connsiteY3"/>
              </a:cxn>
            </a:cxnLst>
            <a:rect l="l" t="t" r="r" b="b"/>
            <a:pathLst>
              <a:path w="2876550" h="3143250">
                <a:moveTo>
                  <a:pt x="0" y="0"/>
                </a:moveTo>
                <a:lnTo>
                  <a:pt x="2876550" y="0"/>
                </a:lnTo>
                <a:lnTo>
                  <a:pt x="2876550" y="3143250"/>
                </a:lnTo>
                <a:lnTo>
                  <a:pt x="0" y="3143250"/>
                </a:lnTo>
                <a:close/>
              </a:path>
            </a:pathLst>
          </a:custGeom>
          <a:pattFill prst="pct60">
            <a:fgClr>
              <a:schemeClr val="bg1"/>
            </a:fgClr>
            <a:bgClr>
              <a:schemeClr val="bg1">
                <a:lumMod val="85000"/>
              </a:schemeClr>
            </a:bgClr>
          </a:pattFill>
          <a:effectLst>
            <a:outerShdw blurRad="660400" dist="190500" dir="5400000" algn="t" rotWithShape="0">
              <a:schemeClr val="accent1">
                <a:alpha val="40000"/>
              </a:schemeClr>
            </a:outerShdw>
          </a:effectLst>
        </p:spPr>
        <p:txBody>
          <a:bodyPr wrap="square" anchor="ctr">
            <a:noAutofit/>
          </a:bodyPr>
          <a:lstStyle>
            <a:lvl1pPr marL="0" indent="0" algn="ctr">
              <a:buFontTx/>
              <a:buNone/>
              <a:defRPr sz="2400"/>
            </a:lvl1pPr>
          </a:lstStyle>
          <a:p>
            <a:endParaRPr lang="en-US"/>
          </a:p>
        </p:txBody>
      </p:sp>
      <p:sp>
        <p:nvSpPr>
          <p:cNvPr id="24" name="Picture Placeholder 23">
            <a:extLst>
              <a:ext uri="{FF2B5EF4-FFF2-40B4-BE49-F238E27FC236}">
                <a16:creationId xmlns:a16="http://schemas.microsoft.com/office/drawing/2014/main" id="{DAF6D4B1-9881-4261-92C1-B717CE6B512B}"/>
              </a:ext>
            </a:extLst>
          </p:cNvPr>
          <p:cNvSpPr>
            <a:spLocks noGrp="1"/>
          </p:cNvSpPr>
          <p:nvPr>
            <p:ph type="pic" sz="quarter" idx="16"/>
          </p:nvPr>
        </p:nvSpPr>
        <p:spPr>
          <a:xfrm>
            <a:off x="18481676" y="1866899"/>
            <a:ext cx="2876550" cy="3143250"/>
          </a:xfrm>
          <a:custGeom>
            <a:avLst/>
            <a:gdLst>
              <a:gd name="connsiteX0" fmla="*/ 0 w 2876550"/>
              <a:gd name="connsiteY0" fmla="*/ 0 h 3143250"/>
              <a:gd name="connsiteX1" fmla="*/ 2876550 w 2876550"/>
              <a:gd name="connsiteY1" fmla="*/ 0 h 3143250"/>
              <a:gd name="connsiteX2" fmla="*/ 2876550 w 2876550"/>
              <a:gd name="connsiteY2" fmla="*/ 3143250 h 3143250"/>
              <a:gd name="connsiteX3" fmla="*/ 0 w 2876550"/>
              <a:gd name="connsiteY3" fmla="*/ 3143250 h 3143250"/>
            </a:gdLst>
            <a:ahLst/>
            <a:cxnLst>
              <a:cxn ang="0">
                <a:pos x="connsiteX0" y="connsiteY0"/>
              </a:cxn>
              <a:cxn ang="0">
                <a:pos x="connsiteX1" y="connsiteY1"/>
              </a:cxn>
              <a:cxn ang="0">
                <a:pos x="connsiteX2" y="connsiteY2"/>
              </a:cxn>
              <a:cxn ang="0">
                <a:pos x="connsiteX3" y="connsiteY3"/>
              </a:cxn>
            </a:cxnLst>
            <a:rect l="l" t="t" r="r" b="b"/>
            <a:pathLst>
              <a:path w="2876550" h="3143250">
                <a:moveTo>
                  <a:pt x="0" y="0"/>
                </a:moveTo>
                <a:lnTo>
                  <a:pt x="2876550" y="0"/>
                </a:lnTo>
                <a:lnTo>
                  <a:pt x="2876550" y="3143250"/>
                </a:lnTo>
                <a:lnTo>
                  <a:pt x="0" y="3143250"/>
                </a:lnTo>
                <a:close/>
              </a:path>
            </a:pathLst>
          </a:custGeom>
          <a:pattFill prst="pct60">
            <a:fgClr>
              <a:schemeClr val="bg1"/>
            </a:fgClr>
            <a:bgClr>
              <a:schemeClr val="bg1">
                <a:lumMod val="85000"/>
              </a:schemeClr>
            </a:bgClr>
          </a:pattFill>
          <a:effectLst>
            <a:outerShdw blurRad="660400" dist="190500" dir="5400000" algn="t" rotWithShape="0">
              <a:schemeClr val="accent1">
                <a:alpha val="40000"/>
              </a:schemeClr>
            </a:outerShdw>
          </a:effectLst>
        </p:spPr>
        <p:txBody>
          <a:bodyPr wrap="square" anchor="ctr">
            <a:noAutofit/>
          </a:bodyPr>
          <a:lstStyle>
            <a:lvl1pPr marL="0" indent="0" algn="ctr">
              <a:buFontTx/>
              <a:buNone/>
              <a:defRPr sz="2400"/>
            </a:lvl1pPr>
          </a:lstStyle>
          <a:p>
            <a:endParaRPr lang="en-US"/>
          </a:p>
        </p:txBody>
      </p:sp>
      <p:sp>
        <p:nvSpPr>
          <p:cNvPr id="25" name="Picture Placeholder 24">
            <a:extLst>
              <a:ext uri="{FF2B5EF4-FFF2-40B4-BE49-F238E27FC236}">
                <a16:creationId xmlns:a16="http://schemas.microsoft.com/office/drawing/2014/main" id="{4E6DD8C9-03BB-49E3-A9B8-A0EFEABFBD22}"/>
              </a:ext>
            </a:extLst>
          </p:cNvPr>
          <p:cNvSpPr>
            <a:spLocks noGrp="1"/>
          </p:cNvSpPr>
          <p:nvPr>
            <p:ph type="pic" sz="quarter" idx="17"/>
          </p:nvPr>
        </p:nvSpPr>
        <p:spPr>
          <a:xfrm>
            <a:off x="3028950" y="7429499"/>
            <a:ext cx="2876550" cy="3143250"/>
          </a:xfrm>
          <a:custGeom>
            <a:avLst/>
            <a:gdLst>
              <a:gd name="connsiteX0" fmla="*/ 0 w 2876550"/>
              <a:gd name="connsiteY0" fmla="*/ 0 h 3143250"/>
              <a:gd name="connsiteX1" fmla="*/ 2876550 w 2876550"/>
              <a:gd name="connsiteY1" fmla="*/ 0 h 3143250"/>
              <a:gd name="connsiteX2" fmla="*/ 2876550 w 2876550"/>
              <a:gd name="connsiteY2" fmla="*/ 3143250 h 3143250"/>
              <a:gd name="connsiteX3" fmla="*/ 0 w 2876550"/>
              <a:gd name="connsiteY3" fmla="*/ 3143250 h 3143250"/>
            </a:gdLst>
            <a:ahLst/>
            <a:cxnLst>
              <a:cxn ang="0">
                <a:pos x="connsiteX0" y="connsiteY0"/>
              </a:cxn>
              <a:cxn ang="0">
                <a:pos x="connsiteX1" y="connsiteY1"/>
              </a:cxn>
              <a:cxn ang="0">
                <a:pos x="connsiteX2" y="connsiteY2"/>
              </a:cxn>
              <a:cxn ang="0">
                <a:pos x="connsiteX3" y="connsiteY3"/>
              </a:cxn>
            </a:cxnLst>
            <a:rect l="l" t="t" r="r" b="b"/>
            <a:pathLst>
              <a:path w="2876550" h="3143250">
                <a:moveTo>
                  <a:pt x="0" y="0"/>
                </a:moveTo>
                <a:lnTo>
                  <a:pt x="2876550" y="0"/>
                </a:lnTo>
                <a:lnTo>
                  <a:pt x="2876550" y="3143250"/>
                </a:lnTo>
                <a:lnTo>
                  <a:pt x="0" y="3143250"/>
                </a:lnTo>
                <a:close/>
              </a:path>
            </a:pathLst>
          </a:custGeom>
          <a:pattFill prst="pct60">
            <a:fgClr>
              <a:schemeClr val="bg1"/>
            </a:fgClr>
            <a:bgClr>
              <a:schemeClr val="bg1">
                <a:lumMod val="85000"/>
              </a:schemeClr>
            </a:bgClr>
          </a:pattFill>
          <a:effectLst>
            <a:outerShdw blurRad="660400" dist="190500" dir="5400000" algn="t" rotWithShape="0">
              <a:schemeClr val="accent1">
                <a:alpha val="40000"/>
              </a:schemeClr>
            </a:outerShdw>
          </a:effectLst>
        </p:spPr>
        <p:txBody>
          <a:bodyPr wrap="square" anchor="ctr">
            <a:noAutofit/>
          </a:bodyPr>
          <a:lstStyle>
            <a:lvl1pPr marL="0" indent="0" algn="ctr">
              <a:buFontTx/>
              <a:buNone/>
              <a:defRPr sz="2400"/>
            </a:lvl1pPr>
          </a:lstStyle>
          <a:p>
            <a:endParaRPr lang="en-US"/>
          </a:p>
        </p:txBody>
      </p:sp>
      <p:sp>
        <p:nvSpPr>
          <p:cNvPr id="26" name="Picture Placeholder 25">
            <a:extLst>
              <a:ext uri="{FF2B5EF4-FFF2-40B4-BE49-F238E27FC236}">
                <a16:creationId xmlns:a16="http://schemas.microsoft.com/office/drawing/2014/main" id="{DFAB2594-68AE-46A3-9D9A-148C9A705C00}"/>
              </a:ext>
            </a:extLst>
          </p:cNvPr>
          <p:cNvSpPr>
            <a:spLocks noGrp="1"/>
          </p:cNvSpPr>
          <p:nvPr>
            <p:ph type="pic" sz="quarter" idx="18"/>
          </p:nvPr>
        </p:nvSpPr>
        <p:spPr>
          <a:xfrm>
            <a:off x="8179859" y="7429499"/>
            <a:ext cx="2876550" cy="3143250"/>
          </a:xfrm>
          <a:custGeom>
            <a:avLst/>
            <a:gdLst>
              <a:gd name="connsiteX0" fmla="*/ 0 w 2876550"/>
              <a:gd name="connsiteY0" fmla="*/ 0 h 3143250"/>
              <a:gd name="connsiteX1" fmla="*/ 2876550 w 2876550"/>
              <a:gd name="connsiteY1" fmla="*/ 0 h 3143250"/>
              <a:gd name="connsiteX2" fmla="*/ 2876550 w 2876550"/>
              <a:gd name="connsiteY2" fmla="*/ 3143250 h 3143250"/>
              <a:gd name="connsiteX3" fmla="*/ 0 w 2876550"/>
              <a:gd name="connsiteY3" fmla="*/ 3143250 h 3143250"/>
            </a:gdLst>
            <a:ahLst/>
            <a:cxnLst>
              <a:cxn ang="0">
                <a:pos x="connsiteX0" y="connsiteY0"/>
              </a:cxn>
              <a:cxn ang="0">
                <a:pos x="connsiteX1" y="connsiteY1"/>
              </a:cxn>
              <a:cxn ang="0">
                <a:pos x="connsiteX2" y="connsiteY2"/>
              </a:cxn>
              <a:cxn ang="0">
                <a:pos x="connsiteX3" y="connsiteY3"/>
              </a:cxn>
            </a:cxnLst>
            <a:rect l="l" t="t" r="r" b="b"/>
            <a:pathLst>
              <a:path w="2876550" h="3143250">
                <a:moveTo>
                  <a:pt x="0" y="0"/>
                </a:moveTo>
                <a:lnTo>
                  <a:pt x="2876550" y="0"/>
                </a:lnTo>
                <a:lnTo>
                  <a:pt x="2876550" y="3143250"/>
                </a:lnTo>
                <a:lnTo>
                  <a:pt x="0" y="3143250"/>
                </a:lnTo>
                <a:close/>
              </a:path>
            </a:pathLst>
          </a:custGeom>
          <a:pattFill prst="pct60">
            <a:fgClr>
              <a:schemeClr val="bg1"/>
            </a:fgClr>
            <a:bgClr>
              <a:schemeClr val="bg1">
                <a:lumMod val="85000"/>
              </a:schemeClr>
            </a:bgClr>
          </a:pattFill>
          <a:effectLst>
            <a:outerShdw blurRad="660400" dist="190500" dir="5400000" algn="t" rotWithShape="0">
              <a:schemeClr val="accent1">
                <a:alpha val="40000"/>
              </a:schemeClr>
            </a:outerShdw>
          </a:effectLst>
        </p:spPr>
        <p:txBody>
          <a:bodyPr wrap="square" anchor="ctr">
            <a:noAutofit/>
          </a:bodyPr>
          <a:lstStyle>
            <a:lvl1pPr marL="0" indent="0" algn="ctr">
              <a:buFontTx/>
              <a:buNone/>
              <a:defRPr sz="2400"/>
            </a:lvl1pPr>
          </a:lstStyle>
          <a:p>
            <a:endParaRPr lang="en-US"/>
          </a:p>
        </p:txBody>
      </p:sp>
      <p:sp>
        <p:nvSpPr>
          <p:cNvPr id="27" name="Picture Placeholder 26">
            <a:extLst>
              <a:ext uri="{FF2B5EF4-FFF2-40B4-BE49-F238E27FC236}">
                <a16:creationId xmlns:a16="http://schemas.microsoft.com/office/drawing/2014/main" id="{5DF9FA7A-DB60-4682-8CAB-2AC84C80FAD2}"/>
              </a:ext>
            </a:extLst>
          </p:cNvPr>
          <p:cNvSpPr>
            <a:spLocks noGrp="1"/>
          </p:cNvSpPr>
          <p:nvPr>
            <p:ph type="pic" sz="quarter" idx="19"/>
          </p:nvPr>
        </p:nvSpPr>
        <p:spPr>
          <a:xfrm>
            <a:off x="13330768" y="7429499"/>
            <a:ext cx="2876550" cy="3143250"/>
          </a:xfrm>
          <a:custGeom>
            <a:avLst/>
            <a:gdLst>
              <a:gd name="connsiteX0" fmla="*/ 0 w 2876550"/>
              <a:gd name="connsiteY0" fmla="*/ 0 h 3143250"/>
              <a:gd name="connsiteX1" fmla="*/ 2876550 w 2876550"/>
              <a:gd name="connsiteY1" fmla="*/ 0 h 3143250"/>
              <a:gd name="connsiteX2" fmla="*/ 2876550 w 2876550"/>
              <a:gd name="connsiteY2" fmla="*/ 3143250 h 3143250"/>
              <a:gd name="connsiteX3" fmla="*/ 0 w 2876550"/>
              <a:gd name="connsiteY3" fmla="*/ 3143250 h 3143250"/>
            </a:gdLst>
            <a:ahLst/>
            <a:cxnLst>
              <a:cxn ang="0">
                <a:pos x="connsiteX0" y="connsiteY0"/>
              </a:cxn>
              <a:cxn ang="0">
                <a:pos x="connsiteX1" y="connsiteY1"/>
              </a:cxn>
              <a:cxn ang="0">
                <a:pos x="connsiteX2" y="connsiteY2"/>
              </a:cxn>
              <a:cxn ang="0">
                <a:pos x="connsiteX3" y="connsiteY3"/>
              </a:cxn>
            </a:cxnLst>
            <a:rect l="l" t="t" r="r" b="b"/>
            <a:pathLst>
              <a:path w="2876550" h="3143250">
                <a:moveTo>
                  <a:pt x="0" y="0"/>
                </a:moveTo>
                <a:lnTo>
                  <a:pt x="2876550" y="0"/>
                </a:lnTo>
                <a:lnTo>
                  <a:pt x="2876550" y="3143250"/>
                </a:lnTo>
                <a:lnTo>
                  <a:pt x="0" y="3143250"/>
                </a:lnTo>
                <a:close/>
              </a:path>
            </a:pathLst>
          </a:custGeom>
          <a:pattFill prst="pct60">
            <a:fgClr>
              <a:schemeClr val="bg1"/>
            </a:fgClr>
            <a:bgClr>
              <a:schemeClr val="bg1">
                <a:lumMod val="85000"/>
              </a:schemeClr>
            </a:bgClr>
          </a:pattFill>
          <a:effectLst>
            <a:outerShdw blurRad="660400" dist="190500" dir="5400000" algn="t" rotWithShape="0">
              <a:schemeClr val="accent1">
                <a:alpha val="40000"/>
              </a:schemeClr>
            </a:outerShdw>
          </a:effectLst>
        </p:spPr>
        <p:txBody>
          <a:bodyPr wrap="square" anchor="ctr">
            <a:noAutofit/>
          </a:bodyPr>
          <a:lstStyle>
            <a:lvl1pPr marL="0" indent="0" algn="ctr">
              <a:buFontTx/>
              <a:buNone/>
              <a:defRPr sz="2400"/>
            </a:lvl1pPr>
          </a:lstStyle>
          <a:p>
            <a:endParaRPr lang="en-US"/>
          </a:p>
        </p:txBody>
      </p:sp>
      <p:sp>
        <p:nvSpPr>
          <p:cNvPr id="28" name="Picture Placeholder 27">
            <a:extLst>
              <a:ext uri="{FF2B5EF4-FFF2-40B4-BE49-F238E27FC236}">
                <a16:creationId xmlns:a16="http://schemas.microsoft.com/office/drawing/2014/main" id="{16669351-C444-4EC3-976D-DAFD767ED96C}"/>
              </a:ext>
            </a:extLst>
          </p:cNvPr>
          <p:cNvSpPr>
            <a:spLocks noGrp="1"/>
          </p:cNvSpPr>
          <p:nvPr>
            <p:ph type="pic" sz="quarter" idx="20"/>
          </p:nvPr>
        </p:nvSpPr>
        <p:spPr>
          <a:xfrm>
            <a:off x="18481676" y="7429499"/>
            <a:ext cx="2876550" cy="3143250"/>
          </a:xfrm>
          <a:custGeom>
            <a:avLst/>
            <a:gdLst>
              <a:gd name="connsiteX0" fmla="*/ 0 w 2876550"/>
              <a:gd name="connsiteY0" fmla="*/ 0 h 3143250"/>
              <a:gd name="connsiteX1" fmla="*/ 2876550 w 2876550"/>
              <a:gd name="connsiteY1" fmla="*/ 0 h 3143250"/>
              <a:gd name="connsiteX2" fmla="*/ 2876550 w 2876550"/>
              <a:gd name="connsiteY2" fmla="*/ 3143250 h 3143250"/>
              <a:gd name="connsiteX3" fmla="*/ 0 w 2876550"/>
              <a:gd name="connsiteY3" fmla="*/ 3143250 h 3143250"/>
            </a:gdLst>
            <a:ahLst/>
            <a:cxnLst>
              <a:cxn ang="0">
                <a:pos x="connsiteX0" y="connsiteY0"/>
              </a:cxn>
              <a:cxn ang="0">
                <a:pos x="connsiteX1" y="connsiteY1"/>
              </a:cxn>
              <a:cxn ang="0">
                <a:pos x="connsiteX2" y="connsiteY2"/>
              </a:cxn>
              <a:cxn ang="0">
                <a:pos x="connsiteX3" y="connsiteY3"/>
              </a:cxn>
            </a:cxnLst>
            <a:rect l="l" t="t" r="r" b="b"/>
            <a:pathLst>
              <a:path w="2876550" h="3143250">
                <a:moveTo>
                  <a:pt x="0" y="0"/>
                </a:moveTo>
                <a:lnTo>
                  <a:pt x="2876550" y="0"/>
                </a:lnTo>
                <a:lnTo>
                  <a:pt x="2876550" y="3143250"/>
                </a:lnTo>
                <a:lnTo>
                  <a:pt x="0" y="3143250"/>
                </a:lnTo>
                <a:close/>
              </a:path>
            </a:pathLst>
          </a:custGeom>
          <a:pattFill prst="pct60">
            <a:fgClr>
              <a:schemeClr val="bg1"/>
            </a:fgClr>
            <a:bgClr>
              <a:schemeClr val="bg1">
                <a:lumMod val="85000"/>
              </a:schemeClr>
            </a:bgClr>
          </a:pattFill>
          <a:effectLst>
            <a:outerShdw blurRad="660400" dist="190500" dir="5400000" algn="t" rotWithShape="0">
              <a:schemeClr val="accent1">
                <a:alpha val="40000"/>
              </a:schemeClr>
            </a:outerShdw>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2432477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1000" fill="hold"/>
                                        <p:tgtEl>
                                          <p:spTgt spid="21"/>
                                        </p:tgtEl>
                                        <p:attrNameLst>
                                          <p:attrName>ppt_x</p:attrName>
                                        </p:attrNameLst>
                                      </p:cBhvr>
                                      <p:tavLst>
                                        <p:tav tm="0">
                                          <p:val>
                                            <p:strVal val="1+#ppt_w/2"/>
                                          </p:val>
                                        </p:tav>
                                        <p:tav tm="100000">
                                          <p:val>
                                            <p:strVal val="#ppt_x"/>
                                          </p:val>
                                        </p:tav>
                                      </p:tavLst>
                                    </p:anim>
                                    <p:anim calcmode="lin" valueType="num">
                                      <p:cBhvr additive="base">
                                        <p:cTn id="8" dur="1000" fill="hold"/>
                                        <p:tgtEl>
                                          <p:spTgt spid="21"/>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100"/>
                                  </p:stCondLst>
                                  <p:childTnLst>
                                    <p:set>
                                      <p:cBhvr>
                                        <p:cTn id="10" dur="1" fill="hold">
                                          <p:stCondLst>
                                            <p:cond delay="0"/>
                                          </p:stCondLst>
                                        </p:cTn>
                                        <p:tgtEl>
                                          <p:spTgt spid="22"/>
                                        </p:tgtEl>
                                        <p:attrNameLst>
                                          <p:attrName>style.visibility</p:attrName>
                                        </p:attrNameLst>
                                      </p:cBhvr>
                                      <p:to>
                                        <p:strVal val="visible"/>
                                      </p:to>
                                    </p:set>
                                    <p:anim calcmode="lin" valueType="num">
                                      <p:cBhvr additive="base">
                                        <p:cTn id="11" dur="1000" fill="hold"/>
                                        <p:tgtEl>
                                          <p:spTgt spid="22"/>
                                        </p:tgtEl>
                                        <p:attrNameLst>
                                          <p:attrName>ppt_x</p:attrName>
                                        </p:attrNameLst>
                                      </p:cBhvr>
                                      <p:tavLst>
                                        <p:tav tm="0">
                                          <p:val>
                                            <p:strVal val="1+#ppt_w/2"/>
                                          </p:val>
                                        </p:tav>
                                        <p:tav tm="100000">
                                          <p:val>
                                            <p:strVal val="#ppt_x"/>
                                          </p:val>
                                        </p:tav>
                                      </p:tavLst>
                                    </p:anim>
                                    <p:anim calcmode="lin" valueType="num">
                                      <p:cBhvr additive="base">
                                        <p:cTn id="12" dur="1000" fill="hold"/>
                                        <p:tgtEl>
                                          <p:spTgt spid="22"/>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200"/>
                                  </p:stCondLst>
                                  <p:childTnLst>
                                    <p:set>
                                      <p:cBhvr>
                                        <p:cTn id="14" dur="1" fill="hold">
                                          <p:stCondLst>
                                            <p:cond delay="0"/>
                                          </p:stCondLst>
                                        </p:cTn>
                                        <p:tgtEl>
                                          <p:spTgt spid="23"/>
                                        </p:tgtEl>
                                        <p:attrNameLst>
                                          <p:attrName>style.visibility</p:attrName>
                                        </p:attrNameLst>
                                      </p:cBhvr>
                                      <p:to>
                                        <p:strVal val="visible"/>
                                      </p:to>
                                    </p:set>
                                    <p:anim calcmode="lin" valueType="num">
                                      <p:cBhvr additive="base">
                                        <p:cTn id="15" dur="1000" fill="hold"/>
                                        <p:tgtEl>
                                          <p:spTgt spid="23"/>
                                        </p:tgtEl>
                                        <p:attrNameLst>
                                          <p:attrName>ppt_x</p:attrName>
                                        </p:attrNameLst>
                                      </p:cBhvr>
                                      <p:tavLst>
                                        <p:tav tm="0">
                                          <p:val>
                                            <p:strVal val="1+#ppt_w/2"/>
                                          </p:val>
                                        </p:tav>
                                        <p:tav tm="100000">
                                          <p:val>
                                            <p:strVal val="#ppt_x"/>
                                          </p:val>
                                        </p:tav>
                                      </p:tavLst>
                                    </p:anim>
                                    <p:anim calcmode="lin" valueType="num">
                                      <p:cBhvr additive="base">
                                        <p:cTn id="16" dur="1000" fill="hold"/>
                                        <p:tgtEl>
                                          <p:spTgt spid="23"/>
                                        </p:tgtEl>
                                        <p:attrNameLst>
                                          <p:attrName>ppt_y</p:attrName>
                                        </p:attrNameLst>
                                      </p:cBhvr>
                                      <p:tavLst>
                                        <p:tav tm="0">
                                          <p:val>
                                            <p:strVal val="#ppt_y"/>
                                          </p:val>
                                        </p:tav>
                                        <p:tav tm="100000">
                                          <p:val>
                                            <p:strVal val="#ppt_y"/>
                                          </p:val>
                                        </p:tav>
                                      </p:tavLst>
                                    </p:anim>
                                  </p:childTnLst>
                                </p:cTn>
                              </p:par>
                              <p:par>
                                <p:cTn id="17" presetID="2" presetClass="entr" presetSubtype="2" decel="100000" fill="hold" grpId="0" nodeType="withEffect">
                                  <p:stCondLst>
                                    <p:cond delay="300"/>
                                  </p:stCondLst>
                                  <p:childTnLst>
                                    <p:set>
                                      <p:cBhvr>
                                        <p:cTn id="18" dur="1" fill="hold">
                                          <p:stCondLst>
                                            <p:cond delay="0"/>
                                          </p:stCondLst>
                                        </p:cTn>
                                        <p:tgtEl>
                                          <p:spTgt spid="24"/>
                                        </p:tgtEl>
                                        <p:attrNameLst>
                                          <p:attrName>style.visibility</p:attrName>
                                        </p:attrNameLst>
                                      </p:cBhvr>
                                      <p:to>
                                        <p:strVal val="visible"/>
                                      </p:to>
                                    </p:set>
                                    <p:anim calcmode="lin" valueType="num">
                                      <p:cBhvr additive="base">
                                        <p:cTn id="19" dur="1000" fill="hold"/>
                                        <p:tgtEl>
                                          <p:spTgt spid="24"/>
                                        </p:tgtEl>
                                        <p:attrNameLst>
                                          <p:attrName>ppt_x</p:attrName>
                                        </p:attrNameLst>
                                      </p:cBhvr>
                                      <p:tavLst>
                                        <p:tav tm="0">
                                          <p:val>
                                            <p:strVal val="1+#ppt_w/2"/>
                                          </p:val>
                                        </p:tav>
                                        <p:tav tm="100000">
                                          <p:val>
                                            <p:strVal val="#ppt_x"/>
                                          </p:val>
                                        </p:tav>
                                      </p:tavLst>
                                    </p:anim>
                                    <p:anim calcmode="lin" valueType="num">
                                      <p:cBhvr additive="base">
                                        <p:cTn id="20" dur="1000" fill="hold"/>
                                        <p:tgtEl>
                                          <p:spTgt spid="24"/>
                                        </p:tgtEl>
                                        <p:attrNameLst>
                                          <p:attrName>ppt_y</p:attrName>
                                        </p:attrNameLst>
                                      </p:cBhvr>
                                      <p:tavLst>
                                        <p:tav tm="0">
                                          <p:val>
                                            <p:strVal val="#ppt_y"/>
                                          </p:val>
                                        </p:tav>
                                        <p:tav tm="100000">
                                          <p:val>
                                            <p:strVal val="#ppt_y"/>
                                          </p:val>
                                        </p:tav>
                                      </p:tavLst>
                                    </p:anim>
                                  </p:childTnLst>
                                </p:cTn>
                              </p:par>
                              <p:par>
                                <p:cTn id="21" presetID="2" presetClass="entr" presetSubtype="8" decel="100000" fill="hold" grpId="0" nodeType="withEffect">
                                  <p:stCondLst>
                                    <p:cond delay="400"/>
                                  </p:stCondLst>
                                  <p:childTnLst>
                                    <p:set>
                                      <p:cBhvr>
                                        <p:cTn id="22" dur="1" fill="hold">
                                          <p:stCondLst>
                                            <p:cond delay="0"/>
                                          </p:stCondLst>
                                        </p:cTn>
                                        <p:tgtEl>
                                          <p:spTgt spid="28"/>
                                        </p:tgtEl>
                                        <p:attrNameLst>
                                          <p:attrName>style.visibility</p:attrName>
                                        </p:attrNameLst>
                                      </p:cBhvr>
                                      <p:to>
                                        <p:strVal val="visible"/>
                                      </p:to>
                                    </p:set>
                                    <p:anim calcmode="lin" valueType="num">
                                      <p:cBhvr additive="base">
                                        <p:cTn id="23" dur="1000" fill="hold"/>
                                        <p:tgtEl>
                                          <p:spTgt spid="28"/>
                                        </p:tgtEl>
                                        <p:attrNameLst>
                                          <p:attrName>ppt_x</p:attrName>
                                        </p:attrNameLst>
                                      </p:cBhvr>
                                      <p:tavLst>
                                        <p:tav tm="0">
                                          <p:val>
                                            <p:strVal val="0-#ppt_w/2"/>
                                          </p:val>
                                        </p:tav>
                                        <p:tav tm="100000">
                                          <p:val>
                                            <p:strVal val="#ppt_x"/>
                                          </p:val>
                                        </p:tav>
                                      </p:tavLst>
                                    </p:anim>
                                    <p:anim calcmode="lin" valueType="num">
                                      <p:cBhvr additive="base">
                                        <p:cTn id="24" dur="1000" fill="hold"/>
                                        <p:tgtEl>
                                          <p:spTgt spid="28"/>
                                        </p:tgtEl>
                                        <p:attrNameLst>
                                          <p:attrName>ppt_y</p:attrName>
                                        </p:attrNameLst>
                                      </p:cBhvr>
                                      <p:tavLst>
                                        <p:tav tm="0">
                                          <p:val>
                                            <p:strVal val="#ppt_y"/>
                                          </p:val>
                                        </p:tav>
                                        <p:tav tm="100000">
                                          <p:val>
                                            <p:strVal val="#ppt_y"/>
                                          </p:val>
                                        </p:tav>
                                      </p:tavLst>
                                    </p:anim>
                                  </p:childTnLst>
                                </p:cTn>
                              </p:par>
                              <p:par>
                                <p:cTn id="25" presetID="2" presetClass="entr" presetSubtype="8" decel="100000" fill="hold" grpId="0" nodeType="withEffect">
                                  <p:stCondLst>
                                    <p:cond delay="500"/>
                                  </p:stCondLst>
                                  <p:childTnLst>
                                    <p:set>
                                      <p:cBhvr>
                                        <p:cTn id="26" dur="1" fill="hold">
                                          <p:stCondLst>
                                            <p:cond delay="0"/>
                                          </p:stCondLst>
                                        </p:cTn>
                                        <p:tgtEl>
                                          <p:spTgt spid="27"/>
                                        </p:tgtEl>
                                        <p:attrNameLst>
                                          <p:attrName>style.visibility</p:attrName>
                                        </p:attrNameLst>
                                      </p:cBhvr>
                                      <p:to>
                                        <p:strVal val="visible"/>
                                      </p:to>
                                    </p:set>
                                    <p:anim calcmode="lin" valueType="num">
                                      <p:cBhvr additive="base">
                                        <p:cTn id="27" dur="1000" fill="hold"/>
                                        <p:tgtEl>
                                          <p:spTgt spid="27"/>
                                        </p:tgtEl>
                                        <p:attrNameLst>
                                          <p:attrName>ppt_x</p:attrName>
                                        </p:attrNameLst>
                                      </p:cBhvr>
                                      <p:tavLst>
                                        <p:tav tm="0">
                                          <p:val>
                                            <p:strVal val="0-#ppt_w/2"/>
                                          </p:val>
                                        </p:tav>
                                        <p:tav tm="100000">
                                          <p:val>
                                            <p:strVal val="#ppt_x"/>
                                          </p:val>
                                        </p:tav>
                                      </p:tavLst>
                                    </p:anim>
                                    <p:anim calcmode="lin" valueType="num">
                                      <p:cBhvr additive="base">
                                        <p:cTn id="28" dur="1000" fill="hold"/>
                                        <p:tgtEl>
                                          <p:spTgt spid="27"/>
                                        </p:tgtEl>
                                        <p:attrNameLst>
                                          <p:attrName>ppt_y</p:attrName>
                                        </p:attrNameLst>
                                      </p:cBhvr>
                                      <p:tavLst>
                                        <p:tav tm="0">
                                          <p:val>
                                            <p:strVal val="#ppt_y"/>
                                          </p:val>
                                        </p:tav>
                                        <p:tav tm="100000">
                                          <p:val>
                                            <p:strVal val="#ppt_y"/>
                                          </p:val>
                                        </p:tav>
                                      </p:tavLst>
                                    </p:anim>
                                  </p:childTnLst>
                                </p:cTn>
                              </p:par>
                              <p:par>
                                <p:cTn id="29" presetID="2" presetClass="entr" presetSubtype="8" decel="100000" fill="hold" grpId="0" nodeType="withEffect">
                                  <p:stCondLst>
                                    <p:cond delay="600"/>
                                  </p:stCondLst>
                                  <p:childTnLst>
                                    <p:set>
                                      <p:cBhvr>
                                        <p:cTn id="30" dur="1" fill="hold">
                                          <p:stCondLst>
                                            <p:cond delay="0"/>
                                          </p:stCondLst>
                                        </p:cTn>
                                        <p:tgtEl>
                                          <p:spTgt spid="26"/>
                                        </p:tgtEl>
                                        <p:attrNameLst>
                                          <p:attrName>style.visibility</p:attrName>
                                        </p:attrNameLst>
                                      </p:cBhvr>
                                      <p:to>
                                        <p:strVal val="visible"/>
                                      </p:to>
                                    </p:set>
                                    <p:anim calcmode="lin" valueType="num">
                                      <p:cBhvr additive="base">
                                        <p:cTn id="31" dur="1000" fill="hold"/>
                                        <p:tgtEl>
                                          <p:spTgt spid="26"/>
                                        </p:tgtEl>
                                        <p:attrNameLst>
                                          <p:attrName>ppt_x</p:attrName>
                                        </p:attrNameLst>
                                      </p:cBhvr>
                                      <p:tavLst>
                                        <p:tav tm="0">
                                          <p:val>
                                            <p:strVal val="0-#ppt_w/2"/>
                                          </p:val>
                                        </p:tav>
                                        <p:tav tm="100000">
                                          <p:val>
                                            <p:strVal val="#ppt_x"/>
                                          </p:val>
                                        </p:tav>
                                      </p:tavLst>
                                    </p:anim>
                                    <p:anim calcmode="lin" valueType="num">
                                      <p:cBhvr additive="base">
                                        <p:cTn id="32" dur="1000" fill="hold"/>
                                        <p:tgtEl>
                                          <p:spTgt spid="26"/>
                                        </p:tgtEl>
                                        <p:attrNameLst>
                                          <p:attrName>ppt_y</p:attrName>
                                        </p:attrNameLst>
                                      </p:cBhvr>
                                      <p:tavLst>
                                        <p:tav tm="0">
                                          <p:val>
                                            <p:strVal val="#ppt_y"/>
                                          </p:val>
                                        </p:tav>
                                        <p:tav tm="100000">
                                          <p:val>
                                            <p:strVal val="#ppt_y"/>
                                          </p:val>
                                        </p:tav>
                                      </p:tavLst>
                                    </p:anim>
                                  </p:childTnLst>
                                </p:cTn>
                              </p:par>
                              <p:par>
                                <p:cTn id="33" presetID="2" presetClass="entr" presetSubtype="8" decel="100000" fill="hold" grpId="0" nodeType="withEffect">
                                  <p:stCondLst>
                                    <p:cond delay="700"/>
                                  </p:stCondLst>
                                  <p:childTnLst>
                                    <p:set>
                                      <p:cBhvr>
                                        <p:cTn id="34" dur="1" fill="hold">
                                          <p:stCondLst>
                                            <p:cond delay="0"/>
                                          </p:stCondLst>
                                        </p:cTn>
                                        <p:tgtEl>
                                          <p:spTgt spid="25"/>
                                        </p:tgtEl>
                                        <p:attrNameLst>
                                          <p:attrName>style.visibility</p:attrName>
                                        </p:attrNameLst>
                                      </p:cBhvr>
                                      <p:to>
                                        <p:strVal val="visible"/>
                                      </p:to>
                                    </p:set>
                                    <p:anim calcmode="lin" valueType="num">
                                      <p:cBhvr additive="base">
                                        <p:cTn id="35" dur="1000" fill="hold"/>
                                        <p:tgtEl>
                                          <p:spTgt spid="25"/>
                                        </p:tgtEl>
                                        <p:attrNameLst>
                                          <p:attrName>ppt_x</p:attrName>
                                        </p:attrNameLst>
                                      </p:cBhvr>
                                      <p:tavLst>
                                        <p:tav tm="0">
                                          <p:val>
                                            <p:strVal val="0-#ppt_w/2"/>
                                          </p:val>
                                        </p:tav>
                                        <p:tav tm="100000">
                                          <p:val>
                                            <p:strVal val="#ppt_x"/>
                                          </p:val>
                                        </p:tav>
                                      </p:tavLst>
                                    </p:anim>
                                    <p:anim calcmode="lin" valueType="num">
                                      <p:cBhvr additive="base">
                                        <p:cTn id="36" dur="1000" fill="hold"/>
                                        <p:tgtEl>
                                          <p:spTgt spid="2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animBg="1"/>
      <p:bldP spid="24" grpId="0" animBg="1"/>
      <p:bldP spid="25" grpId="0" animBg="1"/>
      <p:bldP spid="26" grpId="0" animBg="1"/>
      <p:bldP spid="27" grpId="0" animBg="1"/>
      <p:bldP spid="28" grpId="0" animBg="1"/>
    </p:bldLst>
  </p:timing>
  <p:extLst>
    <p:ext uri="{DCECCB84-F9BA-43D5-87BE-67443E8EF086}">
      <p15:sldGuideLst xmlns:p15="http://schemas.microsoft.com/office/powerpoint/2012/main">
        <p15:guide id="1" orient="horz" pos="4320">
          <p15:clr>
            <a:srgbClr val="FBAE40"/>
          </p15:clr>
        </p15:guide>
        <p15:guide id="2" pos="7681">
          <p15:clr>
            <a:srgbClr val="FBAE40"/>
          </p15:clr>
        </p15:guide>
        <p15:guide id="3" pos="985">
          <p15:clr>
            <a:srgbClr val="FBAE40"/>
          </p15:clr>
        </p15:guide>
        <p15:guide id="4" pos="14377">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3_Title Sl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3399DF4-D239-4B46-A59E-3F2D266B8AC5}"/>
              </a:ext>
            </a:extLst>
          </p:cNvPr>
          <p:cNvSpPr/>
          <p:nvPr/>
        </p:nvSpPr>
        <p:spPr>
          <a:xfrm>
            <a:off x="1563688" y="1295400"/>
            <a:ext cx="21259800" cy="11049000"/>
          </a:xfrm>
          <a:prstGeom prst="rect">
            <a:avLst/>
          </a:prstGeom>
          <a:solidFill>
            <a:schemeClr val="accent1">
              <a:alpha val="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11">
            <a:extLst>
              <a:ext uri="{FF2B5EF4-FFF2-40B4-BE49-F238E27FC236}">
                <a16:creationId xmlns:a16="http://schemas.microsoft.com/office/drawing/2014/main" id="{CBD3B56C-6673-4097-B43C-40AB7C20EEC2}"/>
              </a:ext>
            </a:extLst>
          </p:cNvPr>
          <p:cNvSpPr>
            <a:spLocks noGrp="1"/>
          </p:cNvSpPr>
          <p:nvPr>
            <p:ph type="pic" sz="quarter" idx="13"/>
          </p:nvPr>
        </p:nvSpPr>
        <p:spPr>
          <a:xfrm>
            <a:off x="6915150" y="2386353"/>
            <a:ext cx="4950165" cy="4143375"/>
          </a:xfrm>
          <a:custGeom>
            <a:avLst/>
            <a:gdLst>
              <a:gd name="connsiteX0" fmla="*/ 0 w 4950165"/>
              <a:gd name="connsiteY0" fmla="*/ 0 h 4143375"/>
              <a:gd name="connsiteX1" fmla="*/ 4950165 w 4950165"/>
              <a:gd name="connsiteY1" fmla="*/ 0 h 4143375"/>
              <a:gd name="connsiteX2" fmla="*/ 4950165 w 4950165"/>
              <a:gd name="connsiteY2" fmla="*/ 4143375 h 4143375"/>
              <a:gd name="connsiteX3" fmla="*/ 0 w 4950165"/>
              <a:gd name="connsiteY3" fmla="*/ 4143375 h 4143375"/>
            </a:gdLst>
            <a:ahLst/>
            <a:cxnLst>
              <a:cxn ang="0">
                <a:pos x="connsiteX0" y="connsiteY0"/>
              </a:cxn>
              <a:cxn ang="0">
                <a:pos x="connsiteX1" y="connsiteY1"/>
              </a:cxn>
              <a:cxn ang="0">
                <a:pos x="connsiteX2" y="connsiteY2"/>
              </a:cxn>
              <a:cxn ang="0">
                <a:pos x="connsiteX3" y="connsiteY3"/>
              </a:cxn>
            </a:cxnLst>
            <a:rect l="l" t="t" r="r" b="b"/>
            <a:pathLst>
              <a:path w="4950165" h="4143375">
                <a:moveTo>
                  <a:pt x="0" y="0"/>
                </a:moveTo>
                <a:lnTo>
                  <a:pt x="4950165" y="0"/>
                </a:lnTo>
                <a:lnTo>
                  <a:pt x="4950165" y="4143375"/>
                </a:lnTo>
                <a:lnTo>
                  <a:pt x="0" y="4143375"/>
                </a:lnTo>
                <a:close/>
              </a:path>
            </a:pathLst>
          </a:custGeom>
          <a:pattFill prst="pct60">
            <a:fgClr>
              <a:schemeClr val="bg1"/>
            </a:fgClr>
            <a:bgClr>
              <a:schemeClr val="bg1">
                <a:lumMod val="85000"/>
              </a:schemeClr>
            </a:bgClr>
          </a:pattFill>
          <a:effectLst>
            <a:outerShdw blurRad="660400" dist="190500" dir="5400000" algn="t" rotWithShape="0">
              <a:schemeClr val="accent1">
                <a:alpha val="40000"/>
              </a:schemeClr>
            </a:outerShdw>
          </a:effectLst>
        </p:spPr>
        <p:txBody>
          <a:bodyPr wrap="square" anchor="ctr">
            <a:noAutofit/>
          </a:bodyPr>
          <a:lstStyle>
            <a:lvl1pPr marL="0" indent="0" algn="ctr">
              <a:buFontTx/>
              <a:buNone/>
              <a:defRPr sz="2400"/>
            </a:lvl1pPr>
          </a:lstStyle>
          <a:p>
            <a:endParaRPr lang="en-US"/>
          </a:p>
        </p:txBody>
      </p:sp>
      <p:sp>
        <p:nvSpPr>
          <p:cNvPr id="13" name="Picture Placeholder 12">
            <a:extLst>
              <a:ext uri="{FF2B5EF4-FFF2-40B4-BE49-F238E27FC236}">
                <a16:creationId xmlns:a16="http://schemas.microsoft.com/office/drawing/2014/main" id="{84AD6E42-B8ED-45FE-80BA-270BE28BE3EB}"/>
              </a:ext>
            </a:extLst>
          </p:cNvPr>
          <p:cNvSpPr>
            <a:spLocks noGrp="1"/>
          </p:cNvSpPr>
          <p:nvPr>
            <p:ph type="pic" sz="quarter" idx="14"/>
          </p:nvPr>
        </p:nvSpPr>
        <p:spPr>
          <a:xfrm>
            <a:off x="12521859" y="2386353"/>
            <a:ext cx="4950164" cy="4143375"/>
          </a:xfrm>
          <a:custGeom>
            <a:avLst/>
            <a:gdLst>
              <a:gd name="connsiteX0" fmla="*/ 0 w 4950164"/>
              <a:gd name="connsiteY0" fmla="*/ 0 h 4143375"/>
              <a:gd name="connsiteX1" fmla="*/ 4950164 w 4950164"/>
              <a:gd name="connsiteY1" fmla="*/ 0 h 4143375"/>
              <a:gd name="connsiteX2" fmla="*/ 4950164 w 4950164"/>
              <a:gd name="connsiteY2" fmla="*/ 4143375 h 4143375"/>
              <a:gd name="connsiteX3" fmla="*/ 0 w 4950164"/>
              <a:gd name="connsiteY3" fmla="*/ 4143375 h 4143375"/>
            </a:gdLst>
            <a:ahLst/>
            <a:cxnLst>
              <a:cxn ang="0">
                <a:pos x="connsiteX0" y="connsiteY0"/>
              </a:cxn>
              <a:cxn ang="0">
                <a:pos x="connsiteX1" y="connsiteY1"/>
              </a:cxn>
              <a:cxn ang="0">
                <a:pos x="connsiteX2" y="connsiteY2"/>
              </a:cxn>
              <a:cxn ang="0">
                <a:pos x="connsiteX3" y="connsiteY3"/>
              </a:cxn>
            </a:cxnLst>
            <a:rect l="l" t="t" r="r" b="b"/>
            <a:pathLst>
              <a:path w="4950164" h="4143375">
                <a:moveTo>
                  <a:pt x="0" y="0"/>
                </a:moveTo>
                <a:lnTo>
                  <a:pt x="4950164" y="0"/>
                </a:lnTo>
                <a:lnTo>
                  <a:pt x="4950164" y="4143375"/>
                </a:lnTo>
                <a:lnTo>
                  <a:pt x="0" y="4143375"/>
                </a:lnTo>
                <a:close/>
              </a:path>
            </a:pathLst>
          </a:custGeom>
          <a:pattFill prst="pct60">
            <a:fgClr>
              <a:schemeClr val="bg1"/>
            </a:fgClr>
            <a:bgClr>
              <a:schemeClr val="bg1">
                <a:lumMod val="85000"/>
              </a:schemeClr>
            </a:bgClr>
          </a:pattFill>
          <a:effectLst>
            <a:outerShdw blurRad="660400" dist="190500" dir="5400000" algn="t" rotWithShape="0">
              <a:schemeClr val="accent1">
                <a:alpha val="40000"/>
              </a:schemeClr>
            </a:outerShdw>
          </a:effectLst>
        </p:spPr>
        <p:txBody>
          <a:bodyPr wrap="square" anchor="ctr">
            <a:noAutofit/>
          </a:bodyPr>
          <a:lstStyle>
            <a:lvl1pPr marL="0" indent="0" algn="ctr">
              <a:buFontTx/>
              <a:buNone/>
              <a:defRPr sz="2400"/>
            </a:lvl1pPr>
          </a:lstStyle>
          <a:p>
            <a:endParaRPr lang="en-US"/>
          </a:p>
        </p:txBody>
      </p:sp>
      <p:sp>
        <p:nvSpPr>
          <p:cNvPr id="14" name="Picture Placeholder 13">
            <a:extLst>
              <a:ext uri="{FF2B5EF4-FFF2-40B4-BE49-F238E27FC236}">
                <a16:creationId xmlns:a16="http://schemas.microsoft.com/office/drawing/2014/main" id="{BB2CF020-4972-4FDF-8E27-E1B874D0649C}"/>
              </a:ext>
            </a:extLst>
          </p:cNvPr>
          <p:cNvSpPr>
            <a:spLocks noGrp="1"/>
          </p:cNvSpPr>
          <p:nvPr>
            <p:ph type="pic" sz="quarter" idx="15"/>
          </p:nvPr>
        </p:nvSpPr>
        <p:spPr>
          <a:xfrm>
            <a:off x="6915150" y="7186273"/>
            <a:ext cx="4950165" cy="4143375"/>
          </a:xfrm>
          <a:custGeom>
            <a:avLst/>
            <a:gdLst>
              <a:gd name="connsiteX0" fmla="*/ 0 w 4950165"/>
              <a:gd name="connsiteY0" fmla="*/ 0 h 4143375"/>
              <a:gd name="connsiteX1" fmla="*/ 4950165 w 4950165"/>
              <a:gd name="connsiteY1" fmla="*/ 0 h 4143375"/>
              <a:gd name="connsiteX2" fmla="*/ 4950165 w 4950165"/>
              <a:gd name="connsiteY2" fmla="*/ 4143375 h 4143375"/>
              <a:gd name="connsiteX3" fmla="*/ 0 w 4950165"/>
              <a:gd name="connsiteY3" fmla="*/ 4143375 h 4143375"/>
            </a:gdLst>
            <a:ahLst/>
            <a:cxnLst>
              <a:cxn ang="0">
                <a:pos x="connsiteX0" y="connsiteY0"/>
              </a:cxn>
              <a:cxn ang="0">
                <a:pos x="connsiteX1" y="connsiteY1"/>
              </a:cxn>
              <a:cxn ang="0">
                <a:pos x="connsiteX2" y="connsiteY2"/>
              </a:cxn>
              <a:cxn ang="0">
                <a:pos x="connsiteX3" y="connsiteY3"/>
              </a:cxn>
            </a:cxnLst>
            <a:rect l="l" t="t" r="r" b="b"/>
            <a:pathLst>
              <a:path w="4950165" h="4143375">
                <a:moveTo>
                  <a:pt x="0" y="0"/>
                </a:moveTo>
                <a:lnTo>
                  <a:pt x="4950165" y="0"/>
                </a:lnTo>
                <a:lnTo>
                  <a:pt x="4950165" y="4143375"/>
                </a:lnTo>
                <a:lnTo>
                  <a:pt x="0" y="4143375"/>
                </a:lnTo>
                <a:close/>
              </a:path>
            </a:pathLst>
          </a:custGeom>
          <a:pattFill prst="pct60">
            <a:fgClr>
              <a:schemeClr val="bg1"/>
            </a:fgClr>
            <a:bgClr>
              <a:schemeClr val="bg1">
                <a:lumMod val="85000"/>
              </a:schemeClr>
            </a:bgClr>
          </a:pattFill>
          <a:effectLst>
            <a:outerShdw blurRad="660400" dist="190500" dir="5400000" algn="t" rotWithShape="0">
              <a:schemeClr val="accent1">
                <a:alpha val="40000"/>
              </a:schemeClr>
            </a:outerShdw>
          </a:effectLst>
        </p:spPr>
        <p:txBody>
          <a:bodyPr wrap="square" anchor="ctr">
            <a:noAutofit/>
          </a:bodyPr>
          <a:lstStyle>
            <a:lvl1pPr marL="0" indent="0" algn="ctr">
              <a:buFontTx/>
              <a:buNone/>
              <a:defRPr sz="2400"/>
            </a:lvl1pPr>
          </a:lstStyle>
          <a:p>
            <a:endParaRPr lang="en-US"/>
          </a:p>
        </p:txBody>
      </p:sp>
      <p:sp>
        <p:nvSpPr>
          <p:cNvPr id="15" name="Picture Placeholder 14">
            <a:extLst>
              <a:ext uri="{FF2B5EF4-FFF2-40B4-BE49-F238E27FC236}">
                <a16:creationId xmlns:a16="http://schemas.microsoft.com/office/drawing/2014/main" id="{7DEDE4E0-4295-4EC1-B674-5609175C4D60}"/>
              </a:ext>
            </a:extLst>
          </p:cNvPr>
          <p:cNvSpPr>
            <a:spLocks noGrp="1"/>
          </p:cNvSpPr>
          <p:nvPr>
            <p:ph type="pic" sz="quarter" idx="16"/>
          </p:nvPr>
        </p:nvSpPr>
        <p:spPr>
          <a:xfrm>
            <a:off x="12521859" y="7186273"/>
            <a:ext cx="4950164" cy="4143375"/>
          </a:xfrm>
          <a:custGeom>
            <a:avLst/>
            <a:gdLst>
              <a:gd name="connsiteX0" fmla="*/ 0 w 4950164"/>
              <a:gd name="connsiteY0" fmla="*/ 0 h 4143375"/>
              <a:gd name="connsiteX1" fmla="*/ 4950164 w 4950164"/>
              <a:gd name="connsiteY1" fmla="*/ 0 h 4143375"/>
              <a:gd name="connsiteX2" fmla="*/ 4950164 w 4950164"/>
              <a:gd name="connsiteY2" fmla="*/ 4143375 h 4143375"/>
              <a:gd name="connsiteX3" fmla="*/ 0 w 4950164"/>
              <a:gd name="connsiteY3" fmla="*/ 4143375 h 4143375"/>
            </a:gdLst>
            <a:ahLst/>
            <a:cxnLst>
              <a:cxn ang="0">
                <a:pos x="connsiteX0" y="connsiteY0"/>
              </a:cxn>
              <a:cxn ang="0">
                <a:pos x="connsiteX1" y="connsiteY1"/>
              </a:cxn>
              <a:cxn ang="0">
                <a:pos x="connsiteX2" y="connsiteY2"/>
              </a:cxn>
              <a:cxn ang="0">
                <a:pos x="connsiteX3" y="connsiteY3"/>
              </a:cxn>
            </a:cxnLst>
            <a:rect l="l" t="t" r="r" b="b"/>
            <a:pathLst>
              <a:path w="4950164" h="4143375">
                <a:moveTo>
                  <a:pt x="0" y="0"/>
                </a:moveTo>
                <a:lnTo>
                  <a:pt x="4950164" y="0"/>
                </a:lnTo>
                <a:lnTo>
                  <a:pt x="4950164" y="4143375"/>
                </a:lnTo>
                <a:lnTo>
                  <a:pt x="0" y="4143375"/>
                </a:lnTo>
                <a:close/>
              </a:path>
            </a:pathLst>
          </a:custGeom>
          <a:pattFill prst="pct60">
            <a:fgClr>
              <a:schemeClr val="bg1"/>
            </a:fgClr>
            <a:bgClr>
              <a:schemeClr val="bg1">
                <a:lumMod val="85000"/>
              </a:schemeClr>
            </a:bgClr>
          </a:pattFill>
          <a:effectLst>
            <a:outerShdw blurRad="660400" dist="190500" dir="5400000" algn="t" rotWithShape="0">
              <a:schemeClr val="accent1">
                <a:alpha val="40000"/>
              </a:schemeClr>
            </a:outerShdw>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185300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2000" fill="hold"/>
                                        <p:tgtEl>
                                          <p:spTgt spid="12"/>
                                        </p:tgtEl>
                                        <p:attrNameLst>
                                          <p:attrName>ppt_x</p:attrName>
                                        </p:attrNameLst>
                                      </p:cBhvr>
                                      <p:tavLst>
                                        <p:tav tm="0">
                                          <p:val>
                                            <p:strVal val="#ppt_x"/>
                                          </p:val>
                                        </p:tav>
                                        <p:tav tm="100000">
                                          <p:val>
                                            <p:strVal val="#ppt_x"/>
                                          </p:val>
                                        </p:tav>
                                      </p:tavLst>
                                    </p:anim>
                                    <p:anim calcmode="lin" valueType="num">
                                      <p:cBhvr additive="base">
                                        <p:cTn id="8" dur="200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10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2000" fill="hold"/>
                                        <p:tgtEl>
                                          <p:spTgt spid="13"/>
                                        </p:tgtEl>
                                        <p:attrNameLst>
                                          <p:attrName>ppt_x</p:attrName>
                                        </p:attrNameLst>
                                      </p:cBhvr>
                                      <p:tavLst>
                                        <p:tav tm="0">
                                          <p:val>
                                            <p:strVal val="#ppt_x"/>
                                          </p:val>
                                        </p:tav>
                                        <p:tav tm="100000">
                                          <p:val>
                                            <p:strVal val="#ppt_x"/>
                                          </p:val>
                                        </p:tav>
                                      </p:tavLst>
                                    </p:anim>
                                    <p:anim calcmode="lin" valueType="num">
                                      <p:cBhvr additive="base">
                                        <p:cTn id="12" dur="2000" fill="hold"/>
                                        <p:tgtEl>
                                          <p:spTgt spid="13"/>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20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2000" fill="hold"/>
                                        <p:tgtEl>
                                          <p:spTgt spid="14"/>
                                        </p:tgtEl>
                                        <p:attrNameLst>
                                          <p:attrName>ppt_x</p:attrName>
                                        </p:attrNameLst>
                                      </p:cBhvr>
                                      <p:tavLst>
                                        <p:tav tm="0">
                                          <p:val>
                                            <p:strVal val="#ppt_x"/>
                                          </p:val>
                                        </p:tav>
                                        <p:tav tm="100000">
                                          <p:val>
                                            <p:strVal val="#ppt_x"/>
                                          </p:val>
                                        </p:tav>
                                      </p:tavLst>
                                    </p:anim>
                                    <p:anim calcmode="lin" valueType="num">
                                      <p:cBhvr additive="base">
                                        <p:cTn id="16" dur="2000" fill="hold"/>
                                        <p:tgtEl>
                                          <p:spTgt spid="14"/>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30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2000" fill="hold"/>
                                        <p:tgtEl>
                                          <p:spTgt spid="15"/>
                                        </p:tgtEl>
                                        <p:attrNameLst>
                                          <p:attrName>ppt_x</p:attrName>
                                        </p:attrNameLst>
                                      </p:cBhvr>
                                      <p:tavLst>
                                        <p:tav tm="0">
                                          <p:val>
                                            <p:strVal val="#ppt_x"/>
                                          </p:val>
                                        </p:tav>
                                        <p:tav tm="100000">
                                          <p:val>
                                            <p:strVal val="#ppt_x"/>
                                          </p:val>
                                        </p:tav>
                                      </p:tavLst>
                                    </p:anim>
                                    <p:anim calcmode="lin" valueType="num">
                                      <p:cBhvr additive="base">
                                        <p:cTn id="20" dur="20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Lst>
  </p:timing>
  <p:extLst>
    <p:ext uri="{DCECCB84-F9BA-43D5-87BE-67443E8EF086}">
      <p15:sldGuideLst xmlns:p15="http://schemas.microsoft.com/office/powerpoint/2012/main">
        <p15:guide id="1" orient="horz" pos="4320">
          <p15:clr>
            <a:srgbClr val="FBAE40"/>
          </p15:clr>
        </p15:guide>
        <p15:guide id="2" pos="7681">
          <p15:clr>
            <a:srgbClr val="FBAE40"/>
          </p15:clr>
        </p15:guide>
        <p15:guide id="3" pos="985">
          <p15:clr>
            <a:srgbClr val="FBAE40"/>
          </p15:clr>
        </p15:guide>
        <p15:guide id="4" pos="14377">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1_Title Slide">
    <p:spTree>
      <p:nvGrpSpPr>
        <p:cNvPr id="1" name=""/>
        <p:cNvGrpSpPr/>
        <p:nvPr/>
      </p:nvGrpSpPr>
      <p:grpSpPr>
        <a:xfrm>
          <a:off x="0" y="0"/>
          <a:ext cx="0" cy="0"/>
          <a:chOff x="0" y="0"/>
          <a:chExt cx="0" cy="0"/>
        </a:xfrm>
      </p:grpSpPr>
      <p:sp>
        <p:nvSpPr>
          <p:cNvPr id="2" name="Picture Placeholder 4">
            <a:extLst>
              <a:ext uri="{FF2B5EF4-FFF2-40B4-BE49-F238E27FC236}">
                <a16:creationId xmlns:a16="http://schemas.microsoft.com/office/drawing/2014/main" id="{CDD5BDAE-070D-466F-9878-EB1BC2848ED8}"/>
              </a:ext>
            </a:extLst>
          </p:cNvPr>
          <p:cNvSpPr>
            <a:spLocks noGrp="1"/>
          </p:cNvSpPr>
          <p:nvPr>
            <p:ph type="pic" sz="quarter" idx="11"/>
          </p:nvPr>
        </p:nvSpPr>
        <p:spPr>
          <a:xfrm>
            <a:off x="1563688" y="1295400"/>
            <a:ext cx="21259800" cy="11049000"/>
          </a:xfrm>
          <a:custGeom>
            <a:avLst/>
            <a:gdLst>
              <a:gd name="connsiteX0" fmla="*/ 0 w 7829549"/>
              <a:gd name="connsiteY0" fmla="*/ 0 h 7543801"/>
              <a:gd name="connsiteX1" fmla="*/ 7829549 w 7829549"/>
              <a:gd name="connsiteY1" fmla="*/ 0 h 7543801"/>
              <a:gd name="connsiteX2" fmla="*/ 7829549 w 7829549"/>
              <a:gd name="connsiteY2" fmla="*/ 7543801 h 7543801"/>
              <a:gd name="connsiteX3" fmla="*/ 0 w 7829549"/>
              <a:gd name="connsiteY3" fmla="*/ 7543801 h 7543801"/>
            </a:gdLst>
            <a:ahLst/>
            <a:cxnLst>
              <a:cxn ang="0">
                <a:pos x="connsiteX0" y="connsiteY0"/>
              </a:cxn>
              <a:cxn ang="0">
                <a:pos x="connsiteX1" y="connsiteY1"/>
              </a:cxn>
              <a:cxn ang="0">
                <a:pos x="connsiteX2" y="connsiteY2"/>
              </a:cxn>
              <a:cxn ang="0">
                <a:pos x="connsiteX3" y="connsiteY3"/>
              </a:cxn>
            </a:cxnLst>
            <a:rect l="l" t="t" r="r" b="b"/>
            <a:pathLst>
              <a:path w="7829549" h="7543801">
                <a:moveTo>
                  <a:pt x="0" y="0"/>
                </a:moveTo>
                <a:lnTo>
                  <a:pt x="7829549" y="0"/>
                </a:lnTo>
                <a:lnTo>
                  <a:pt x="7829549" y="7543801"/>
                </a:lnTo>
                <a:lnTo>
                  <a:pt x="0" y="7543801"/>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28747196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2200" fill="hold"/>
                                        <p:tgtEl>
                                          <p:spTgt spid="2"/>
                                        </p:tgtEl>
                                        <p:attrNameLst>
                                          <p:attrName>ppt_x</p:attrName>
                                        </p:attrNameLst>
                                      </p:cBhvr>
                                      <p:tavLst>
                                        <p:tav tm="0">
                                          <p:val>
                                            <p:strVal val="#ppt_x"/>
                                          </p:val>
                                        </p:tav>
                                        <p:tav tm="100000">
                                          <p:val>
                                            <p:strVal val="#ppt_x"/>
                                          </p:val>
                                        </p:tav>
                                      </p:tavLst>
                                    </p:anim>
                                    <p:anim calcmode="lin" valueType="num">
                                      <p:cBhvr additive="base">
                                        <p:cTn id="8" dur="22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extLst>
    <p:ext uri="{DCECCB84-F9BA-43D5-87BE-67443E8EF086}">
      <p15:sldGuideLst xmlns:p15="http://schemas.microsoft.com/office/powerpoint/2012/main">
        <p15:guide id="1" orient="horz" pos="4320">
          <p15:clr>
            <a:srgbClr val="FBAE40"/>
          </p15:clr>
        </p15:guide>
        <p15:guide id="2" pos="7681">
          <p15:clr>
            <a:srgbClr val="FBAE40"/>
          </p15:clr>
        </p15:guide>
        <p15:guide id="3" pos="985">
          <p15:clr>
            <a:srgbClr val="FBAE40"/>
          </p15:clr>
        </p15:guide>
        <p15:guide id="4" pos="14377">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2_Title Slide">
    <p:spTree>
      <p:nvGrpSpPr>
        <p:cNvPr id="1" name=""/>
        <p:cNvGrpSpPr/>
        <p:nvPr/>
      </p:nvGrpSpPr>
      <p:grpSpPr>
        <a:xfrm>
          <a:off x="0" y="0"/>
          <a:ext cx="0" cy="0"/>
          <a:chOff x="0" y="0"/>
          <a:chExt cx="0" cy="0"/>
        </a:xfrm>
      </p:grpSpPr>
      <p:sp>
        <p:nvSpPr>
          <p:cNvPr id="2" name="Picture Placeholder 4">
            <a:extLst>
              <a:ext uri="{FF2B5EF4-FFF2-40B4-BE49-F238E27FC236}">
                <a16:creationId xmlns:a16="http://schemas.microsoft.com/office/drawing/2014/main" id="{CDD5BDAE-070D-466F-9878-EB1BC2848ED8}"/>
              </a:ext>
            </a:extLst>
          </p:cNvPr>
          <p:cNvSpPr>
            <a:spLocks noGrp="1"/>
          </p:cNvSpPr>
          <p:nvPr>
            <p:ph type="pic" sz="quarter" idx="11"/>
          </p:nvPr>
        </p:nvSpPr>
        <p:spPr>
          <a:xfrm>
            <a:off x="1563688" y="1295400"/>
            <a:ext cx="21259800" cy="11049000"/>
          </a:xfrm>
          <a:custGeom>
            <a:avLst/>
            <a:gdLst>
              <a:gd name="connsiteX0" fmla="*/ 0 w 7829549"/>
              <a:gd name="connsiteY0" fmla="*/ 0 h 7543801"/>
              <a:gd name="connsiteX1" fmla="*/ 7829549 w 7829549"/>
              <a:gd name="connsiteY1" fmla="*/ 0 h 7543801"/>
              <a:gd name="connsiteX2" fmla="*/ 7829549 w 7829549"/>
              <a:gd name="connsiteY2" fmla="*/ 7543801 h 7543801"/>
              <a:gd name="connsiteX3" fmla="*/ 0 w 7829549"/>
              <a:gd name="connsiteY3" fmla="*/ 7543801 h 7543801"/>
            </a:gdLst>
            <a:ahLst/>
            <a:cxnLst>
              <a:cxn ang="0">
                <a:pos x="connsiteX0" y="connsiteY0"/>
              </a:cxn>
              <a:cxn ang="0">
                <a:pos x="connsiteX1" y="connsiteY1"/>
              </a:cxn>
              <a:cxn ang="0">
                <a:pos x="connsiteX2" y="connsiteY2"/>
              </a:cxn>
              <a:cxn ang="0">
                <a:pos x="connsiteX3" y="connsiteY3"/>
              </a:cxn>
            </a:cxnLst>
            <a:rect l="l" t="t" r="r" b="b"/>
            <a:pathLst>
              <a:path w="7829549" h="7543801">
                <a:moveTo>
                  <a:pt x="0" y="0"/>
                </a:moveTo>
                <a:lnTo>
                  <a:pt x="7829549" y="0"/>
                </a:lnTo>
                <a:lnTo>
                  <a:pt x="7829549" y="7543801"/>
                </a:lnTo>
                <a:lnTo>
                  <a:pt x="0" y="7543801"/>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878294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2200" fill="hold"/>
                                        <p:tgtEl>
                                          <p:spTgt spid="2"/>
                                        </p:tgtEl>
                                        <p:attrNameLst>
                                          <p:attrName>ppt_x</p:attrName>
                                        </p:attrNameLst>
                                      </p:cBhvr>
                                      <p:tavLst>
                                        <p:tav tm="0">
                                          <p:val>
                                            <p:strVal val="#ppt_x"/>
                                          </p:val>
                                        </p:tav>
                                        <p:tav tm="100000">
                                          <p:val>
                                            <p:strVal val="#ppt_x"/>
                                          </p:val>
                                        </p:tav>
                                      </p:tavLst>
                                    </p:anim>
                                    <p:anim calcmode="lin" valueType="num">
                                      <p:cBhvr additive="base">
                                        <p:cTn id="8" dur="2200" fill="hold"/>
                                        <p:tgtEl>
                                          <p:spTgt spid="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extLst>
    <p:ext uri="{DCECCB84-F9BA-43D5-87BE-67443E8EF086}">
      <p15:sldGuideLst xmlns:p15="http://schemas.microsoft.com/office/powerpoint/2012/main">
        <p15:guide id="1" orient="horz" pos="4320">
          <p15:clr>
            <a:srgbClr val="FBAE40"/>
          </p15:clr>
        </p15:guide>
        <p15:guide id="2" pos="7681">
          <p15:clr>
            <a:srgbClr val="FBAE40"/>
          </p15:clr>
        </p15:guide>
        <p15:guide id="3" pos="985">
          <p15:clr>
            <a:srgbClr val="FBAE40"/>
          </p15:clr>
        </p15:guide>
        <p15:guide id="4" pos="14377">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1_Custom Layout">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8EC47BBF-5081-44C2-A39B-5B7D55A2CAC4}"/>
              </a:ext>
            </a:extLst>
          </p:cNvPr>
          <p:cNvSpPr>
            <a:spLocks noGrp="1"/>
          </p:cNvSpPr>
          <p:nvPr>
            <p:ph type="pic" sz="quarter" idx="11"/>
          </p:nvPr>
        </p:nvSpPr>
        <p:spPr>
          <a:xfrm>
            <a:off x="1563688" y="1295400"/>
            <a:ext cx="10629899" cy="11049000"/>
          </a:xfrm>
          <a:custGeom>
            <a:avLst/>
            <a:gdLst>
              <a:gd name="connsiteX0" fmla="*/ 0 w 10629899"/>
              <a:gd name="connsiteY0" fmla="*/ 0 h 11049000"/>
              <a:gd name="connsiteX1" fmla="*/ 10629899 w 10629899"/>
              <a:gd name="connsiteY1" fmla="*/ 0 h 11049000"/>
              <a:gd name="connsiteX2" fmla="*/ 10629899 w 10629899"/>
              <a:gd name="connsiteY2" fmla="*/ 11049000 h 11049000"/>
              <a:gd name="connsiteX3" fmla="*/ 0 w 10629899"/>
              <a:gd name="connsiteY3" fmla="*/ 11049000 h 11049000"/>
            </a:gdLst>
            <a:ahLst/>
            <a:cxnLst>
              <a:cxn ang="0">
                <a:pos x="connsiteX0" y="connsiteY0"/>
              </a:cxn>
              <a:cxn ang="0">
                <a:pos x="connsiteX1" y="connsiteY1"/>
              </a:cxn>
              <a:cxn ang="0">
                <a:pos x="connsiteX2" y="connsiteY2"/>
              </a:cxn>
              <a:cxn ang="0">
                <a:pos x="connsiteX3" y="connsiteY3"/>
              </a:cxn>
            </a:cxnLst>
            <a:rect l="l" t="t" r="r" b="b"/>
            <a:pathLst>
              <a:path w="10629899" h="11049000">
                <a:moveTo>
                  <a:pt x="0" y="0"/>
                </a:moveTo>
                <a:lnTo>
                  <a:pt x="10629899" y="0"/>
                </a:lnTo>
                <a:lnTo>
                  <a:pt x="10629899" y="11049000"/>
                </a:lnTo>
                <a:lnTo>
                  <a:pt x="0" y="11049000"/>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9" name="Picture Placeholder 8">
            <a:extLst>
              <a:ext uri="{FF2B5EF4-FFF2-40B4-BE49-F238E27FC236}">
                <a16:creationId xmlns:a16="http://schemas.microsoft.com/office/drawing/2014/main" id="{D59F983A-E9C3-445F-A7F1-45E2008FDCDD}"/>
              </a:ext>
            </a:extLst>
          </p:cNvPr>
          <p:cNvSpPr>
            <a:spLocks noGrp="1"/>
          </p:cNvSpPr>
          <p:nvPr>
            <p:ph type="pic" sz="quarter" idx="12"/>
          </p:nvPr>
        </p:nvSpPr>
        <p:spPr>
          <a:xfrm>
            <a:off x="12193589" y="6858000"/>
            <a:ext cx="5278295" cy="5486400"/>
          </a:xfrm>
          <a:custGeom>
            <a:avLst/>
            <a:gdLst>
              <a:gd name="connsiteX0" fmla="*/ 0 w 5278295"/>
              <a:gd name="connsiteY0" fmla="*/ 0 h 5486400"/>
              <a:gd name="connsiteX1" fmla="*/ 5278295 w 5278295"/>
              <a:gd name="connsiteY1" fmla="*/ 0 h 5486400"/>
              <a:gd name="connsiteX2" fmla="*/ 5278295 w 5278295"/>
              <a:gd name="connsiteY2" fmla="*/ 5486400 h 5486400"/>
              <a:gd name="connsiteX3" fmla="*/ 0 w 5278295"/>
              <a:gd name="connsiteY3" fmla="*/ 5486400 h 5486400"/>
            </a:gdLst>
            <a:ahLst/>
            <a:cxnLst>
              <a:cxn ang="0">
                <a:pos x="connsiteX0" y="connsiteY0"/>
              </a:cxn>
              <a:cxn ang="0">
                <a:pos x="connsiteX1" y="connsiteY1"/>
              </a:cxn>
              <a:cxn ang="0">
                <a:pos x="connsiteX2" y="connsiteY2"/>
              </a:cxn>
              <a:cxn ang="0">
                <a:pos x="connsiteX3" y="connsiteY3"/>
              </a:cxn>
            </a:cxnLst>
            <a:rect l="l" t="t" r="r" b="b"/>
            <a:pathLst>
              <a:path w="5278295" h="5486400">
                <a:moveTo>
                  <a:pt x="0" y="0"/>
                </a:moveTo>
                <a:lnTo>
                  <a:pt x="5278295" y="0"/>
                </a:lnTo>
                <a:lnTo>
                  <a:pt x="5278295" y="5486400"/>
                </a:lnTo>
                <a:lnTo>
                  <a:pt x="0" y="5486400"/>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11" name="Picture Placeholder 10">
            <a:extLst>
              <a:ext uri="{FF2B5EF4-FFF2-40B4-BE49-F238E27FC236}">
                <a16:creationId xmlns:a16="http://schemas.microsoft.com/office/drawing/2014/main" id="{BDE4FB34-EA53-468B-BEDD-E3F16B8A7852}"/>
              </a:ext>
            </a:extLst>
          </p:cNvPr>
          <p:cNvSpPr>
            <a:spLocks noGrp="1"/>
          </p:cNvSpPr>
          <p:nvPr>
            <p:ph type="pic" sz="quarter" idx="13"/>
          </p:nvPr>
        </p:nvSpPr>
        <p:spPr>
          <a:xfrm>
            <a:off x="17471884" y="1295400"/>
            <a:ext cx="5351604" cy="5562600"/>
          </a:xfrm>
          <a:custGeom>
            <a:avLst/>
            <a:gdLst>
              <a:gd name="connsiteX0" fmla="*/ 0 w 5351604"/>
              <a:gd name="connsiteY0" fmla="*/ 0 h 5562600"/>
              <a:gd name="connsiteX1" fmla="*/ 5351604 w 5351604"/>
              <a:gd name="connsiteY1" fmla="*/ 0 h 5562600"/>
              <a:gd name="connsiteX2" fmla="*/ 5351604 w 5351604"/>
              <a:gd name="connsiteY2" fmla="*/ 5562600 h 5562600"/>
              <a:gd name="connsiteX3" fmla="*/ 0 w 5351604"/>
              <a:gd name="connsiteY3" fmla="*/ 5562600 h 5562600"/>
            </a:gdLst>
            <a:ahLst/>
            <a:cxnLst>
              <a:cxn ang="0">
                <a:pos x="connsiteX0" y="connsiteY0"/>
              </a:cxn>
              <a:cxn ang="0">
                <a:pos x="connsiteX1" y="connsiteY1"/>
              </a:cxn>
              <a:cxn ang="0">
                <a:pos x="connsiteX2" y="connsiteY2"/>
              </a:cxn>
              <a:cxn ang="0">
                <a:pos x="connsiteX3" y="connsiteY3"/>
              </a:cxn>
            </a:cxnLst>
            <a:rect l="l" t="t" r="r" b="b"/>
            <a:pathLst>
              <a:path w="5351604" h="5562600">
                <a:moveTo>
                  <a:pt x="0" y="0"/>
                </a:moveTo>
                <a:lnTo>
                  <a:pt x="5351604" y="0"/>
                </a:lnTo>
                <a:lnTo>
                  <a:pt x="5351604" y="5562600"/>
                </a:lnTo>
                <a:lnTo>
                  <a:pt x="0" y="5562600"/>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2011499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200" fill="hold"/>
                                        <p:tgtEl>
                                          <p:spTgt spid="8"/>
                                        </p:tgtEl>
                                        <p:attrNameLst>
                                          <p:attrName>ppt_x</p:attrName>
                                        </p:attrNameLst>
                                      </p:cBhvr>
                                      <p:tavLst>
                                        <p:tav tm="0">
                                          <p:val>
                                            <p:strVal val="#ppt_x"/>
                                          </p:val>
                                        </p:tav>
                                        <p:tav tm="100000">
                                          <p:val>
                                            <p:strVal val="#ppt_x"/>
                                          </p:val>
                                        </p:tav>
                                      </p:tavLst>
                                    </p:anim>
                                    <p:anim calcmode="lin" valueType="num">
                                      <p:cBhvr additive="base">
                                        <p:cTn id="8" dur="22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2200" fill="hold"/>
                                        <p:tgtEl>
                                          <p:spTgt spid="9"/>
                                        </p:tgtEl>
                                        <p:attrNameLst>
                                          <p:attrName>ppt_x</p:attrName>
                                        </p:attrNameLst>
                                      </p:cBhvr>
                                      <p:tavLst>
                                        <p:tav tm="0">
                                          <p:val>
                                            <p:strVal val="#ppt_x"/>
                                          </p:val>
                                        </p:tav>
                                        <p:tav tm="100000">
                                          <p:val>
                                            <p:strVal val="#ppt_x"/>
                                          </p:val>
                                        </p:tav>
                                      </p:tavLst>
                                    </p:anim>
                                    <p:anim calcmode="lin" valueType="num">
                                      <p:cBhvr additive="base">
                                        <p:cTn id="12" dur="2200" fill="hold"/>
                                        <p:tgtEl>
                                          <p:spTgt spid="9"/>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2200" fill="hold"/>
                                        <p:tgtEl>
                                          <p:spTgt spid="11"/>
                                        </p:tgtEl>
                                        <p:attrNameLst>
                                          <p:attrName>ppt_x</p:attrName>
                                        </p:attrNameLst>
                                      </p:cBhvr>
                                      <p:tavLst>
                                        <p:tav tm="0">
                                          <p:val>
                                            <p:strVal val="#ppt_x"/>
                                          </p:val>
                                        </p:tav>
                                        <p:tav tm="100000">
                                          <p:val>
                                            <p:strVal val="#ppt_x"/>
                                          </p:val>
                                        </p:tav>
                                      </p:tavLst>
                                    </p:anim>
                                    <p:anim calcmode="lin" valueType="num">
                                      <p:cBhvr additive="base">
                                        <p:cTn id="16" dur="22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1" grpId="0" animBg="1"/>
    </p:bld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12_Title Slid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B7649B2-2893-4336-9F6A-E261B8C7C7DB}"/>
              </a:ext>
            </a:extLst>
          </p:cNvPr>
          <p:cNvSpPr/>
          <p:nvPr/>
        </p:nvSpPr>
        <p:spPr>
          <a:xfrm>
            <a:off x="1563688" y="1295400"/>
            <a:ext cx="21259800" cy="11049000"/>
          </a:xfrm>
          <a:prstGeom prst="rect">
            <a:avLst/>
          </a:prstGeom>
          <a:solidFill>
            <a:schemeClr val="accent1">
              <a:alpha val="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Picture Placeholder 4">
            <a:extLst>
              <a:ext uri="{FF2B5EF4-FFF2-40B4-BE49-F238E27FC236}">
                <a16:creationId xmlns:a16="http://schemas.microsoft.com/office/drawing/2014/main" id="{4B65CD39-C441-4C4E-B863-AA8AF4602A49}"/>
              </a:ext>
            </a:extLst>
          </p:cNvPr>
          <p:cNvSpPr>
            <a:spLocks noGrp="1"/>
          </p:cNvSpPr>
          <p:nvPr>
            <p:ph type="pic" sz="quarter" idx="11"/>
          </p:nvPr>
        </p:nvSpPr>
        <p:spPr>
          <a:xfrm>
            <a:off x="3965283" y="3833915"/>
            <a:ext cx="6045632" cy="6048169"/>
          </a:xfrm>
          <a:custGeom>
            <a:avLst/>
            <a:gdLst>
              <a:gd name="connsiteX0" fmla="*/ 4023368 w 8046736"/>
              <a:gd name="connsiteY0" fmla="*/ 0 h 8050114"/>
              <a:gd name="connsiteX1" fmla="*/ 6418354 w 8046736"/>
              <a:gd name="connsiteY1" fmla="*/ 991982 h 8050114"/>
              <a:gd name="connsiteX2" fmla="*/ 7055170 w 8046736"/>
              <a:gd name="connsiteY2" fmla="*/ 1629066 h 8050114"/>
              <a:gd name="connsiteX3" fmla="*/ 7055170 w 8046736"/>
              <a:gd name="connsiteY3" fmla="*/ 6421048 h 8050114"/>
              <a:gd name="connsiteX4" fmla="*/ 6418354 w 8046736"/>
              <a:gd name="connsiteY4" fmla="*/ 7058133 h 8050114"/>
              <a:gd name="connsiteX5" fmla="*/ 1628382 w 8046736"/>
              <a:gd name="connsiteY5" fmla="*/ 7058133 h 8050114"/>
              <a:gd name="connsiteX6" fmla="*/ 991565 w 8046736"/>
              <a:gd name="connsiteY6" fmla="*/ 6421048 h 8050114"/>
              <a:gd name="connsiteX7" fmla="*/ 991565 w 8046736"/>
              <a:gd name="connsiteY7" fmla="*/ 1629066 h 8050114"/>
              <a:gd name="connsiteX8" fmla="*/ 1628382 w 8046736"/>
              <a:gd name="connsiteY8" fmla="*/ 991982 h 8050114"/>
              <a:gd name="connsiteX9" fmla="*/ 4023368 w 8046736"/>
              <a:gd name="connsiteY9" fmla="*/ 0 h 8050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46736" h="8050114">
                <a:moveTo>
                  <a:pt x="4023368" y="0"/>
                </a:moveTo>
                <a:cubicBezTo>
                  <a:pt x="4890340" y="0"/>
                  <a:pt x="5757310" y="330660"/>
                  <a:pt x="6418354" y="991982"/>
                </a:cubicBezTo>
                <a:cubicBezTo>
                  <a:pt x="7055170" y="1629066"/>
                  <a:pt x="7055170" y="1629066"/>
                  <a:pt x="7055170" y="1629066"/>
                </a:cubicBezTo>
                <a:cubicBezTo>
                  <a:pt x="8377258" y="2951708"/>
                  <a:pt x="8377258" y="5098406"/>
                  <a:pt x="7055170" y="6421048"/>
                </a:cubicBezTo>
                <a:cubicBezTo>
                  <a:pt x="6418354" y="7058133"/>
                  <a:pt x="6418354" y="7058133"/>
                  <a:pt x="6418354" y="7058133"/>
                </a:cubicBezTo>
                <a:cubicBezTo>
                  <a:pt x="5096266" y="8380775"/>
                  <a:pt x="2950470" y="8380775"/>
                  <a:pt x="1628382" y="7058133"/>
                </a:cubicBezTo>
                <a:cubicBezTo>
                  <a:pt x="991565" y="6421048"/>
                  <a:pt x="991565" y="6421048"/>
                  <a:pt x="991565" y="6421048"/>
                </a:cubicBezTo>
                <a:cubicBezTo>
                  <a:pt x="-330522" y="5098406"/>
                  <a:pt x="-330522" y="2951708"/>
                  <a:pt x="991565" y="1629066"/>
                </a:cubicBezTo>
                <a:cubicBezTo>
                  <a:pt x="1628382" y="991982"/>
                  <a:pt x="1628382" y="991982"/>
                  <a:pt x="1628382" y="991982"/>
                </a:cubicBezTo>
                <a:cubicBezTo>
                  <a:pt x="2289426" y="330660"/>
                  <a:pt x="3156397" y="0"/>
                  <a:pt x="4023368"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4" name="Picture Placeholder 3">
            <a:extLst>
              <a:ext uri="{FF2B5EF4-FFF2-40B4-BE49-F238E27FC236}">
                <a16:creationId xmlns:a16="http://schemas.microsoft.com/office/drawing/2014/main" id="{84A0D30C-ACF0-4BE4-AC21-104BED13B44F}"/>
              </a:ext>
            </a:extLst>
          </p:cNvPr>
          <p:cNvSpPr>
            <a:spLocks noGrp="1"/>
          </p:cNvSpPr>
          <p:nvPr>
            <p:ph type="pic" sz="quarter" idx="12"/>
          </p:nvPr>
        </p:nvSpPr>
        <p:spPr>
          <a:xfrm>
            <a:off x="3306330" y="10015993"/>
            <a:ext cx="1317905" cy="1318459"/>
          </a:xfrm>
          <a:custGeom>
            <a:avLst/>
            <a:gdLst>
              <a:gd name="connsiteX0" fmla="*/ 4023368 w 8046736"/>
              <a:gd name="connsiteY0" fmla="*/ 0 h 8050114"/>
              <a:gd name="connsiteX1" fmla="*/ 6418354 w 8046736"/>
              <a:gd name="connsiteY1" fmla="*/ 991982 h 8050114"/>
              <a:gd name="connsiteX2" fmla="*/ 7055170 w 8046736"/>
              <a:gd name="connsiteY2" fmla="*/ 1629066 h 8050114"/>
              <a:gd name="connsiteX3" fmla="*/ 7055170 w 8046736"/>
              <a:gd name="connsiteY3" fmla="*/ 6421048 h 8050114"/>
              <a:gd name="connsiteX4" fmla="*/ 6418354 w 8046736"/>
              <a:gd name="connsiteY4" fmla="*/ 7058133 h 8050114"/>
              <a:gd name="connsiteX5" fmla="*/ 1628382 w 8046736"/>
              <a:gd name="connsiteY5" fmla="*/ 7058133 h 8050114"/>
              <a:gd name="connsiteX6" fmla="*/ 991565 w 8046736"/>
              <a:gd name="connsiteY6" fmla="*/ 6421048 h 8050114"/>
              <a:gd name="connsiteX7" fmla="*/ 991565 w 8046736"/>
              <a:gd name="connsiteY7" fmla="*/ 1629066 h 8050114"/>
              <a:gd name="connsiteX8" fmla="*/ 1628382 w 8046736"/>
              <a:gd name="connsiteY8" fmla="*/ 991982 h 8050114"/>
              <a:gd name="connsiteX9" fmla="*/ 4023368 w 8046736"/>
              <a:gd name="connsiteY9" fmla="*/ 0 h 8050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46736" h="8050114">
                <a:moveTo>
                  <a:pt x="4023368" y="0"/>
                </a:moveTo>
                <a:cubicBezTo>
                  <a:pt x="4890340" y="0"/>
                  <a:pt x="5757310" y="330660"/>
                  <a:pt x="6418354" y="991982"/>
                </a:cubicBezTo>
                <a:cubicBezTo>
                  <a:pt x="7055170" y="1629066"/>
                  <a:pt x="7055170" y="1629066"/>
                  <a:pt x="7055170" y="1629066"/>
                </a:cubicBezTo>
                <a:cubicBezTo>
                  <a:pt x="8377258" y="2951708"/>
                  <a:pt x="8377258" y="5098406"/>
                  <a:pt x="7055170" y="6421048"/>
                </a:cubicBezTo>
                <a:cubicBezTo>
                  <a:pt x="6418354" y="7058133"/>
                  <a:pt x="6418354" y="7058133"/>
                  <a:pt x="6418354" y="7058133"/>
                </a:cubicBezTo>
                <a:cubicBezTo>
                  <a:pt x="5096266" y="8380775"/>
                  <a:pt x="2950470" y="8380775"/>
                  <a:pt x="1628382" y="7058133"/>
                </a:cubicBezTo>
                <a:cubicBezTo>
                  <a:pt x="991565" y="6421048"/>
                  <a:pt x="991565" y="6421048"/>
                  <a:pt x="991565" y="6421048"/>
                </a:cubicBezTo>
                <a:cubicBezTo>
                  <a:pt x="-330522" y="5098406"/>
                  <a:pt x="-330522" y="2951708"/>
                  <a:pt x="991565" y="1629066"/>
                </a:cubicBezTo>
                <a:cubicBezTo>
                  <a:pt x="1628382" y="991982"/>
                  <a:pt x="1628382" y="991982"/>
                  <a:pt x="1628382" y="991982"/>
                </a:cubicBezTo>
                <a:cubicBezTo>
                  <a:pt x="2289426" y="330660"/>
                  <a:pt x="3156397" y="0"/>
                  <a:pt x="4023368"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6" name="Picture Placeholder 5">
            <a:extLst>
              <a:ext uri="{FF2B5EF4-FFF2-40B4-BE49-F238E27FC236}">
                <a16:creationId xmlns:a16="http://schemas.microsoft.com/office/drawing/2014/main" id="{C34A3B7E-1B59-4F43-AA45-6E749DBEF8D0}"/>
              </a:ext>
            </a:extLst>
          </p:cNvPr>
          <p:cNvSpPr>
            <a:spLocks noGrp="1"/>
          </p:cNvSpPr>
          <p:nvPr>
            <p:ph type="pic" sz="quarter" idx="13"/>
          </p:nvPr>
        </p:nvSpPr>
        <p:spPr>
          <a:xfrm>
            <a:off x="1400118" y="6188984"/>
            <a:ext cx="1587448" cy="1588114"/>
          </a:xfrm>
          <a:custGeom>
            <a:avLst/>
            <a:gdLst>
              <a:gd name="connsiteX0" fmla="*/ 4023368 w 8046736"/>
              <a:gd name="connsiteY0" fmla="*/ 0 h 8050114"/>
              <a:gd name="connsiteX1" fmla="*/ 6418354 w 8046736"/>
              <a:gd name="connsiteY1" fmla="*/ 991982 h 8050114"/>
              <a:gd name="connsiteX2" fmla="*/ 7055170 w 8046736"/>
              <a:gd name="connsiteY2" fmla="*/ 1629066 h 8050114"/>
              <a:gd name="connsiteX3" fmla="*/ 7055170 w 8046736"/>
              <a:gd name="connsiteY3" fmla="*/ 6421048 h 8050114"/>
              <a:gd name="connsiteX4" fmla="*/ 6418354 w 8046736"/>
              <a:gd name="connsiteY4" fmla="*/ 7058133 h 8050114"/>
              <a:gd name="connsiteX5" fmla="*/ 1628382 w 8046736"/>
              <a:gd name="connsiteY5" fmla="*/ 7058133 h 8050114"/>
              <a:gd name="connsiteX6" fmla="*/ 991565 w 8046736"/>
              <a:gd name="connsiteY6" fmla="*/ 6421048 h 8050114"/>
              <a:gd name="connsiteX7" fmla="*/ 991565 w 8046736"/>
              <a:gd name="connsiteY7" fmla="*/ 1629066 h 8050114"/>
              <a:gd name="connsiteX8" fmla="*/ 1628382 w 8046736"/>
              <a:gd name="connsiteY8" fmla="*/ 991982 h 8050114"/>
              <a:gd name="connsiteX9" fmla="*/ 4023368 w 8046736"/>
              <a:gd name="connsiteY9" fmla="*/ 0 h 8050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46736" h="8050114">
                <a:moveTo>
                  <a:pt x="4023368" y="0"/>
                </a:moveTo>
                <a:cubicBezTo>
                  <a:pt x="4890340" y="0"/>
                  <a:pt x="5757310" y="330660"/>
                  <a:pt x="6418354" y="991982"/>
                </a:cubicBezTo>
                <a:cubicBezTo>
                  <a:pt x="7055170" y="1629066"/>
                  <a:pt x="7055170" y="1629066"/>
                  <a:pt x="7055170" y="1629066"/>
                </a:cubicBezTo>
                <a:cubicBezTo>
                  <a:pt x="8377258" y="2951708"/>
                  <a:pt x="8377258" y="5098406"/>
                  <a:pt x="7055170" y="6421048"/>
                </a:cubicBezTo>
                <a:cubicBezTo>
                  <a:pt x="6418354" y="7058133"/>
                  <a:pt x="6418354" y="7058133"/>
                  <a:pt x="6418354" y="7058133"/>
                </a:cubicBezTo>
                <a:cubicBezTo>
                  <a:pt x="5096266" y="8380775"/>
                  <a:pt x="2950470" y="8380775"/>
                  <a:pt x="1628382" y="7058133"/>
                </a:cubicBezTo>
                <a:cubicBezTo>
                  <a:pt x="991565" y="6421048"/>
                  <a:pt x="991565" y="6421048"/>
                  <a:pt x="991565" y="6421048"/>
                </a:cubicBezTo>
                <a:cubicBezTo>
                  <a:pt x="-330522" y="5098406"/>
                  <a:pt x="-330522" y="2951708"/>
                  <a:pt x="991565" y="1629066"/>
                </a:cubicBezTo>
                <a:cubicBezTo>
                  <a:pt x="1628382" y="991982"/>
                  <a:pt x="1628382" y="991982"/>
                  <a:pt x="1628382" y="991982"/>
                </a:cubicBezTo>
                <a:cubicBezTo>
                  <a:pt x="2289426" y="330660"/>
                  <a:pt x="3156397" y="0"/>
                  <a:pt x="4023368"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7" name="Picture Placeholder 6">
            <a:extLst>
              <a:ext uri="{FF2B5EF4-FFF2-40B4-BE49-F238E27FC236}">
                <a16:creationId xmlns:a16="http://schemas.microsoft.com/office/drawing/2014/main" id="{0E7420DC-E46C-44BE-A2FC-745D474ABE31}"/>
              </a:ext>
            </a:extLst>
          </p:cNvPr>
          <p:cNvSpPr>
            <a:spLocks noGrp="1"/>
          </p:cNvSpPr>
          <p:nvPr>
            <p:ph type="pic" sz="quarter" idx="14"/>
          </p:nvPr>
        </p:nvSpPr>
        <p:spPr>
          <a:xfrm>
            <a:off x="3705116" y="2573924"/>
            <a:ext cx="1259463" cy="1259991"/>
          </a:xfrm>
          <a:custGeom>
            <a:avLst/>
            <a:gdLst>
              <a:gd name="connsiteX0" fmla="*/ 4023368 w 8046736"/>
              <a:gd name="connsiteY0" fmla="*/ 0 h 8050114"/>
              <a:gd name="connsiteX1" fmla="*/ 6418354 w 8046736"/>
              <a:gd name="connsiteY1" fmla="*/ 991982 h 8050114"/>
              <a:gd name="connsiteX2" fmla="*/ 7055170 w 8046736"/>
              <a:gd name="connsiteY2" fmla="*/ 1629066 h 8050114"/>
              <a:gd name="connsiteX3" fmla="*/ 7055170 w 8046736"/>
              <a:gd name="connsiteY3" fmla="*/ 6421048 h 8050114"/>
              <a:gd name="connsiteX4" fmla="*/ 6418354 w 8046736"/>
              <a:gd name="connsiteY4" fmla="*/ 7058133 h 8050114"/>
              <a:gd name="connsiteX5" fmla="*/ 1628382 w 8046736"/>
              <a:gd name="connsiteY5" fmla="*/ 7058133 h 8050114"/>
              <a:gd name="connsiteX6" fmla="*/ 991565 w 8046736"/>
              <a:gd name="connsiteY6" fmla="*/ 6421048 h 8050114"/>
              <a:gd name="connsiteX7" fmla="*/ 991565 w 8046736"/>
              <a:gd name="connsiteY7" fmla="*/ 1629066 h 8050114"/>
              <a:gd name="connsiteX8" fmla="*/ 1628382 w 8046736"/>
              <a:gd name="connsiteY8" fmla="*/ 991982 h 8050114"/>
              <a:gd name="connsiteX9" fmla="*/ 4023368 w 8046736"/>
              <a:gd name="connsiteY9" fmla="*/ 0 h 8050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46736" h="8050114">
                <a:moveTo>
                  <a:pt x="4023368" y="0"/>
                </a:moveTo>
                <a:cubicBezTo>
                  <a:pt x="4890340" y="0"/>
                  <a:pt x="5757310" y="330660"/>
                  <a:pt x="6418354" y="991982"/>
                </a:cubicBezTo>
                <a:cubicBezTo>
                  <a:pt x="7055170" y="1629066"/>
                  <a:pt x="7055170" y="1629066"/>
                  <a:pt x="7055170" y="1629066"/>
                </a:cubicBezTo>
                <a:cubicBezTo>
                  <a:pt x="8377258" y="2951708"/>
                  <a:pt x="8377258" y="5098406"/>
                  <a:pt x="7055170" y="6421048"/>
                </a:cubicBezTo>
                <a:cubicBezTo>
                  <a:pt x="6418354" y="7058133"/>
                  <a:pt x="6418354" y="7058133"/>
                  <a:pt x="6418354" y="7058133"/>
                </a:cubicBezTo>
                <a:cubicBezTo>
                  <a:pt x="5096266" y="8380775"/>
                  <a:pt x="2950470" y="8380775"/>
                  <a:pt x="1628382" y="7058133"/>
                </a:cubicBezTo>
                <a:cubicBezTo>
                  <a:pt x="991565" y="6421048"/>
                  <a:pt x="991565" y="6421048"/>
                  <a:pt x="991565" y="6421048"/>
                </a:cubicBezTo>
                <a:cubicBezTo>
                  <a:pt x="-330522" y="5098406"/>
                  <a:pt x="-330522" y="2951708"/>
                  <a:pt x="991565" y="1629066"/>
                </a:cubicBezTo>
                <a:cubicBezTo>
                  <a:pt x="1628382" y="991982"/>
                  <a:pt x="1628382" y="991982"/>
                  <a:pt x="1628382" y="991982"/>
                </a:cubicBezTo>
                <a:cubicBezTo>
                  <a:pt x="2289426" y="330660"/>
                  <a:pt x="3156397" y="0"/>
                  <a:pt x="4023368"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1075111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60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70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grpId="0" nodeType="withEffect">
                                  <p:stCondLst>
                                    <p:cond delay="80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4" grpId="0" animBg="1"/>
      <p:bldP spid="6" grpId="0" animBg="1"/>
      <p:bldP spid="7" grpId="0" animBg="1"/>
    </p:bldLst>
  </p:timing>
  <p:extLst>
    <p:ext uri="{DCECCB84-F9BA-43D5-87BE-67443E8EF086}">
      <p15:sldGuideLst xmlns:p15="http://schemas.microsoft.com/office/powerpoint/2012/main">
        <p15:guide id="1" orient="horz" pos="4320">
          <p15:clr>
            <a:srgbClr val="FBAE40"/>
          </p15:clr>
        </p15:guide>
        <p15:guide id="2" pos="7681">
          <p15:clr>
            <a:srgbClr val="FBAE40"/>
          </p15:clr>
        </p15:guide>
        <p15:guide id="3" pos="985">
          <p15:clr>
            <a:srgbClr val="FBAE40"/>
          </p15:clr>
        </p15:guide>
        <p15:guide id="4" pos="14377">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10_Custom 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7A289BE9-3518-4572-9F36-A58461E16083}"/>
              </a:ext>
            </a:extLst>
          </p:cNvPr>
          <p:cNvSpPr>
            <a:spLocks noGrp="1"/>
          </p:cNvSpPr>
          <p:nvPr>
            <p:ph type="pic" sz="quarter" idx="15"/>
          </p:nvPr>
        </p:nvSpPr>
        <p:spPr>
          <a:xfrm>
            <a:off x="13032100" y="5920253"/>
            <a:ext cx="2737986" cy="1875494"/>
          </a:xfrm>
          <a:custGeom>
            <a:avLst/>
            <a:gdLst>
              <a:gd name="connsiteX0" fmla="*/ 0 w 2737986"/>
              <a:gd name="connsiteY0" fmla="*/ 0 h 1875494"/>
              <a:gd name="connsiteX1" fmla="*/ 2737986 w 2737986"/>
              <a:gd name="connsiteY1" fmla="*/ 0 h 1875494"/>
              <a:gd name="connsiteX2" fmla="*/ 2737986 w 2737986"/>
              <a:gd name="connsiteY2" fmla="*/ 1875494 h 1875494"/>
              <a:gd name="connsiteX3" fmla="*/ 0 w 2737986"/>
              <a:gd name="connsiteY3" fmla="*/ 1875494 h 1875494"/>
            </a:gdLst>
            <a:ahLst/>
            <a:cxnLst>
              <a:cxn ang="0">
                <a:pos x="connsiteX0" y="connsiteY0"/>
              </a:cxn>
              <a:cxn ang="0">
                <a:pos x="connsiteX1" y="connsiteY1"/>
              </a:cxn>
              <a:cxn ang="0">
                <a:pos x="connsiteX2" y="connsiteY2"/>
              </a:cxn>
              <a:cxn ang="0">
                <a:pos x="connsiteX3" y="connsiteY3"/>
              </a:cxn>
            </a:cxnLst>
            <a:rect l="l" t="t" r="r" b="b"/>
            <a:pathLst>
              <a:path w="2737986" h="1875494">
                <a:moveTo>
                  <a:pt x="0" y="0"/>
                </a:moveTo>
                <a:lnTo>
                  <a:pt x="2737986" y="0"/>
                </a:lnTo>
                <a:lnTo>
                  <a:pt x="2737986" y="1875494"/>
                </a:lnTo>
                <a:lnTo>
                  <a:pt x="0" y="1875494"/>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10" name="Picture Placeholder 9">
            <a:extLst>
              <a:ext uri="{FF2B5EF4-FFF2-40B4-BE49-F238E27FC236}">
                <a16:creationId xmlns:a16="http://schemas.microsoft.com/office/drawing/2014/main" id="{E9995F91-8D51-4FF1-A532-B0BD4F0276E7}"/>
              </a:ext>
            </a:extLst>
          </p:cNvPr>
          <p:cNvSpPr>
            <a:spLocks noGrp="1"/>
          </p:cNvSpPr>
          <p:nvPr>
            <p:ph type="pic" sz="quarter" idx="16"/>
          </p:nvPr>
        </p:nvSpPr>
        <p:spPr>
          <a:xfrm>
            <a:off x="15868065" y="5920253"/>
            <a:ext cx="2737986" cy="1875494"/>
          </a:xfrm>
          <a:custGeom>
            <a:avLst/>
            <a:gdLst>
              <a:gd name="connsiteX0" fmla="*/ 0 w 2737986"/>
              <a:gd name="connsiteY0" fmla="*/ 0 h 1875494"/>
              <a:gd name="connsiteX1" fmla="*/ 2737986 w 2737986"/>
              <a:gd name="connsiteY1" fmla="*/ 0 h 1875494"/>
              <a:gd name="connsiteX2" fmla="*/ 2737986 w 2737986"/>
              <a:gd name="connsiteY2" fmla="*/ 1875494 h 1875494"/>
              <a:gd name="connsiteX3" fmla="*/ 0 w 2737986"/>
              <a:gd name="connsiteY3" fmla="*/ 1875494 h 1875494"/>
            </a:gdLst>
            <a:ahLst/>
            <a:cxnLst>
              <a:cxn ang="0">
                <a:pos x="connsiteX0" y="connsiteY0"/>
              </a:cxn>
              <a:cxn ang="0">
                <a:pos x="connsiteX1" y="connsiteY1"/>
              </a:cxn>
              <a:cxn ang="0">
                <a:pos x="connsiteX2" y="connsiteY2"/>
              </a:cxn>
              <a:cxn ang="0">
                <a:pos x="connsiteX3" y="connsiteY3"/>
              </a:cxn>
            </a:cxnLst>
            <a:rect l="l" t="t" r="r" b="b"/>
            <a:pathLst>
              <a:path w="2737986" h="1875494">
                <a:moveTo>
                  <a:pt x="0" y="0"/>
                </a:moveTo>
                <a:lnTo>
                  <a:pt x="2737986" y="0"/>
                </a:lnTo>
                <a:lnTo>
                  <a:pt x="2737986" y="1875494"/>
                </a:lnTo>
                <a:lnTo>
                  <a:pt x="0" y="1875494"/>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11" name="Picture Placeholder 10">
            <a:extLst>
              <a:ext uri="{FF2B5EF4-FFF2-40B4-BE49-F238E27FC236}">
                <a16:creationId xmlns:a16="http://schemas.microsoft.com/office/drawing/2014/main" id="{EAC8D104-8DBC-47C1-B410-760C3B7EC2CF}"/>
              </a:ext>
            </a:extLst>
          </p:cNvPr>
          <p:cNvSpPr>
            <a:spLocks noGrp="1"/>
          </p:cNvSpPr>
          <p:nvPr>
            <p:ph type="pic" sz="quarter" idx="17"/>
          </p:nvPr>
        </p:nvSpPr>
        <p:spPr>
          <a:xfrm>
            <a:off x="18704031" y="5920253"/>
            <a:ext cx="2737984" cy="1875494"/>
          </a:xfrm>
          <a:custGeom>
            <a:avLst/>
            <a:gdLst>
              <a:gd name="connsiteX0" fmla="*/ 0 w 2737984"/>
              <a:gd name="connsiteY0" fmla="*/ 0 h 1875494"/>
              <a:gd name="connsiteX1" fmla="*/ 2737984 w 2737984"/>
              <a:gd name="connsiteY1" fmla="*/ 0 h 1875494"/>
              <a:gd name="connsiteX2" fmla="*/ 2737984 w 2737984"/>
              <a:gd name="connsiteY2" fmla="*/ 1875494 h 1875494"/>
              <a:gd name="connsiteX3" fmla="*/ 0 w 2737984"/>
              <a:gd name="connsiteY3" fmla="*/ 1875494 h 1875494"/>
            </a:gdLst>
            <a:ahLst/>
            <a:cxnLst>
              <a:cxn ang="0">
                <a:pos x="connsiteX0" y="connsiteY0"/>
              </a:cxn>
              <a:cxn ang="0">
                <a:pos x="connsiteX1" y="connsiteY1"/>
              </a:cxn>
              <a:cxn ang="0">
                <a:pos x="connsiteX2" y="connsiteY2"/>
              </a:cxn>
              <a:cxn ang="0">
                <a:pos x="connsiteX3" y="connsiteY3"/>
              </a:cxn>
            </a:cxnLst>
            <a:rect l="l" t="t" r="r" b="b"/>
            <a:pathLst>
              <a:path w="2737984" h="1875494">
                <a:moveTo>
                  <a:pt x="0" y="0"/>
                </a:moveTo>
                <a:lnTo>
                  <a:pt x="2737984" y="0"/>
                </a:lnTo>
                <a:lnTo>
                  <a:pt x="2737984" y="1875494"/>
                </a:lnTo>
                <a:lnTo>
                  <a:pt x="0" y="1875494"/>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142034915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11_Custom Layout">
    <p:spTree>
      <p:nvGrpSpPr>
        <p:cNvPr id="1" name=""/>
        <p:cNvGrpSpPr/>
        <p:nvPr/>
      </p:nvGrpSpPr>
      <p:grpSpPr>
        <a:xfrm>
          <a:off x="0" y="0"/>
          <a:ext cx="0" cy="0"/>
          <a:chOff x="0" y="0"/>
          <a:chExt cx="0" cy="0"/>
        </a:xfrm>
      </p:grpSpPr>
      <p:sp>
        <p:nvSpPr>
          <p:cNvPr id="2" name="Picture Placeholder 4">
            <a:extLst>
              <a:ext uri="{FF2B5EF4-FFF2-40B4-BE49-F238E27FC236}">
                <a16:creationId xmlns:a16="http://schemas.microsoft.com/office/drawing/2014/main" id="{76F69F73-D8F6-4011-B18F-94501EB735F8}"/>
              </a:ext>
            </a:extLst>
          </p:cNvPr>
          <p:cNvSpPr>
            <a:spLocks noGrp="1"/>
          </p:cNvSpPr>
          <p:nvPr>
            <p:ph type="pic" sz="quarter" idx="11"/>
          </p:nvPr>
        </p:nvSpPr>
        <p:spPr>
          <a:xfrm>
            <a:off x="1563690" y="0"/>
            <a:ext cx="21259800" cy="9809018"/>
          </a:xfrm>
          <a:custGeom>
            <a:avLst/>
            <a:gdLst>
              <a:gd name="connsiteX0" fmla="*/ 0 w 7829549"/>
              <a:gd name="connsiteY0" fmla="*/ 0 h 7543801"/>
              <a:gd name="connsiteX1" fmla="*/ 7829549 w 7829549"/>
              <a:gd name="connsiteY1" fmla="*/ 0 h 7543801"/>
              <a:gd name="connsiteX2" fmla="*/ 7829549 w 7829549"/>
              <a:gd name="connsiteY2" fmla="*/ 7543801 h 7543801"/>
              <a:gd name="connsiteX3" fmla="*/ 0 w 7829549"/>
              <a:gd name="connsiteY3" fmla="*/ 7543801 h 7543801"/>
            </a:gdLst>
            <a:ahLst/>
            <a:cxnLst>
              <a:cxn ang="0">
                <a:pos x="connsiteX0" y="connsiteY0"/>
              </a:cxn>
              <a:cxn ang="0">
                <a:pos x="connsiteX1" y="connsiteY1"/>
              </a:cxn>
              <a:cxn ang="0">
                <a:pos x="connsiteX2" y="connsiteY2"/>
              </a:cxn>
              <a:cxn ang="0">
                <a:pos x="connsiteX3" y="connsiteY3"/>
              </a:cxn>
            </a:cxnLst>
            <a:rect l="l" t="t" r="r" b="b"/>
            <a:pathLst>
              <a:path w="7829549" h="7543801">
                <a:moveTo>
                  <a:pt x="0" y="0"/>
                </a:moveTo>
                <a:lnTo>
                  <a:pt x="7829549" y="0"/>
                </a:lnTo>
                <a:lnTo>
                  <a:pt x="7829549" y="7543801"/>
                </a:lnTo>
                <a:lnTo>
                  <a:pt x="0" y="7543801"/>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3120514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10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300" fill="hold"/>
                                        <p:tgtEl>
                                          <p:spTgt spid="2"/>
                                        </p:tgtEl>
                                        <p:attrNameLst>
                                          <p:attrName>ppt_x</p:attrName>
                                        </p:attrNameLst>
                                      </p:cBhvr>
                                      <p:tavLst>
                                        <p:tav tm="0">
                                          <p:val>
                                            <p:strVal val="#ppt_x"/>
                                          </p:val>
                                        </p:tav>
                                        <p:tav tm="100000">
                                          <p:val>
                                            <p:strVal val="#ppt_x"/>
                                          </p:val>
                                        </p:tav>
                                      </p:tavLst>
                                    </p:anim>
                                    <p:anim calcmode="lin" valueType="num">
                                      <p:cBhvr additive="base">
                                        <p:cTn id="8" dur="1300" fill="hold"/>
                                        <p:tgtEl>
                                          <p:spTgt spid="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86326181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83C36FF-5F8D-4BA8-B289-E005C16E137E}"/>
              </a:ext>
            </a:extLst>
          </p:cNvPr>
          <p:cNvSpPr>
            <a:spLocks noGrp="1"/>
          </p:cNvSpPr>
          <p:nvPr>
            <p:ph type="pic" sz="quarter" idx="11"/>
          </p:nvPr>
        </p:nvSpPr>
        <p:spPr>
          <a:xfrm>
            <a:off x="8170218" y="2832943"/>
            <a:ext cx="8046736" cy="8050114"/>
          </a:xfrm>
          <a:custGeom>
            <a:avLst/>
            <a:gdLst>
              <a:gd name="connsiteX0" fmla="*/ 4023368 w 8046736"/>
              <a:gd name="connsiteY0" fmla="*/ 0 h 8050114"/>
              <a:gd name="connsiteX1" fmla="*/ 6418353 w 8046736"/>
              <a:gd name="connsiteY1" fmla="*/ 991982 h 8050114"/>
              <a:gd name="connsiteX2" fmla="*/ 7055171 w 8046736"/>
              <a:gd name="connsiteY2" fmla="*/ 1629066 h 8050114"/>
              <a:gd name="connsiteX3" fmla="*/ 7055171 w 8046736"/>
              <a:gd name="connsiteY3" fmla="*/ 6421048 h 8050114"/>
              <a:gd name="connsiteX4" fmla="*/ 6418353 w 8046736"/>
              <a:gd name="connsiteY4" fmla="*/ 7058133 h 8050114"/>
              <a:gd name="connsiteX5" fmla="*/ 1628382 w 8046736"/>
              <a:gd name="connsiteY5" fmla="*/ 7058133 h 8050114"/>
              <a:gd name="connsiteX6" fmla="*/ 991565 w 8046736"/>
              <a:gd name="connsiteY6" fmla="*/ 6421048 h 8050114"/>
              <a:gd name="connsiteX7" fmla="*/ 991565 w 8046736"/>
              <a:gd name="connsiteY7" fmla="*/ 1629066 h 8050114"/>
              <a:gd name="connsiteX8" fmla="*/ 1628382 w 8046736"/>
              <a:gd name="connsiteY8" fmla="*/ 991982 h 8050114"/>
              <a:gd name="connsiteX9" fmla="*/ 4023368 w 8046736"/>
              <a:gd name="connsiteY9" fmla="*/ 0 h 8050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46736" h="8050114">
                <a:moveTo>
                  <a:pt x="4023368" y="0"/>
                </a:moveTo>
                <a:cubicBezTo>
                  <a:pt x="4890339" y="0"/>
                  <a:pt x="5757309" y="330660"/>
                  <a:pt x="6418353" y="991982"/>
                </a:cubicBezTo>
                <a:cubicBezTo>
                  <a:pt x="7055171" y="1629066"/>
                  <a:pt x="7055171" y="1629066"/>
                  <a:pt x="7055171" y="1629066"/>
                </a:cubicBezTo>
                <a:cubicBezTo>
                  <a:pt x="8377258" y="2951708"/>
                  <a:pt x="8377258" y="5098406"/>
                  <a:pt x="7055171" y="6421048"/>
                </a:cubicBezTo>
                <a:cubicBezTo>
                  <a:pt x="6418353" y="7058133"/>
                  <a:pt x="6418353" y="7058133"/>
                  <a:pt x="6418353" y="7058133"/>
                </a:cubicBezTo>
                <a:cubicBezTo>
                  <a:pt x="5096266" y="8380775"/>
                  <a:pt x="2950470" y="8380775"/>
                  <a:pt x="1628382" y="7058133"/>
                </a:cubicBezTo>
                <a:cubicBezTo>
                  <a:pt x="991565" y="6421048"/>
                  <a:pt x="991565" y="6421048"/>
                  <a:pt x="991565" y="6421048"/>
                </a:cubicBezTo>
                <a:cubicBezTo>
                  <a:pt x="-330522" y="5098406"/>
                  <a:pt x="-330522" y="2951708"/>
                  <a:pt x="991565" y="1629066"/>
                </a:cubicBezTo>
                <a:cubicBezTo>
                  <a:pt x="1628382" y="991982"/>
                  <a:pt x="1628382" y="991982"/>
                  <a:pt x="1628382" y="991982"/>
                </a:cubicBezTo>
                <a:cubicBezTo>
                  <a:pt x="2289426" y="330660"/>
                  <a:pt x="3156397" y="0"/>
                  <a:pt x="4023368"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277019525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81CAACFA-A336-43D7-8F2B-E1DE7FE1C472}"/>
              </a:ext>
            </a:extLst>
          </p:cNvPr>
          <p:cNvSpPr>
            <a:spLocks noGrp="1"/>
          </p:cNvSpPr>
          <p:nvPr>
            <p:ph type="pic" sz="quarter" idx="11"/>
          </p:nvPr>
        </p:nvSpPr>
        <p:spPr>
          <a:xfrm>
            <a:off x="8470125" y="3134676"/>
            <a:ext cx="3619429" cy="3619010"/>
          </a:xfrm>
          <a:custGeom>
            <a:avLst/>
            <a:gdLst>
              <a:gd name="connsiteX0" fmla="*/ 3619429 w 3619429"/>
              <a:gd name="connsiteY0" fmla="*/ 0 h 3619010"/>
              <a:gd name="connsiteX1" fmla="*/ 3619429 w 3619429"/>
              <a:gd name="connsiteY1" fmla="*/ 3619010 h 3619010"/>
              <a:gd name="connsiteX2" fmla="*/ 0 w 3619429"/>
              <a:gd name="connsiteY2" fmla="*/ 3619010 h 3619010"/>
              <a:gd name="connsiteX3" fmla="*/ 917060 w 3619429"/>
              <a:gd name="connsiteY3" fmla="*/ 1505980 h 3619010"/>
              <a:gd name="connsiteX4" fmla="*/ 1507235 w 3619429"/>
              <a:gd name="connsiteY4" fmla="*/ 916362 h 3619010"/>
              <a:gd name="connsiteX5" fmla="*/ 3619429 w 3619429"/>
              <a:gd name="connsiteY5" fmla="*/ 0 h 3619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9429" h="3619010">
                <a:moveTo>
                  <a:pt x="3619429" y="0"/>
                </a:moveTo>
                <a:lnTo>
                  <a:pt x="3619429" y="3619010"/>
                </a:lnTo>
                <a:lnTo>
                  <a:pt x="0" y="3619010"/>
                </a:lnTo>
                <a:cubicBezTo>
                  <a:pt x="25520" y="2851308"/>
                  <a:pt x="331207" y="2091415"/>
                  <a:pt x="917060" y="1505980"/>
                </a:cubicBezTo>
                <a:cubicBezTo>
                  <a:pt x="1507235" y="916362"/>
                  <a:pt x="1507235" y="916362"/>
                  <a:pt x="1507235" y="916362"/>
                </a:cubicBezTo>
                <a:cubicBezTo>
                  <a:pt x="2092530" y="331486"/>
                  <a:pt x="2852145" y="25939"/>
                  <a:pt x="3619429"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3" name="Picture Placeholder 2">
            <a:extLst>
              <a:ext uri="{FF2B5EF4-FFF2-40B4-BE49-F238E27FC236}">
                <a16:creationId xmlns:a16="http://schemas.microsoft.com/office/drawing/2014/main" id="{1F06080D-C429-48A8-B843-92D33ECB5B7D}"/>
              </a:ext>
            </a:extLst>
          </p:cNvPr>
          <p:cNvSpPr>
            <a:spLocks noGrp="1"/>
          </p:cNvSpPr>
          <p:nvPr>
            <p:ph type="pic" sz="quarter" idx="12"/>
          </p:nvPr>
        </p:nvSpPr>
        <p:spPr>
          <a:xfrm>
            <a:off x="12298736" y="3134537"/>
            <a:ext cx="3623892" cy="3619150"/>
          </a:xfrm>
          <a:custGeom>
            <a:avLst/>
            <a:gdLst>
              <a:gd name="connsiteX0" fmla="*/ 0 w 3623892"/>
              <a:gd name="connsiteY0" fmla="*/ 0 h 3619150"/>
              <a:gd name="connsiteX1" fmla="*/ 2116795 w 3623892"/>
              <a:gd name="connsiteY1" fmla="*/ 916502 h 3619150"/>
              <a:gd name="connsiteX2" fmla="*/ 2706832 w 3623892"/>
              <a:gd name="connsiteY2" fmla="*/ 1506120 h 3619150"/>
              <a:gd name="connsiteX3" fmla="*/ 3623892 w 3623892"/>
              <a:gd name="connsiteY3" fmla="*/ 3619150 h 3619150"/>
              <a:gd name="connsiteX4" fmla="*/ 0 w 3623892"/>
              <a:gd name="connsiteY4" fmla="*/ 3619150 h 3619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23892" h="3619150">
                <a:moveTo>
                  <a:pt x="0" y="0"/>
                </a:moveTo>
                <a:cubicBezTo>
                  <a:pt x="768958" y="24823"/>
                  <a:pt x="1530385" y="330370"/>
                  <a:pt x="2116795" y="916502"/>
                </a:cubicBezTo>
                <a:cubicBezTo>
                  <a:pt x="2706832" y="1506120"/>
                  <a:pt x="2706832" y="1506120"/>
                  <a:pt x="2706832" y="1506120"/>
                </a:cubicBezTo>
                <a:cubicBezTo>
                  <a:pt x="3292684" y="2091554"/>
                  <a:pt x="3598371" y="2851447"/>
                  <a:pt x="3623892" y="3619150"/>
                </a:cubicBezTo>
                <a:lnTo>
                  <a:pt x="0" y="3619150"/>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4" name="Picture Placeholder 3">
            <a:extLst>
              <a:ext uri="{FF2B5EF4-FFF2-40B4-BE49-F238E27FC236}">
                <a16:creationId xmlns:a16="http://schemas.microsoft.com/office/drawing/2014/main" id="{C3097419-BD92-4E3B-9C5D-9A5A67E29422}"/>
              </a:ext>
            </a:extLst>
          </p:cNvPr>
          <p:cNvSpPr>
            <a:spLocks noGrp="1"/>
          </p:cNvSpPr>
          <p:nvPr>
            <p:ph type="pic" sz="quarter" idx="13"/>
          </p:nvPr>
        </p:nvSpPr>
        <p:spPr>
          <a:xfrm>
            <a:off x="12298736" y="6962871"/>
            <a:ext cx="3623892" cy="3618871"/>
          </a:xfrm>
          <a:custGeom>
            <a:avLst/>
            <a:gdLst>
              <a:gd name="connsiteX0" fmla="*/ 0 w 3623892"/>
              <a:gd name="connsiteY0" fmla="*/ 0 h 3618871"/>
              <a:gd name="connsiteX1" fmla="*/ 3623892 w 3623892"/>
              <a:gd name="connsiteY1" fmla="*/ 0 h 3618871"/>
              <a:gd name="connsiteX2" fmla="*/ 2706832 w 3623892"/>
              <a:gd name="connsiteY2" fmla="*/ 2112891 h 3618871"/>
              <a:gd name="connsiteX3" fmla="*/ 2116795 w 3623892"/>
              <a:gd name="connsiteY3" fmla="*/ 2702509 h 3618871"/>
              <a:gd name="connsiteX4" fmla="*/ 0 w 3623892"/>
              <a:gd name="connsiteY4" fmla="*/ 3618871 h 36188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23892" h="3618871">
                <a:moveTo>
                  <a:pt x="0" y="0"/>
                </a:moveTo>
                <a:lnTo>
                  <a:pt x="3623892" y="0"/>
                </a:lnTo>
                <a:cubicBezTo>
                  <a:pt x="3598371" y="767563"/>
                  <a:pt x="3292684" y="1527456"/>
                  <a:pt x="2706832" y="2112891"/>
                </a:cubicBezTo>
                <a:cubicBezTo>
                  <a:pt x="2116795" y="2702509"/>
                  <a:pt x="2116795" y="2702509"/>
                  <a:pt x="2116795" y="2702509"/>
                </a:cubicBezTo>
                <a:cubicBezTo>
                  <a:pt x="1530385" y="3288640"/>
                  <a:pt x="768958" y="3594048"/>
                  <a:pt x="0" y="3618871"/>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5" name="Picture Placeholder 4">
            <a:extLst>
              <a:ext uri="{FF2B5EF4-FFF2-40B4-BE49-F238E27FC236}">
                <a16:creationId xmlns:a16="http://schemas.microsoft.com/office/drawing/2014/main" id="{F8122979-052C-4C34-8F77-81BE4B1E399E}"/>
              </a:ext>
            </a:extLst>
          </p:cNvPr>
          <p:cNvSpPr>
            <a:spLocks noGrp="1"/>
          </p:cNvSpPr>
          <p:nvPr>
            <p:ph type="pic" sz="quarter" idx="14"/>
          </p:nvPr>
        </p:nvSpPr>
        <p:spPr>
          <a:xfrm>
            <a:off x="8470125" y="6962870"/>
            <a:ext cx="3619429" cy="3618732"/>
          </a:xfrm>
          <a:custGeom>
            <a:avLst/>
            <a:gdLst>
              <a:gd name="connsiteX0" fmla="*/ 0 w 3619429"/>
              <a:gd name="connsiteY0" fmla="*/ 0 h 3618732"/>
              <a:gd name="connsiteX1" fmla="*/ 3619429 w 3619429"/>
              <a:gd name="connsiteY1" fmla="*/ 0 h 3618732"/>
              <a:gd name="connsiteX2" fmla="*/ 3619429 w 3619429"/>
              <a:gd name="connsiteY2" fmla="*/ 3618732 h 3618732"/>
              <a:gd name="connsiteX3" fmla="*/ 1507235 w 3619429"/>
              <a:gd name="connsiteY3" fmla="*/ 2702509 h 3618732"/>
              <a:gd name="connsiteX4" fmla="*/ 917060 w 3619429"/>
              <a:gd name="connsiteY4" fmla="*/ 2112891 h 3618732"/>
              <a:gd name="connsiteX5" fmla="*/ 0 w 3619429"/>
              <a:gd name="connsiteY5" fmla="*/ 0 h 3618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9429" h="3618732">
                <a:moveTo>
                  <a:pt x="0" y="0"/>
                </a:moveTo>
                <a:lnTo>
                  <a:pt x="3619429" y="0"/>
                </a:lnTo>
                <a:lnTo>
                  <a:pt x="3619429" y="3618732"/>
                </a:lnTo>
                <a:cubicBezTo>
                  <a:pt x="2852145" y="3592793"/>
                  <a:pt x="2092530" y="3287385"/>
                  <a:pt x="1507235" y="2702509"/>
                </a:cubicBezTo>
                <a:cubicBezTo>
                  <a:pt x="917060" y="2112891"/>
                  <a:pt x="917060" y="2112891"/>
                  <a:pt x="917060" y="2112891"/>
                </a:cubicBezTo>
                <a:cubicBezTo>
                  <a:pt x="331207" y="1527456"/>
                  <a:pt x="25520" y="767563"/>
                  <a:pt x="0"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2550016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decel="100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500" fill="hold"/>
                                        <p:tgtEl>
                                          <p:spTgt spid="2"/>
                                        </p:tgtEl>
                                        <p:attrNameLst>
                                          <p:attrName>ppt_x</p:attrName>
                                        </p:attrNameLst>
                                      </p:cBhvr>
                                      <p:tavLst>
                                        <p:tav tm="0">
                                          <p:val>
                                            <p:strVal val="0-#ppt_w/2"/>
                                          </p:val>
                                        </p:tav>
                                        <p:tav tm="100000">
                                          <p:val>
                                            <p:strVal val="#ppt_x"/>
                                          </p:val>
                                        </p:tav>
                                      </p:tavLst>
                                    </p:anim>
                                    <p:anim calcmode="lin" valueType="num">
                                      <p:cBhvr additive="base">
                                        <p:cTn id="8" dur="1500" fill="hold"/>
                                        <p:tgtEl>
                                          <p:spTgt spid="2"/>
                                        </p:tgtEl>
                                        <p:attrNameLst>
                                          <p:attrName>ppt_y</p:attrName>
                                        </p:attrNameLst>
                                      </p:cBhvr>
                                      <p:tavLst>
                                        <p:tav tm="0">
                                          <p:val>
                                            <p:strVal val="0-#ppt_h/2"/>
                                          </p:val>
                                        </p:tav>
                                        <p:tav tm="100000">
                                          <p:val>
                                            <p:strVal val="#ppt_y"/>
                                          </p:val>
                                        </p:tav>
                                      </p:tavLst>
                                    </p:anim>
                                  </p:childTnLst>
                                </p:cTn>
                              </p:par>
                              <p:par>
                                <p:cTn id="9" presetID="2" presetClass="entr" presetSubtype="3" decel="10000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500" fill="hold"/>
                                        <p:tgtEl>
                                          <p:spTgt spid="3"/>
                                        </p:tgtEl>
                                        <p:attrNameLst>
                                          <p:attrName>ppt_x</p:attrName>
                                        </p:attrNameLst>
                                      </p:cBhvr>
                                      <p:tavLst>
                                        <p:tav tm="0">
                                          <p:val>
                                            <p:strVal val="1+#ppt_w/2"/>
                                          </p:val>
                                        </p:tav>
                                        <p:tav tm="100000">
                                          <p:val>
                                            <p:strVal val="#ppt_x"/>
                                          </p:val>
                                        </p:tav>
                                      </p:tavLst>
                                    </p:anim>
                                    <p:anim calcmode="lin" valueType="num">
                                      <p:cBhvr additive="base">
                                        <p:cTn id="12" dur="1500" fill="hold"/>
                                        <p:tgtEl>
                                          <p:spTgt spid="3"/>
                                        </p:tgtEl>
                                        <p:attrNameLst>
                                          <p:attrName>ppt_y</p:attrName>
                                        </p:attrNameLst>
                                      </p:cBhvr>
                                      <p:tavLst>
                                        <p:tav tm="0">
                                          <p:val>
                                            <p:strVal val="0-#ppt_h/2"/>
                                          </p:val>
                                        </p:tav>
                                        <p:tav tm="100000">
                                          <p:val>
                                            <p:strVal val="#ppt_y"/>
                                          </p:val>
                                        </p:tav>
                                      </p:tavLst>
                                    </p:anim>
                                  </p:childTnLst>
                                </p:cTn>
                              </p:par>
                              <p:par>
                                <p:cTn id="13" presetID="2" presetClass="entr" presetSubtype="6" decel="10000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1500" fill="hold"/>
                                        <p:tgtEl>
                                          <p:spTgt spid="4"/>
                                        </p:tgtEl>
                                        <p:attrNameLst>
                                          <p:attrName>ppt_x</p:attrName>
                                        </p:attrNameLst>
                                      </p:cBhvr>
                                      <p:tavLst>
                                        <p:tav tm="0">
                                          <p:val>
                                            <p:strVal val="1+#ppt_w/2"/>
                                          </p:val>
                                        </p:tav>
                                        <p:tav tm="100000">
                                          <p:val>
                                            <p:strVal val="#ppt_x"/>
                                          </p:val>
                                        </p:tav>
                                      </p:tavLst>
                                    </p:anim>
                                    <p:anim calcmode="lin" valueType="num">
                                      <p:cBhvr additive="base">
                                        <p:cTn id="16" dur="1500" fill="hold"/>
                                        <p:tgtEl>
                                          <p:spTgt spid="4"/>
                                        </p:tgtEl>
                                        <p:attrNameLst>
                                          <p:attrName>ppt_y</p:attrName>
                                        </p:attrNameLst>
                                      </p:cBhvr>
                                      <p:tavLst>
                                        <p:tav tm="0">
                                          <p:val>
                                            <p:strVal val="1+#ppt_h/2"/>
                                          </p:val>
                                        </p:tav>
                                        <p:tav tm="100000">
                                          <p:val>
                                            <p:strVal val="#ppt_y"/>
                                          </p:val>
                                        </p:tav>
                                      </p:tavLst>
                                    </p:anim>
                                  </p:childTnLst>
                                </p:cTn>
                              </p:par>
                              <p:par>
                                <p:cTn id="17" presetID="2" presetClass="entr" presetSubtype="12" decel="10000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1500" fill="hold"/>
                                        <p:tgtEl>
                                          <p:spTgt spid="5"/>
                                        </p:tgtEl>
                                        <p:attrNameLst>
                                          <p:attrName>ppt_x</p:attrName>
                                        </p:attrNameLst>
                                      </p:cBhvr>
                                      <p:tavLst>
                                        <p:tav tm="0">
                                          <p:val>
                                            <p:strVal val="0-#ppt_w/2"/>
                                          </p:val>
                                        </p:tav>
                                        <p:tav tm="100000">
                                          <p:val>
                                            <p:strVal val="#ppt_x"/>
                                          </p:val>
                                        </p:tav>
                                      </p:tavLst>
                                    </p:anim>
                                    <p:anim calcmode="lin" valueType="num">
                                      <p:cBhvr additive="base">
                                        <p:cTn id="20" dur="1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E15562B8-40F2-4731-9234-F72F7B0C8FA9}"/>
              </a:ext>
            </a:extLst>
          </p:cNvPr>
          <p:cNvSpPr/>
          <p:nvPr userDrawn="1"/>
        </p:nvSpPr>
        <p:spPr>
          <a:xfrm rot="5400000">
            <a:off x="11885340" y="-10970939"/>
            <a:ext cx="983438" cy="22925316"/>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EED1674B-7819-4290-8EC6-DD14B5462434}"/>
              </a:ext>
            </a:extLst>
          </p:cNvPr>
          <p:cNvSpPr/>
          <p:nvPr userDrawn="1"/>
        </p:nvSpPr>
        <p:spPr>
          <a:xfrm>
            <a:off x="0" y="0"/>
            <a:ext cx="983438" cy="13716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9B4CB942-6ECB-49C3-BCDF-B7B7905525F3}"/>
              </a:ext>
            </a:extLst>
          </p:cNvPr>
          <p:cNvSpPr/>
          <p:nvPr userDrawn="1"/>
        </p:nvSpPr>
        <p:spPr>
          <a:xfrm rot="5400000">
            <a:off x="12159070" y="1487893"/>
            <a:ext cx="983438" cy="23472775"/>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2A7B87B-45E7-4AE7-9E9F-48F570D39556}"/>
              </a:ext>
            </a:extLst>
          </p:cNvPr>
          <p:cNvSpPr/>
          <p:nvPr userDrawn="1"/>
        </p:nvSpPr>
        <p:spPr>
          <a:xfrm>
            <a:off x="23403737" y="0"/>
            <a:ext cx="983438" cy="13716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DE83E7B4-D919-418E-8C79-FE532F656603}"/>
              </a:ext>
            </a:extLst>
          </p:cNvPr>
          <p:cNvCxnSpPr/>
          <p:nvPr userDrawn="1"/>
        </p:nvCxnSpPr>
        <p:spPr>
          <a:xfrm>
            <a:off x="240083" y="304726"/>
            <a:ext cx="476655" cy="0"/>
          </a:xfrm>
          <a:prstGeom prst="line">
            <a:avLst/>
          </a:prstGeom>
          <a:ln w="50800">
            <a:solidFill>
              <a:schemeClr val="tx1">
                <a:alpha val="32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9D18541-68C2-4DF9-AC8A-1ECB0677CF50}"/>
              </a:ext>
            </a:extLst>
          </p:cNvPr>
          <p:cNvCxnSpPr>
            <a:cxnSpLocks/>
          </p:cNvCxnSpPr>
          <p:nvPr userDrawn="1"/>
        </p:nvCxnSpPr>
        <p:spPr>
          <a:xfrm>
            <a:off x="240083" y="455765"/>
            <a:ext cx="203510" cy="0"/>
          </a:xfrm>
          <a:prstGeom prst="line">
            <a:avLst/>
          </a:prstGeom>
          <a:ln w="50800">
            <a:solidFill>
              <a:schemeClr val="tx1">
                <a:alpha val="32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3F6FCAEE-47CD-4C71-94C3-830250430BF7}"/>
              </a:ext>
            </a:extLst>
          </p:cNvPr>
          <p:cNvCxnSpPr>
            <a:cxnSpLocks/>
          </p:cNvCxnSpPr>
          <p:nvPr userDrawn="1"/>
        </p:nvCxnSpPr>
        <p:spPr>
          <a:xfrm>
            <a:off x="240083" y="606804"/>
            <a:ext cx="362713" cy="0"/>
          </a:xfrm>
          <a:prstGeom prst="line">
            <a:avLst/>
          </a:prstGeom>
          <a:ln w="50800">
            <a:solidFill>
              <a:schemeClr val="tx1">
                <a:alpha val="32000"/>
              </a:schemeClr>
            </a:solidFill>
          </a:ln>
        </p:spPr>
        <p:style>
          <a:lnRef idx="1">
            <a:schemeClr val="accent1"/>
          </a:lnRef>
          <a:fillRef idx="0">
            <a:schemeClr val="accent1"/>
          </a:fillRef>
          <a:effectRef idx="0">
            <a:schemeClr val="accent1"/>
          </a:effectRef>
          <a:fontRef idx="minor">
            <a:schemeClr val="tx1"/>
          </a:fontRef>
        </p:style>
      </p:cxnSp>
      <p:sp>
        <p:nvSpPr>
          <p:cNvPr id="27" name="Slide Number Placeholder 5">
            <a:extLst>
              <a:ext uri="{FF2B5EF4-FFF2-40B4-BE49-F238E27FC236}">
                <a16:creationId xmlns:a16="http://schemas.microsoft.com/office/drawing/2014/main" id="{920F7B99-6DE8-4F59-95D2-587A27CB4EB8}"/>
              </a:ext>
            </a:extLst>
          </p:cNvPr>
          <p:cNvSpPr txBox="1">
            <a:spLocks/>
          </p:cNvSpPr>
          <p:nvPr userDrawn="1"/>
        </p:nvSpPr>
        <p:spPr>
          <a:xfrm>
            <a:off x="329437" y="12917378"/>
            <a:ext cx="324565" cy="582761"/>
          </a:xfrm>
          <a:prstGeom prst="rect">
            <a:avLst/>
          </a:prstGeom>
        </p:spPr>
        <p:txBody>
          <a:bodyPr vert="horz" wrap="none" lIns="121920" tIns="60960" rIns="121920" bIns="6096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2400" b="1" smtClean="0">
                <a:solidFill>
                  <a:schemeClr val="tx1">
                    <a:lumMod val="90000"/>
                    <a:lumOff val="10000"/>
                  </a:schemeClr>
                </a:solidFill>
                <a:latin typeface="Open Sans Light" panose="020B0306030504020204" pitchFamily="34" charset="0"/>
                <a:ea typeface="Open Sans Light" panose="020B0306030504020204" pitchFamily="34" charset="0"/>
                <a:cs typeface="Open Sans Light" panose="020B0306030504020204" pitchFamily="34" charset="0"/>
              </a:rPr>
              <a:pPr algn="ctr"/>
              <a:t>‹#›</a:t>
            </a:fld>
            <a:endParaRPr lang="en-US" sz="1400" b="1">
              <a:solidFill>
                <a:schemeClr val="tx1">
                  <a:lumMod val="90000"/>
                  <a:lumOff val="10000"/>
                </a:schemeClr>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29" name="Rectangle 28">
            <a:extLst>
              <a:ext uri="{FF2B5EF4-FFF2-40B4-BE49-F238E27FC236}">
                <a16:creationId xmlns:a16="http://schemas.microsoft.com/office/drawing/2014/main" id="{3C0BA415-90EF-494A-98BB-E4776AE09ABA}"/>
              </a:ext>
            </a:extLst>
          </p:cNvPr>
          <p:cNvSpPr/>
          <p:nvPr userDrawn="1"/>
        </p:nvSpPr>
        <p:spPr>
          <a:xfrm>
            <a:off x="1454245" y="455765"/>
            <a:ext cx="3222171" cy="1175657"/>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C0763060-CCE9-4A96-A067-6AC27B7E80B1}"/>
              </a:ext>
            </a:extLst>
          </p:cNvPr>
          <p:cNvSpPr txBox="1"/>
          <p:nvPr userDrawn="1"/>
        </p:nvSpPr>
        <p:spPr>
          <a:xfrm>
            <a:off x="1803534" y="751206"/>
            <a:ext cx="2523593" cy="584775"/>
          </a:xfrm>
          <a:prstGeom prst="rect">
            <a:avLst/>
          </a:prstGeom>
          <a:noFill/>
        </p:spPr>
        <p:txBody>
          <a:bodyPr wrap="square" rtlCol="0">
            <a:spAutoFit/>
          </a:bodyPr>
          <a:lstStyle/>
          <a:p>
            <a:pPr algn="ctr"/>
            <a:r>
              <a:rPr lang="en-US" sz="3200" b="0">
                <a:solidFill>
                  <a:schemeClr val="tx1"/>
                </a:solidFill>
                <a:latin typeface="Open Sans Extrabold" panose="020B0906030804020204" pitchFamily="34" charset="0"/>
                <a:ea typeface="Open Sans Extrabold" panose="020B0906030804020204" pitchFamily="34" charset="0"/>
                <a:cs typeface="Open Sans Extrabold" panose="020B0906030804020204" pitchFamily="34" charset="0"/>
              </a:rPr>
              <a:t>Massive X</a:t>
            </a:r>
          </a:p>
        </p:txBody>
      </p:sp>
    </p:spTree>
    <p:extLst>
      <p:ext uri="{BB962C8B-B14F-4D97-AF65-F5344CB8AC3E}">
        <p14:creationId xmlns:p14="http://schemas.microsoft.com/office/powerpoint/2010/main" val="209164343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22_Custom Layout">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E15562B8-40F2-4731-9234-F72F7B0C8FA9}"/>
              </a:ext>
            </a:extLst>
          </p:cNvPr>
          <p:cNvSpPr/>
          <p:nvPr userDrawn="1"/>
        </p:nvSpPr>
        <p:spPr>
          <a:xfrm rot="5400000">
            <a:off x="11885340" y="-10970939"/>
            <a:ext cx="983438" cy="22925316"/>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EED1674B-7819-4290-8EC6-DD14B5462434}"/>
              </a:ext>
            </a:extLst>
          </p:cNvPr>
          <p:cNvSpPr/>
          <p:nvPr userDrawn="1"/>
        </p:nvSpPr>
        <p:spPr>
          <a:xfrm>
            <a:off x="0" y="0"/>
            <a:ext cx="983438" cy="13716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9B4CB942-6ECB-49C3-BCDF-B7B7905525F3}"/>
              </a:ext>
            </a:extLst>
          </p:cNvPr>
          <p:cNvSpPr/>
          <p:nvPr userDrawn="1"/>
        </p:nvSpPr>
        <p:spPr>
          <a:xfrm rot="5400000">
            <a:off x="12159070" y="1487893"/>
            <a:ext cx="983438" cy="23472775"/>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2A7B87B-45E7-4AE7-9E9F-48F570D39556}"/>
              </a:ext>
            </a:extLst>
          </p:cNvPr>
          <p:cNvSpPr/>
          <p:nvPr userDrawn="1"/>
        </p:nvSpPr>
        <p:spPr>
          <a:xfrm>
            <a:off x="23403737" y="0"/>
            <a:ext cx="983438" cy="13716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DE83E7B4-D919-418E-8C79-FE532F656603}"/>
              </a:ext>
            </a:extLst>
          </p:cNvPr>
          <p:cNvCxnSpPr/>
          <p:nvPr userDrawn="1"/>
        </p:nvCxnSpPr>
        <p:spPr>
          <a:xfrm>
            <a:off x="240083" y="304726"/>
            <a:ext cx="476655" cy="0"/>
          </a:xfrm>
          <a:prstGeom prst="line">
            <a:avLst/>
          </a:prstGeom>
          <a:ln w="50800">
            <a:solidFill>
              <a:schemeClr val="tx1">
                <a:alpha val="32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9D18541-68C2-4DF9-AC8A-1ECB0677CF50}"/>
              </a:ext>
            </a:extLst>
          </p:cNvPr>
          <p:cNvCxnSpPr>
            <a:cxnSpLocks/>
          </p:cNvCxnSpPr>
          <p:nvPr userDrawn="1"/>
        </p:nvCxnSpPr>
        <p:spPr>
          <a:xfrm>
            <a:off x="240083" y="455765"/>
            <a:ext cx="203510" cy="0"/>
          </a:xfrm>
          <a:prstGeom prst="line">
            <a:avLst/>
          </a:prstGeom>
          <a:ln w="50800">
            <a:solidFill>
              <a:schemeClr val="tx1">
                <a:alpha val="32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3F6FCAEE-47CD-4C71-94C3-830250430BF7}"/>
              </a:ext>
            </a:extLst>
          </p:cNvPr>
          <p:cNvCxnSpPr>
            <a:cxnSpLocks/>
          </p:cNvCxnSpPr>
          <p:nvPr userDrawn="1"/>
        </p:nvCxnSpPr>
        <p:spPr>
          <a:xfrm>
            <a:off x="240083" y="606804"/>
            <a:ext cx="362713" cy="0"/>
          </a:xfrm>
          <a:prstGeom prst="line">
            <a:avLst/>
          </a:prstGeom>
          <a:ln w="50800">
            <a:solidFill>
              <a:schemeClr val="tx1">
                <a:alpha val="32000"/>
              </a:schemeClr>
            </a:solidFill>
          </a:ln>
        </p:spPr>
        <p:style>
          <a:lnRef idx="1">
            <a:schemeClr val="accent1"/>
          </a:lnRef>
          <a:fillRef idx="0">
            <a:schemeClr val="accent1"/>
          </a:fillRef>
          <a:effectRef idx="0">
            <a:schemeClr val="accent1"/>
          </a:effectRef>
          <a:fontRef idx="minor">
            <a:schemeClr val="tx1"/>
          </a:fontRef>
        </p:style>
      </p:cxnSp>
      <p:sp>
        <p:nvSpPr>
          <p:cNvPr id="27" name="Slide Number Placeholder 5">
            <a:extLst>
              <a:ext uri="{FF2B5EF4-FFF2-40B4-BE49-F238E27FC236}">
                <a16:creationId xmlns:a16="http://schemas.microsoft.com/office/drawing/2014/main" id="{920F7B99-6DE8-4F59-95D2-587A27CB4EB8}"/>
              </a:ext>
            </a:extLst>
          </p:cNvPr>
          <p:cNvSpPr txBox="1">
            <a:spLocks/>
          </p:cNvSpPr>
          <p:nvPr userDrawn="1"/>
        </p:nvSpPr>
        <p:spPr>
          <a:xfrm>
            <a:off x="329437" y="12917378"/>
            <a:ext cx="324565" cy="582761"/>
          </a:xfrm>
          <a:prstGeom prst="rect">
            <a:avLst/>
          </a:prstGeom>
        </p:spPr>
        <p:txBody>
          <a:bodyPr vert="horz" wrap="none" lIns="121920" tIns="60960" rIns="121920" bIns="6096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2400" b="1" smtClean="0">
                <a:solidFill>
                  <a:schemeClr val="tx1">
                    <a:lumMod val="90000"/>
                    <a:lumOff val="10000"/>
                  </a:schemeClr>
                </a:solidFill>
                <a:latin typeface="Open Sans Light" panose="020B0306030504020204" pitchFamily="34" charset="0"/>
                <a:ea typeface="Open Sans Light" panose="020B0306030504020204" pitchFamily="34" charset="0"/>
                <a:cs typeface="Open Sans Light" panose="020B0306030504020204" pitchFamily="34" charset="0"/>
              </a:rPr>
              <a:pPr algn="ctr"/>
              <a:t>‹#›</a:t>
            </a:fld>
            <a:endParaRPr lang="en-US" sz="1400" b="1">
              <a:solidFill>
                <a:schemeClr val="tx1">
                  <a:lumMod val="90000"/>
                  <a:lumOff val="10000"/>
                </a:schemeClr>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14" name="Rectangle: Rounded Corners 13">
            <a:extLst>
              <a:ext uri="{FF2B5EF4-FFF2-40B4-BE49-F238E27FC236}">
                <a16:creationId xmlns:a16="http://schemas.microsoft.com/office/drawing/2014/main" id="{FEB50162-B53A-4D53-985F-D3169468460F}"/>
              </a:ext>
            </a:extLst>
          </p:cNvPr>
          <p:cNvSpPr/>
          <p:nvPr userDrawn="1"/>
        </p:nvSpPr>
        <p:spPr>
          <a:xfrm>
            <a:off x="1454245" y="455765"/>
            <a:ext cx="3222171" cy="1175657"/>
          </a:xfrm>
          <a:prstGeom prst="roundRect">
            <a:avLst>
              <a:gd name="adj" fmla="val 50000"/>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6A5AA740-871A-4FDD-B5BE-77B04DD73008}"/>
              </a:ext>
            </a:extLst>
          </p:cNvPr>
          <p:cNvSpPr txBox="1"/>
          <p:nvPr userDrawn="1"/>
        </p:nvSpPr>
        <p:spPr>
          <a:xfrm>
            <a:off x="1803534" y="751206"/>
            <a:ext cx="2523593" cy="584775"/>
          </a:xfrm>
          <a:prstGeom prst="rect">
            <a:avLst/>
          </a:prstGeom>
          <a:noFill/>
        </p:spPr>
        <p:txBody>
          <a:bodyPr wrap="square" rtlCol="0">
            <a:spAutoFit/>
          </a:bodyPr>
          <a:lstStyle/>
          <a:p>
            <a:pPr algn="ctr"/>
            <a:r>
              <a:rPr lang="en-US" sz="3200" b="0">
                <a:solidFill>
                  <a:schemeClr val="tx1"/>
                </a:solidFill>
                <a:latin typeface="Open Sans Extrabold" panose="020B0906030804020204" pitchFamily="34" charset="0"/>
                <a:ea typeface="Open Sans Extrabold" panose="020B0906030804020204" pitchFamily="34" charset="0"/>
                <a:cs typeface="Open Sans Extrabold" panose="020B0906030804020204" pitchFamily="34" charset="0"/>
              </a:rPr>
              <a:t>Massive X</a:t>
            </a:r>
          </a:p>
        </p:txBody>
      </p:sp>
    </p:spTree>
    <p:extLst>
      <p:ext uri="{BB962C8B-B14F-4D97-AF65-F5344CB8AC3E}">
        <p14:creationId xmlns:p14="http://schemas.microsoft.com/office/powerpoint/2010/main" val="381446619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24_Custom Layout">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E15562B8-40F2-4731-9234-F72F7B0C8FA9}"/>
              </a:ext>
            </a:extLst>
          </p:cNvPr>
          <p:cNvSpPr/>
          <p:nvPr userDrawn="1"/>
        </p:nvSpPr>
        <p:spPr>
          <a:xfrm rot="5400000">
            <a:off x="11885340" y="-10970939"/>
            <a:ext cx="983438" cy="22925316"/>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EED1674B-7819-4290-8EC6-DD14B5462434}"/>
              </a:ext>
            </a:extLst>
          </p:cNvPr>
          <p:cNvSpPr/>
          <p:nvPr userDrawn="1"/>
        </p:nvSpPr>
        <p:spPr>
          <a:xfrm>
            <a:off x="0" y="0"/>
            <a:ext cx="983438" cy="13716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9B4CB942-6ECB-49C3-BCDF-B7B7905525F3}"/>
              </a:ext>
            </a:extLst>
          </p:cNvPr>
          <p:cNvSpPr/>
          <p:nvPr userDrawn="1"/>
        </p:nvSpPr>
        <p:spPr>
          <a:xfrm rot="5400000">
            <a:off x="12159070" y="1487893"/>
            <a:ext cx="983438" cy="23472775"/>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2A7B87B-45E7-4AE7-9E9F-48F570D39556}"/>
              </a:ext>
            </a:extLst>
          </p:cNvPr>
          <p:cNvSpPr/>
          <p:nvPr userDrawn="1"/>
        </p:nvSpPr>
        <p:spPr>
          <a:xfrm>
            <a:off x="23403737" y="0"/>
            <a:ext cx="983438" cy="13716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DE83E7B4-D919-418E-8C79-FE532F656603}"/>
              </a:ext>
            </a:extLst>
          </p:cNvPr>
          <p:cNvCxnSpPr/>
          <p:nvPr userDrawn="1"/>
        </p:nvCxnSpPr>
        <p:spPr>
          <a:xfrm>
            <a:off x="240083" y="304726"/>
            <a:ext cx="476655" cy="0"/>
          </a:xfrm>
          <a:prstGeom prst="line">
            <a:avLst/>
          </a:prstGeom>
          <a:ln w="50800">
            <a:solidFill>
              <a:schemeClr val="tx1">
                <a:alpha val="32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9D18541-68C2-4DF9-AC8A-1ECB0677CF50}"/>
              </a:ext>
            </a:extLst>
          </p:cNvPr>
          <p:cNvCxnSpPr>
            <a:cxnSpLocks/>
          </p:cNvCxnSpPr>
          <p:nvPr userDrawn="1"/>
        </p:nvCxnSpPr>
        <p:spPr>
          <a:xfrm>
            <a:off x="240083" y="455765"/>
            <a:ext cx="203510" cy="0"/>
          </a:xfrm>
          <a:prstGeom prst="line">
            <a:avLst/>
          </a:prstGeom>
          <a:ln w="50800">
            <a:solidFill>
              <a:schemeClr val="tx1">
                <a:alpha val="32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3F6FCAEE-47CD-4C71-94C3-830250430BF7}"/>
              </a:ext>
            </a:extLst>
          </p:cNvPr>
          <p:cNvCxnSpPr>
            <a:cxnSpLocks/>
          </p:cNvCxnSpPr>
          <p:nvPr userDrawn="1"/>
        </p:nvCxnSpPr>
        <p:spPr>
          <a:xfrm>
            <a:off x="240083" y="606804"/>
            <a:ext cx="362713" cy="0"/>
          </a:xfrm>
          <a:prstGeom prst="line">
            <a:avLst/>
          </a:prstGeom>
          <a:ln w="50800">
            <a:solidFill>
              <a:schemeClr val="tx1">
                <a:alpha val="32000"/>
              </a:schemeClr>
            </a:solidFill>
          </a:ln>
        </p:spPr>
        <p:style>
          <a:lnRef idx="1">
            <a:schemeClr val="accent1"/>
          </a:lnRef>
          <a:fillRef idx="0">
            <a:schemeClr val="accent1"/>
          </a:fillRef>
          <a:effectRef idx="0">
            <a:schemeClr val="accent1"/>
          </a:effectRef>
          <a:fontRef idx="minor">
            <a:schemeClr val="tx1"/>
          </a:fontRef>
        </p:style>
      </p:cxnSp>
      <p:sp>
        <p:nvSpPr>
          <p:cNvPr id="27" name="Slide Number Placeholder 5">
            <a:extLst>
              <a:ext uri="{FF2B5EF4-FFF2-40B4-BE49-F238E27FC236}">
                <a16:creationId xmlns:a16="http://schemas.microsoft.com/office/drawing/2014/main" id="{920F7B99-6DE8-4F59-95D2-587A27CB4EB8}"/>
              </a:ext>
            </a:extLst>
          </p:cNvPr>
          <p:cNvSpPr txBox="1">
            <a:spLocks/>
          </p:cNvSpPr>
          <p:nvPr userDrawn="1"/>
        </p:nvSpPr>
        <p:spPr>
          <a:xfrm>
            <a:off x="329437" y="12917378"/>
            <a:ext cx="324565" cy="582761"/>
          </a:xfrm>
          <a:prstGeom prst="rect">
            <a:avLst/>
          </a:prstGeom>
        </p:spPr>
        <p:txBody>
          <a:bodyPr vert="horz" wrap="none" lIns="121920" tIns="60960" rIns="121920" bIns="6096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2400" b="1" smtClean="0">
                <a:solidFill>
                  <a:schemeClr val="tx1">
                    <a:lumMod val="90000"/>
                    <a:lumOff val="10000"/>
                  </a:schemeClr>
                </a:solidFill>
                <a:latin typeface="Open Sans Light" panose="020B0306030504020204" pitchFamily="34" charset="0"/>
                <a:ea typeface="Open Sans Light" panose="020B0306030504020204" pitchFamily="34" charset="0"/>
                <a:cs typeface="Open Sans Light" panose="020B0306030504020204" pitchFamily="34" charset="0"/>
              </a:rPr>
              <a:pPr algn="ctr"/>
              <a:t>‹#›</a:t>
            </a:fld>
            <a:endParaRPr lang="en-US" sz="1400" b="1">
              <a:solidFill>
                <a:schemeClr val="tx1">
                  <a:lumMod val="90000"/>
                  <a:lumOff val="10000"/>
                </a:schemeClr>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12" name="TextBox 11">
            <a:extLst>
              <a:ext uri="{FF2B5EF4-FFF2-40B4-BE49-F238E27FC236}">
                <a16:creationId xmlns:a16="http://schemas.microsoft.com/office/drawing/2014/main" id="{C836E49E-6A53-4F4D-9EED-FA6EEC2123E3}"/>
              </a:ext>
            </a:extLst>
          </p:cNvPr>
          <p:cNvSpPr txBox="1"/>
          <p:nvPr userDrawn="1"/>
        </p:nvSpPr>
        <p:spPr>
          <a:xfrm>
            <a:off x="10931791" y="230109"/>
            <a:ext cx="2523593" cy="523220"/>
          </a:xfrm>
          <a:prstGeom prst="rect">
            <a:avLst/>
          </a:prstGeom>
          <a:noFill/>
        </p:spPr>
        <p:txBody>
          <a:bodyPr wrap="square" rtlCol="0">
            <a:spAutoFit/>
          </a:bodyPr>
          <a:lstStyle/>
          <a:p>
            <a:pPr algn="ctr"/>
            <a:r>
              <a:rPr lang="en-US" sz="2800" b="0">
                <a:solidFill>
                  <a:schemeClr val="tx1"/>
                </a:solidFill>
                <a:latin typeface="Open Sans Extrabold" panose="020B0906030804020204" pitchFamily="34" charset="0"/>
                <a:ea typeface="Open Sans Extrabold" panose="020B0906030804020204" pitchFamily="34" charset="0"/>
                <a:cs typeface="Open Sans Extrabold" panose="020B0906030804020204" pitchFamily="34" charset="0"/>
              </a:rPr>
              <a:t>Massive X</a:t>
            </a:r>
          </a:p>
        </p:txBody>
      </p:sp>
    </p:spTree>
    <p:extLst>
      <p:ext uri="{BB962C8B-B14F-4D97-AF65-F5344CB8AC3E}">
        <p14:creationId xmlns:p14="http://schemas.microsoft.com/office/powerpoint/2010/main" val="247018239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26_Custom Layout">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1F5F7554-38B1-48BE-91E4-43BCAA8E8FD1}"/>
              </a:ext>
            </a:extLst>
          </p:cNvPr>
          <p:cNvSpPr>
            <a:spLocks noGrp="1"/>
          </p:cNvSpPr>
          <p:nvPr>
            <p:ph type="pic" sz="quarter" idx="13"/>
          </p:nvPr>
        </p:nvSpPr>
        <p:spPr>
          <a:xfrm>
            <a:off x="12184837" y="990600"/>
            <a:ext cx="11210150" cy="11741961"/>
          </a:xfrm>
          <a:custGeom>
            <a:avLst/>
            <a:gdLst>
              <a:gd name="connsiteX0" fmla="*/ 0 w 11210150"/>
              <a:gd name="connsiteY0" fmla="*/ 0 h 11741961"/>
              <a:gd name="connsiteX1" fmla="*/ 11210150 w 11210150"/>
              <a:gd name="connsiteY1" fmla="*/ 0 h 11741961"/>
              <a:gd name="connsiteX2" fmla="*/ 11210150 w 11210150"/>
              <a:gd name="connsiteY2" fmla="*/ 11741961 h 11741961"/>
              <a:gd name="connsiteX3" fmla="*/ 0 w 11210150"/>
              <a:gd name="connsiteY3" fmla="*/ 11741961 h 11741961"/>
            </a:gdLst>
            <a:ahLst/>
            <a:cxnLst>
              <a:cxn ang="0">
                <a:pos x="connsiteX0" y="connsiteY0"/>
              </a:cxn>
              <a:cxn ang="0">
                <a:pos x="connsiteX1" y="connsiteY1"/>
              </a:cxn>
              <a:cxn ang="0">
                <a:pos x="connsiteX2" y="connsiteY2"/>
              </a:cxn>
              <a:cxn ang="0">
                <a:pos x="connsiteX3" y="connsiteY3"/>
              </a:cxn>
            </a:cxnLst>
            <a:rect l="l" t="t" r="r" b="b"/>
            <a:pathLst>
              <a:path w="11210150" h="11741961">
                <a:moveTo>
                  <a:pt x="0" y="0"/>
                </a:moveTo>
                <a:lnTo>
                  <a:pt x="11210150" y="0"/>
                </a:lnTo>
                <a:lnTo>
                  <a:pt x="11210150" y="11741961"/>
                </a:lnTo>
                <a:lnTo>
                  <a:pt x="0" y="11741961"/>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63542562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27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50754329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30_Custom Layout">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180833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9_Custom Layout">
    <p:spTree>
      <p:nvGrpSpPr>
        <p:cNvPr id="1" name=""/>
        <p:cNvGrpSpPr/>
        <p:nvPr/>
      </p:nvGrpSpPr>
      <p:grpSpPr>
        <a:xfrm>
          <a:off x="0" y="0"/>
          <a:ext cx="0" cy="0"/>
          <a:chOff x="0" y="0"/>
          <a:chExt cx="0" cy="0"/>
        </a:xfrm>
      </p:grpSpPr>
      <p:sp>
        <p:nvSpPr>
          <p:cNvPr id="2" name="Picture Placeholder 7">
            <a:extLst>
              <a:ext uri="{FF2B5EF4-FFF2-40B4-BE49-F238E27FC236}">
                <a16:creationId xmlns:a16="http://schemas.microsoft.com/office/drawing/2014/main" id="{CDF241A1-3249-4A50-880D-BD32EE84584D}"/>
              </a:ext>
            </a:extLst>
          </p:cNvPr>
          <p:cNvSpPr>
            <a:spLocks noGrp="1"/>
          </p:cNvSpPr>
          <p:nvPr>
            <p:ph type="pic" sz="quarter" idx="15"/>
          </p:nvPr>
        </p:nvSpPr>
        <p:spPr>
          <a:xfrm>
            <a:off x="12193587" y="0"/>
            <a:ext cx="10629901" cy="13716000"/>
          </a:xfrm>
          <a:custGeom>
            <a:avLst/>
            <a:gdLst>
              <a:gd name="connsiteX0" fmla="*/ 0 w 10345056"/>
              <a:gd name="connsiteY0" fmla="*/ 0 h 10610851"/>
              <a:gd name="connsiteX1" fmla="*/ 10345056 w 10345056"/>
              <a:gd name="connsiteY1" fmla="*/ 0 h 10610851"/>
              <a:gd name="connsiteX2" fmla="*/ 10345056 w 10345056"/>
              <a:gd name="connsiteY2" fmla="*/ 10610851 h 10610851"/>
              <a:gd name="connsiteX3" fmla="*/ 0 w 10345056"/>
              <a:gd name="connsiteY3" fmla="*/ 10610851 h 10610851"/>
            </a:gdLst>
            <a:ahLst/>
            <a:cxnLst>
              <a:cxn ang="0">
                <a:pos x="connsiteX0" y="connsiteY0"/>
              </a:cxn>
              <a:cxn ang="0">
                <a:pos x="connsiteX1" y="connsiteY1"/>
              </a:cxn>
              <a:cxn ang="0">
                <a:pos x="connsiteX2" y="connsiteY2"/>
              </a:cxn>
              <a:cxn ang="0">
                <a:pos x="connsiteX3" y="connsiteY3"/>
              </a:cxn>
            </a:cxnLst>
            <a:rect l="l" t="t" r="r" b="b"/>
            <a:pathLst>
              <a:path w="10345056" h="10610851">
                <a:moveTo>
                  <a:pt x="0" y="0"/>
                </a:moveTo>
                <a:lnTo>
                  <a:pt x="10345056" y="0"/>
                </a:lnTo>
                <a:lnTo>
                  <a:pt x="10345056" y="10610851"/>
                </a:lnTo>
                <a:lnTo>
                  <a:pt x="0" y="10610851"/>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1375616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2000" fill="hold"/>
                                        <p:tgtEl>
                                          <p:spTgt spid="2"/>
                                        </p:tgtEl>
                                        <p:attrNameLst>
                                          <p:attrName>ppt_x</p:attrName>
                                        </p:attrNameLst>
                                      </p:cBhvr>
                                      <p:tavLst>
                                        <p:tav tm="0">
                                          <p:val>
                                            <p:strVal val="#ppt_x"/>
                                          </p:val>
                                        </p:tav>
                                        <p:tav tm="100000">
                                          <p:val>
                                            <p:strVal val="#ppt_x"/>
                                          </p:val>
                                        </p:tav>
                                      </p:tavLst>
                                    </p:anim>
                                    <p:anim calcmode="lin" valueType="num">
                                      <p:cBhvr additive="base">
                                        <p:cTn id="8" dur="2000" fill="hold"/>
                                        <p:tgtEl>
                                          <p:spTgt spid="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28_Custom Layout">
    <p:bg>
      <p:bgPr>
        <a:solidFill>
          <a:schemeClr val="bg1"/>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8482A689-CC2A-4F2B-BAB9-2127EA08A0C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49499" y="0"/>
            <a:ext cx="24686172" cy="13716000"/>
          </a:xfrm>
          <a:prstGeom prst="rect">
            <a:avLst/>
          </a:prstGeom>
        </p:spPr>
      </p:pic>
      <p:sp>
        <p:nvSpPr>
          <p:cNvPr id="2" name="Slide Number Placeholder 5">
            <a:extLst>
              <a:ext uri="{FF2B5EF4-FFF2-40B4-BE49-F238E27FC236}">
                <a16:creationId xmlns:a16="http://schemas.microsoft.com/office/drawing/2014/main" id="{2E8DB23E-DC77-4E50-A38D-DDDDEEDB1A0B}"/>
              </a:ext>
            </a:extLst>
          </p:cNvPr>
          <p:cNvSpPr txBox="1">
            <a:spLocks/>
          </p:cNvSpPr>
          <p:nvPr userDrawn="1"/>
        </p:nvSpPr>
        <p:spPr>
          <a:xfrm>
            <a:off x="23766380" y="6566619"/>
            <a:ext cx="324565" cy="582761"/>
          </a:xfrm>
          <a:prstGeom prst="rect">
            <a:avLst/>
          </a:prstGeom>
        </p:spPr>
        <p:txBody>
          <a:bodyPr vert="horz" wrap="none" lIns="121920" tIns="60960" rIns="121920" bIns="6096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2400" b="1" smtClean="0">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rPr>
              <a:pPr algn="ctr"/>
              <a:t>‹#›</a:t>
            </a:fld>
            <a:endParaRPr lang="en-US" sz="1400" b="1">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3" name="TextBox 2">
            <a:extLst>
              <a:ext uri="{FF2B5EF4-FFF2-40B4-BE49-F238E27FC236}">
                <a16:creationId xmlns:a16="http://schemas.microsoft.com/office/drawing/2014/main" id="{3737B9C2-6A96-4E56-8A5F-50BC1EAA29D4}"/>
              </a:ext>
            </a:extLst>
          </p:cNvPr>
          <p:cNvSpPr txBox="1"/>
          <p:nvPr userDrawn="1"/>
        </p:nvSpPr>
        <p:spPr>
          <a:xfrm>
            <a:off x="21567352" y="12888077"/>
            <a:ext cx="2523593" cy="584775"/>
          </a:xfrm>
          <a:prstGeom prst="rect">
            <a:avLst/>
          </a:prstGeom>
          <a:noFill/>
        </p:spPr>
        <p:txBody>
          <a:bodyPr wrap="square" rtlCol="0">
            <a:spAutoFit/>
          </a:bodyPr>
          <a:lstStyle/>
          <a:p>
            <a:pPr algn="r"/>
            <a:r>
              <a:rPr lang="en-US" sz="3200" b="0">
                <a:solidFill>
                  <a:schemeClr val="accent1"/>
                </a:solidFill>
                <a:latin typeface="Open Sans" panose="020B0606030504020204" pitchFamily="34" charset="0"/>
                <a:ea typeface="Open Sans" panose="020B0606030504020204" pitchFamily="34" charset="0"/>
                <a:cs typeface="Open Sans" panose="020B0606030504020204" pitchFamily="34" charset="0"/>
              </a:rPr>
              <a:t>MASSIVE X</a:t>
            </a:r>
          </a:p>
        </p:txBody>
      </p:sp>
    </p:spTree>
    <p:extLst>
      <p:ext uri="{BB962C8B-B14F-4D97-AF65-F5344CB8AC3E}">
        <p14:creationId xmlns:p14="http://schemas.microsoft.com/office/powerpoint/2010/main" val="1313241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29_Custom Layout">
    <p:bg>
      <p:bgPr>
        <a:solidFill>
          <a:schemeClr val="bg1"/>
        </a:solidFill>
        <a:effectLst/>
      </p:bgPr>
    </p:bg>
    <p:spTree>
      <p:nvGrpSpPr>
        <p:cNvPr id="1" name=""/>
        <p:cNvGrpSpPr/>
        <p:nvPr/>
      </p:nvGrpSpPr>
      <p:grpSpPr>
        <a:xfrm>
          <a:off x="0" y="0"/>
          <a:ext cx="0" cy="0"/>
          <a:chOff x="0" y="0"/>
          <a:chExt cx="0" cy="0"/>
        </a:xfrm>
      </p:grpSpPr>
      <p:sp>
        <p:nvSpPr>
          <p:cNvPr id="2" name="Slide Number Placeholder 5">
            <a:extLst>
              <a:ext uri="{FF2B5EF4-FFF2-40B4-BE49-F238E27FC236}">
                <a16:creationId xmlns:a16="http://schemas.microsoft.com/office/drawing/2014/main" id="{2E8DB23E-DC77-4E50-A38D-DDDDEEDB1A0B}"/>
              </a:ext>
            </a:extLst>
          </p:cNvPr>
          <p:cNvSpPr txBox="1">
            <a:spLocks/>
          </p:cNvSpPr>
          <p:nvPr userDrawn="1"/>
        </p:nvSpPr>
        <p:spPr>
          <a:xfrm>
            <a:off x="23766380" y="6566619"/>
            <a:ext cx="324565" cy="582761"/>
          </a:xfrm>
          <a:prstGeom prst="rect">
            <a:avLst/>
          </a:prstGeom>
        </p:spPr>
        <p:txBody>
          <a:bodyPr vert="horz" wrap="none" lIns="121920" tIns="60960" rIns="121920" bIns="6096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2400" b="1" smtClean="0">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rPr>
              <a:pPr algn="ctr"/>
              <a:t>‹#›</a:t>
            </a:fld>
            <a:endParaRPr lang="en-US" sz="1400" b="1">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3" name="TextBox 2">
            <a:extLst>
              <a:ext uri="{FF2B5EF4-FFF2-40B4-BE49-F238E27FC236}">
                <a16:creationId xmlns:a16="http://schemas.microsoft.com/office/drawing/2014/main" id="{3737B9C2-6A96-4E56-8A5F-50BC1EAA29D4}"/>
              </a:ext>
            </a:extLst>
          </p:cNvPr>
          <p:cNvSpPr txBox="1"/>
          <p:nvPr userDrawn="1"/>
        </p:nvSpPr>
        <p:spPr>
          <a:xfrm>
            <a:off x="21567352" y="12888077"/>
            <a:ext cx="2523593" cy="584775"/>
          </a:xfrm>
          <a:prstGeom prst="rect">
            <a:avLst/>
          </a:prstGeom>
          <a:noFill/>
        </p:spPr>
        <p:txBody>
          <a:bodyPr wrap="square" rtlCol="0">
            <a:spAutoFit/>
          </a:bodyPr>
          <a:lstStyle/>
          <a:p>
            <a:pPr algn="r"/>
            <a:r>
              <a:rPr lang="en-US" sz="3200" b="0">
                <a:solidFill>
                  <a:schemeClr val="accent1"/>
                </a:solidFill>
                <a:latin typeface="Open Sans" panose="020B0606030504020204" pitchFamily="34" charset="0"/>
                <a:ea typeface="Open Sans" panose="020B0606030504020204" pitchFamily="34" charset="0"/>
                <a:cs typeface="Open Sans" panose="020B0606030504020204" pitchFamily="34" charset="0"/>
              </a:rPr>
              <a:t>MASSIVE X</a:t>
            </a:r>
          </a:p>
        </p:txBody>
      </p:sp>
    </p:spTree>
    <p:extLst>
      <p:ext uri="{BB962C8B-B14F-4D97-AF65-F5344CB8AC3E}">
        <p14:creationId xmlns:p14="http://schemas.microsoft.com/office/powerpoint/2010/main" val="339285246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25_Custom Layout">
    <p:spTree>
      <p:nvGrpSpPr>
        <p:cNvPr id="1" name=""/>
        <p:cNvGrpSpPr/>
        <p:nvPr/>
      </p:nvGrpSpPr>
      <p:grpSpPr>
        <a:xfrm>
          <a:off x="0" y="0"/>
          <a:ext cx="0" cy="0"/>
          <a:chOff x="0" y="0"/>
          <a:chExt cx="0" cy="0"/>
        </a:xfrm>
      </p:grpSpPr>
      <p:sp>
        <p:nvSpPr>
          <p:cNvPr id="21" name="Picture Placeholder 20">
            <a:extLst>
              <a:ext uri="{FF2B5EF4-FFF2-40B4-BE49-F238E27FC236}">
                <a16:creationId xmlns:a16="http://schemas.microsoft.com/office/drawing/2014/main" id="{54E2DCC9-7A91-43AF-A2ED-33E09E36BADD}"/>
              </a:ext>
            </a:extLst>
          </p:cNvPr>
          <p:cNvSpPr>
            <a:spLocks noGrp="1"/>
          </p:cNvSpPr>
          <p:nvPr>
            <p:ph type="pic" sz="quarter" idx="13"/>
          </p:nvPr>
        </p:nvSpPr>
        <p:spPr>
          <a:xfrm>
            <a:off x="8282230" y="2946643"/>
            <a:ext cx="7822714" cy="7822714"/>
          </a:xfrm>
          <a:custGeom>
            <a:avLst/>
            <a:gdLst>
              <a:gd name="connsiteX0" fmla="*/ 0 w 7822714"/>
              <a:gd name="connsiteY0" fmla="*/ 0 h 7822714"/>
              <a:gd name="connsiteX1" fmla="*/ 7822714 w 7822714"/>
              <a:gd name="connsiteY1" fmla="*/ 0 h 7822714"/>
              <a:gd name="connsiteX2" fmla="*/ 7822714 w 7822714"/>
              <a:gd name="connsiteY2" fmla="*/ 7822714 h 7822714"/>
              <a:gd name="connsiteX3" fmla="*/ 0 w 7822714"/>
              <a:gd name="connsiteY3" fmla="*/ 7822714 h 7822714"/>
            </a:gdLst>
            <a:ahLst/>
            <a:cxnLst>
              <a:cxn ang="0">
                <a:pos x="connsiteX0" y="connsiteY0"/>
              </a:cxn>
              <a:cxn ang="0">
                <a:pos x="connsiteX1" y="connsiteY1"/>
              </a:cxn>
              <a:cxn ang="0">
                <a:pos x="connsiteX2" y="connsiteY2"/>
              </a:cxn>
              <a:cxn ang="0">
                <a:pos x="connsiteX3" y="connsiteY3"/>
              </a:cxn>
            </a:cxnLst>
            <a:rect l="l" t="t" r="r" b="b"/>
            <a:pathLst>
              <a:path w="7822714" h="7822714">
                <a:moveTo>
                  <a:pt x="0" y="0"/>
                </a:moveTo>
                <a:lnTo>
                  <a:pt x="7822714" y="0"/>
                </a:lnTo>
                <a:lnTo>
                  <a:pt x="7822714" y="7822714"/>
                </a:lnTo>
                <a:lnTo>
                  <a:pt x="0" y="7822714"/>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17" name="Rectangle 16">
            <a:extLst>
              <a:ext uri="{FF2B5EF4-FFF2-40B4-BE49-F238E27FC236}">
                <a16:creationId xmlns:a16="http://schemas.microsoft.com/office/drawing/2014/main" id="{E15562B8-40F2-4731-9234-F72F7B0C8FA9}"/>
              </a:ext>
            </a:extLst>
          </p:cNvPr>
          <p:cNvSpPr/>
          <p:nvPr userDrawn="1"/>
        </p:nvSpPr>
        <p:spPr>
          <a:xfrm rot="5400000">
            <a:off x="11885340" y="-10970939"/>
            <a:ext cx="983438" cy="22925316"/>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EED1674B-7819-4290-8EC6-DD14B5462434}"/>
              </a:ext>
            </a:extLst>
          </p:cNvPr>
          <p:cNvSpPr/>
          <p:nvPr userDrawn="1"/>
        </p:nvSpPr>
        <p:spPr>
          <a:xfrm>
            <a:off x="0" y="0"/>
            <a:ext cx="983438" cy="13716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9B4CB942-6ECB-49C3-BCDF-B7B7905525F3}"/>
              </a:ext>
            </a:extLst>
          </p:cNvPr>
          <p:cNvSpPr/>
          <p:nvPr userDrawn="1"/>
        </p:nvSpPr>
        <p:spPr>
          <a:xfrm rot="5400000">
            <a:off x="12159070" y="1487893"/>
            <a:ext cx="983438" cy="23472775"/>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2A7B87B-45E7-4AE7-9E9F-48F570D39556}"/>
              </a:ext>
            </a:extLst>
          </p:cNvPr>
          <p:cNvSpPr/>
          <p:nvPr userDrawn="1"/>
        </p:nvSpPr>
        <p:spPr>
          <a:xfrm>
            <a:off x="23403737" y="0"/>
            <a:ext cx="983438" cy="13716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DE83E7B4-D919-418E-8C79-FE532F656603}"/>
              </a:ext>
            </a:extLst>
          </p:cNvPr>
          <p:cNvCxnSpPr/>
          <p:nvPr userDrawn="1"/>
        </p:nvCxnSpPr>
        <p:spPr>
          <a:xfrm>
            <a:off x="240083" y="304726"/>
            <a:ext cx="476655" cy="0"/>
          </a:xfrm>
          <a:prstGeom prst="line">
            <a:avLst/>
          </a:prstGeom>
          <a:ln w="50800">
            <a:solidFill>
              <a:schemeClr val="tx1">
                <a:alpha val="32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9D18541-68C2-4DF9-AC8A-1ECB0677CF50}"/>
              </a:ext>
            </a:extLst>
          </p:cNvPr>
          <p:cNvCxnSpPr>
            <a:cxnSpLocks/>
          </p:cNvCxnSpPr>
          <p:nvPr userDrawn="1"/>
        </p:nvCxnSpPr>
        <p:spPr>
          <a:xfrm>
            <a:off x="240083" y="455765"/>
            <a:ext cx="203510" cy="0"/>
          </a:xfrm>
          <a:prstGeom prst="line">
            <a:avLst/>
          </a:prstGeom>
          <a:ln w="50800">
            <a:solidFill>
              <a:schemeClr val="tx1">
                <a:alpha val="32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3F6FCAEE-47CD-4C71-94C3-830250430BF7}"/>
              </a:ext>
            </a:extLst>
          </p:cNvPr>
          <p:cNvCxnSpPr>
            <a:cxnSpLocks/>
          </p:cNvCxnSpPr>
          <p:nvPr userDrawn="1"/>
        </p:nvCxnSpPr>
        <p:spPr>
          <a:xfrm>
            <a:off x="240083" y="606804"/>
            <a:ext cx="362713" cy="0"/>
          </a:xfrm>
          <a:prstGeom prst="line">
            <a:avLst/>
          </a:prstGeom>
          <a:ln w="50800">
            <a:solidFill>
              <a:schemeClr val="tx1">
                <a:alpha val="32000"/>
              </a:schemeClr>
            </a:solidFill>
          </a:ln>
        </p:spPr>
        <p:style>
          <a:lnRef idx="1">
            <a:schemeClr val="accent1"/>
          </a:lnRef>
          <a:fillRef idx="0">
            <a:schemeClr val="accent1"/>
          </a:fillRef>
          <a:effectRef idx="0">
            <a:schemeClr val="accent1"/>
          </a:effectRef>
          <a:fontRef idx="minor">
            <a:schemeClr val="tx1"/>
          </a:fontRef>
        </p:style>
      </p:cxnSp>
      <p:sp>
        <p:nvSpPr>
          <p:cNvPr id="27" name="Slide Number Placeholder 5">
            <a:extLst>
              <a:ext uri="{FF2B5EF4-FFF2-40B4-BE49-F238E27FC236}">
                <a16:creationId xmlns:a16="http://schemas.microsoft.com/office/drawing/2014/main" id="{920F7B99-6DE8-4F59-95D2-587A27CB4EB8}"/>
              </a:ext>
            </a:extLst>
          </p:cNvPr>
          <p:cNvSpPr txBox="1">
            <a:spLocks/>
          </p:cNvSpPr>
          <p:nvPr userDrawn="1"/>
        </p:nvSpPr>
        <p:spPr>
          <a:xfrm>
            <a:off x="329437" y="12917378"/>
            <a:ext cx="324565" cy="582761"/>
          </a:xfrm>
          <a:prstGeom prst="rect">
            <a:avLst/>
          </a:prstGeom>
        </p:spPr>
        <p:txBody>
          <a:bodyPr vert="horz" wrap="none" lIns="121920" tIns="60960" rIns="121920" bIns="6096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2400" b="1" smtClean="0">
                <a:solidFill>
                  <a:schemeClr val="tx1">
                    <a:lumMod val="90000"/>
                    <a:lumOff val="10000"/>
                  </a:schemeClr>
                </a:solidFill>
                <a:latin typeface="Open Sans Light" panose="020B0306030504020204" pitchFamily="34" charset="0"/>
                <a:ea typeface="Open Sans Light" panose="020B0306030504020204" pitchFamily="34" charset="0"/>
                <a:cs typeface="Open Sans Light" panose="020B0306030504020204" pitchFamily="34" charset="0"/>
              </a:rPr>
              <a:pPr algn="ctr"/>
              <a:t>‹#›</a:t>
            </a:fld>
            <a:endParaRPr lang="en-US" sz="1400" b="1">
              <a:solidFill>
                <a:schemeClr val="tx1">
                  <a:lumMod val="90000"/>
                  <a:lumOff val="10000"/>
                </a:schemeClr>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12" name="TextBox 11">
            <a:extLst>
              <a:ext uri="{FF2B5EF4-FFF2-40B4-BE49-F238E27FC236}">
                <a16:creationId xmlns:a16="http://schemas.microsoft.com/office/drawing/2014/main" id="{C836E49E-6A53-4F4D-9EED-FA6EEC2123E3}"/>
              </a:ext>
            </a:extLst>
          </p:cNvPr>
          <p:cNvSpPr txBox="1"/>
          <p:nvPr userDrawn="1"/>
        </p:nvSpPr>
        <p:spPr>
          <a:xfrm>
            <a:off x="10931791" y="230109"/>
            <a:ext cx="2523593" cy="523220"/>
          </a:xfrm>
          <a:prstGeom prst="rect">
            <a:avLst/>
          </a:prstGeom>
          <a:noFill/>
        </p:spPr>
        <p:txBody>
          <a:bodyPr wrap="square" rtlCol="0">
            <a:spAutoFit/>
          </a:bodyPr>
          <a:lstStyle/>
          <a:p>
            <a:pPr algn="ctr"/>
            <a:r>
              <a:rPr lang="en-US" sz="2800" b="0">
                <a:solidFill>
                  <a:schemeClr val="tx1"/>
                </a:solidFill>
                <a:latin typeface="Open Sans Extrabold" panose="020B0906030804020204" pitchFamily="34" charset="0"/>
                <a:ea typeface="Open Sans Extrabold" panose="020B0906030804020204" pitchFamily="34" charset="0"/>
                <a:cs typeface="Open Sans Extrabold" panose="020B0906030804020204" pitchFamily="34" charset="0"/>
              </a:rPr>
              <a:t>Massive X</a:t>
            </a:r>
          </a:p>
        </p:txBody>
      </p:sp>
    </p:spTree>
    <p:extLst>
      <p:ext uri="{BB962C8B-B14F-4D97-AF65-F5344CB8AC3E}">
        <p14:creationId xmlns:p14="http://schemas.microsoft.com/office/powerpoint/2010/main" val="51048692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7_Custom Layout">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E15562B8-40F2-4731-9234-F72F7B0C8FA9}"/>
              </a:ext>
            </a:extLst>
          </p:cNvPr>
          <p:cNvSpPr/>
          <p:nvPr userDrawn="1"/>
        </p:nvSpPr>
        <p:spPr>
          <a:xfrm rot="5400000">
            <a:off x="11885340" y="-10970939"/>
            <a:ext cx="983438" cy="22925316"/>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EED1674B-7819-4290-8EC6-DD14B5462434}"/>
              </a:ext>
            </a:extLst>
          </p:cNvPr>
          <p:cNvSpPr/>
          <p:nvPr userDrawn="1"/>
        </p:nvSpPr>
        <p:spPr>
          <a:xfrm>
            <a:off x="0" y="0"/>
            <a:ext cx="983438" cy="13716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9B4CB942-6ECB-49C3-BCDF-B7B7905525F3}"/>
              </a:ext>
            </a:extLst>
          </p:cNvPr>
          <p:cNvSpPr/>
          <p:nvPr userDrawn="1"/>
        </p:nvSpPr>
        <p:spPr>
          <a:xfrm rot="5400000">
            <a:off x="12159070" y="1487893"/>
            <a:ext cx="983438" cy="23472775"/>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2A7B87B-45E7-4AE7-9E9F-48F570D39556}"/>
              </a:ext>
            </a:extLst>
          </p:cNvPr>
          <p:cNvSpPr/>
          <p:nvPr userDrawn="1"/>
        </p:nvSpPr>
        <p:spPr>
          <a:xfrm>
            <a:off x="23403737" y="0"/>
            <a:ext cx="983438" cy="13716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DE83E7B4-D919-418E-8C79-FE532F656603}"/>
              </a:ext>
            </a:extLst>
          </p:cNvPr>
          <p:cNvCxnSpPr/>
          <p:nvPr userDrawn="1"/>
        </p:nvCxnSpPr>
        <p:spPr>
          <a:xfrm>
            <a:off x="240083" y="304726"/>
            <a:ext cx="476655" cy="0"/>
          </a:xfrm>
          <a:prstGeom prst="line">
            <a:avLst/>
          </a:prstGeom>
          <a:ln w="50800">
            <a:solidFill>
              <a:schemeClr val="tx1">
                <a:alpha val="32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9D18541-68C2-4DF9-AC8A-1ECB0677CF50}"/>
              </a:ext>
            </a:extLst>
          </p:cNvPr>
          <p:cNvCxnSpPr>
            <a:cxnSpLocks/>
          </p:cNvCxnSpPr>
          <p:nvPr userDrawn="1"/>
        </p:nvCxnSpPr>
        <p:spPr>
          <a:xfrm>
            <a:off x="240083" y="455765"/>
            <a:ext cx="203510" cy="0"/>
          </a:xfrm>
          <a:prstGeom prst="line">
            <a:avLst/>
          </a:prstGeom>
          <a:ln w="50800">
            <a:solidFill>
              <a:schemeClr val="tx1">
                <a:alpha val="32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3F6FCAEE-47CD-4C71-94C3-830250430BF7}"/>
              </a:ext>
            </a:extLst>
          </p:cNvPr>
          <p:cNvCxnSpPr>
            <a:cxnSpLocks/>
          </p:cNvCxnSpPr>
          <p:nvPr userDrawn="1"/>
        </p:nvCxnSpPr>
        <p:spPr>
          <a:xfrm>
            <a:off x="240083" y="606804"/>
            <a:ext cx="362713" cy="0"/>
          </a:xfrm>
          <a:prstGeom prst="line">
            <a:avLst/>
          </a:prstGeom>
          <a:ln w="50800">
            <a:solidFill>
              <a:schemeClr val="tx1">
                <a:alpha val="32000"/>
              </a:schemeClr>
            </a:solidFill>
          </a:ln>
        </p:spPr>
        <p:style>
          <a:lnRef idx="1">
            <a:schemeClr val="accent1"/>
          </a:lnRef>
          <a:fillRef idx="0">
            <a:schemeClr val="accent1"/>
          </a:fillRef>
          <a:effectRef idx="0">
            <a:schemeClr val="accent1"/>
          </a:effectRef>
          <a:fontRef idx="minor">
            <a:schemeClr val="tx1"/>
          </a:fontRef>
        </p:style>
      </p:cxnSp>
      <p:sp>
        <p:nvSpPr>
          <p:cNvPr id="27" name="Slide Number Placeholder 5">
            <a:extLst>
              <a:ext uri="{FF2B5EF4-FFF2-40B4-BE49-F238E27FC236}">
                <a16:creationId xmlns:a16="http://schemas.microsoft.com/office/drawing/2014/main" id="{920F7B99-6DE8-4F59-95D2-587A27CB4EB8}"/>
              </a:ext>
            </a:extLst>
          </p:cNvPr>
          <p:cNvSpPr txBox="1">
            <a:spLocks/>
          </p:cNvSpPr>
          <p:nvPr userDrawn="1"/>
        </p:nvSpPr>
        <p:spPr>
          <a:xfrm>
            <a:off x="329437" y="12917378"/>
            <a:ext cx="324565" cy="582761"/>
          </a:xfrm>
          <a:prstGeom prst="rect">
            <a:avLst/>
          </a:prstGeom>
        </p:spPr>
        <p:txBody>
          <a:bodyPr vert="horz" wrap="none" lIns="121920" tIns="60960" rIns="121920" bIns="6096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2400" b="1" smtClean="0">
                <a:solidFill>
                  <a:schemeClr val="tx1">
                    <a:lumMod val="90000"/>
                    <a:lumOff val="10000"/>
                  </a:schemeClr>
                </a:solidFill>
                <a:latin typeface="Open Sans Light" panose="020B0306030504020204" pitchFamily="34" charset="0"/>
                <a:ea typeface="Open Sans Light" panose="020B0306030504020204" pitchFamily="34" charset="0"/>
                <a:cs typeface="Open Sans Light" panose="020B0306030504020204" pitchFamily="34" charset="0"/>
              </a:rPr>
              <a:pPr algn="ctr"/>
              <a:t>‹#›</a:t>
            </a:fld>
            <a:endParaRPr lang="en-US" sz="1400" b="1">
              <a:solidFill>
                <a:schemeClr val="tx1">
                  <a:lumMod val="90000"/>
                  <a:lumOff val="10000"/>
                </a:schemeClr>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29" name="Rectangle 28">
            <a:extLst>
              <a:ext uri="{FF2B5EF4-FFF2-40B4-BE49-F238E27FC236}">
                <a16:creationId xmlns:a16="http://schemas.microsoft.com/office/drawing/2014/main" id="{3C0BA415-90EF-494A-98BB-E4776AE09ABA}"/>
              </a:ext>
            </a:extLst>
          </p:cNvPr>
          <p:cNvSpPr/>
          <p:nvPr userDrawn="1"/>
        </p:nvSpPr>
        <p:spPr>
          <a:xfrm>
            <a:off x="1454245" y="455765"/>
            <a:ext cx="3222171" cy="1175657"/>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C0763060-CCE9-4A96-A067-6AC27B7E80B1}"/>
              </a:ext>
            </a:extLst>
          </p:cNvPr>
          <p:cNvSpPr txBox="1"/>
          <p:nvPr userDrawn="1"/>
        </p:nvSpPr>
        <p:spPr>
          <a:xfrm>
            <a:off x="1803534" y="751206"/>
            <a:ext cx="2523593" cy="584775"/>
          </a:xfrm>
          <a:prstGeom prst="rect">
            <a:avLst/>
          </a:prstGeom>
          <a:noFill/>
        </p:spPr>
        <p:txBody>
          <a:bodyPr wrap="square" rtlCol="0">
            <a:spAutoFit/>
          </a:bodyPr>
          <a:lstStyle/>
          <a:p>
            <a:pPr algn="ctr"/>
            <a:r>
              <a:rPr lang="en-US" sz="3200" b="0">
                <a:solidFill>
                  <a:schemeClr val="tx1"/>
                </a:solidFill>
                <a:latin typeface="Open Sans Extrabold" panose="020B0906030804020204" pitchFamily="34" charset="0"/>
                <a:ea typeface="Open Sans Extrabold" panose="020B0906030804020204" pitchFamily="34" charset="0"/>
                <a:cs typeface="Open Sans Extrabold" panose="020B0906030804020204" pitchFamily="34" charset="0"/>
              </a:rPr>
              <a:t>Massive X</a:t>
            </a:r>
          </a:p>
        </p:txBody>
      </p:sp>
      <p:sp>
        <p:nvSpPr>
          <p:cNvPr id="14" name="Picture Placeholder 13">
            <a:extLst>
              <a:ext uri="{FF2B5EF4-FFF2-40B4-BE49-F238E27FC236}">
                <a16:creationId xmlns:a16="http://schemas.microsoft.com/office/drawing/2014/main" id="{C411318C-4794-4780-B048-65BF2EFB2199}"/>
              </a:ext>
            </a:extLst>
          </p:cNvPr>
          <p:cNvSpPr>
            <a:spLocks noGrp="1"/>
          </p:cNvSpPr>
          <p:nvPr>
            <p:ph type="pic" sz="quarter" idx="12"/>
          </p:nvPr>
        </p:nvSpPr>
        <p:spPr>
          <a:xfrm>
            <a:off x="12193587" y="0"/>
            <a:ext cx="12193589" cy="13716000"/>
          </a:xfrm>
          <a:custGeom>
            <a:avLst/>
            <a:gdLst>
              <a:gd name="connsiteX0" fmla="*/ 0 w 12193589"/>
              <a:gd name="connsiteY0" fmla="*/ 0 h 13716000"/>
              <a:gd name="connsiteX1" fmla="*/ 12193589 w 12193589"/>
              <a:gd name="connsiteY1" fmla="*/ 0 h 13716000"/>
              <a:gd name="connsiteX2" fmla="*/ 12193589 w 12193589"/>
              <a:gd name="connsiteY2" fmla="*/ 13716000 h 13716000"/>
              <a:gd name="connsiteX3" fmla="*/ 0 w 12193589"/>
              <a:gd name="connsiteY3" fmla="*/ 13716000 h 13716000"/>
            </a:gdLst>
            <a:ahLst/>
            <a:cxnLst>
              <a:cxn ang="0">
                <a:pos x="connsiteX0" y="connsiteY0"/>
              </a:cxn>
              <a:cxn ang="0">
                <a:pos x="connsiteX1" y="connsiteY1"/>
              </a:cxn>
              <a:cxn ang="0">
                <a:pos x="connsiteX2" y="connsiteY2"/>
              </a:cxn>
              <a:cxn ang="0">
                <a:pos x="connsiteX3" y="connsiteY3"/>
              </a:cxn>
            </a:cxnLst>
            <a:rect l="l" t="t" r="r" b="b"/>
            <a:pathLst>
              <a:path w="12193589" h="13716000">
                <a:moveTo>
                  <a:pt x="0" y="0"/>
                </a:moveTo>
                <a:lnTo>
                  <a:pt x="12193589" y="0"/>
                </a:lnTo>
                <a:lnTo>
                  <a:pt x="12193589" y="13716000"/>
                </a:lnTo>
                <a:lnTo>
                  <a:pt x="0" y="13716000"/>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20" name="Picture Placeholder 19">
            <a:extLst>
              <a:ext uri="{FF2B5EF4-FFF2-40B4-BE49-F238E27FC236}">
                <a16:creationId xmlns:a16="http://schemas.microsoft.com/office/drawing/2014/main" id="{ED062986-BE9C-4DF7-95D3-186FF46BE184}"/>
              </a:ext>
            </a:extLst>
          </p:cNvPr>
          <p:cNvSpPr>
            <a:spLocks noGrp="1"/>
          </p:cNvSpPr>
          <p:nvPr>
            <p:ph type="pic" sz="quarter" idx="13"/>
          </p:nvPr>
        </p:nvSpPr>
        <p:spPr>
          <a:xfrm>
            <a:off x="9014959" y="3679372"/>
            <a:ext cx="6357257" cy="6357257"/>
          </a:xfrm>
          <a:custGeom>
            <a:avLst/>
            <a:gdLst>
              <a:gd name="connsiteX0" fmla="*/ 2180666 w 6357257"/>
              <a:gd name="connsiteY0" fmla="*/ 0 h 6357257"/>
              <a:gd name="connsiteX1" fmla="*/ 4176591 w 6357257"/>
              <a:gd name="connsiteY1" fmla="*/ 0 h 6357257"/>
              <a:gd name="connsiteX2" fmla="*/ 6357257 w 6357257"/>
              <a:gd name="connsiteY2" fmla="*/ 2180666 h 6357257"/>
              <a:gd name="connsiteX3" fmla="*/ 6357257 w 6357257"/>
              <a:gd name="connsiteY3" fmla="*/ 4176591 h 6357257"/>
              <a:gd name="connsiteX4" fmla="*/ 4176591 w 6357257"/>
              <a:gd name="connsiteY4" fmla="*/ 6357257 h 6357257"/>
              <a:gd name="connsiteX5" fmla="*/ 2180666 w 6357257"/>
              <a:gd name="connsiteY5" fmla="*/ 6357257 h 6357257"/>
              <a:gd name="connsiteX6" fmla="*/ 0 w 6357257"/>
              <a:gd name="connsiteY6" fmla="*/ 4176591 h 6357257"/>
              <a:gd name="connsiteX7" fmla="*/ 0 w 6357257"/>
              <a:gd name="connsiteY7" fmla="*/ 2180666 h 6357257"/>
              <a:gd name="connsiteX8" fmla="*/ 2180666 w 6357257"/>
              <a:gd name="connsiteY8" fmla="*/ 0 h 6357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7257" h="6357257">
                <a:moveTo>
                  <a:pt x="2180666" y="0"/>
                </a:moveTo>
                <a:lnTo>
                  <a:pt x="4176591" y="0"/>
                </a:lnTo>
                <a:cubicBezTo>
                  <a:pt x="5380940" y="0"/>
                  <a:pt x="6357257" y="976317"/>
                  <a:pt x="6357257" y="2180666"/>
                </a:cubicBezTo>
                <a:lnTo>
                  <a:pt x="6357257" y="4176591"/>
                </a:lnTo>
                <a:cubicBezTo>
                  <a:pt x="6357257" y="5380940"/>
                  <a:pt x="5380940" y="6357257"/>
                  <a:pt x="4176591" y="6357257"/>
                </a:cubicBezTo>
                <a:lnTo>
                  <a:pt x="2180666" y="6357257"/>
                </a:lnTo>
                <a:cubicBezTo>
                  <a:pt x="976317" y="6357257"/>
                  <a:pt x="0" y="5380940"/>
                  <a:pt x="0" y="4176591"/>
                </a:cubicBezTo>
                <a:lnTo>
                  <a:pt x="0" y="2180666"/>
                </a:lnTo>
                <a:cubicBezTo>
                  <a:pt x="0" y="976317"/>
                  <a:pt x="976317" y="0"/>
                  <a:pt x="2180666"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3307962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10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1300" fill="hold"/>
                                        <p:tgtEl>
                                          <p:spTgt spid="20"/>
                                        </p:tgtEl>
                                        <p:attrNameLst>
                                          <p:attrName>ppt_x</p:attrName>
                                        </p:attrNameLst>
                                      </p:cBhvr>
                                      <p:tavLst>
                                        <p:tav tm="0">
                                          <p:val>
                                            <p:strVal val="1+#ppt_w/2"/>
                                          </p:val>
                                        </p:tav>
                                        <p:tav tm="100000">
                                          <p:val>
                                            <p:strVal val="#ppt_x"/>
                                          </p:val>
                                        </p:tav>
                                      </p:tavLst>
                                    </p:anim>
                                    <p:anim calcmode="lin" valueType="num">
                                      <p:cBhvr additive="base">
                                        <p:cTn id="8" dur="1300" fill="hold"/>
                                        <p:tgtEl>
                                          <p:spTgt spid="20"/>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10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1300" fill="hold"/>
                                        <p:tgtEl>
                                          <p:spTgt spid="14"/>
                                        </p:tgtEl>
                                        <p:attrNameLst>
                                          <p:attrName>ppt_x</p:attrName>
                                        </p:attrNameLst>
                                      </p:cBhvr>
                                      <p:tavLst>
                                        <p:tav tm="0">
                                          <p:val>
                                            <p:strVal val="1+#ppt_w/2"/>
                                          </p:val>
                                        </p:tav>
                                        <p:tav tm="100000">
                                          <p:val>
                                            <p:strVal val="#ppt_x"/>
                                          </p:val>
                                        </p:tav>
                                      </p:tavLst>
                                    </p:anim>
                                    <p:anim calcmode="lin" valueType="num">
                                      <p:cBhvr additive="base">
                                        <p:cTn id="12" dur="13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20" grpId="0" animBg="1"/>
    </p:bld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9_Custom Layout">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E15562B8-40F2-4731-9234-F72F7B0C8FA9}"/>
              </a:ext>
            </a:extLst>
          </p:cNvPr>
          <p:cNvSpPr/>
          <p:nvPr userDrawn="1"/>
        </p:nvSpPr>
        <p:spPr>
          <a:xfrm rot="5400000">
            <a:off x="11885340" y="-10970939"/>
            <a:ext cx="983438" cy="22925316"/>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EED1674B-7819-4290-8EC6-DD14B5462434}"/>
              </a:ext>
            </a:extLst>
          </p:cNvPr>
          <p:cNvSpPr/>
          <p:nvPr userDrawn="1"/>
        </p:nvSpPr>
        <p:spPr>
          <a:xfrm>
            <a:off x="0" y="0"/>
            <a:ext cx="983438" cy="13716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9B4CB942-6ECB-49C3-BCDF-B7B7905525F3}"/>
              </a:ext>
            </a:extLst>
          </p:cNvPr>
          <p:cNvSpPr/>
          <p:nvPr userDrawn="1"/>
        </p:nvSpPr>
        <p:spPr>
          <a:xfrm rot="5400000">
            <a:off x="12159070" y="1487893"/>
            <a:ext cx="983438" cy="23472775"/>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2A7B87B-45E7-4AE7-9E9F-48F570D39556}"/>
              </a:ext>
            </a:extLst>
          </p:cNvPr>
          <p:cNvSpPr/>
          <p:nvPr userDrawn="1"/>
        </p:nvSpPr>
        <p:spPr>
          <a:xfrm>
            <a:off x="23403737" y="0"/>
            <a:ext cx="983438" cy="13716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DE83E7B4-D919-418E-8C79-FE532F656603}"/>
              </a:ext>
            </a:extLst>
          </p:cNvPr>
          <p:cNvCxnSpPr/>
          <p:nvPr userDrawn="1"/>
        </p:nvCxnSpPr>
        <p:spPr>
          <a:xfrm>
            <a:off x="23588080" y="304726"/>
            <a:ext cx="476655" cy="0"/>
          </a:xfrm>
          <a:prstGeom prst="line">
            <a:avLst/>
          </a:prstGeom>
          <a:ln w="50800">
            <a:solidFill>
              <a:schemeClr val="tx1">
                <a:alpha val="32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9D18541-68C2-4DF9-AC8A-1ECB0677CF50}"/>
              </a:ext>
            </a:extLst>
          </p:cNvPr>
          <p:cNvCxnSpPr>
            <a:cxnSpLocks/>
          </p:cNvCxnSpPr>
          <p:nvPr userDrawn="1"/>
        </p:nvCxnSpPr>
        <p:spPr>
          <a:xfrm>
            <a:off x="23588080" y="455765"/>
            <a:ext cx="203510" cy="0"/>
          </a:xfrm>
          <a:prstGeom prst="line">
            <a:avLst/>
          </a:prstGeom>
          <a:ln w="50800">
            <a:solidFill>
              <a:schemeClr val="tx1">
                <a:alpha val="32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3F6FCAEE-47CD-4C71-94C3-830250430BF7}"/>
              </a:ext>
            </a:extLst>
          </p:cNvPr>
          <p:cNvCxnSpPr>
            <a:cxnSpLocks/>
          </p:cNvCxnSpPr>
          <p:nvPr userDrawn="1"/>
        </p:nvCxnSpPr>
        <p:spPr>
          <a:xfrm>
            <a:off x="23588080" y="606804"/>
            <a:ext cx="362713" cy="0"/>
          </a:xfrm>
          <a:prstGeom prst="line">
            <a:avLst/>
          </a:prstGeom>
          <a:ln w="50800">
            <a:solidFill>
              <a:schemeClr val="tx1">
                <a:alpha val="32000"/>
              </a:schemeClr>
            </a:solidFill>
          </a:ln>
        </p:spPr>
        <p:style>
          <a:lnRef idx="1">
            <a:schemeClr val="accent1"/>
          </a:lnRef>
          <a:fillRef idx="0">
            <a:schemeClr val="accent1"/>
          </a:fillRef>
          <a:effectRef idx="0">
            <a:schemeClr val="accent1"/>
          </a:effectRef>
          <a:fontRef idx="minor">
            <a:schemeClr val="tx1"/>
          </a:fontRef>
        </p:style>
      </p:cxnSp>
      <p:sp>
        <p:nvSpPr>
          <p:cNvPr id="27" name="Slide Number Placeholder 5">
            <a:extLst>
              <a:ext uri="{FF2B5EF4-FFF2-40B4-BE49-F238E27FC236}">
                <a16:creationId xmlns:a16="http://schemas.microsoft.com/office/drawing/2014/main" id="{920F7B99-6DE8-4F59-95D2-587A27CB4EB8}"/>
              </a:ext>
            </a:extLst>
          </p:cNvPr>
          <p:cNvSpPr txBox="1">
            <a:spLocks/>
          </p:cNvSpPr>
          <p:nvPr userDrawn="1"/>
        </p:nvSpPr>
        <p:spPr>
          <a:xfrm>
            <a:off x="23677434" y="12917378"/>
            <a:ext cx="324565" cy="582761"/>
          </a:xfrm>
          <a:prstGeom prst="rect">
            <a:avLst/>
          </a:prstGeom>
        </p:spPr>
        <p:txBody>
          <a:bodyPr vert="horz" wrap="none" lIns="121920" tIns="60960" rIns="121920" bIns="6096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2400" b="1" smtClean="0">
                <a:solidFill>
                  <a:schemeClr val="tx1">
                    <a:lumMod val="90000"/>
                    <a:lumOff val="10000"/>
                  </a:schemeClr>
                </a:solidFill>
                <a:latin typeface="Open Sans Light" panose="020B0306030504020204" pitchFamily="34" charset="0"/>
                <a:ea typeface="Open Sans Light" panose="020B0306030504020204" pitchFamily="34" charset="0"/>
                <a:cs typeface="Open Sans Light" panose="020B0306030504020204" pitchFamily="34" charset="0"/>
              </a:rPr>
              <a:pPr algn="ctr"/>
              <a:t>‹#›</a:t>
            </a:fld>
            <a:endParaRPr lang="en-US" sz="1400" b="1">
              <a:solidFill>
                <a:schemeClr val="tx1">
                  <a:lumMod val="90000"/>
                  <a:lumOff val="10000"/>
                </a:schemeClr>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29" name="Rectangle 28">
            <a:extLst>
              <a:ext uri="{FF2B5EF4-FFF2-40B4-BE49-F238E27FC236}">
                <a16:creationId xmlns:a16="http://schemas.microsoft.com/office/drawing/2014/main" id="{3C0BA415-90EF-494A-98BB-E4776AE09ABA}"/>
              </a:ext>
            </a:extLst>
          </p:cNvPr>
          <p:cNvSpPr/>
          <p:nvPr userDrawn="1"/>
        </p:nvSpPr>
        <p:spPr>
          <a:xfrm>
            <a:off x="19827648" y="455765"/>
            <a:ext cx="3222171" cy="1175657"/>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C0763060-CCE9-4A96-A067-6AC27B7E80B1}"/>
              </a:ext>
            </a:extLst>
          </p:cNvPr>
          <p:cNvSpPr txBox="1"/>
          <p:nvPr userDrawn="1"/>
        </p:nvSpPr>
        <p:spPr>
          <a:xfrm>
            <a:off x="20176937" y="751206"/>
            <a:ext cx="2523593" cy="584775"/>
          </a:xfrm>
          <a:prstGeom prst="rect">
            <a:avLst/>
          </a:prstGeom>
          <a:noFill/>
        </p:spPr>
        <p:txBody>
          <a:bodyPr wrap="square" rtlCol="0">
            <a:spAutoFit/>
          </a:bodyPr>
          <a:lstStyle/>
          <a:p>
            <a:pPr algn="ctr"/>
            <a:r>
              <a:rPr lang="en-US" sz="3200" b="0">
                <a:solidFill>
                  <a:schemeClr val="tx1"/>
                </a:solidFill>
                <a:latin typeface="Open Sans Extrabold" panose="020B0906030804020204" pitchFamily="34" charset="0"/>
                <a:ea typeface="Open Sans Extrabold" panose="020B0906030804020204" pitchFamily="34" charset="0"/>
                <a:cs typeface="Open Sans Extrabold" panose="020B0906030804020204" pitchFamily="34" charset="0"/>
              </a:rPr>
              <a:t>Massive X</a:t>
            </a:r>
          </a:p>
        </p:txBody>
      </p:sp>
      <p:sp>
        <p:nvSpPr>
          <p:cNvPr id="14" name="Picture Placeholder 13">
            <a:extLst>
              <a:ext uri="{FF2B5EF4-FFF2-40B4-BE49-F238E27FC236}">
                <a16:creationId xmlns:a16="http://schemas.microsoft.com/office/drawing/2014/main" id="{C411318C-4794-4780-B048-65BF2EFB2199}"/>
              </a:ext>
            </a:extLst>
          </p:cNvPr>
          <p:cNvSpPr>
            <a:spLocks noGrp="1"/>
          </p:cNvSpPr>
          <p:nvPr>
            <p:ph type="pic" sz="quarter" idx="12"/>
          </p:nvPr>
        </p:nvSpPr>
        <p:spPr>
          <a:xfrm>
            <a:off x="6096793" y="0"/>
            <a:ext cx="12193589" cy="13716000"/>
          </a:xfrm>
          <a:custGeom>
            <a:avLst/>
            <a:gdLst>
              <a:gd name="connsiteX0" fmla="*/ 0 w 12193589"/>
              <a:gd name="connsiteY0" fmla="*/ 0 h 13716000"/>
              <a:gd name="connsiteX1" fmla="*/ 12193589 w 12193589"/>
              <a:gd name="connsiteY1" fmla="*/ 0 h 13716000"/>
              <a:gd name="connsiteX2" fmla="*/ 12193589 w 12193589"/>
              <a:gd name="connsiteY2" fmla="*/ 13716000 h 13716000"/>
              <a:gd name="connsiteX3" fmla="*/ 0 w 12193589"/>
              <a:gd name="connsiteY3" fmla="*/ 13716000 h 13716000"/>
            </a:gdLst>
            <a:ahLst/>
            <a:cxnLst>
              <a:cxn ang="0">
                <a:pos x="connsiteX0" y="connsiteY0"/>
              </a:cxn>
              <a:cxn ang="0">
                <a:pos x="connsiteX1" y="connsiteY1"/>
              </a:cxn>
              <a:cxn ang="0">
                <a:pos x="connsiteX2" y="connsiteY2"/>
              </a:cxn>
              <a:cxn ang="0">
                <a:pos x="connsiteX3" y="connsiteY3"/>
              </a:cxn>
            </a:cxnLst>
            <a:rect l="l" t="t" r="r" b="b"/>
            <a:pathLst>
              <a:path w="12193589" h="13716000">
                <a:moveTo>
                  <a:pt x="0" y="0"/>
                </a:moveTo>
                <a:lnTo>
                  <a:pt x="12193589" y="0"/>
                </a:lnTo>
                <a:lnTo>
                  <a:pt x="12193589" y="13716000"/>
                </a:lnTo>
                <a:lnTo>
                  <a:pt x="0" y="13716000"/>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20" name="Picture Placeholder 19">
            <a:extLst>
              <a:ext uri="{FF2B5EF4-FFF2-40B4-BE49-F238E27FC236}">
                <a16:creationId xmlns:a16="http://schemas.microsoft.com/office/drawing/2014/main" id="{ED062986-BE9C-4DF7-95D3-186FF46BE184}"/>
              </a:ext>
            </a:extLst>
          </p:cNvPr>
          <p:cNvSpPr>
            <a:spLocks noGrp="1"/>
          </p:cNvSpPr>
          <p:nvPr>
            <p:ph type="pic" sz="quarter" idx="13"/>
          </p:nvPr>
        </p:nvSpPr>
        <p:spPr>
          <a:xfrm>
            <a:off x="9014959" y="3679372"/>
            <a:ext cx="6357257" cy="6357257"/>
          </a:xfrm>
          <a:custGeom>
            <a:avLst/>
            <a:gdLst>
              <a:gd name="connsiteX0" fmla="*/ 2180666 w 6357257"/>
              <a:gd name="connsiteY0" fmla="*/ 0 h 6357257"/>
              <a:gd name="connsiteX1" fmla="*/ 4176591 w 6357257"/>
              <a:gd name="connsiteY1" fmla="*/ 0 h 6357257"/>
              <a:gd name="connsiteX2" fmla="*/ 6357257 w 6357257"/>
              <a:gd name="connsiteY2" fmla="*/ 2180666 h 6357257"/>
              <a:gd name="connsiteX3" fmla="*/ 6357257 w 6357257"/>
              <a:gd name="connsiteY3" fmla="*/ 4176591 h 6357257"/>
              <a:gd name="connsiteX4" fmla="*/ 4176591 w 6357257"/>
              <a:gd name="connsiteY4" fmla="*/ 6357257 h 6357257"/>
              <a:gd name="connsiteX5" fmla="*/ 2180666 w 6357257"/>
              <a:gd name="connsiteY5" fmla="*/ 6357257 h 6357257"/>
              <a:gd name="connsiteX6" fmla="*/ 0 w 6357257"/>
              <a:gd name="connsiteY6" fmla="*/ 4176591 h 6357257"/>
              <a:gd name="connsiteX7" fmla="*/ 0 w 6357257"/>
              <a:gd name="connsiteY7" fmla="*/ 2180666 h 6357257"/>
              <a:gd name="connsiteX8" fmla="*/ 2180666 w 6357257"/>
              <a:gd name="connsiteY8" fmla="*/ 0 h 6357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7257" h="6357257">
                <a:moveTo>
                  <a:pt x="2180666" y="0"/>
                </a:moveTo>
                <a:lnTo>
                  <a:pt x="4176591" y="0"/>
                </a:lnTo>
                <a:cubicBezTo>
                  <a:pt x="5380940" y="0"/>
                  <a:pt x="6357257" y="976317"/>
                  <a:pt x="6357257" y="2180666"/>
                </a:cubicBezTo>
                <a:lnTo>
                  <a:pt x="6357257" y="4176591"/>
                </a:lnTo>
                <a:cubicBezTo>
                  <a:pt x="6357257" y="5380940"/>
                  <a:pt x="5380940" y="6357257"/>
                  <a:pt x="4176591" y="6357257"/>
                </a:cubicBezTo>
                <a:lnTo>
                  <a:pt x="2180666" y="6357257"/>
                </a:lnTo>
                <a:cubicBezTo>
                  <a:pt x="976317" y="6357257"/>
                  <a:pt x="0" y="5380940"/>
                  <a:pt x="0" y="4176591"/>
                </a:cubicBezTo>
                <a:lnTo>
                  <a:pt x="0" y="2180666"/>
                </a:lnTo>
                <a:cubicBezTo>
                  <a:pt x="0" y="976317"/>
                  <a:pt x="976317" y="0"/>
                  <a:pt x="2180666"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731594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2" presetClass="entr" presetSubtype="8" decel="100000" fill="hold" grpId="0" nodeType="withEffect">
                                  <p:stCondLst>
                                    <p:cond delay="600"/>
                                  </p:stCondLst>
                                  <p:childTnLst>
                                    <p:set>
                                      <p:cBhvr>
                                        <p:cTn id="9" dur="1" fill="hold">
                                          <p:stCondLst>
                                            <p:cond delay="0"/>
                                          </p:stCondLst>
                                        </p:cTn>
                                        <p:tgtEl>
                                          <p:spTgt spid="14"/>
                                        </p:tgtEl>
                                        <p:attrNameLst>
                                          <p:attrName>style.visibility</p:attrName>
                                        </p:attrNameLst>
                                      </p:cBhvr>
                                      <p:to>
                                        <p:strVal val="visible"/>
                                      </p:to>
                                    </p:set>
                                    <p:anim calcmode="lin" valueType="num">
                                      <p:cBhvr additive="base">
                                        <p:cTn id="10" dur="1500" fill="hold"/>
                                        <p:tgtEl>
                                          <p:spTgt spid="14"/>
                                        </p:tgtEl>
                                        <p:attrNameLst>
                                          <p:attrName>ppt_x</p:attrName>
                                        </p:attrNameLst>
                                      </p:cBhvr>
                                      <p:tavLst>
                                        <p:tav tm="0">
                                          <p:val>
                                            <p:strVal val="0-#ppt_w/2"/>
                                          </p:val>
                                        </p:tav>
                                        <p:tav tm="100000">
                                          <p:val>
                                            <p:strVal val="#ppt_x"/>
                                          </p:val>
                                        </p:tav>
                                      </p:tavLst>
                                    </p:anim>
                                    <p:anim calcmode="lin" valueType="num">
                                      <p:cBhvr additive="base">
                                        <p:cTn id="11" dur="15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20" grpId="0" animBg="1"/>
    </p:bld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20_Custom Layout">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E15562B8-40F2-4731-9234-F72F7B0C8FA9}"/>
              </a:ext>
            </a:extLst>
          </p:cNvPr>
          <p:cNvSpPr/>
          <p:nvPr userDrawn="1"/>
        </p:nvSpPr>
        <p:spPr>
          <a:xfrm rot="5400000">
            <a:off x="11885340" y="-10970939"/>
            <a:ext cx="983438" cy="22925316"/>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EED1674B-7819-4290-8EC6-DD14B5462434}"/>
              </a:ext>
            </a:extLst>
          </p:cNvPr>
          <p:cNvSpPr/>
          <p:nvPr userDrawn="1"/>
        </p:nvSpPr>
        <p:spPr>
          <a:xfrm>
            <a:off x="0" y="0"/>
            <a:ext cx="983438" cy="13716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9B4CB942-6ECB-49C3-BCDF-B7B7905525F3}"/>
              </a:ext>
            </a:extLst>
          </p:cNvPr>
          <p:cNvSpPr/>
          <p:nvPr userDrawn="1"/>
        </p:nvSpPr>
        <p:spPr>
          <a:xfrm rot="5400000">
            <a:off x="12159070" y="1487893"/>
            <a:ext cx="983438" cy="23472775"/>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2A7B87B-45E7-4AE7-9E9F-48F570D39556}"/>
              </a:ext>
            </a:extLst>
          </p:cNvPr>
          <p:cNvSpPr/>
          <p:nvPr userDrawn="1"/>
        </p:nvSpPr>
        <p:spPr>
          <a:xfrm>
            <a:off x="23403737" y="0"/>
            <a:ext cx="983438" cy="13716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DE83E7B4-D919-418E-8C79-FE532F656603}"/>
              </a:ext>
            </a:extLst>
          </p:cNvPr>
          <p:cNvCxnSpPr/>
          <p:nvPr userDrawn="1"/>
        </p:nvCxnSpPr>
        <p:spPr>
          <a:xfrm>
            <a:off x="23588080" y="304726"/>
            <a:ext cx="476655" cy="0"/>
          </a:xfrm>
          <a:prstGeom prst="line">
            <a:avLst/>
          </a:prstGeom>
          <a:ln w="50800">
            <a:solidFill>
              <a:schemeClr val="tx1">
                <a:alpha val="32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9D18541-68C2-4DF9-AC8A-1ECB0677CF50}"/>
              </a:ext>
            </a:extLst>
          </p:cNvPr>
          <p:cNvCxnSpPr>
            <a:cxnSpLocks/>
          </p:cNvCxnSpPr>
          <p:nvPr userDrawn="1"/>
        </p:nvCxnSpPr>
        <p:spPr>
          <a:xfrm>
            <a:off x="23588080" y="455765"/>
            <a:ext cx="203510" cy="0"/>
          </a:xfrm>
          <a:prstGeom prst="line">
            <a:avLst/>
          </a:prstGeom>
          <a:ln w="50800">
            <a:solidFill>
              <a:schemeClr val="tx1">
                <a:alpha val="32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3F6FCAEE-47CD-4C71-94C3-830250430BF7}"/>
              </a:ext>
            </a:extLst>
          </p:cNvPr>
          <p:cNvCxnSpPr>
            <a:cxnSpLocks/>
          </p:cNvCxnSpPr>
          <p:nvPr userDrawn="1"/>
        </p:nvCxnSpPr>
        <p:spPr>
          <a:xfrm>
            <a:off x="23588080" y="606804"/>
            <a:ext cx="362713" cy="0"/>
          </a:xfrm>
          <a:prstGeom prst="line">
            <a:avLst/>
          </a:prstGeom>
          <a:ln w="50800">
            <a:solidFill>
              <a:schemeClr val="tx1">
                <a:alpha val="32000"/>
              </a:schemeClr>
            </a:solidFill>
          </a:ln>
        </p:spPr>
        <p:style>
          <a:lnRef idx="1">
            <a:schemeClr val="accent1"/>
          </a:lnRef>
          <a:fillRef idx="0">
            <a:schemeClr val="accent1"/>
          </a:fillRef>
          <a:effectRef idx="0">
            <a:schemeClr val="accent1"/>
          </a:effectRef>
          <a:fontRef idx="minor">
            <a:schemeClr val="tx1"/>
          </a:fontRef>
        </p:style>
      </p:cxnSp>
      <p:sp>
        <p:nvSpPr>
          <p:cNvPr id="27" name="Slide Number Placeholder 5">
            <a:extLst>
              <a:ext uri="{FF2B5EF4-FFF2-40B4-BE49-F238E27FC236}">
                <a16:creationId xmlns:a16="http://schemas.microsoft.com/office/drawing/2014/main" id="{920F7B99-6DE8-4F59-95D2-587A27CB4EB8}"/>
              </a:ext>
            </a:extLst>
          </p:cNvPr>
          <p:cNvSpPr txBox="1">
            <a:spLocks/>
          </p:cNvSpPr>
          <p:nvPr userDrawn="1"/>
        </p:nvSpPr>
        <p:spPr>
          <a:xfrm>
            <a:off x="23677434" y="12917378"/>
            <a:ext cx="324565" cy="582761"/>
          </a:xfrm>
          <a:prstGeom prst="rect">
            <a:avLst/>
          </a:prstGeom>
        </p:spPr>
        <p:txBody>
          <a:bodyPr vert="horz" wrap="none" lIns="121920" tIns="60960" rIns="121920" bIns="6096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2400" b="1" smtClean="0">
                <a:solidFill>
                  <a:schemeClr val="tx1">
                    <a:lumMod val="90000"/>
                    <a:lumOff val="10000"/>
                  </a:schemeClr>
                </a:solidFill>
                <a:latin typeface="Open Sans Light" panose="020B0306030504020204" pitchFamily="34" charset="0"/>
                <a:ea typeface="Open Sans Light" panose="020B0306030504020204" pitchFamily="34" charset="0"/>
                <a:cs typeface="Open Sans Light" panose="020B0306030504020204" pitchFamily="34" charset="0"/>
              </a:rPr>
              <a:pPr algn="ctr"/>
              <a:t>‹#›</a:t>
            </a:fld>
            <a:endParaRPr lang="en-US" sz="1400" b="1">
              <a:solidFill>
                <a:schemeClr val="tx1">
                  <a:lumMod val="90000"/>
                  <a:lumOff val="10000"/>
                </a:schemeClr>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29" name="Rectangle 28">
            <a:extLst>
              <a:ext uri="{FF2B5EF4-FFF2-40B4-BE49-F238E27FC236}">
                <a16:creationId xmlns:a16="http://schemas.microsoft.com/office/drawing/2014/main" id="{3C0BA415-90EF-494A-98BB-E4776AE09ABA}"/>
              </a:ext>
            </a:extLst>
          </p:cNvPr>
          <p:cNvSpPr/>
          <p:nvPr userDrawn="1"/>
        </p:nvSpPr>
        <p:spPr>
          <a:xfrm>
            <a:off x="19827648" y="455765"/>
            <a:ext cx="3222171" cy="1175657"/>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C0763060-CCE9-4A96-A067-6AC27B7E80B1}"/>
              </a:ext>
            </a:extLst>
          </p:cNvPr>
          <p:cNvSpPr txBox="1"/>
          <p:nvPr userDrawn="1"/>
        </p:nvSpPr>
        <p:spPr>
          <a:xfrm>
            <a:off x="20176937" y="751206"/>
            <a:ext cx="2523593" cy="584775"/>
          </a:xfrm>
          <a:prstGeom prst="rect">
            <a:avLst/>
          </a:prstGeom>
          <a:noFill/>
        </p:spPr>
        <p:txBody>
          <a:bodyPr wrap="square" rtlCol="0">
            <a:spAutoFit/>
          </a:bodyPr>
          <a:lstStyle/>
          <a:p>
            <a:pPr algn="ctr"/>
            <a:r>
              <a:rPr lang="en-US" sz="3200" b="0">
                <a:solidFill>
                  <a:schemeClr val="tx1"/>
                </a:solidFill>
                <a:latin typeface="Open Sans Extrabold" panose="020B0906030804020204" pitchFamily="34" charset="0"/>
                <a:ea typeface="Open Sans Extrabold" panose="020B0906030804020204" pitchFamily="34" charset="0"/>
                <a:cs typeface="Open Sans Extrabold" panose="020B0906030804020204" pitchFamily="34" charset="0"/>
              </a:rPr>
              <a:t>Massive X</a:t>
            </a:r>
          </a:p>
        </p:txBody>
      </p:sp>
      <p:sp>
        <p:nvSpPr>
          <p:cNvPr id="14" name="Picture Placeholder 13">
            <a:extLst>
              <a:ext uri="{FF2B5EF4-FFF2-40B4-BE49-F238E27FC236}">
                <a16:creationId xmlns:a16="http://schemas.microsoft.com/office/drawing/2014/main" id="{C411318C-4794-4780-B048-65BF2EFB2199}"/>
              </a:ext>
            </a:extLst>
          </p:cNvPr>
          <p:cNvSpPr>
            <a:spLocks noGrp="1"/>
          </p:cNvSpPr>
          <p:nvPr>
            <p:ph type="pic" sz="quarter" idx="12"/>
          </p:nvPr>
        </p:nvSpPr>
        <p:spPr>
          <a:xfrm>
            <a:off x="-2" y="0"/>
            <a:ext cx="12193589" cy="13716000"/>
          </a:xfrm>
          <a:custGeom>
            <a:avLst/>
            <a:gdLst>
              <a:gd name="connsiteX0" fmla="*/ 0 w 12193589"/>
              <a:gd name="connsiteY0" fmla="*/ 0 h 13716000"/>
              <a:gd name="connsiteX1" fmla="*/ 12193589 w 12193589"/>
              <a:gd name="connsiteY1" fmla="*/ 0 h 13716000"/>
              <a:gd name="connsiteX2" fmla="*/ 12193589 w 12193589"/>
              <a:gd name="connsiteY2" fmla="*/ 13716000 h 13716000"/>
              <a:gd name="connsiteX3" fmla="*/ 0 w 12193589"/>
              <a:gd name="connsiteY3" fmla="*/ 13716000 h 13716000"/>
            </a:gdLst>
            <a:ahLst/>
            <a:cxnLst>
              <a:cxn ang="0">
                <a:pos x="connsiteX0" y="connsiteY0"/>
              </a:cxn>
              <a:cxn ang="0">
                <a:pos x="connsiteX1" y="connsiteY1"/>
              </a:cxn>
              <a:cxn ang="0">
                <a:pos x="connsiteX2" y="connsiteY2"/>
              </a:cxn>
              <a:cxn ang="0">
                <a:pos x="connsiteX3" y="connsiteY3"/>
              </a:cxn>
            </a:cxnLst>
            <a:rect l="l" t="t" r="r" b="b"/>
            <a:pathLst>
              <a:path w="12193589" h="13716000">
                <a:moveTo>
                  <a:pt x="0" y="0"/>
                </a:moveTo>
                <a:lnTo>
                  <a:pt x="12193589" y="0"/>
                </a:lnTo>
                <a:lnTo>
                  <a:pt x="12193589" y="13716000"/>
                </a:lnTo>
                <a:lnTo>
                  <a:pt x="0" y="13716000"/>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20" name="Picture Placeholder 19">
            <a:extLst>
              <a:ext uri="{FF2B5EF4-FFF2-40B4-BE49-F238E27FC236}">
                <a16:creationId xmlns:a16="http://schemas.microsoft.com/office/drawing/2014/main" id="{ED062986-BE9C-4DF7-95D3-186FF46BE184}"/>
              </a:ext>
            </a:extLst>
          </p:cNvPr>
          <p:cNvSpPr>
            <a:spLocks noGrp="1"/>
          </p:cNvSpPr>
          <p:nvPr>
            <p:ph type="pic" sz="quarter" idx="13"/>
          </p:nvPr>
        </p:nvSpPr>
        <p:spPr>
          <a:xfrm>
            <a:off x="9014959" y="3679372"/>
            <a:ext cx="6357257" cy="6357257"/>
          </a:xfrm>
          <a:custGeom>
            <a:avLst/>
            <a:gdLst>
              <a:gd name="connsiteX0" fmla="*/ 2180666 w 6357257"/>
              <a:gd name="connsiteY0" fmla="*/ 0 h 6357257"/>
              <a:gd name="connsiteX1" fmla="*/ 4176591 w 6357257"/>
              <a:gd name="connsiteY1" fmla="*/ 0 h 6357257"/>
              <a:gd name="connsiteX2" fmla="*/ 6357257 w 6357257"/>
              <a:gd name="connsiteY2" fmla="*/ 2180666 h 6357257"/>
              <a:gd name="connsiteX3" fmla="*/ 6357257 w 6357257"/>
              <a:gd name="connsiteY3" fmla="*/ 4176591 h 6357257"/>
              <a:gd name="connsiteX4" fmla="*/ 4176591 w 6357257"/>
              <a:gd name="connsiteY4" fmla="*/ 6357257 h 6357257"/>
              <a:gd name="connsiteX5" fmla="*/ 2180666 w 6357257"/>
              <a:gd name="connsiteY5" fmla="*/ 6357257 h 6357257"/>
              <a:gd name="connsiteX6" fmla="*/ 0 w 6357257"/>
              <a:gd name="connsiteY6" fmla="*/ 4176591 h 6357257"/>
              <a:gd name="connsiteX7" fmla="*/ 0 w 6357257"/>
              <a:gd name="connsiteY7" fmla="*/ 2180666 h 6357257"/>
              <a:gd name="connsiteX8" fmla="*/ 2180666 w 6357257"/>
              <a:gd name="connsiteY8" fmla="*/ 0 h 6357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7257" h="6357257">
                <a:moveTo>
                  <a:pt x="2180666" y="0"/>
                </a:moveTo>
                <a:lnTo>
                  <a:pt x="4176591" y="0"/>
                </a:lnTo>
                <a:cubicBezTo>
                  <a:pt x="5380940" y="0"/>
                  <a:pt x="6357257" y="976317"/>
                  <a:pt x="6357257" y="2180666"/>
                </a:cubicBezTo>
                <a:lnTo>
                  <a:pt x="6357257" y="4176591"/>
                </a:lnTo>
                <a:cubicBezTo>
                  <a:pt x="6357257" y="5380940"/>
                  <a:pt x="5380940" y="6357257"/>
                  <a:pt x="4176591" y="6357257"/>
                </a:cubicBezTo>
                <a:lnTo>
                  <a:pt x="2180666" y="6357257"/>
                </a:lnTo>
                <a:cubicBezTo>
                  <a:pt x="976317" y="6357257"/>
                  <a:pt x="0" y="5380940"/>
                  <a:pt x="0" y="4176591"/>
                </a:cubicBezTo>
                <a:lnTo>
                  <a:pt x="0" y="2180666"/>
                </a:lnTo>
                <a:cubicBezTo>
                  <a:pt x="0" y="976317"/>
                  <a:pt x="976317" y="0"/>
                  <a:pt x="2180666"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745445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40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1500" fill="hold"/>
                                        <p:tgtEl>
                                          <p:spTgt spid="20"/>
                                        </p:tgtEl>
                                        <p:attrNameLst>
                                          <p:attrName>ppt_x</p:attrName>
                                        </p:attrNameLst>
                                      </p:cBhvr>
                                      <p:tavLst>
                                        <p:tav tm="0">
                                          <p:val>
                                            <p:strVal val="0-#ppt_w/2"/>
                                          </p:val>
                                        </p:tav>
                                        <p:tav tm="100000">
                                          <p:val>
                                            <p:strVal val="#ppt_x"/>
                                          </p:val>
                                        </p:tav>
                                      </p:tavLst>
                                    </p:anim>
                                    <p:anim calcmode="lin" valueType="num">
                                      <p:cBhvr additive="base">
                                        <p:cTn id="8" dur="1500" fill="hold"/>
                                        <p:tgtEl>
                                          <p:spTgt spid="20"/>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60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1500" fill="hold"/>
                                        <p:tgtEl>
                                          <p:spTgt spid="14"/>
                                        </p:tgtEl>
                                        <p:attrNameLst>
                                          <p:attrName>ppt_x</p:attrName>
                                        </p:attrNameLst>
                                      </p:cBhvr>
                                      <p:tavLst>
                                        <p:tav tm="0">
                                          <p:val>
                                            <p:strVal val="0-#ppt_w/2"/>
                                          </p:val>
                                        </p:tav>
                                        <p:tav tm="100000">
                                          <p:val>
                                            <p:strVal val="#ppt_x"/>
                                          </p:val>
                                        </p:tav>
                                      </p:tavLst>
                                    </p:anim>
                                    <p:anim calcmode="lin" valueType="num">
                                      <p:cBhvr additive="base">
                                        <p:cTn id="12" dur="15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20" grpId="0" animBg="1"/>
    </p:bld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8_Custom Layout">
    <p:spTree>
      <p:nvGrpSpPr>
        <p:cNvPr id="1" name=""/>
        <p:cNvGrpSpPr/>
        <p:nvPr/>
      </p:nvGrpSpPr>
      <p:grpSpPr>
        <a:xfrm>
          <a:off x="0" y="0"/>
          <a:ext cx="0" cy="0"/>
          <a:chOff x="0" y="0"/>
          <a:chExt cx="0" cy="0"/>
        </a:xfrm>
      </p:grpSpPr>
      <p:sp>
        <p:nvSpPr>
          <p:cNvPr id="16" name="Picture Placeholder 18">
            <a:extLst>
              <a:ext uri="{FF2B5EF4-FFF2-40B4-BE49-F238E27FC236}">
                <a16:creationId xmlns:a16="http://schemas.microsoft.com/office/drawing/2014/main" id="{6884AB12-9032-475A-82B0-6E1C4050A8A6}"/>
              </a:ext>
            </a:extLst>
          </p:cNvPr>
          <p:cNvSpPr>
            <a:spLocks noGrp="1"/>
          </p:cNvSpPr>
          <p:nvPr>
            <p:ph type="pic" sz="quarter" idx="12"/>
          </p:nvPr>
        </p:nvSpPr>
        <p:spPr>
          <a:xfrm>
            <a:off x="6669294" y="1331383"/>
            <a:ext cx="11048587" cy="11053233"/>
          </a:xfrm>
          <a:custGeom>
            <a:avLst/>
            <a:gdLst>
              <a:gd name="connsiteX0" fmla="*/ 2834837 w 5669673"/>
              <a:gd name="connsiteY0" fmla="*/ 0 h 5672056"/>
              <a:gd name="connsiteX1" fmla="*/ 4522327 w 5669673"/>
              <a:gd name="connsiteY1" fmla="*/ 698944 h 5672056"/>
              <a:gd name="connsiteX2" fmla="*/ 4971023 w 5669673"/>
              <a:gd name="connsiteY2" fmla="*/ 1147830 h 5672056"/>
              <a:gd name="connsiteX3" fmla="*/ 4971023 w 5669673"/>
              <a:gd name="connsiteY3" fmla="*/ 4524228 h 5672056"/>
              <a:gd name="connsiteX4" fmla="*/ 4522327 w 5669673"/>
              <a:gd name="connsiteY4" fmla="*/ 4973113 h 5672056"/>
              <a:gd name="connsiteX5" fmla="*/ 1147346 w 5669673"/>
              <a:gd name="connsiteY5" fmla="*/ 4973113 h 5672056"/>
              <a:gd name="connsiteX6" fmla="*/ 698650 w 5669673"/>
              <a:gd name="connsiteY6" fmla="*/ 4524228 h 5672056"/>
              <a:gd name="connsiteX7" fmla="*/ 698650 w 5669673"/>
              <a:gd name="connsiteY7" fmla="*/ 1147830 h 5672056"/>
              <a:gd name="connsiteX8" fmla="*/ 1147346 w 5669673"/>
              <a:gd name="connsiteY8" fmla="*/ 698944 h 5672056"/>
              <a:gd name="connsiteX9" fmla="*/ 2834837 w 5669673"/>
              <a:gd name="connsiteY9" fmla="*/ 0 h 5672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69673" h="5672056">
                <a:moveTo>
                  <a:pt x="2834837" y="0"/>
                </a:moveTo>
                <a:cubicBezTo>
                  <a:pt x="3445698" y="0"/>
                  <a:pt x="4056560" y="232981"/>
                  <a:pt x="4522327" y="698944"/>
                </a:cubicBezTo>
                <a:cubicBezTo>
                  <a:pt x="4971023" y="1147830"/>
                  <a:pt x="4971023" y="1147830"/>
                  <a:pt x="4971023" y="1147830"/>
                </a:cubicBezTo>
                <a:cubicBezTo>
                  <a:pt x="5902557" y="2079754"/>
                  <a:pt x="5902557" y="3592303"/>
                  <a:pt x="4971023" y="4524228"/>
                </a:cubicBezTo>
                <a:cubicBezTo>
                  <a:pt x="4522327" y="4973113"/>
                  <a:pt x="4522327" y="4973113"/>
                  <a:pt x="4522327" y="4973113"/>
                </a:cubicBezTo>
                <a:cubicBezTo>
                  <a:pt x="3590793" y="5905038"/>
                  <a:pt x="2078880" y="5905038"/>
                  <a:pt x="1147346" y="4973113"/>
                </a:cubicBezTo>
                <a:cubicBezTo>
                  <a:pt x="698650" y="4524228"/>
                  <a:pt x="698650" y="4524228"/>
                  <a:pt x="698650" y="4524228"/>
                </a:cubicBezTo>
                <a:cubicBezTo>
                  <a:pt x="-232884" y="3592303"/>
                  <a:pt x="-232884" y="2079754"/>
                  <a:pt x="698650" y="1147830"/>
                </a:cubicBezTo>
                <a:cubicBezTo>
                  <a:pt x="1147346" y="698944"/>
                  <a:pt x="1147346" y="698944"/>
                  <a:pt x="1147346" y="698944"/>
                </a:cubicBezTo>
                <a:cubicBezTo>
                  <a:pt x="1613113" y="232981"/>
                  <a:pt x="2223975" y="0"/>
                  <a:pt x="2834837"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2" name="Rectangle 1">
            <a:extLst>
              <a:ext uri="{FF2B5EF4-FFF2-40B4-BE49-F238E27FC236}">
                <a16:creationId xmlns:a16="http://schemas.microsoft.com/office/drawing/2014/main" id="{EED1674B-7819-4290-8EC6-DD14B5462434}"/>
              </a:ext>
            </a:extLst>
          </p:cNvPr>
          <p:cNvSpPr/>
          <p:nvPr userDrawn="1"/>
        </p:nvSpPr>
        <p:spPr>
          <a:xfrm>
            <a:off x="0" y="0"/>
            <a:ext cx="983438" cy="13716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2A7B87B-45E7-4AE7-9E9F-48F570D39556}"/>
              </a:ext>
            </a:extLst>
          </p:cNvPr>
          <p:cNvSpPr/>
          <p:nvPr userDrawn="1"/>
        </p:nvSpPr>
        <p:spPr>
          <a:xfrm>
            <a:off x="23403737" y="0"/>
            <a:ext cx="983438" cy="13716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DE83E7B4-D919-418E-8C79-FE532F656603}"/>
              </a:ext>
            </a:extLst>
          </p:cNvPr>
          <p:cNvCxnSpPr/>
          <p:nvPr userDrawn="1"/>
        </p:nvCxnSpPr>
        <p:spPr>
          <a:xfrm>
            <a:off x="240083" y="304726"/>
            <a:ext cx="476655" cy="0"/>
          </a:xfrm>
          <a:prstGeom prst="line">
            <a:avLst/>
          </a:prstGeom>
          <a:ln w="50800">
            <a:solidFill>
              <a:schemeClr val="tx1">
                <a:alpha val="32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9D18541-68C2-4DF9-AC8A-1ECB0677CF50}"/>
              </a:ext>
            </a:extLst>
          </p:cNvPr>
          <p:cNvCxnSpPr>
            <a:cxnSpLocks/>
          </p:cNvCxnSpPr>
          <p:nvPr userDrawn="1"/>
        </p:nvCxnSpPr>
        <p:spPr>
          <a:xfrm>
            <a:off x="240083" y="455765"/>
            <a:ext cx="203510" cy="0"/>
          </a:xfrm>
          <a:prstGeom prst="line">
            <a:avLst/>
          </a:prstGeom>
          <a:ln w="50800">
            <a:solidFill>
              <a:schemeClr val="tx1">
                <a:alpha val="32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3F6FCAEE-47CD-4C71-94C3-830250430BF7}"/>
              </a:ext>
            </a:extLst>
          </p:cNvPr>
          <p:cNvCxnSpPr>
            <a:cxnSpLocks/>
          </p:cNvCxnSpPr>
          <p:nvPr userDrawn="1"/>
        </p:nvCxnSpPr>
        <p:spPr>
          <a:xfrm>
            <a:off x="240083" y="606804"/>
            <a:ext cx="362713" cy="0"/>
          </a:xfrm>
          <a:prstGeom prst="line">
            <a:avLst/>
          </a:prstGeom>
          <a:ln w="50800">
            <a:solidFill>
              <a:schemeClr val="tx1">
                <a:alpha val="32000"/>
              </a:schemeClr>
            </a:solidFill>
          </a:ln>
        </p:spPr>
        <p:style>
          <a:lnRef idx="1">
            <a:schemeClr val="accent1"/>
          </a:lnRef>
          <a:fillRef idx="0">
            <a:schemeClr val="accent1"/>
          </a:fillRef>
          <a:effectRef idx="0">
            <a:schemeClr val="accent1"/>
          </a:effectRef>
          <a:fontRef idx="minor">
            <a:schemeClr val="tx1"/>
          </a:fontRef>
        </p:style>
      </p:cxnSp>
      <p:sp>
        <p:nvSpPr>
          <p:cNvPr id="27" name="Slide Number Placeholder 5">
            <a:extLst>
              <a:ext uri="{FF2B5EF4-FFF2-40B4-BE49-F238E27FC236}">
                <a16:creationId xmlns:a16="http://schemas.microsoft.com/office/drawing/2014/main" id="{920F7B99-6DE8-4F59-95D2-587A27CB4EB8}"/>
              </a:ext>
            </a:extLst>
          </p:cNvPr>
          <p:cNvSpPr txBox="1">
            <a:spLocks/>
          </p:cNvSpPr>
          <p:nvPr userDrawn="1"/>
        </p:nvSpPr>
        <p:spPr>
          <a:xfrm>
            <a:off x="329437" y="12917378"/>
            <a:ext cx="324565" cy="582761"/>
          </a:xfrm>
          <a:prstGeom prst="rect">
            <a:avLst/>
          </a:prstGeom>
        </p:spPr>
        <p:txBody>
          <a:bodyPr vert="horz" wrap="none" lIns="121920" tIns="60960" rIns="121920" bIns="6096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2400" b="1" smtClean="0">
                <a:solidFill>
                  <a:schemeClr val="tx1">
                    <a:lumMod val="90000"/>
                    <a:lumOff val="10000"/>
                  </a:schemeClr>
                </a:solidFill>
                <a:latin typeface="Open Sans Light" panose="020B0306030504020204" pitchFamily="34" charset="0"/>
                <a:ea typeface="Open Sans Light" panose="020B0306030504020204" pitchFamily="34" charset="0"/>
                <a:cs typeface="Open Sans Light" panose="020B0306030504020204" pitchFamily="34" charset="0"/>
              </a:rPr>
              <a:pPr algn="ctr"/>
              <a:t>‹#›</a:t>
            </a:fld>
            <a:endParaRPr lang="en-US" sz="1400" b="1">
              <a:solidFill>
                <a:schemeClr val="tx1">
                  <a:lumMod val="90000"/>
                  <a:lumOff val="10000"/>
                </a:schemeClr>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29" name="Rectangle: Rounded Corners 28">
            <a:extLst>
              <a:ext uri="{FF2B5EF4-FFF2-40B4-BE49-F238E27FC236}">
                <a16:creationId xmlns:a16="http://schemas.microsoft.com/office/drawing/2014/main" id="{3C0BA415-90EF-494A-98BB-E4776AE09ABA}"/>
              </a:ext>
            </a:extLst>
          </p:cNvPr>
          <p:cNvSpPr/>
          <p:nvPr userDrawn="1"/>
        </p:nvSpPr>
        <p:spPr>
          <a:xfrm>
            <a:off x="1454245" y="455765"/>
            <a:ext cx="3222171" cy="1175657"/>
          </a:xfrm>
          <a:prstGeom prst="roundRect">
            <a:avLst>
              <a:gd name="adj" fmla="val 50000"/>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C0763060-CCE9-4A96-A067-6AC27B7E80B1}"/>
              </a:ext>
            </a:extLst>
          </p:cNvPr>
          <p:cNvSpPr txBox="1"/>
          <p:nvPr userDrawn="1"/>
        </p:nvSpPr>
        <p:spPr>
          <a:xfrm>
            <a:off x="1803534" y="751206"/>
            <a:ext cx="2523593" cy="584775"/>
          </a:xfrm>
          <a:prstGeom prst="rect">
            <a:avLst/>
          </a:prstGeom>
          <a:noFill/>
        </p:spPr>
        <p:txBody>
          <a:bodyPr wrap="square" rtlCol="0">
            <a:spAutoFit/>
          </a:bodyPr>
          <a:lstStyle/>
          <a:p>
            <a:pPr algn="ctr"/>
            <a:r>
              <a:rPr lang="en-US" sz="3200" b="0">
                <a:solidFill>
                  <a:schemeClr val="tx1"/>
                </a:solidFill>
                <a:latin typeface="Open Sans Extrabold" panose="020B0906030804020204" pitchFamily="34" charset="0"/>
                <a:ea typeface="Open Sans Extrabold" panose="020B0906030804020204" pitchFamily="34" charset="0"/>
                <a:cs typeface="Open Sans Extrabold" panose="020B0906030804020204" pitchFamily="34" charset="0"/>
              </a:rPr>
              <a:t>Massive X</a:t>
            </a:r>
          </a:p>
        </p:txBody>
      </p:sp>
      <p:sp>
        <p:nvSpPr>
          <p:cNvPr id="20" name="Picture Placeholder 19">
            <a:extLst>
              <a:ext uri="{FF2B5EF4-FFF2-40B4-BE49-F238E27FC236}">
                <a16:creationId xmlns:a16="http://schemas.microsoft.com/office/drawing/2014/main" id="{ED062986-BE9C-4DF7-95D3-186FF46BE184}"/>
              </a:ext>
            </a:extLst>
          </p:cNvPr>
          <p:cNvSpPr>
            <a:spLocks noGrp="1"/>
          </p:cNvSpPr>
          <p:nvPr>
            <p:ph type="pic" sz="quarter" idx="13"/>
          </p:nvPr>
        </p:nvSpPr>
        <p:spPr>
          <a:xfrm flipV="1">
            <a:off x="9014959" y="3679372"/>
            <a:ext cx="6357257" cy="6357257"/>
          </a:xfrm>
          <a:custGeom>
            <a:avLst/>
            <a:gdLst>
              <a:gd name="connsiteX0" fmla="*/ 2180666 w 6357257"/>
              <a:gd name="connsiteY0" fmla="*/ 0 h 6357257"/>
              <a:gd name="connsiteX1" fmla="*/ 4176591 w 6357257"/>
              <a:gd name="connsiteY1" fmla="*/ 0 h 6357257"/>
              <a:gd name="connsiteX2" fmla="*/ 6357257 w 6357257"/>
              <a:gd name="connsiteY2" fmla="*/ 2180666 h 6357257"/>
              <a:gd name="connsiteX3" fmla="*/ 6357257 w 6357257"/>
              <a:gd name="connsiteY3" fmla="*/ 4176591 h 6357257"/>
              <a:gd name="connsiteX4" fmla="*/ 4176591 w 6357257"/>
              <a:gd name="connsiteY4" fmla="*/ 6357257 h 6357257"/>
              <a:gd name="connsiteX5" fmla="*/ 2180666 w 6357257"/>
              <a:gd name="connsiteY5" fmla="*/ 6357257 h 6357257"/>
              <a:gd name="connsiteX6" fmla="*/ 0 w 6357257"/>
              <a:gd name="connsiteY6" fmla="*/ 4176591 h 6357257"/>
              <a:gd name="connsiteX7" fmla="*/ 0 w 6357257"/>
              <a:gd name="connsiteY7" fmla="*/ 2180666 h 6357257"/>
              <a:gd name="connsiteX8" fmla="*/ 2180666 w 6357257"/>
              <a:gd name="connsiteY8" fmla="*/ 0 h 6357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7257" h="6357257">
                <a:moveTo>
                  <a:pt x="2180666" y="0"/>
                </a:moveTo>
                <a:lnTo>
                  <a:pt x="4176591" y="0"/>
                </a:lnTo>
                <a:cubicBezTo>
                  <a:pt x="5380940" y="0"/>
                  <a:pt x="6357257" y="976317"/>
                  <a:pt x="6357257" y="2180666"/>
                </a:cubicBezTo>
                <a:lnTo>
                  <a:pt x="6357257" y="4176591"/>
                </a:lnTo>
                <a:cubicBezTo>
                  <a:pt x="6357257" y="5380940"/>
                  <a:pt x="5380940" y="6357257"/>
                  <a:pt x="4176591" y="6357257"/>
                </a:cubicBezTo>
                <a:lnTo>
                  <a:pt x="2180666" y="6357257"/>
                </a:lnTo>
                <a:cubicBezTo>
                  <a:pt x="976317" y="6357257"/>
                  <a:pt x="0" y="5380940"/>
                  <a:pt x="0" y="4176591"/>
                </a:cubicBezTo>
                <a:lnTo>
                  <a:pt x="0" y="2180666"/>
                </a:lnTo>
                <a:cubicBezTo>
                  <a:pt x="0" y="976317"/>
                  <a:pt x="976317" y="0"/>
                  <a:pt x="2180666"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347220991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4_Custom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ED1674B-7819-4290-8EC6-DD14B5462434}"/>
              </a:ext>
            </a:extLst>
          </p:cNvPr>
          <p:cNvSpPr/>
          <p:nvPr userDrawn="1"/>
        </p:nvSpPr>
        <p:spPr>
          <a:xfrm>
            <a:off x="0" y="0"/>
            <a:ext cx="983438" cy="13716000"/>
          </a:xfrm>
          <a:prstGeom prst="rect">
            <a:avLst/>
          </a:prstGeom>
          <a:solidFill>
            <a:srgbClr val="FFFFFF"/>
          </a:solidFill>
          <a:ln>
            <a:noFill/>
          </a:ln>
          <a:effectLst>
            <a:outerShdw blurRad="952500" dist="215900" algn="l" rotWithShape="0">
              <a:schemeClr val="accent1">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862FAAB3-2BD3-4B4B-8F68-CA607194A7CD}"/>
              </a:ext>
            </a:extLst>
          </p:cNvPr>
          <p:cNvSpPr txBox="1"/>
          <p:nvPr userDrawn="1"/>
        </p:nvSpPr>
        <p:spPr>
          <a:xfrm rot="16200000">
            <a:off x="-770077" y="11875706"/>
            <a:ext cx="2523593" cy="584775"/>
          </a:xfrm>
          <a:prstGeom prst="rect">
            <a:avLst/>
          </a:prstGeom>
          <a:noFill/>
        </p:spPr>
        <p:txBody>
          <a:bodyPr wrap="square" rtlCol="0">
            <a:spAutoFit/>
          </a:bodyPr>
          <a:lstStyle/>
          <a:p>
            <a:pPr algn="l"/>
            <a:r>
              <a:rPr lang="en-US" sz="3200" b="0">
                <a:solidFill>
                  <a:schemeClr val="accent1"/>
                </a:solidFill>
                <a:latin typeface="Open Sans Extrabold" panose="020B0906030804020204" pitchFamily="34" charset="0"/>
                <a:ea typeface="Open Sans Extrabold" panose="020B0906030804020204" pitchFamily="34" charset="0"/>
                <a:cs typeface="Open Sans Extrabold" panose="020B0906030804020204" pitchFamily="34" charset="0"/>
              </a:rPr>
              <a:t>Massive X</a:t>
            </a:r>
          </a:p>
        </p:txBody>
      </p:sp>
      <p:sp>
        <p:nvSpPr>
          <p:cNvPr id="4" name="Slide Number Placeholder 5">
            <a:extLst>
              <a:ext uri="{FF2B5EF4-FFF2-40B4-BE49-F238E27FC236}">
                <a16:creationId xmlns:a16="http://schemas.microsoft.com/office/drawing/2014/main" id="{EE3CA0C5-696B-4035-8328-04E507A14E6E}"/>
              </a:ext>
            </a:extLst>
          </p:cNvPr>
          <p:cNvSpPr txBox="1">
            <a:spLocks/>
          </p:cNvSpPr>
          <p:nvPr userDrawn="1"/>
        </p:nvSpPr>
        <p:spPr>
          <a:xfrm>
            <a:off x="329437" y="6566619"/>
            <a:ext cx="324565" cy="582761"/>
          </a:xfrm>
          <a:prstGeom prst="rect">
            <a:avLst/>
          </a:prstGeom>
        </p:spPr>
        <p:txBody>
          <a:bodyPr vert="horz" wrap="none" lIns="121920" tIns="60960" rIns="121920" bIns="6096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2400" b="1" smtClean="0">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rPr>
              <a:pPr algn="ctr"/>
              <a:t>‹#›</a:t>
            </a:fld>
            <a:endParaRPr lang="en-US" sz="1400" b="1">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endParaRPr>
          </a:p>
        </p:txBody>
      </p:sp>
      <p:cxnSp>
        <p:nvCxnSpPr>
          <p:cNvPr id="5" name="Straight Connector 4">
            <a:extLst>
              <a:ext uri="{FF2B5EF4-FFF2-40B4-BE49-F238E27FC236}">
                <a16:creationId xmlns:a16="http://schemas.microsoft.com/office/drawing/2014/main" id="{504B40BC-21B9-4D12-8535-D9C29D99F968}"/>
              </a:ext>
            </a:extLst>
          </p:cNvPr>
          <p:cNvCxnSpPr/>
          <p:nvPr userDrawn="1"/>
        </p:nvCxnSpPr>
        <p:spPr>
          <a:xfrm>
            <a:off x="240083" y="446240"/>
            <a:ext cx="476655"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65B6781-0284-4FF4-9C39-1E697832CCB5}"/>
              </a:ext>
            </a:extLst>
          </p:cNvPr>
          <p:cNvCxnSpPr>
            <a:cxnSpLocks/>
          </p:cNvCxnSpPr>
          <p:nvPr userDrawn="1"/>
        </p:nvCxnSpPr>
        <p:spPr>
          <a:xfrm>
            <a:off x="240083" y="538088"/>
            <a:ext cx="203510"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FE7EC0D-F0F0-4288-868F-D1A462C8D492}"/>
              </a:ext>
            </a:extLst>
          </p:cNvPr>
          <p:cNvCxnSpPr>
            <a:cxnSpLocks/>
          </p:cNvCxnSpPr>
          <p:nvPr userDrawn="1"/>
        </p:nvCxnSpPr>
        <p:spPr>
          <a:xfrm>
            <a:off x="240083" y="629936"/>
            <a:ext cx="362713"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29CC7530-A671-4661-A267-47CAC7E2FF44}"/>
              </a:ext>
            </a:extLst>
          </p:cNvPr>
          <p:cNvGrpSpPr/>
          <p:nvPr userDrawn="1"/>
        </p:nvGrpSpPr>
        <p:grpSpPr>
          <a:xfrm>
            <a:off x="232186" y="1356954"/>
            <a:ext cx="492444" cy="1732470"/>
            <a:chOff x="232186" y="1356954"/>
            <a:chExt cx="492444" cy="1732470"/>
          </a:xfrm>
        </p:grpSpPr>
        <p:sp>
          <p:nvSpPr>
            <p:cNvPr id="9" name="Rectangle 8">
              <a:extLst>
                <a:ext uri="{FF2B5EF4-FFF2-40B4-BE49-F238E27FC236}">
                  <a16:creationId xmlns:a16="http://schemas.microsoft.com/office/drawing/2014/main" id="{BC58E2E0-3292-4E74-A22D-947EED6AA7AC}"/>
                </a:ext>
              </a:extLst>
            </p:cNvPr>
            <p:cNvSpPr/>
            <p:nvPr userDrawn="1"/>
          </p:nvSpPr>
          <p:spPr>
            <a:xfrm>
              <a:off x="232186" y="1992356"/>
              <a:ext cx="492443" cy="461665"/>
            </a:xfrm>
            <a:prstGeom prst="rect">
              <a:avLst/>
            </a:prstGeom>
          </p:spPr>
          <p:txBody>
            <a:bodyPr wrap="none" anchor="ctr">
              <a:spAutoFit/>
            </a:bodyPr>
            <a:lstStyle/>
            <a:p>
              <a:pPr algn="ctr"/>
              <a:r>
                <a:rPr lang="en-US" sz="2400">
                  <a:solidFill>
                    <a:srgbClr val="314792">
                      <a:alpha val="49000"/>
                    </a:srgbClr>
                  </a:solidFill>
                  <a:latin typeface="Designball-Social-01" pitchFamily="2" charset="0"/>
                </a:rPr>
                <a:t>b</a:t>
              </a:r>
            </a:p>
          </p:txBody>
        </p:sp>
        <p:sp>
          <p:nvSpPr>
            <p:cNvPr id="10" name="Rectangle 9">
              <a:extLst>
                <a:ext uri="{FF2B5EF4-FFF2-40B4-BE49-F238E27FC236}">
                  <a16:creationId xmlns:a16="http://schemas.microsoft.com/office/drawing/2014/main" id="{9204B764-23BF-41EC-BF35-4E759ABDC120}"/>
                </a:ext>
              </a:extLst>
            </p:cNvPr>
            <p:cNvSpPr/>
            <p:nvPr userDrawn="1"/>
          </p:nvSpPr>
          <p:spPr>
            <a:xfrm>
              <a:off x="232186" y="1356954"/>
              <a:ext cx="492443" cy="461665"/>
            </a:xfrm>
            <a:prstGeom prst="rect">
              <a:avLst/>
            </a:prstGeom>
          </p:spPr>
          <p:txBody>
            <a:bodyPr wrap="none" anchor="ctr">
              <a:spAutoFit/>
            </a:bodyPr>
            <a:lstStyle/>
            <a:p>
              <a:pPr algn="ctr"/>
              <a:r>
                <a:rPr lang="en-US" sz="2400">
                  <a:solidFill>
                    <a:srgbClr val="314792">
                      <a:alpha val="49000"/>
                    </a:srgbClr>
                  </a:solidFill>
                  <a:latin typeface="Designball-Social-01" pitchFamily="2" charset="0"/>
                </a:rPr>
                <a:t>C</a:t>
              </a:r>
            </a:p>
          </p:txBody>
        </p:sp>
        <p:sp>
          <p:nvSpPr>
            <p:cNvPr id="11" name="Rectangle 10">
              <a:extLst>
                <a:ext uri="{FF2B5EF4-FFF2-40B4-BE49-F238E27FC236}">
                  <a16:creationId xmlns:a16="http://schemas.microsoft.com/office/drawing/2014/main" id="{D900F3B3-A1A6-4A4A-9768-B08A60BCF080}"/>
                </a:ext>
              </a:extLst>
            </p:cNvPr>
            <p:cNvSpPr/>
            <p:nvPr userDrawn="1"/>
          </p:nvSpPr>
          <p:spPr>
            <a:xfrm>
              <a:off x="232187" y="2627759"/>
              <a:ext cx="492443" cy="461665"/>
            </a:xfrm>
            <a:prstGeom prst="rect">
              <a:avLst/>
            </a:prstGeom>
          </p:spPr>
          <p:txBody>
            <a:bodyPr wrap="none" anchor="ctr">
              <a:spAutoFit/>
            </a:bodyPr>
            <a:lstStyle/>
            <a:p>
              <a:pPr algn="ctr"/>
              <a:r>
                <a:rPr lang="en-US" sz="2400">
                  <a:solidFill>
                    <a:srgbClr val="314792">
                      <a:alpha val="49000"/>
                    </a:srgbClr>
                  </a:solidFill>
                  <a:latin typeface="Designball-Social-01" pitchFamily="2" charset="0"/>
                </a:rPr>
                <a:t>c</a:t>
              </a:r>
            </a:p>
          </p:txBody>
        </p:sp>
        <p:sp>
          <p:nvSpPr>
            <p:cNvPr id="12" name="Rectangle 11">
              <a:hlinkClick r:id="rId2"/>
              <a:extLst>
                <a:ext uri="{FF2B5EF4-FFF2-40B4-BE49-F238E27FC236}">
                  <a16:creationId xmlns:a16="http://schemas.microsoft.com/office/drawing/2014/main" id="{C1510384-2C3D-4EBE-BD59-99BB4F7B1D95}"/>
                </a:ext>
              </a:extLst>
            </p:cNvPr>
            <p:cNvSpPr/>
            <p:nvPr userDrawn="1"/>
          </p:nvSpPr>
          <p:spPr>
            <a:xfrm>
              <a:off x="311927" y="200584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314792">
                    <a:alpha val="49000"/>
                  </a:srgbClr>
                </a:solidFill>
              </a:endParaRPr>
            </a:p>
          </p:txBody>
        </p:sp>
        <p:sp>
          <p:nvSpPr>
            <p:cNvPr id="13" name="Rectangle 12">
              <a:hlinkClick r:id="rId3"/>
              <a:extLst>
                <a:ext uri="{FF2B5EF4-FFF2-40B4-BE49-F238E27FC236}">
                  <a16:creationId xmlns:a16="http://schemas.microsoft.com/office/drawing/2014/main" id="{E820DE5E-C61D-42D9-9F6F-1E352E9F4232}"/>
                </a:ext>
              </a:extLst>
            </p:cNvPr>
            <p:cNvSpPr/>
            <p:nvPr userDrawn="1"/>
          </p:nvSpPr>
          <p:spPr>
            <a:xfrm>
              <a:off x="311927" y="137507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314792">
                    <a:alpha val="49000"/>
                  </a:srgbClr>
                </a:solidFill>
              </a:endParaRPr>
            </a:p>
          </p:txBody>
        </p:sp>
        <p:sp>
          <p:nvSpPr>
            <p:cNvPr id="14" name="Rectangle 13">
              <a:hlinkClick r:id="rId4"/>
              <a:extLst>
                <a:ext uri="{FF2B5EF4-FFF2-40B4-BE49-F238E27FC236}">
                  <a16:creationId xmlns:a16="http://schemas.microsoft.com/office/drawing/2014/main" id="{D6187E50-754A-44EE-BA02-05EBB604955C}"/>
                </a:ext>
              </a:extLst>
            </p:cNvPr>
            <p:cNvSpPr/>
            <p:nvPr userDrawn="1"/>
          </p:nvSpPr>
          <p:spPr>
            <a:xfrm>
              <a:off x="311927" y="2636618"/>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314792">
                    <a:alpha val="49000"/>
                  </a:srgbClr>
                </a:solidFill>
              </a:endParaRPr>
            </a:p>
          </p:txBody>
        </p:sp>
      </p:grpSp>
      <p:cxnSp>
        <p:nvCxnSpPr>
          <p:cNvPr id="16" name="Straight Connector 15">
            <a:extLst>
              <a:ext uri="{FF2B5EF4-FFF2-40B4-BE49-F238E27FC236}">
                <a16:creationId xmlns:a16="http://schemas.microsoft.com/office/drawing/2014/main" id="{19D26279-CF3F-44FD-A4E8-B89D5F761927}"/>
              </a:ext>
            </a:extLst>
          </p:cNvPr>
          <p:cNvCxnSpPr/>
          <p:nvPr userDrawn="1"/>
        </p:nvCxnSpPr>
        <p:spPr>
          <a:xfrm>
            <a:off x="983438" y="0"/>
            <a:ext cx="0" cy="13716000"/>
          </a:xfrm>
          <a:prstGeom prst="line">
            <a:avLst/>
          </a:prstGeom>
          <a:ln w="25400">
            <a:solidFill>
              <a:srgbClr val="EBECF1"/>
            </a:solidFill>
          </a:ln>
        </p:spPr>
        <p:style>
          <a:lnRef idx="1">
            <a:schemeClr val="accent1"/>
          </a:lnRef>
          <a:fillRef idx="0">
            <a:schemeClr val="accent1"/>
          </a:fillRef>
          <a:effectRef idx="0">
            <a:schemeClr val="accent1"/>
          </a:effectRef>
          <a:fontRef idx="minor">
            <a:schemeClr val="tx1"/>
          </a:fontRef>
        </p:style>
      </p:cxnSp>
      <p:sp>
        <p:nvSpPr>
          <p:cNvPr id="23" name="Picture Placeholder 22">
            <a:extLst>
              <a:ext uri="{FF2B5EF4-FFF2-40B4-BE49-F238E27FC236}">
                <a16:creationId xmlns:a16="http://schemas.microsoft.com/office/drawing/2014/main" id="{AEA7C05D-F1DC-463F-989D-14FCC661B2EC}"/>
              </a:ext>
            </a:extLst>
          </p:cNvPr>
          <p:cNvSpPr>
            <a:spLocks noGrp="1"/>
          </p:cNvSpPr>
          <p:nvPr>
            <p:ph type="pic" sz="quarter" idx="12"/>
          </p:nvPr>
        </p:nvSpPr>
        <p:spPr>
          <a:xfrm>
            <a:off x="7551942" y="1775076"/>
            <a:ext cx="3348002" cy="3349409"/>
          </a:xfrm>
          <a:custGeom>
            <a:avLst/>
            <a:gdLst>
              <a:gd name="connsiteX0" fmla="*/ 1674001 w 3348002"/>
              <a:gd name="connsiteY0" fmla="*/ 0 h 3349409"/>
              <a:gd name="connsiteX1" fmla="*/ 2670482 w 3348002"/>
              <a:gd name="connsiteY1" fmla="*/ 412733 h 3349409"/>
              <a:gd name="connsiteX2" fmla="*/ 2935442 w 3348002"/>
              <a:gd name="connsiteY2" fmla="*/ 677805 h 3349409"/>
              <a:gd name="connsiteX3" fmla="*/ 2935442 w 3348002"/>
              <a:gd name="connsiteY3" fmla="*/ 2671604 h 3349409"/>
              <a:gd name="connsiteX4" fmla="*/ 2670482 w 3348002"/>
              <a:gd name="connsiteY4" fmla="*/ 2936676 h 3349409"/>
              <a:gd name="connsiteX5" fmla="*/ 677520 w 3348002"/>
              <a:gd name="connsiteY5" fmla="*/ 2936676 h 3349409"/>
              <a:gd name="connsiteX6" fmla="*/ 412560 w 3348002"/>
              <a:gd name="connsiteY6" fmla="*/ 2671604 h 3349409"/>
              <a:gd name="connsiteX7" fmla="*/ 412560 w 3348002"/>
              <a:gd name="connsiteY7" fmla="*/ 677805 h 3349409"/>
              <a:gd name="connsiteX8" fmla="*/ 677520 w 3348002"/>
              <a:gd name="connsiteY8" fmla="*/ 412733 h 3349409"/>
              <a:gd name="connsiteX9" fmla="*/ 1674001 w 3348002"/>
              <a:gd name="connsiteY9" fmla="*/ 0 h 3349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48002" h="3349409">
                <a:moveTo>
                  <a:pt x="1674001" y="0"/>
                </a:moveTo>
                <a:cubicBezTo>
                  <a:pt x="2034722" y="0"/>
                  <a:pt x="2395442" y="137578"/>
                  <a:pt x="2670482" y="412733"/>
                </a:cubicBezTo>
                <a:cubicBezTo>
                  <a:pt x="2935442" y="677805"/>
                  <a:pt x="2935442" y="677805"/>
                  <a:pt x="2935442" y="677805"/>
                </a:cubicBezTo>
                <a:cubicBezTo>
                  <a:pt x="3485523" y="1228117"/>
                  <a:pt x="3485523" y="2121293"/>
                  <a:pt x="2935442" y="2671604"/>
                </a:cubicBezTo>
                <a:cubicBezTo>
                  <a:pt x="2670482" y="2936676"/>
                  <a:pt x="2670482" y="2936676"/>
                  <a:pt x="2670482" y="2936676"/>
                </a:cubicBezTo>
                <a:cubicBezTo>
                  <a:pt x="2120402" y="3486987"/>
                  <a:pt x="1227600" y="3486987"/>
                  <a:pt x="677520" y="2936676"/>
                </a:cubicBezTo>
                <a:cubicBezTo>
                  <a:pt x="412560" y="2671604"/>
                  <a:pt x="412560" y="2671604"/>
                  <a:pt x="412560" y="2671604"/>
                </a:cubicBezTo>
                <a:cubicBezTo>
                  <a:pt x="-137521" y="2121293"/>
                  <a:pt x="-137521" y="1228117"/>
                  <a:pt x="412560" y="677805"/>
                </a:cubicBezTo>
                <a:cubicBezTo>
                  <a:pt x="677520" y="412733"/>
                  <a:pt x="677520" y="412733"/>
                  <a:pt x="677520" y="412733"/>
                </a:cubicBezTo>
                <a:cubicBezTo>
                  <a:pt x="952560" y="137578"/>
                  <a:pt x="1313281" y="0"/>
                  <a:pt x="1674001"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24" name="Picture Placeholder 23">
            <a:extLst>
              <a:ext uri="{FF2B5EF4-FFF2-40B4-BE49-F238E27FC236}">
                <a16:creationId xmlns:a16="http://schemas.microsoft.com/office/drawing/2014/main" id="{9DD218A9-C81F-4FF9-AF7E-D26C0FC9788B}"/>
              </a:ext>
            </a:extLst>
          </p:cNvPr>
          <p:cNvSpPr>
            <a:spLocks noGrp="1"/>
          </p:cNvSpPr>
          <p:nvPr>
            <p:ph type="pic" sz="quarter" idx="13"/>
          </p:nvPr>
        </p:nvSpPr>
        <p:spPr>
          <a:xfrm>
            <a:off x="12880401" y="5183295"/>
            <a:ext cx="3348003" cy="3349409"/>
          </a:xfrm>
          <a:custGeom>
            <a:avLst/>
            <a:gdLst>
              <a:gd name="connsiteX0" fmla="*/ 1674001 w 3348003"/>
              <a:gd name="connsiteY0" fmla="*/ 0 h 3349409"/>
              <a:gd name="connsiteX1" fmla="*/ 2670482 w 3348003"/>
              <a:gd name="connsiteY1" fmla="*/ 412734 h 3349409"/>
              <a:gd name="connsiteX2" fmla="*/ 2935443 w 3348003"/>
              <a:gd name="connsiteY2" fmla="*/ 677805 h 3349409"/>
              <a:gd name="connsiteX3" fmla="*/ 2935443 w 3348003"/>
              <a:gd name="connsiteY3" fmla="*/ 2671604 h 3349409"/>
              <a:gd name="connsiteX4" fmla="*/ 2670482 w 3348003"/>
              <a:gd name="connsiteY4" fmla="*/ 2936676 h 3349409"/>
              <a:gd name="connsiteX5" fmla="*/ 677520 w 3348003"/>
              <a:gd name="connsiteY5" fmla="*/ 2936676 h 3349409"/>
              <a:gd name="connsiteX6" fmla="*/ 412560 w 3348003"/>
              <a:gd name="connsiteY6" fmla="*/ 2671604 h 3349409"/>
              <a:gd name="connsiteX7" fmla="*/ 412560 w 3348003"/>
              <a:gd name="connsiteY7" fmla="*/ 677805 h 3349409"/>
              <a:gd name="connsiteX8" fmla="*/ 677520 w 3348003"/>
              <a:gd name="connsiteY8" fmla="*/ 412734 h 3349409"/>
              <a:gd name="connsiteX9" fmla="*/ 1674001 w 3348003"/>
              <a:gd name="connsiteY9" fmla="*/ 0 h 3349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48003" h="3349409">
                <a:moveTo>
                  <a:pt x="1674001" y="0"/>
                </a:moveTo>
                <a:cubicBezTo>
                  <a:pt x="2034721" y="0"/>
                  <a:pt x="2395441" y="137578"/>
                  <a:pt x="2670482" y="412734"/>
                </a:cubicBezTo>
                <a:cubicBezTo>
                  <a:pt x="2935443" y="677805"/>
                  <a:pt x="2935443" y="677805"/>
                  <a:pt x="2935443" y="677805"/>
                </a:cubicBezTo>
                <a:cubicBezTo>
                  <a:pt x="3485523" y="1228117"/>
                  <a:pt x="3485523" y="2121293"/>
                  <a:pt x="2935443" y="2671604"/>
                </a:cubicBezTo>
                <a:cubicBezTo>
                  <a:pt x="2670482" y="2936676"/>
                  <a:pt x="2670482" y="2936676"/>
                  <a:pt x="2670482" y="2936676"/>
                </a:cubicBezTo>
                <a:cubicBezTo>
                  <a:pt x="2120401" y="3486987"/>
                  <a:pt x="1227601" y="3486987"/>
                  <a:pt x="677520" y="2936676"/>
                </a:cubicBezTo>
                <a:cubicBezTo>
                  <a:pt x="412560" y="2671604"/>
                  <a:pt x="412560" y="2671604"/>
                  <a:pt x="412560" y="2671604"/>
                </a:cubicBezTo>
                <a:cubicBezTo>
                  <a:pt x="-137521" y="2121293"/>
                  <a:pt x="-137521" y="1228117"/>
                  <a:pt x="412560" y="677805"/>
                </a:cubicBezTo>
                <a:cubicBezTo>
                  <a:pt x="677520" y="412734"/>
                  <a:pt x="677520" y="412734"/>
                  <a:pt x="677520" y="412734"/>
                </a:cubicBezTo>
                <a:cubicBezTo>
                  <a:pt x="952561" y="137578"/>
                  <a:pt x="1313281" y="0"/>
                  <a:pt x="1674001"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25" name="Picture Placeholder 24">
            <a:extLst>
              <a:ext uri="{FF2B5EF4-FFF2-40B4-BE49-F238E27FC236}">
                <a16:creationId xmlns:a16="http://schemas.microsoft.com/office/drawing/2014/main" id="{B8B8A224-37B6-49F3-9AEA-36A5E3325DFC}"/>
              </a:ext>
            </a:extLst>
          </p:cNvPr>
          <p:cNvSpPr>
            <a:spLocks noGrp="1"/>
          </p:cNvSpPr>
          <p:nvPr>
            <p:ph type="pic" sz="quarter" idx="14"/>
          </p:nvPr>
        </p:nvSpPr>
        <p:spPr>
          <a:xfrm>
            <a:off x="8408153" y="9238413"/>
            <a:ext cx="3348003" cy="3349409"/>
          </a:xfrm>
          <a:custGeom>
            <a:avLst/>
            <a:gdLst>
              <a:gd name="connsiteX0" fmla="*/ 1674001 w 3348003"/>
              <a:gd name="connsiteY0" fmla="*/ 0 h 3349409"/>
              <a:gd name="connsiteX1" fmla="*/ 2670482 w 3348003"/>
              <a:gd name="connsiteY1" fmla="*/ 412734 h 3349409"/>
              <a:gd name="connsiteX2" fmla="*/ 2935443 w 3348003"/>
              <a:gd name="connsiteY2" fmla="*/ 677805 h 3349409"/>
              <a:gd name="connsiteX3" fmla="*/ 2935443 w 3348003"/>
              <a:gd name="connsiteY3" fmla="*/ 2671604 h 3349409"/>
              <a:gd name="connsiteX4" fmla="*/ 2670482 w 3348003"/>
              <a:gd name="connsiteY4" fmla="*/ 2936675 h 3349409"/>
              <a:gd name="connsiteX5" fmla="*/ 677520 w 3348003"/>
              <a:gd name="connsiteY5" fmla="*/ 2936675 h 3349409"/>
              <a:gd name="connsiteX6" fmla="*/ 412560 w 3348003"/>
              <a:gd name="connsiteY6" fmla="*/ 2671604 h 3349409"/>
              <a:gd name="connsiteX7" fmla="*/ 412560 w 3348003"/>
              <a:gd name="connsiteY7" fmla="*/ 677805 h 3349409"/>
              <a:gd name="connsiteX8" fmla="*/ 677520 w 3348003"/>
              <a:gd name="connsiteY8" fmla="*/ 412734 h 3349409"/>
              <a:gd name="connsiteX9" fmla="*/ 1674001 w 3348003"/>
              <a:gd name="connsiteY9" fmla="*/ 0 h 3349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48003" h="3349409">
                <a:moveTo>
                  <a:pt x="1674001" y="0"/>
                </a:moveTo>
                <a:cubicBezTo>
                  <a:pt x="2034721" y="0"/>
                  <a:pt x="2395442" y="137578"/>
                  <a:pt x="2670482" y="412734"/>
                </a:cubicBezTo>
                <a:cubicBezTo>
                  <a:pt x="2935443" y="677805"/>
                  <a:pt x="2935443" y="677805"/>
                  <a:pt x="2935443" y="677805"/>
                </a:cubicBezTo>
                <a:cubicBezTo>
                  <a:pt x="3485523" y="1228117"/>
                  <a:pt x="3485523" y="2121293"/>
                  <a:pt x="2935443" y="2671604"/>
                </a:cubicBezTo>
                <a:cubicBezTo>
                  <a:pt x="2670482" y="2936675"/>
                  <a:pt x="2670482" y="2936675"/>
                  <a:pt x="2670482" y="2936675"/>
                </a:cubicBezTo>
                <a:cubicBezTo>
                  <a:pt x="2120401" y="3486987"/>
                  <a:pt x="1227601" y="3486987"/>
                  <a:pt x="677520" y="2936675"/>
                </a:cubicBezTo>
                <a:cubicBezTo>
                  <a:pt x="412560" y="2671604"/>
                  <a:pt x="412560" y="2671604"/>
                  <a:pt x="412560" y="2671604"/>
                </a:cubicBezTo>
                <a:cubicBezTo>
                  <a:pt x="-137521" y="2121293"/>
                  <a:pt x="-137521" y="1228117"/>
                  <a:pt x="412560" y="677805"/>
                </a:cubicBezTo>
                <a:cubicBezTo>
                  <a:pt x="677520" y="412734"/>
                  <a:pt x="677520" y="412734"/>
                  <a:pt x="677520" y="412734"/>
                </a:cubicBezTo>
                <a:cubicBezTo>
                  <a:pt x="952561" y="137578"/>
                  <a:pt x="1313281" y="0"/>
                  <a:pt x="1674001"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277321852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3_Custom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ED1674B-7819-4290-8EC6-DD14B5462434}"/>
              </a:ext>
            </a:extLst>
          </p:cNvPr>
          <p:cNvSpPr/>
          <p:nvPr userDrawn="1"/>
        </p:nvSpPr>
        <p:spPr>
          <a:xfrm>
            <a:off x="0" y="0"/>
            <a:ext cx="983438" cy="13716000"/>
          </a:xfrm>
          <a:prstGeom prst="rect">
            <a:avLst/>
          </a:prstGeom>
          <a:solidFill>
            <a:srgbClr val="FFFFFF"/>
          </a:solidFill>
          <a:ln>
            <a:noFill/>
          </a:ln>
          <a:effectLst>
            <a:outerShdw blurRad="952500" dist="215900" algn="l" rotWithShape="0">
              <a:schemeClr val="accent1">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862FAAB3-2BD3-4B4B-8F68-CA607194A7CD}"/>
              </a:ext>
            </a:extLst>
          </p:cNvPr>
          <p:cNvSpPr txBox="1"/>
          <p:nvPr userDrawn="1"/>
        </p:nvSpPr>
        <p:spPr>
          <a:xfrm rot="16200000">
            <a:off x="-770077" y="11875706"/>
            <a:ext cx="2523593" cy="584775"/>
          </a:xfrm>
          <a:prstGeom prst="rect">
            <a:avLst/>
          </a:prstGeom>
          <a:noFill/>
        </p:spPr>
        <p:txBody>
          <a:bodyPr wrap="square" rtlCol="0">
            <a:spAutoFit/>
          </a:bodyPr>
          <a:lstStyle/>
          <a:p>
            <a:pPr algn="l"/>
            <a:r>
              <a:rPr lang="en-US" sz="3200" b="0">
                <a:solidFill>
                  <a:schemeClr val="accent1"/>
                </a:solidFill>
                <a:latin typeface="Open Sans Extrabold" panose="020B0906030804020204" pitchFamily="34" charset="0"/>
                <a:ea typeface="Open Sans Extrabold" panose="020B0906030804020204" pitchFamily="34" charset="0"/>
                <a:cs typeface="Open Sans Extrabold" panose="020B0906030804020204" pitchFamily="34" charset="0"/>
              </a:rPr>
              <a:t>Massive X</a:t>
            </a:r>
          </a:p>
        </p:txBody>
      </p:sp>
      <p:sp>
        <p:nvSpPr>
          <p:cNvPr id="4" name="Slide Number Placeholder 5">
            <a:extLst>
              <a:ext uri="{FF2B5EF4-FFF2-40B4-BE49-F238E27FC236}">
                <a16:creationId xmlns:a16="http://schemas.microsoft.com/office/drawing/2014/main" id="{EE3CA0C5-696B-4035-8328-04E507A14E6E}"/>
              </a:ext>
            </a:extLst>
          </p:cNvPr>
          <p:cNvSpPr txBox="1">
            <a:spLocks/>
          </p:cNvSpPr>
          <p:nvPr userDrawn="1"/>
        </p:nvSpPr>
        <p:spPr>
          <a:xfrm>
            <a:off x="329437" y="6566619"/>
            <a:ext cx="324565" cy="582761"/>
          </a:xfrm>
          <a:prstGeom prst="rect">
            <a:avLst/>
          </a:prstGeom>
        </p:spPr>
        <p:txBody>
          <a:bodyPr vert="horz" wrap="none" lIns="121920" tIns="60960" rIns="121920" bIns="6096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2400" b="1" smtClean="0">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rPr>
              <a:pPr algn="ctr"/>
              <a:t>‹#›</a:t>
            </a:fld>
            <a:endParaRPr lang="en-US" sz="1400" b="1">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endParaRPr>
          </a:p>
        </p:txBody>
      </p:sp>
      <p:cxnSp>
        <p:nvCxnSpPr>
          <p:cNvPr id="5" name="Straight Connector 4">
            <a:extLst>
              <a:ext uri="{FF2B5EF4-FFF2-40B4-BE49-F238E27FC236}">
                <a16:creationId xmlns:a16="http://schemas.microsoft.com/office/drawing/2014/main" id="{504B40BC-21B9-4D12-8535-D9C29D99F968}"/>
              </a:ext>
            </a:extLst>
          </p:cNvPr>
          <p:cNvCxnSpPr/>
          <p:nvPr userDrawn="1"/>
        </p:nvCxnSpPr>
        <p:spPr>
          <a:xfrm>
            <a:off x="240083" y="446240"/>
            <a:ext cx="476655"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65B6781-0284-4FF4-9C39-1E697832CCB5}"/>
              </a:ext>
            </a:extLst>
          </p:cNvPr>
          <p:cNvCxnSpPr>
            <a:cxnSpLocks/>
          </p:cNvCxnSpPr>
          <p:nvPr userDrawn="1"/>
        </p:nvCxnSpPr>
        <p:spPr>
          <a:xfrm>
            <a:off x="240083" y="538088"/>
            <a:ext cx="203510"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FE7EC0D-F0F0-4288-868F-D1A462C8D492}"/>
              </a:ext>
            </a:extLst>
          </p:cNvPr>
          <p:cNvCxnSpPr>
            <a:cxnSpLocks/>
          </p:cNvCxnSpPr>
          <p:nvPr userDrawn="1"/>
        </p:nvCxnSpPr>
        <p:spPr>
          <a:xfrm>
            <a:off x="240083" y="629936"/>
            <a:ext cx="362713"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29CC7530-A671-4661-A267-47CAC7E2FF44}"/>
              </a:ext>
            </a:extLst>
          </p:cNvPr>
          <p:cNvGrpSpPr/>
          <p:nvPr userDrawn="1"/>
        </p:nvGrpSpPr>
        <p:grpSpPr>
          <a:xfrm>
            <a:off x="232186" y="1356954"/>
            <a:ext cx="492444" cy="1732470"/>
            <a:chOff x="232186" y="1356954"/>
            <a:chExt cx="492444" cy="1732470"/>
          </a:xfrm>
        </p:grpSpPr>
        <p:sp>
          <p:nvSpPr>
            <p:cNvPr id="9" name="Rectangle 8">
              <a:extLst>
                <a:ext uri="{FF2B5EF4-FFF2-40B4-BE49-F238E27FC236}">
                  <a16:creationId xmlns:a16="http://schemas.microsoft.com/office/drawing/2014/main" id="{BC58E2E0-3292-4E74-A22D-947EED6AA7AC}"/>
                </a:ext>
              </a:extLst>
            </p:cNvPr>
            <p:cNvSpPr/>
            <p:nvPr userDrawn="1"/>
          </p:nvSpPr>
          <p:spPr>
            <a:xfrm>
              <a:off x="232186" y="1992356"/>
              <a:ext cx="492443" cy="461665"/>
            </a:xfrm>
            <a:prstGeom prst="rect">
              <a:avLst/>
            </a:prstGeom>
          </p:spPr>
          <p:txBody>
            <a:bodyPr wrap="none" anchor="ctr">
              <a:spAutoFit/>
            </a:bodyPr>
            <a:lstStyle/>
            <a:p>
              <a:pPr algn="ctr"/>
              <a:r>
                <a:rPr lang="en-US" sz="2400">
                  <a:solidFill>
                    <a:srgbClr val="314792">
                      <a:alpha val="49000"/>
                    </a:srgbClr>
                  </a:solidFill>
                  <a:latin typeface="Designball-Social-01" pitchFamily="2" charset="0"/>
                </a:rPr>
                <a:t>b</a:t>
              </a:r>
            </a:p>
          </p:txBody>
        </p:sp>
        <p:sp>
          <p:nvSpPr>
            <p:cNvPr id="10" name="Rectangle 9">
              <a:extLst>
                <a:ext uri="{FF2B5EF4-FFF2-40B4-BE49-F238E27FC236}">
                  <a16:creationId xmlns:a16="http://schemas.microsoft.com/office/drawing/2014/main" id="{9204B764-23BF-41EC-BF35-4E759ABDC120}"/>
                </a:ext>
              </a:extLst>
            </p:cNvPr>
            <p:cNvSpPr/>
            <p:nvPr userDrawn="1"/>
          </p:nvSpPr>
          <p:spPr>
            <a:xfrm>
              <a:off x="232186" y="1356954"/>
              <a:ext cx="492443" cy="461665"/>
            </a:xfrm>
            <a:prstGeom prst="rect">
              <a:avLst/>
            </a:prstGeom>
          </p:spPr>
          <p:txBody>
            <a:bodyPr wrap="none" anchor="ctr">
              <a:spAutoFit/>
            </a:bodyPr>
            <a:lstStyle/>
            <a:p>
              <a:pPr algn="ctr"/>
              <a:r>
                <a:rPr lang="en-US" sz="2400">
                  <a:solidFill>
                    <a:srgbClr val="314792">
                      <a:alpha val="49000"/>
                    </a:srgbClr>
                  </a:solidFill>
                  <a:latin typeface="Designball-Social-01" pitchFamily="2" charset="0"/>
                </a:rPr>
                <a:t>C</a:t>
              </a:r>
            </a:p>
          </p:txBody>
        </p:sp>
        <p:sp>
          <p:nvSpPr>
            <p:cNvPr id="11" name="Rectangle 10">
              <a:extLst>
                <a:ext uri="{FF2B5EF4-FFF2-40B4-BE49-F238E27FC236}">
                  <a16:creationId xmlns:a16="http://schemas.microsoft.com/office/drawing/2014/main" id="{D900F3B3-A1A6-4A4A-9768-B08A60BCF080}"/>
                </a:ext>
              </a:extLst>
            </p:cNvPr>
            <p:cNvSpPr/>
            <p:nvPr userDrawn="1"/>
          </p:nvSpPr>
          <p:spPr>
            <a:xfrm>
              <a:off x="232187" y="2627759"/>
              <a:ext cx="492443" cy="461665"/>
            </a:xfrm>
            <a:prstGeom prst="rect">
              <a:avLst/>
            </a:prstGeom>
          </p:spPr>
          <p:txBody>
            <a:bodyPr wrap="none" anchor="ctr">
              <a:spAutoFit/>
            </a:bodyPr>
            <a:lstStyle/>
            <a:p>
              <a:pPr algn="ctr"/>
              <a:r>
                <a:rPr lang="en-US" sz="2400">
                  <a:solidFill>
                    <a:srgbClr val="314792">
                      <a:alpha val="49000"/>
                    </a:srgbClr>
                  </a:solidFill>
                  <a:latin typeface="Designball-Social-01" pitchFamily="2" charset="0"/>
                </a:rPr>
                <a:t>c</a:t>
              </a:r>
            </a:p>
          </p:txBody>
        </p:sp>
        <p:sp>
          <p:nvSpPr>
            <p:cNvPr id="12" name="Rectangle 11">
              <a:hlinkClick r:id="rId2"/>
              <a:extLst>
                <a:ext uri="{FF2B5EF4-FFF2-40B4-BE49-F238E27FC236}">
                  <a16:creationId xmlns:a16="http://schemas.microsoft.com/office/drawing/2014/main" id="{C1510384-2C3D-4EBE-BD59-99BB4F7B1D95}"/>
                </a:ext>
              </a:extLst>
            </p:cNvPr>
            <p:cNvSpPr/>
            <p:nvPr userDrawn="1"/>
          </p:nvSpPr>
          <p:spPr>
            <a:xfrm>
              <a:off x="311927" y="200584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314792">
                    <a:alpha val="49000"/>
                  </a:srgbClr>
                </a:solidFill>
              </a:endParaRPr>
            </a:p>
          </p:txBody>
        </p:sp>
        <p:sp>
          <p:nvSpPr>
            <p:cNvPr id="13" name="Rectangle 12">
              <a:hlinkClick r:id="rId3"/>
              <a:extLst>
                <a:ext uri="{FF2B5EF4-FFF2-40B4-BE49-F238E27FC236}">
                  <a16:creationId xmlns:a16="http://schemas.microsoft.com/office/drawing/2014/main" id="{E820DE5E-C61D-42D9-9F6F-1E352E9F4232}"/>
                </a:ext>
              </a:extLst>
            </p:cNvPr>
            <p:cNvSpPr/>
            <p:nvPr userDrawn="1"/>
          </p:nvSpPr>
          <p:spPr>
            <a:xfrm>
              <a:off x="311927" y="137507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314792">
                    <a:alpha val="49000"/>
                  </a:srgbClr>
                </a:solidFill>
              </a:endParaRPr>
            </a:p>
          </p:txBody>
        </p:sp>
        <p:sp>
          <p:nvSpPr>
            <p:cNvPr id="14" name="Rectangle 13">
              <a:hlinkClick r:id="rId4"/>
              <a:extLst>
                <a:ext uri="{FF2B5EF4-FFF2-40B4-BE49-F238E27FC236}">
                  <a16:creationId xmlns:a16="http://schemas.microsoft.com/office/drawing/2014/main" id="{D6187E50-754A-44EE-BA02-05EBB604955C}"/>
                </a:ext>
              </a:extLst>
            </p:cNvPr>
            <p:cNvSpPr/>
            <p:nvPr userDrawn="1"/>
          </p:nvSpPr>
          <p:spPr>
            <a:xfrm>
              <a:off x="311927" y="2636618"/>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314792">
                    <a:alpha val="49000"/>
                  </a:srgbClr>
                </a:solidFill>
              </a:endParaRPr>
            </a:p>
          </p:txBody>
        </p:sp>
      </p:grpSp>
      <p:cxnSp>
        <p:nvCxnSpPr>
          <p:cNvPr id="16" name="Straight Connector 15">
            <a:extLst>
              <a:ext uri="{FF2B5EF4-FFF2-40B4-BE49-F238E27FC236}">
                <a16:creationId xmlns:a16="http://schemas.microsoft.com/office/drawing/2014/main" id="{19D26279-CF3F-44FD-A4E8-B89D5F761927}"/>
              </a:ext>
            </a:extLst>
          </p:cNvPr>
          <p:cNvCxnSpPr/>
          <p:nvPr userDrawn="1"/>
        </p:nvCxnSpPr>
        <p:spPr>
          <a:xfrm>
            <a:off x="983438" y="0"/>
            <a:ext cx="0" cy="13716000"/>
          </a:xfrm>
          <a:prstGeom prst="line">
            <a:avLst/>
          </a:prstGeom>
          <a:ln w="25400">
            <a:solidFill>
              <a:srgbClr val="EBECF1"/>
            </a:solidFill>
          </a:ln>
        </p:spPr>
        <p:style>
          <a:lnRef idx="1">
            <a:schemeClr val="accent1"/>
          </a:lnRef>
          <a:fillRef idx="0">
            <a:schemeClr val="accent1"/>
          </a:fillRef>
          <a:effectRef idx="0">
            <a:schemeClr val="accent1"/>
          </a:effectRef>
          <a:fontRef idx="minor">
            <a:schemeClr val="tx1"/>
          </a:fontRef>
        </p:style>
      </p:cxnSp>
      <p:sp>
        <p:nvSpPr>
          <p:cNvPr id="19" name="Picture Placeholder 18">
            <a:extLst>
              <a:ext uri="{FF2B5EF4-FFF2-40B4-BE49-F238E27FC236}">
                <a16:creationId xmlns:a16="http://schemas.microsoft.com/office/drawing/2014/main" id="{692C0904-053A-4790-ABF2-C6278A0C342F}"/>
              </a:ext>
            </a:extLst>
          </p:cNvPr>
          <p:cNvSpPr>
            <a:spLocks noGrp="1"/>
          </p:cNvSpPr>
          <p:nvPr>
            <p:ph type="pic" sz="quarter" idx="12"/>
          </p:nvPr>
        </p:nvSpPr>
        <p:spPr>
          <a:xfrm>
            <a:off x="9358751" y="4021971"/>
            <a:ext cx="5669673" cy="5672056"/>
          </a:xfrm>
          <a:custGeom>
            <a:avLst/>
            <a:gdLst>
              <a:gd name="connsiteX0" fmla="*/ 2834837 w 5669673"/>
              <a:gd name="connsiteY0" fmla="*/ 0 h 5672056"/>
              <a:gd name="connsiteX1" fmla="*/ 4522327 w 5669673"/>
              <a:gd name="connsiteY1" fmla="*/ 698944 h 5672056"/>
              <a:gd name="connsiteX2" fmla="*/ 4971023 w 5669673"/>
              <a:gd name="connsiteY2" fmla="*/ 1147830 h 5672056"/>
              <a:gd name="connsiteX3" fmla="*/ 4971023 w 5669673"/>
              <a:gd name="connsiteY3" fmla="*/ 4524228 h 5672056"/>
              <a:gd name="connsiteX4" fmla="*/ 4522327 w 5669673"/>
              <a:gd name="connsiteY4" fmla="*/ 4973113 h 5672056"/>
              <a:gd name="connsiteX5" fmla="*/ 1147346 w 5669673"/>
              <a:gd name="connsiteY5" fmla="*/ 4973113 h 5672056"/>
              <a:gd name="connsiteX6" fmla="*/ 698650 w 5669673"/>
              <a:gd name="connsiteY6" fmla="*/ 4524228 h 5672056"/>
              <a:gd name="connsiteX7" fmla="*/ 698650 w 5669673"/>
              <a:gd name="connsiteY7" fmla="*/ 1147830 h 5672056"/>
              <a:gd name="connsiteX8" fmla="*/ 1147346 w 5669673"/>
              <a:gd name="connsiteY8" fmla="*/ 698944 h 5672056"/>
              <a:gd name="connsiteX9" fmla="*/ 2834837 w 5669673"/>
              <a:gd name="connsiteY9" fmla="*/ 0 h 5672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69673" h="5672056">
                <a:moveTo>
                  <a:pt x="2834837" y="0"/>
                </a:moveTo>
                <a:cubicBezTo>
                  <a:pt x="3445698" y="0"/>
                  <a:pt x="4056560" y="232981"/>
                  <a:pt x="4522327" y="698944"/>
                </a:cubicBezTo>
                <a:cubicBezTo>
                  <a:pt x="4971023" y="1147830"/>
                  <a:pt x="4971023" y="1147830"/>
                  <a:pt x="4971023" y="1147830"/>
                </a:cubicBezTo>
                <a:cubicBezTo>
                  <a:pt x="5902557" y="2079754"/>
                  <a:pt x="5902557" y="3592303"/>
                  <a:pt x="4971023" y="4524228"/>
                </a:cubicBezTo>
                <a:cubicBezTo>
                  <a:pt x="4522327" y="4973113"/>
                  <a:pt x="4522327" y="4973113"/>
                  <a:pt x="4522327" y="4973113"/>
                </a:cubicBezTo>
                <a:cubicBezTo>
                  <a:pt x="3590793" y="5905038"/>
                  <a:pt x="2078880" y="5905038"/>
                  <a:pt x="1147346" y="4973113"/>
                </a:cubicBezTo>
                <a:cubicBezTo>
                  <a:pt x="698650" y="4524228"/>
                  <a:pt x="698650" y="4524228"/>
                  <a:pt x="698650" y="4524228"/>
                </a:cubicBezTo>
                <a:cubicBezTo>
                  <a:pt x="-232884" y="3592303"/>
                  <a:pt x="-232884" y="2079754"/>
                  <a:pt x="698650" y="1147830"/>
                </a:cubicBezTo>
                <a:cubicBezTo>
                  <a:pt x="1147346" y="698944"/>
                  <a:pt x="1147346" y="698944"/>
                  <a:pt x="1147346" y="698944"/>
                </a:cubicBezTo>
                <a:cubicBezTo>
                  <a:pt x="1613113" y="232981"/>
                  <a:pt x="2223975" y="0"/>
                  <a:pt x="2834837"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17590785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1500" fill="hold"/>
                                        <p:tgtEl>
                                          <p:spTgt spid="19"/>
                                        </p:tgtEl>
                                        <p:attrNameLst>
                                          <p:attrName>ppt_x</p:attrName>
                                        </p:attrNameLst>
                                      </p:cBhvr>
                                      <p:tavLst>
                                        <p:tav tm="0">
                                          <p:val>
                                            <p:strVal val="#ppt_x"/>
                                          </p:val>
                                        </p:tav>
                                        <p:tav tm="100000">
                                          <p:val>
                                            <p:strVal val="#ppt_x"/>
                                          </p:val>
                                        </p:tav>
                                      </p:tavLst>
                                    </p:anim>
                                    <p:anim calcmode="lin" valueType="num">
                                      <p:cBhvr additive="base">
                                        <p:cTn id="8" dur="1500" fill="hold"/>
                                        <p:tgtEl>
                                          <p:spTgt spid="1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5_Custom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ED1674B-7819-4290-8EC6-DD14B5462434}"/>
              </a:ext>
            </a:extLst>
          </p:cNvPr>
          <p:cNvSpPr/>
          <p:nvPr userDrawn="1"/>
        </p:nvSpPr>
        <p:spPr>
          <a:xfrm>
            <a:off x="0" y="0"/>
            <a:ext cx="983438" cy="13716000"/>
          </a:xfrm>
          <a:prstGeom prst="rect">
            <a:avLst/>
          </a:prstGeom>
          <a:solidFill>
            <a:srgbClr val="FFFFFF"/>
          </a:solidFill>
          <a:ln>
            <a:noFill/>
          </a:ln>
          <a:effectLst>
            <a:outerShdw blurRad="952500" dist="215900" algn="l" rotWithShape="0">
              <a:schemeClr val="accent1">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862FAAB3-2BD3-4B4B-8F68-CA607194A7CD}"/>
              </a:ext>
            </a:extLst>
          </p:cNvPr>
          <p:cNvSpPr txBox="1"/>
          <p:nvPr userDrawn="1"/>
        </p:nvSpPr>
        <p:spPr>
          <a:xfrm rot="16200000">
            <a:off x="-770077" y="11875706"/>
            <a:ext cx="2523593" cy="584775"/>
          </a:xfrm>
          <a:prstGeom prst="rect">
            <a:avLst/>
          </a:prstGeom>
          <a:noFill/>
        </p:spPr>
        <p:txBody>
          <a:bodyPr wrap="square" rtlCol="0">
            <a:spAutoFit/>
          </a:bodyPr>
          <a:lstStyle/>
          <a:p>
            <a:pPr algn="l"/>
            <a:r>
              <a:rPr lang="en-US" sz="3200" b="0">
                <a:solidFill>
                  <a:schemeClr val="accent1"/>
                </a:solidFill>
                <a:latin typeface="Open Sans Extrabold" panose="020B0906030804020204" pitchFamily="34" charset="0"/>
                <a:ea typeface="Open Sans Extrabold" panose="020B0906030804020204" pitchFamily="34" charset="0"/>
                <a:cs typeface="Open Sans Extrabold" panose="020B0906030804020204" pitchFamily="34" charset="0"/>
              </a:rPr>
              <a:t>Massive X</a:t>
            </a:r>
          </a:p>
        </p:txBody>
      </p:sp>
      <p:sp>
        <p:nvSpPr>
          <p:cNvPr id="4" name="Slide Number Placeholder 5">
            <a:extLst>
              <a:ext uri="{FF2B5EF4-FFF2-40B4-BE49-F238E27FC236}">
                <a16:creationId xmlns:a16="http://schemas.microsoft.com/office/drawing/2014/main" id="{EE3CA0C5-696B-4035-8328-04E507A14E6E}"/>
              </a:ext>
            </a:extLst>
          </p:cNvPr>
          <p:cNvSpPr txBox="1">
            <a:spLocks/>
          </p:cNvSpPr>
          <p:nvPr userDrawn="1"/>
        </p:nvSpPr>
        <p:spPr>
          <a:xfrm>
            <a:off x="329437" y="6566619"/>
            <a:ext cx="324565" cy="582761"/>
          </a:xfrm>
          <a:prstGeom prst="rect">
            <a:avLst/>
          </a:prstGeom>
        </p:spPr>
        <p:txBody>
          <a:bodyPr vert="horz" wrap="none" lIns="121920" tIns="60960" rIns="121920" bIns="6096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2400" b="1" smtClean="0">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rPr>
              <a:pPr algn="ctr"/>
              <a:t>‹#›</a:t>
            </a:fld>
            <a:endParaRPr lang="en-US" sz="1400" b="1">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endParaRPr>
          </a:p>
        </p:txBody>
      </p:sp>
      <p:cxnSp>
        <p:nvCxnSpPr>
          <p:cNvPr id="5" name="Straight Connector 4">
            <a:extLst>
              <a:ext uri="{FF2B5EF4-FFF2-40B4-BE49-F238E27FC236}">
                <a16:creationId xmlns:a16="http://schemas.microsoft.com/office/drawing/2014/main" id="{504B40BC-21B9-4D12-8535-D9C29D99F968}"/>
              </a:ext>
            </a:extLst>
          </p:cNvPr>
          <p:cNvCxnSpPr/>
          <p:nvPr userDrawn="1"/>
        </p:nvCxnSpPr>
        <p:spPr>
          <a:xfrm>
            <a:off x="240083" y="446240"/>
            <a:ext cx="476655"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65B6781-0284-4FF4-9C39-1E697832CCB5}"/>
              </a:ext>
            </a:extLst>
          </p:cNvPr>
          <p:cNvCxnSpPr>
            <a:cxnSpLocks/>
          </p:cNvCxnSpPr>
          <p:nvPr userDrawn="1"/>
        </p:nvCxnSpPr>
        <p:spPr>
          <a:xfrm>
            <a:off x="240083" y="538088"/>
            <a:ext cx="203510"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FE7EC0D-F0F0-4288-868F-D1A462C8D492}"/>
              </a:ext>
            </a:extLst>
          </p:cNvPr>
          <p:cNvCxnSpPr>
            <a:cxnSpLocks/>
          </p:cNvCxnSpPr>
          <p:nvPr userDrawn="1"/>
        </p:nvCxnSpPr>
        <p:spPr>
          <a:xfrm>
            <a:off x="240083" y="629936"/>
            <a:ext cx="362713"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29CC7530-A671-4661-A267-47CAC7E2FF44}"/>
              </a:ext>
            </a:extLst>
          </p:cNvPr>
          <p:cNvGrpSpPr/>
          <p:nvPr userDrawn="1"/>
        </p:nvGrpSpPr>
        <p:grpSpPr>
          <a:xfrm>
            <a:off x="232186" y="1356954"/>
            <a:ext cx="492444" cy="1732470"/>
            <a:chOff x="232186" y="1356954"/>
            <a:chExt cx="492444" cy="1732470"/>
          </a:xfrm>
        </p:grpSpPr>
        <p:sp>
          <p:nvSpPr>
            <p:cNvPr id="9" name="Rectangle 8">
              <a:extLst>
                <a:ext uri="{FF2B5EF4-FFF2-40B4-BE49-F238E27FC236}">
                  <a16:creationId xmlns:a16="http://schemas.microsoft.com/office/drawing/2014/main" id="{BC58E2E0-3292-4E74-A22D-947EED6AA7AC}"/>
                </a:ext>
              </a:extLst>
            </p:cNvPr>
            <p:cNvSpPr/>
            <p:nvPr userDrawn="1"/>
          </p:nvSpPr>
          <p:spPr>
            <a:xfrm>
              <a:off x="232186" y="1992356"/>
              <a:ext cx="492443" cy="461665"/>
            </a:xfrm>
            <a:prstGeom prst="rect">
              <a:avLst/>
            </a:prstGeom>
          </p:spPr>
          <p:txBody>
            <a:bodyPr wrap="none" anchor="ctr">
              <a:spAutoFit/>
            </a:bodyPr>
            <a:lstStyle/>
            <a:p>
              <a:pPr algn="ctr"/>
              <a:r>
                <a:rPr lang="en-US" sz="2400">
                  <a:solidFill>
                    <a:srgbClr val="314792">
                      <a:alpha val="49000"/>
                    </a:srgbClr>
                  </a:solidFill>
                  <a:latin typeface="Designball-Social-01" pitchFamily="2" charset="0"/>
                </a:rPr>
                <a:t>b</a:t>
              </a:r>
            </a:p>
          </p:txBody>
        </p:sp>
        <p:sp>
          <p:nvSpPr>
            <p:cNvPr id="10" name="Rectangle 9">
              <a:extLst>
                <a:ext uri="{FF2B5EF4-FFF2-40B4-BE49-F238E27FC236}">
                  <a16:creationId xmlns:a16="http://schemas.microsoft.com/office/drawing/2014/main" id="{9204B764-23BF-41EC-BF35-4E759ABDC120}"/>
                </a:ext>
              </a:extLst>
            </p:cNvPr>
            <p:cNvSpPr/>
            <p:nvPr userDrawn="1"/>
          </p:nvSpPr>
          <p:spPr>
            <a:xfrm>
              <a:off x="232186" y="1356954"/>
              <a:ext cx="492443" cy="461665"/>
            </a:xfrm>
            <a:prstGeom prst="rect">
              <a:avLst/>
            </a:prstGeom>
          </p:spPr>
          <p:txBody>
            <a:bodyPr wrap="none" anchor="ctr">
              <a:spAutoFit/>
            </a:bodyPr>
            <a:lstStyle/>
            <a:p>
              <a:pPr algn="ctr"/>
              <a:r>
                <a:rPr lang="en-US" sz="2400">
                  <a:solidFill>
                    <a:srgbClr val="314792">
                      <a:alpha val="49000"/>
                    </a:srgbClr>
                  </a:solidFill>
                  <a:latin typeface="Designball-Social-01" pitchFamily="2" charset="0"/>
                </a:rPr>
                <a:t>C</a:t>
              </a:r>
            </a:p>
          </p:txBody>
        </p:sp>
        <p:sp>
          <p:nvSpPr>
            <p:cNvPr id="11" name="Rectangle 10">
              <a:extLst>
                <a:ext uri="{FF2B5EF4-FFF2-40B4-BE49-F238E27FC236}">
                  <a16:creationId xmlns:a16="http://schemas.microsoft.com/office/drawing/2014/main" id="{D900F3B3-A1A6-4A4A-9768-B08A60BCF080}"/>
                </a:ext>
              </a:extLst>
            </p:cNvPr>
            <p:cNvSpPr/>
            <p:nvPr userDrawn="1"/>
          </p:nvSpPr>
          <p:spPr>
            <a:xfrm>
              <a:off x="232187" y="2627759"/>
              <a:ext cx="492443" cy="461665"/>
            </a:xfrm>
            <a:prstGeom prst="rect">
              <a:avLst/>
            </a:prstGeom>
          </p:spPr>
          <p:txBody>
            <a:bodyPr wrap="none" anchor="ctr">
              <a:spAutoFit/>
            </a:bodyPr>
            <a:lstStyle/>
            <a:p>
              <a:pPr algn="ctr"/>
              <a:r>
                <a:rPr lang="en-US" sz="2400">
                  <a:solidFill>
                    <a:srgbClr val="314792">
                      <a:alpha val="49000"/>
                    </a:srgbClr>
                  </a:solidFill>
                  <a:latin typeface="Designball-Social-01" pitchFamily="2" charset="0"/>
                </a:rPr>
                <a:t>c</a:t>
              </a:r>
            </a:p>
          </p:txBody>
        </p:sp>
        <p:sp>
          <p:nvSpPr>
            <p:cNvPr id="12" name="Rectangle 11">
              <a:hlinkClick r:id="rId2"/>
              <a:extLst>
                <a:ext uri="{FF2B5EF4-FFF2-40B4-BE49-F238E27FC236}">
                  <a16:creationId xmlns:a16="http://schemas.microsoft.com/office/drawing/2014/main" id="{C1510384-2C3D-4EBE-BD59-99BB4F7B1D95}"/>
                </a:ext>
              </a:extLst>
            </p:cNvPr>
            <p:cNvSpPr/>
            <p:nvPr userDrawn="1"/>
          </p:nvSpPr>
          <p:spPr>
            <a:xfrm>
              <a:off x="311927" y="200584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314792">
                    <a:alpha val="49000"/>
                  </a:srgbClr>
                </a:solidFill>
              </a:endParaRPr>
            </a:p>
          </p:txBody>
        </p:sp>
        <p:sp>
          <p:nvSpPr>
            <p:cNvPr id="13" name="Rectangle 12">
              <a:hlinkClick r:id="rId3"/>
              <a:extLst>
                <a:ext uri="{FF2B5EF4-FFF2-40B4-BE49-F238E27FC236}">
                  <a16:creationId xmlns:a16="http://schemas.microsoft.com/office/drawing/2014/main" id="{E820DE5E-C61D-42D9-9F6F-1E352E9F4232}"/>
                </a:ext>
              </a:extLst>
            </p:cNvPr>
            <p:cNvSpPr/>
            <p:nvPr userDrawn="1"/>
          </p:nvSpPr>
          <p:spPr>
            <a:xfrm>
              <a:off x="311927" y="137507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314792">
                    <a:alpha val="49000"/>
                  </a:srgbClr>
                </a:solidFill>
              </a:endParaRPr>
            </a:p>
          </p:txBody>
        </p:sp>
        <p:sp>
          <p:nvSpPr>
            <p:cNvPr id="14" name="Rectangle 13">
              <a:hlinkClick r:id="rId4"/>
              <a:extLst>
                <a:ext uri="{FF2B5EF4-FFF2-40B4-BE49-F238E27FC236}">
                  <a16:creationId xmlns:a16="http://schemas.microsoft.com/office/drawing/2014/main" id="{D6187E50-754A-44EE-BA02-05EBB604955C}"/>
                </a:ext>
              </a:extLst>
            </p:cNvPr>
            <p:cNvSpPr/>
            <p:nvPr userDrawn="1"/>
          </p:nvSpPr>
          <p:spPr>
            <a:xfrm>
              <a:off x="311927" y="2636618"/>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314792">
                    <a:alpha val="49000"/>
                  </a:srgbClr>
                </a:solidFill>
              </a:endParaRPr>
            </a:p>
          </p:txBody>
        </p:sp>
      </p:grpSp>
      <p:cxnSp>
        <p:nvCxnSpPr>
          <p:cNvPr id="16" name="Straight Connector 15">
            <a:extLst>
              <a:ext uri="{FF2B5EF4-FFF2-40B4-BE49-F238E27FC236}">
                <a16:creationId xmlns:a16="http://schemas.microsoft.com/office/drawing/2014/main" id="{19D26279-CF3F-44FD-A4E8-B89D5F761927}"/>
              </a:ext>
            </a:extLst>
          </p:cNvPr>
          <p:cNvCxnSpPr/>
          <p:nvPr userDrawn="1"/>
        </p:nvCxnSpPr>
        <p:spPr>
          <a:xfrm>
            <a:off x="983438" y="0"/>
            <a:ext cx="0" cy="13716000"/>
          </a:xfrm>
          <a:prstGeom prst="line">
            <a:avLst/>
          </a:prstGeom>
          <a:ln w="25400">
            <a:solidFill>
              <a:srgbClr val="EBECF1"/>
            </a:solidFill>
          </a:ln>
        </p:spPr>
        <p:style>
          <a:lnRef idx="1">
            <a:schemeClr val="accent1"/>
          </a:lnRef>
          <a:fillRef idx="0">
            <a:schemeClr val="accent1"/>
          </a:fillRef>
          <a:effectRef idx="0">
            <a:schemeClr val="accent1"/>
          </a:effectRef>
          <a:fontRef idx="minor">
            <a:schemeClr val="tx1"/>
          </a:fontRef>
        </p:style>
      </p:cxnSp>
      <p:sp>
        <p:nvSpPr>
          <p:cNvPr id="18" name="Picture Placeholder 17">
            <a:extLst>
              <a:ext uri="{FF2B5EF4-FFF2-40B4-BE49-F238E27FC236}">
                <a16:creationId xmlns:a16="http://schemas.microsoft.com/office/drawing/2014/main" id="{CDACA323-AFE1-42D8-BB53-A9B65C9B26C3}"/>
              </a:ext>
            </a:extLst>
          </p:cNvPr>
          <p:cNvSpPr>
            <a:spLocks noGrp="1"/>
          </p:cNvSpPr>
          <p:nvPr>
            <p:ph type="pic" sz="quarter" idx="12"/>
          </p:nvPr>
        </p:nvSpPr>
        <p:spPr>
          <a:xfrm>
            <a:off x="7575450" y="2274107"/>
            <a:ext cx="9200443" cy="9200443"/>
          </a:xfrm>
          <a:custGeom>
            <a:avLst/>
            <a:gdLst>
              <a:gd name="connsiteX0" fmla="*/ 0 w 6912429"/>
              <a:gd name="connsiteY0" fmla="*/ 0 h 6912429"/>
              <a:gd name="connsiteX1" fmla="*/ 6912429 w 6912429"/>
              <a:gd name="connsiteY1" fmla="*/ 0 h 6912429"/>
              <a:gd name="connsiteX2" fmla="*/ 6912429 w 6912429"/>
              <a:gd name="connsiteY2" fmla="*/ 6912429 h 6912429"/>
              <a:gd name="connsiteX3" fmla="*/ 0 w 6912429"/>
              <a:gd name="connsiteY3" fmla="*/ 6912429 h 6912429"/>
            </a:gdLst>
            <a:ahLst/>
            <a:cxnLst>
              <a:cxn ang="0">
                <a:pos x="connsiteX0" y="connsiteY0"/>
              </a:cxn>
              <a:cxn ang="0">
                <a:pos x="connsiteX1" y="connsiteY1"/>
              </a:cxn>
              <a:cxn ang="0">
                <a:pos x="connsiteX2" y="connsiteY2"/>
              </a:cxn>
              <a:cxn ang="0">
                <a:pos x="connsiteX3" y="connsiteY3"/>
              </a:cxn>
            </a:cxnLst>
            <a:rect l="l" t="t" r="r" b="b"/>
            <a:pathLst>
              <a:path w="6912429" h="6912429">
                <a:moveTo>
                  <a:pt x="0" y="0"/>
                </a:moveTo>
                <a:lnTo>
                  <a:pt x="6912429" y="0"/>
                </a:lnTo>
                <a:lnTo>
                  <a:pt x="6912429" y="6912429"/>
                </a:lnTo>
                <a:lnTo>
                  <a:pt x="0" y="6912429"/>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26472216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10303228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2_Custom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ED1674B-7819-4290-8EC6-DD14B5462434}"/>
              </a:ext>
            </a:extLst>
          </p:cNvPr>
          <p:cNvSpPr/>
          <p:nvPr userDrawn="1"/>
        </p:nvSpPr>
        <p:spPr>
          <a:xfrm>
            <a:off x="0" y="0"/>
            <a:ext cx="983438" cy="13716000"/>
          </a:xfrm>
          <a:prstGeom prst="rect">
            <a:avLst/>
          </a:prstGeom>
          <a:solidFill>
            <a:srgbClr val="FFFFFF"/>
          </a:solidFill>
          <a:ln>
            <a:noFill/>
          </a:ln>
          <a:effectLst>
            <a:outerShdw blurRad="952500" dist="215900" algn="l" rotWithShape="0">
              <a:schemeClr val="accent1">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862FAAB3-2BD3-4B4B-8F68-CA607194A7CD}"/>
              </a:ext>
            </a:extLst>
          </p:cNvPr>
          <p:cNvSpPr txBox="1"/>
          <p:nvPr userDrawn="1"/>
        </p:nvSpPr>
        <p:spPr>
          <a:xfrm rot="16200000">
            <a:off x="-770077" y="11875706"/>
            <a:ext cx="2523593" cy="584775"/>
          </a:xfrm>
          <a:prstGeom prst="rect">
            <a:avLst/>
          </a:prstGeom>
          <a:noFill/>
        </p:spPr>
        <p:txBody>
          <a:bodyPr wrap="square" rtlCol="0">
            <a:spAutoFit/>
          </a:bodyPr>
          <a:lstStyle/>
          <a:p>
            <a:pPr algn="l"/>
            <a:r>
              <a:rPr lang="en-US" sz="3200" b="0">
                <a:solidFill>
                  <a:schemeClr val="accent1"/>
                </a:solidFill>
                <a:latin typeface="Open Sans Extrabold" panose="020B0906030804020204" pitchFamily="34" charset="0"/>
                <a:ea typeface="Open Sans Extrabold" panose="020B0906030804020204" pitchFamily="34" charset="0"/>
                <a:cs typeface="Open Sans Extrabold" panose="020B0906030804020204" pitchFamily="34" charset="0"/>
              </a:rPr>
              <a:t>Massive X</a:t>
            </a:r>
          </a:p>
        </p:txBody>
      </p:sp>
      <p:sp>
        <p:nvSpPr>
          <p:cNvPr id="4" name="Slide Number Placeholder 5">
            <a:extLst>
              <a:ext uri="{FF2B5EF4-FFF2-40B4-BE49-F238E27FC236}">
                <a16:creationId xmlns:a16="http://schemas.microsoft.com/office/drawing/2014/main" id="{EE3CA0C5-696B-4035-8328-04E507A14E6E}"/>
              </a:ext>
            </a:extLst>
          </p:cNvPr>
          <p:cNvSpPr txBox="1">
            <a:spLocks/>
          </p:cNvSpPr>
          <p:nvPr userDrawn="1"/>
        </p:nvSpPr>
        <p:spPr>
          <a:xfrm>
            <a:off x="329437" y="6566619"/>
            <a:ext cx="324565" cy="582761"/>
          </a:xfrm>
          <a:prstGeom prst="rect">
            <a:avLst/>
          </a:prstGeom>
        </p:spPr>
        <p:txBody>
          <a:bodyPr vert="horz" wrap="none" lIns="121920" tIns="60960" rIns="121920" bIns="6096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2400" b="1" smtClean="0">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rPr>
              <a:pPr algn="ctr"/>
              <a:t>‹#›</a:t>
            </a:fld>
            <a:endParaRPr lang="en-US" sz="1400" b="1">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endParaRPr>
          </a:p>
        </p:txBody>
      </p:sp>
      <p:cxnSp>
        <p:nvCxnSpPr>
          <p:cNvPr id="5" name="Straight Connector 4">
            <a:extLst>
              <a:ext uri="{FF2B5EF4-FFF2-40B4-BE49-F238E27FC236}">
                <a16:creationId xmlns:a16="http://schemas.microsoft.com/office/drawing/2014/main" id="{504B40BC-21B9-4D12-8535-D9C29D99F968}"/>
              </a:ext>
            </a:extLst>
          </p:cNvPr>
          <p:cNvCxnSpPr/>
          <p:nvPr userDrawn="1"/>
        </p:nvCxnSpPr>
        <p:spPr>
          <a:xfrm>
            <a:off x="240083" y="446240"/>
            <a:ext cx="476655"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65B6781-0284-4FF4-9C39-1E697832CCB5}"/>
              </a:ext>
            </a:extLst>
          </p:cNvPr>
          <p:cNvCxnSpPr>
            <a:cxnSpLocks/>
          </p:cNvCxnSpPr>
          <p:nvPr userDrawn="1"/>
        </p:nvCxnSpPr>
        <p:spPr>
          <a:xfrm>
            <a:off x="240083" y="538088"/>
            <a:ext cx="203510"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FE7EC0D-F0F0-4288-868F-D1A462C8D492}"/>
              </a:ext>
            </a:extLst>
          </p:cNvPr>
          <p:cNvCxnSpPr>
            <a:cxnSpLocks/>
          </p:cNvCxnSpPr>
          <p:nvPr userDrawn="1"/>
        </p:nvCxnSpPr>
        <p:spPr>
          <a:xfrm>
            <a:off x="240083" y="629936"/>
            <a:ext cx="362713"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29CC7530-A671-4661-A267-47CAC7E2FF44}"/>
              </a:ext>
            </a:extLst>
          </p:cNvPr>
          <p:cNvGrpSpPr/>
          <p:nvPr userDrawn="1"/>
        </p:nvGrpSpPr>
        <p:grpSpPr>
          <a:xfrm>
            <a:off x="232186" y="1356954"/>
            <a:ext cx="492444" cy="1732470"/>
            <a:chOff x="232186" y="1356954"/>
            <a:chExt cx="492444" cy="1732470"/>
          </a:xfrm>
        </p:grpSpPr>
        <p:sp>
          <p:nvSpPr>
            <p:cNvPr id="9" name="Rectangle 8">
              <a:extLst>
                <a:ext uri="{FF2B5EF4-FFF2-40B4-BE49-F238E27FC236}">
                  <a16:creationId xmlns:a16="http://schemas.microsoft.com/office/drawing/2014/main" id="{BC58E2E0-3292-4E74-A22D-947EED6AA7AC}"/>
                </a:ext>
              </a:extLst>
            </p:cNvPr>
            <p:cNvSpPr/>
            <p:nvPr userDrawn="1"/>
          </p:nvSpPr>
          <p:spPr>
            <a:xfrm>
              <a:off x="232186" y="1992356"/>
              <a:ext cx="492443" cy="461665"/>
            </a:xfrm>
            <a:prstGeom prst="rect">
              <a:avLst/>
            </a:prstGeom>
          </p:spPr>
          <p:txBody>
            <a:bodyPr wrap="none" anchor="ctr">
              <a:spAutoFit/>
            </a:bodyPr>
            <a:lstStyle/>
            <a:p>
              <a:pPr algn="ctr"/>
              <a:r>
                <a:rPr lang="en-US" sz="2400">
                  <a:solidFill>
                    <a:srgbClr val="314792">
                      <a:alpha val="49000"/>
                    </a:srgbClr>
                  </a:solidFill>
                  <a:latin typeface="Designball-Social-01" pitchFamily="2" charset="0"/>
                </a:rPr>
                <a:t>b</a:t>
              </a:r>
            </a:p>
          </p:txBody>
        </p:sp>
        <p:sp>
          <p:nvSpPr>
            <p:cNvPr id="10" name="Rectangle 9">
              <a:extLst>
                <a:ext uri="{FF2B5EF4-FFF2-40B4-BE49-F238E27FC236}">
                  <a16:creationId xmlns:a16="http://schemas.microsoft.com/office/drawing/2014/main" id="{9204B764-23BF-41EC-BF35-4E759ABDC120}"/>
                </a:ext>
              </a:extLst>
            </p:cNvPr>
            <p:cNvSpPr/>
            <p:nvPr userDrawn="1"/>
          </p:nvSpPr>
          <p:spPr>
            <a:xfrm>
              <a:off x="232186" y="1356954"/>
              <a:ext cx="492443" cy="461665"/>
            </a:xfrm>
            <a:prstGeom prst="rect">
              <a:avLst/>
            </a:prstGeom>
          </p:spPr>
          <p:txBody>
            <a:bodyPr wrap="none" anchor="ctr">
              <a:spAutoFit/>
            </a:bodyPr>
            <a:lstStyle/>
            <a:p>
              <a:pPr algn="ctr"/>
              <a:r>
                <a:rPr lang="en-US" sz="2400">
                  <a:solidFill>
                    <a:srgbClr val="314792">
                      <a:alpha val="49000"/>
                    </a:srgbClr>
                  </a:solidFill>
                  <a:latin typeface="Designball-Social-01" pitchFamily="2" charset="0"/>
                </a:rPr>
                <a:t>C</a:t>
              </a:r>
            </a:p>
          </p:txBody>
        </p:sp>
        <p:sp>
          <p:nvSpPr>
            <p:cNvPr id="11" name="Rectangle 10">
              <a:extLst>
                <a:ext uri="{FF2B5EF4-FFF2-40B4-BE49-F238E27FC236}">
                  <a16:creationId xmlns:a16="http://schemas.microsoft.com/office/drawing/2014/main" id="{D900F3B3-A1A6-4A4A-9768-B08A60BCF080}"/>
                </a:ext>
              </a:extLst>
            </p:cNvPr>
            <p:cNvSpPr/>
            <p:nvPr userDrawn="1"/>
          </p:nvSpPr>
          <p:spPr>
            <a:xfrm>
              <a:off x="232187" y="2627759"/>
              <a:ext cx="492443" cy="461665"/>
            </a:xfrm>
            <a:prstGeom prst="rect">
              <a:avLst/>
            </a:prstGeom>
          </p:spPr>
          <p:txBody>
            <a:bodyPr wrap="none" anchor="ctr">
              <a:spAutoFit/>
            </a:bodyPr>
            <a:lstStyle/>
            <a:p>
              <a:pPr algn="ctr"/>
              <a:r>
                <a:rPr lang="en-US" sz="2400">
                  <a:solidFill>
                    <a:srgbClr val="314792">
                      <a:alpha val="49000"/>
                    </a:srgbClr>
                  </a:solidFill>
                  <a:latin typeface="Designball-Social-01" pitchFamily="2" charset="0"/>
                </a:rPr>
                <a:t>c</a:t>
              </a:r>
            </a:p>
          </p:txBody>
        </p:sp>
        <p:sp>
          <p:nvSpPr>
            <p:cNvPr id="12" name="Rectangle 11">
              <a:hlinkClick r:id="rId2"/>
              <a:extLst>
                <a:ext uri="{FF2B5EF4-FFF2-40B4-BE49-F238E27FC236}">
                  <a16:creationId xmlns:a16="http://schemas.microsoft.com/office/drawing/2014/main" id="{C1510384-2C3D-4EBE-BD59-99BB4F7B1D95}"/>
                </a:ext>
              </a:extLst>
            </p:cNvPr>
            <p:cNvSpPr/>
            <p:nvPr userDrawn="1"/>
          </p:nvSpPr>
          <p:spPr>
            <a:xfrm>
              <a:off x="311927" y="200584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314792">
                    <a:alpha val="49000"/>
                  </a:srgbClr>
                </a:solidFill>
              </a:endParaRPr>
            </a:p>
          </p:txBody>
        </p:sp>
        <p:sp>
          <p:nvSpPr>
            <p:cNvPr id="13" name="Rectangle 12">
              <a:hlinkClick r:id="rId3"/>
              <a:extLst>
                <a:ext uri="{FF2B5EF4-FFF2-40B4-BE49-F238E27FC236}">
                  <a16:creationId xmlns:a16="http://schemas.microsoft.com/office/drawing/2014/main" id="{E820DE5E-C61D-42D9-9F6F-1E352E9F4232}"/>
                </a:ext>
              </a:extLst>
            </p:cNvPr>
            <p:cNvSpPr/>
            <p:nvPr userDrawn="1"/>
          </p:nvSpPr>
          <p:spPr>
            <a:xfrm>
              <a:off x="311927" y="137507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314792">
                    <a:alpha val="49000"/>
                  </a:srgbClr>
                </a:solidFill>
              </a:endParaRPr>
            </a:p>
          </p:txBody>
        </p:sp>
        <p:sp>
          <p:nvSpPr>
            <p:cNvPr id="14" name="Rectangle 13">
              <a:hlinkClick r:id="rId4"/>
              <a:extLst>
                <a:ext uri="{FF2B5EF4-FFF2-40B4-BE49-F238E27FC236}">
                  <a16:creationId xmlns:a16="http://schemas.microsoft.com/office/drawing/2014/main" id="{D6187E50-754A-44EE-BA02-05EBB604955C}"/>
                </a:ext>
              </a:extLst>
            </p:cNvPr>
            <p:cNvSpPr/>
            <p:nvPr userDrawn="1"/>
          </p:nvSpPr>
          <p:spPr>
            <a:xfrm>
              <a:off x="311927" y="2636618"/>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314792">
                    <a:alpha val="49000"/>
                  </a:srgbClr>
                </a:solidFill>
              </a:endParaRPr>
            </a:p>
          </p:txBody>
        </p:sp>
      </p:grpSp>
      <p:cxnSp>
        <p:nvCxnSpPr>
          <p:cNvPr id="16" name="Straight Connector 15">
            <a:extLst>
              <a:ext uri="{FF2B5EF4-FFF2-40B4-BE49-F238E27FC236}">
                <a16:creationId xmlns:a16="http://schemas.microsoft.com/office/drawing/2014/main" id="{19D26279-CF3F-44FD-A4E8-B89D5F761927}"/>
              </a:ext>
            </a:extLst>
          </p:cNvPr>
          <p:cNvCxnSpPr/>
          <p:nvPr userDrawn="1"/>
        </p:nvCxnSpPr>
        <p:spPr>
          <a:xfrm>
            <a:off x="983438" y="0"/>
            <a:ext cx="0" cy="13716000"/>
          </a:xfrm>
          <a:prstGeom prst="line">
            <a:avLst/>
          </a:prstGeom>
          <a:ln w="25400">
            <a:solidFill>
              <a:srgbClr val="EBECF1"/>
            </a:solidFill>
          </a:ln>
        </p:spPr>
        <p:style>
          <a:lnRef idx="1">
            <a:schemeClr val="accent1"/>
          </a:lnRef>
          <a:fillRef idx="0">
            <a:schemeClr val="accent1"/>
          </a:fillRef>
          <a:effectRef idx="0">
            <a:schemeClr val="accent1"/>
          </a:effectRef>
          <a:fontRef idx="minor">
            <a:schemeClr val="tx1"/>
          </a:fontRef>
        </p:style>
      </p:cxnSp>
      <p:sp>
        <p:nvSpPr>
          <p:cNvPr id="21" name="Picture Placeholder 20">
            <a:extLst>
              <a:ext uri="{FF2B5EF4-FFF2-40B4-BE49-F238E27FC236}">
                <a16:creationId xmlns:a16="http://schemas.microsoft.com/office/drawing/2014/main" id="{77A63888-FAB6-42D9-963F-0298E9A2CB2F}"/>
              </a:ext>
            </a:extLst>
          </p:cNvPr>
          <p:cNvSpPr>
            <a:spLocks noGrp="1"/>
          </p:cNvSpPr>
          <p:nvPr>
            <p:ph type="pic" sz="quarter" idx="11"/>
          </p:nvPr>
        </p:nvSpPr>
        <p:spPr>
          <a:xfrm>
            <a:off x="1785257" y="0"/>
            <a:ext cx="4234543" cy="4381419"/>
          </a:xfrm>
          <a:custGeom>
            <a:avLst/>
            <a:gdLst>
              <a:gd name="connsiteX0" fmla="*/ 0 w 4234543"/>
              <a:gd name="connsiteY0" fmla="*/ 0 h 4381419"/>
              <a:gd name="connsiteX1" fmla="*/ 4234543 w 4234543"/>
              <a:gd name="connsiteY1" fmla="*/ 0 h 4381419"/>
              <a:gd name="connsiteX2" fmla="*/ 4234543 w 4234543"/>
              <a:gd name="connsiteY2" fmla="*/ 4381419 h 4381419"/>
              <a:gd name="connsiteX3" fmla="*/ 0 w 4234543"/>
              <a:gd name="connsiteY3" fmla="*/ 4381419 h 4381419"/>
            </a:gdLst>
            <a:ahLst/>
            <a:cxnLst>
              <a:cxn ang="0">
                <a:pos x="connsiteX0" y="connsiteY0"/>
              </a:cxn>
              <a:cxn ang="0">
                <a:pos x="connsiteX1" y="connsiteY1"/>
              </a:cxn>
              <a:cxn ang="0">
                <a:pos x="connsiteX2" y="connsiteY2"/>
              </a:cxn>
              <a:cxn ang="0">
                <a:pos x="connsiteX3" y="connsiteY3"/>
              </a:cxn>
            </a:cxnLst>
            <a:rect l="l" t="t" r="r" b="b"/>
            <a:pathLst>
              <a:path w="4234543" h="4381419">
                <a:moveTo>
                  <a:pt x="0" y="0"/>
                </a:moveTo>
                <a:lnTo>
                  <a:pt x="4234543" y="0"/>
                </a:lnTo>
                <a:lnTo>
                  <a:pt x="4234543" y="4381419"/>
                </a:lnTo>
                <a:lnTo>
                  <a:pt x="0" y="4381419"/>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25" name="Picture Placeholder 24">
            <a:extLst>
              <a:ext uri="{FF2B5EF4-FFF2-40B4-BE49-F238E27FC236}">
                <a16:creationId xmlns:a16="http://schemas.microsoft.com/office/drawing/2014/main" id="{EEDFA15A-AE97-4FAA-8F65-2E9DED702B05}"/>
              </a:ext>
            </a:extLst>
          </p:cNvPr>
          <p:cNvSpPr>
            <a:spLocks noGrp="1"/>
          </p:cNvSpPr>
          <p:nvPr>
            <p:ph type="pic" sz="quarter" idx="12"/>
          </p:nvPr>
        </p:nvSpPr>
        <p:spPr>
          <a:xfrm>
            <a:off x="6157686" y="6353628"/>
            <a:ext cx="4234543" cy="7362371"/>
          </a:xfrm>
          <a:custGeom>
            <a:avLst/>
            <a:gdLst>
              <a:gd name="connsiteX0" fmla="*/ 0 w 4234543"/>
              <a:gd name="connsiteY0" fmla="*/ 0 h 7362371"/>
              <a:gd name="connsiteX1" fmla="*/ 4234543 w 4234543"/>
              <a:gd name="connsiteY1" fmla="*/ 0 h 7362371"/>
              <a:gd name="connsiteX2" fmla="*/ 4234543 w 4234543"/>
              <a:gd name="connsiteY2" fmla="*/ 7362371 h 7362371"/>
              <a:gd name="connsiteX3" fmla="*/ 0 w 4234543"/>
              <a:gd name="connsiteY3" fmla="*/ 7362371 h 7362371"/>
            </a:gdLst>
            <a:ahLst/>
            <a:cxnLst>
              <a:cxn ang="0">
                <a:pos x="connsiteX0" y="connsiteY0"/>
              </a:cxn>
              <a:cxn ang="0">
                <a:pos x="connsiteX1" y="connsiteY1"/>
              </a:cxn>
              <a:cxn ang="0">
                <a:pos x="connsiteX2" y="connsiteY2"/>
              </a:cxn>
              <a:cxn ang="0">
                <a:pos x="connsiteX3" y="connsiteY3"/>
              </a:cxn>
            </a:cxnLst>
            <a:rect l="l" t="t" r="r" b="b"/>
            <a:pathLst>
              <a:path w="4234543" h="7362371">
                <a:moveTo>
                  <a:pt x="0" y="0"/>
                </a:moveTo>
                <a:lnTo>
                  <a:pt x="4234543" y="0"/>
                </a:lnTo>
                <a:lnTo>
                  <a:pt x="4234543" y="7362371"/>
                </a:lnTo>
                <a:lnTo>
                  <a:pt x="0" y="7362371"/>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24" name="Picture Placeholder 23">
            <a:extLst>
              <a:ext uri="{FF2B5EF4-FFF2-40B4-BE49-F238E27FC236}">
                <a16:creationId xmlns:a16="http://schemas.microsoft.com/office/drawing/2014/main" id="{0C89C061-DCFD-43BB-9BCA-A6DF206F57E2}"/>
              </a:ext>
            </a:extLst>
          </p:cNvPr>
          <p:cNvSpPr>
            <a:spLocks noGrp="1"/>
          </p:cNvSpPr>
          <p:nvPr>
            <p:ph type="pic" sz="quarter" idx="13"/>
          </p:nvPr>
        </p:nvSpPr>
        <p:spPr>
          <a:xfrm>
            <a:off x="1785257" y="11622315"/>
            <a:ext cx="4234543" cy="2093685"/>
          </a:xfrm>
          <a:custGeom>
            <a:avLst/>
            <a:gdLst>
              <a:gd name="connsiteX0" fmla="*/ 0 w 4234543"/>
              <a:gd name="connsiteY0" fmla="*/ 0 h 2093685"/>
              <a:gd name="connsiteX1" fmla="*/ 4234543 w 4234543"/>
              <a:gd name="connsiteY1" fmla="*/ 0 h 2093685"/>
              <a:gd name="connsiteX2" fmla="*/ 4234543 w 4234543"/>
              <a:gd name="connsiteY2" fmla="*/ 2093685 h 2093685"/>
              <a:gd name="connsiteX3" fmla="*/ 0 w 4234543"/>
              <a:gd name="connsiteY3" fmla="*/ 2093685 h 2093685"/>
            </a:gdLst>
            <a:ahLst/>
            <a:cxnLst>
              <a:cxn ang="0">
                <a:pos x="connsiteX0" y="connsiteY0"/>
              </a:cxn>
              <a:cxn ang="0">
                <a:pos x="connsiteX1" y="connsiteY1"/>
              </a:cxn>
              <a:cxn ang="0">
                <a:pos x="connsiteX2" y="connsiteY2"/>
              </a:cxn>
              <a:cxn ang="0">
                <a:pos x="connsiteX3" y="connsiteY3"/>
              </a:cxn>
            </a:cxnLst>
            <a:rect l="l" t="t" r="r" b="b"/>
            <a:pathLst>
              <a:path w="4234543" h="2093685">
                <a:moveTo>
                  <a:pt x="0" y="0"/>
                </a:moveTo>
                <a:lnTo>
                  <a:pt x="4234543" y="0"/>
                </a:lnTo>
                <a:lnTo>
                  <a:pt x="4234543" y="2093685"/>
                </a:lnTo>
                <a:lnTo>
                  <a:pt x="0" y="2093685"/>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2437489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1500" fill="hold"/>
                                        <p:tgtEl>
                                          <p:spTgt spid="21"/>
                                        </p:tgtEl>
                                        <p:attrNameLst>
                                          <p:attrName>ppt_x</p:attrName>
                                        </p:attrNameLst>
                                      </p:cBhvr>
                                      <p:tavLst>
                                        <p:tav tm="0">
                                          <p:val>
                                            <p:strVal val="#ppt_x"/>
                                          </p:val>
                                        </p:tav>
                                        <p:tav tm="100000">
                                          <p:val>
                                            <p:strVal val="#ppt_x"/>
                                          </p:val>
                                        </p:tav>
                                      </p:tavLst>
                                    </p:anim>
                                    <p:anim calcmode="lin" valueType="num">
                                      <p:cBhvr additive="base">
                                        <p:cTn id="8" dur="1500" fill="hold"/>
                                        <p:tgtEl>
                                          <p:spTgt spid="21"/>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100"/>
                                  </p:stCondLst>
                                  <p:childTnLst>
                                    <p:set>
                                      <p:cBhvr>
                                        <p:cTn id="10" dur="1" fill="hold">
                                          <p:stCondLst>
                                            <p:cond delay="0"/>
                                          </p:stCondLst>
                                        </p:cTn>
                                        <p:tgtEl>
                                          <p:spTgt spid="25"/>
                                        </p:tgtEl>
                                        <p:attrNameLst>
                                          <p:attrName>style.visibility</p:attrName>
                                        </p:attrNameLst>
                                      </p:cBhvr>
                                      <p:to>
                                        <p:strVal val="visible"/>
                                      </p:to>
                                    </p:set>
                                    <p:anim calcmode="lin" valueType="num">
                                      <p:cBhvr additive="base">
                                        <p:cTn id="11" dur="1500" fill="hold"/>
                                        <p:tgtEl>
                                          <p:spTgt spid="25"/>
                                        </p:tgtEl>
                                        <p:attrNameLst>
                                          <p:attrName>ppt_x</p:attrName>
                                        </p:attrNameLst>
                                      </p:cBhvr>
                                      <p:tavLst>
                                        <p:tav tm="0">
                                          <p:val>
                                            <p:strVal val="#ppt_x"/>
                                          </p:val>
                                        </p:tav>
                                        <p:tav tm="100000">
                                          <p:val>
                                            <p:strVal val="#ppt_x"/>
                                          </p:val>
                                        </p:tav>
                                      </p:tavLst>
                                    </p:anim>
                                    <p:anim calcmode="lin" valueType="num">
                                      <p:cBhvr additive="base">
                                        <p:cTn id="12" dur="1500" fill="hold"/>
                                        <p:tgtEl>
                                          <p:spTgt spid="25"/>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200"/>
                                  </p:stCondLst>
                                  <p:childTnLst>
                                    <p:set>
                                      <p:cBhvr>
                                        <p:cTn id="14" dur="1" fill="hold">
                                          <p:stCondLst>
                                            <p:cond delay="0"/>
                                          </p:stCondLst>
                                        </p:cTn>
                                        <p:tgtEl>
                                          <p:spTgt spid="24"/>
                                        </p:tgtEl>
                                        <p:attrNameLst>
                                          <p:attrName>style.visibility</p:attrName>
                                        </p:attrNameLst>
                                      </p:cBhvr>
                                      <p:to>
                                        <p:strVal val="visible"/>
                                      </p:to>
                                    </p:set>
                                    <p:anim calcmode="lin" valueType="num">
                                      <p:cBhvr additive="base">
                                        <p:cTn id="15" dur="1500" fill="hold"/>
                                        <p:tgtEl>
                                          <p:spTgt spid="24"/>
                                        </p:tgtEl>
                                        <p:attrNameLst>
                                          <p:attrName>ppt_x</p:attrName>
                                        </p:attrNameLst>
                                      </p:cBhvr>
                                      <p:tavLst>
                                        <p:tav tm="0">
                                          <p:val>
                                            <p:strVal val="#ppt_x"/>
                                          </p:val>
                                        </p:tav>
                                        <p:tav tm="100000">
                                          <p:val>
                                            <p:strVal val="#ppt_x"/>
                                          </p:val>
                                        </p:tav>
                                      </p:tavLst>
                                    </p:anim>
                                    <p:anim calcmode="lin" valueType="num">
                                      <p:cBhvr additive="base">
                                        <p:cTn id="16" dur="15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5" grpId="0" animBg="1"/>
      <p:bldP spid="24" grpId="0" animBg="1"/>
    </p:bld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0_Custom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ED1674B-7819-4290-8EC6-DD14B5462434}"/>
              </a:ext>
            </a:extLst>
          </p:cNvPr>
          <p:cNvSpPr/>
          <p:nvPr userDrawn="1"/>
        </p:nvSpPr>
        <p:spPr>
          <a:xfrm>
            <a:off x="0" y="0"/>
            <a:ext cx="983438" cy="13716000"/>
          </a:xfrm>
          <a:prstGeom prst="rect">
            <a:avLst/>
          </a:prstGeom>
          <a:solidFill>
            <a:srgbClr val="FFFFFF"/>
          </a:solidFill>
          <a:ln>
            <a:noFill/>
          </a:ln>
          <a:effectLst>
            <a:outerShdw blurRad="952500" dist="215900" algn="l" rotWithShape="0">
              <a:schemeClr val="accent1">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862FAAB3-2BD3-4B4B-8F68-CA607194A7CD}"/>
              </a:ext>
            </a:extLst>
          </p:cNvPr>
          <p:cNvSpPr txBox="1"/>
          <p:nvPr userDrawn="1"/>
        </p:nvSpPr>
        <p:spPr>
          <a:xfrm rot="16200000">
            <a:off x="-770077" y="11875706"/>
            <a:ext cx="2523593" cy="584775"/>
          </a:xfrm>
          <a:prstGeom prst="rect">
            <a:avLst/>
          </a:prstGeom>
          <a:noFill/>
        </p:spPr>
        <p:txBody>
          <a:bodyPr wrap="square" rtlCol="0">
            <a:spAutoFit/>
          </a:bodyPr>
          <a:lstStyle/>
          <a:p>
            <a:pPr algn="l"/>
            <a:r>
              <a:rPr lang="en-US" sz="3200" b="0">
                <a:solidFill>
                  <a:schemeClr val="accent1"/>
                </a:solidFill>
                <a:latin typeface="Open Sans Extrabold" panose="020B0906030804020204" pitchFamily="34" charset="0"/>
                <a:ea typeface="Open Sans Extrabold" panose="020B0906030804020204" pitchFamily="34" charset="0"/>
                <a:cs typeface="Open Sans Extrabold" panose="020B0906030804020204" pitchFamily="34" charset="0"/>
              </a:rPr>
              <a:t>Massive X</a:t>
            </a:r>
          </a:p>
        </p:txBody>
      </p:sp>
      <p:sp>
        <p:nvSpPr>
          <p:cNvPr id="4" name="Slide Number Placeholder 5">
            <a:extLst>
              <a:ext uri="{FF2B5EF4-FFF2-40B4-BE49-F238E27FC236}">
                <a16:creationId xmlns:a16="http://schemas.microsoft.com/office/drawing/2014/main" id="{EE3CA0C5-696B-4035-8328-04E507A14E6E}"/>
              </a:ext>
            </a:extLst>
          </p:cNvPr>
          <p:cNvSpPr txBox="1">
            <a:spLocks/>
          </p:cNvSpPr>
          <p:nvPr userDrawn="1"/>
        </p:nvSpPr>
        <p:spPr>
          <a:xfrm>
            <a:off x="329437" y="6566619"/>
            <a:ext cx="324565" cy="582761"/>
          </a:xfrm>
          <a:prstGeom prst="rect">
            <a:avLst/>
          </a:prstGeom>
        </p:spPr>
        <p:txBody>
          <a:bodyPr vert="horz" wrap="none" lIns="121920" tIns="60960" rIns="121920" bIns="6096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2400" b="1" smtClean="0">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rPr>
              <a:pPr algn="ctr"/>
              <a:t>‹#›</a:t>
            </a:fld>
            <a:endParaRPr lang="en-US" sz="1400" b="1">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endParaRPr>
          </a:p>
        </p:txBody>
      </p:sp>
      <p:cxnSp>
        <p:nvCxnSpPr>
          <p:cNvPr id="5" name="Straight Connector 4">
            <a:extLst>
              <a:ext uri="{FF2B5EF4-FFF2-40B4-BE49-F238E27FC236}">
                <a16:creationId xmlns:a16="http://schemas.microsoft.com/office/drawing/2014/main" id="{504B40BC-21B9-4D12-8535-D9C29D99F968}"/>
              </a:ext>
            </a:extLst>
          </p:cNvPr>
          <p:cNvCxnSpPr/>
          <p:nvPr userDrawn="1"/>
        </p:nvCxnSpPr>
        <p:spPr>
          <a:xfrm>
            <a:off x="240083" y="446240"/>
            <a:ext cx="476655"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65B6781-0284-4FF4-9C39-1E697832CCB5}"/>
              </a:ext>
            </a:extLst>
          </p:cNvPr>
          <p:cNvCxnSpPr>
            <a:cxnSpLocks/>
          </p:cNvCxnSpPr>
          <p:nvPr userDrawn="1"/>
        </p:nvCxnSpPr>
        <p:spPr>
          <a:xfrm>
            <a:off x="240083" y="538088"/>
            <a:ext cx="203510"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FE7EC0D-F0F0-4288-868F-D1A462C8D492}"/>
              </a:ext>
            </a:extLst>
          </p:cNvPr>
          <p:cNvCxnSpPr>
            <a:cxnSpLocks/>
          </p:cNvCxnSpPr>
          <p:nvPr userDrawn="1"/>
        </p:nvCxnSpPr>
        <p:spPr>
          <a:xfrm>
            <a:off x="240083" y="629936"/>
            <a:ext cx="362713"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29CC7530-A671-4661-A267-47CAC7E2FF44}"/>
              </a:ext>
            </a:extLst>
          </p:cNvPr>
          <p:cNvGrpSpPr/>
          <p:nvPr userDrawn="1"/>
        </p:nvGrpSpPr>
        <p:grpSpPr>
          <a:xfrm>
            <a:off x="232186" y="1356954"/>
            <a:ext cx="492444" cy="1732470"/>
            <a:chOff x="232186" y="1356954"/>
            <a:chExt cx="492444" cy="1732470"/>
          </a:xfrm>
        </p:grpSpPr>
        <p:sp>
          <p:nvSpPr>
            <p:cNvPr id="9" name="Rectangle 8">
              <a:extLst>
                <a:ext uri="{FF2B5EF4-FFF2-40B4-BE49-F238E27FC236}">
                  <a16:creationId xmlns:a16="http://schemas.microsoft.com/office/drawing/2014/main" id="{BC58E2E0-3292-4E74-A22D-947EED6AA7AC}"/>
                </a:ext>
              </a:extLst>
            </p:cNvPr>
            <p:cNvSpPr/>
            <p:nvPr userDrawn="1"/>
          </p:nvSpPr>
          <p:spPr>
            <a:xfrm>
              <a:off x="232186" y="1992356"/>
              <a:ext cx="492443" cy="461665"/>
            </a:xfrm>
            <a:prstGeom prst="rect">
              <a:avLst/>
            </a:prstGeom>
          </p:spPr>
          <p:txBody>
            <a:bodyPr wrap="none" anchor="ctr">
              <a:spAutoFit/>
            </a:bodyPr>
            <a:lstStyle/>
            <a:p>
              <a:pPr algn="ctr"/>
              <a:r>
                <a:rPr lang="en-US" sz="2400">
                  <a:solidFill>
                    <a:srgbClr val="314792">
                      <a:alpha val="49000"/>
                    </a:srgbClr>
                  </a:solidFill>
                  <a:latin typeface="Designball-Social-01" pitchFamily="2" charset="0"/>
                </a:rPr>
                <a:t>b</a:t>
              </a:r>
            </a:p>
          </p:txBody>
        </p:sp>
        <p:sp>
          <p:nvSpPr>
            <p:cNvPr id="10" name="Rectangle 9">
              <a:extLst>
                <a:ext uri="{FF2B5EF4-FFF2-40B4-BE49-F238E27FC236}">
                  <a16:creationId xmlns:a16="http://schemas.microsoft.com/office/drawing/2014/main" id="{9204B764-23BF-41EC-BF35-4E759ABDC120}"/>
                </a:ext>
              </a:extLst>
            </p:cNvPr>
            <p:cNvSpPr/>
            <p:nvPr userDrawn="1"/>
          </p:nvSpPr>
          <p:spPr>
            <a:xfrm>
              <a:off x="232186" y="1356954"/>
              <a:ext cx="492443" cy="461665"/>
            </a:xfrm>
            <a:prstGeom prst="rect">
              <a:avLst/>
            </a:prstGeom>
          </p:spPr>
          <p:txBody>
            <a:bodyPr wrap="none" anchor="ctr">
              <a:spAutoFit/>
            </a:bodyPr>
            <a:lstStyle/>
            <a:p>
              <a:pPr algn="ctr"/>
              <a:r>
                <a:rPr lang="en-US" sz="2400">
                  <a:solidFill>
                    <a:srgbClr val="314792">
                      <a:alpha val="49000"/>
                    </a:srgbClr>
                  </a:solidFill>
                  <a:latin typeface="Designball-Social-01" pitchFamily="2" charset="0"/>
                </a:rPr>
                <a:t>C</a:t>
              </a:r>
            </a:p>
          </p:txBody>
        </p:sp>
        <p:sp>
          <p:nvSpPr>
            <p:cNvPr id="11" name="Rectangle 10">
              <a:extLst>
                <a:ext uri="{FF2B5EF4-FFF2-40B4-BE49-F238E27FC236}">
                  <a16:creationId xmlns:a16="http://schemas.microsoft.com/office/drawing/2014/main" id="{D900F3B3-A1A6-4A4A-9768-B08A60BCF080}"/>
                </a:ext>
              </a:extLst>
            </p:cNvPr>
            <p:cNvSpPr/>
            <p:nvPr userDrawn="1"/>
          </p:nvSpPr>
          <p:spPr>
            <a:xfrm>
              <a:off x="232187" y="2627759"/>
              <a:ext cx="492443" cy="461665"/>
            </a:xfrm>
            <a:prstGeom prst="rect">
              <a:avLst/>
            </a:prstGeom>
          </p:spPr>
          <p:txBody>
            <a:bodyPr wrap="none" anchor="ctr">
              <a:spAutoFit/>
            </a:bodyPr>
            <a:lstStyle/>
            <a:p>
              <a:pPr algn="ctr"/>
              <a:r>
                <a:rPr lang="en-US" sz="2400">
                  <a:solidFill>
                    <a:srgbClr val="314792">
                      <a:alpha val="49000"/>
                    </a:srgbClr>
                  </a:solidFill>
                  <a:latin typeface="Designball-Social-01" pitchFamily="2" charset="0"/>
                </a:rPr>
                <a:t>c</a:t>
              </a:r>
            </a:p>
          </p:txBody>
        </p:sp>
        <p:sp>
          <p:nvSpPr>
            <p:cNvPr id="12" name="Rectangle 11">
              <a:hlinkClick r:id="rId2"/>
              <a:extLst>
                <a:ext uri="{FF2B5EF4-FFF2-40B4-BE49-F238E27FC236}">
                  <a16:creationId xmlns:a16="http://schemas.microsoft.com/office/drawing/2014/main" id="{C1510384-2C3D-4EBE-BD59-99BB4F7B1D95}"/>
                </a:ext>
              </a:extLst>
            </p:cNvPr>
            <p:cNvSpPr/>
            <p:nvPr userDrawn="1"/>
          </p:nvSpPr>
          <p:spPr>
            <a:xfrm>
              <a:off x="311927" y="200584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314792">
                    <a:alpha val="49000"/>
                  </a:srgbClr>
                </a:solidFill>
              </a:endParaRPr>
            </a:p>
          </p:txBody>
        </p:sp>
        <p:sp>
          <p:nvSpPr>
            <p:cNvPr id="13" name="Rectangle 12">
              <a:hlinkClick r:id="rId3"/>
              <a:extLst>
                <a:ext uri="{FF2B5EF4-FFF2-40B4-BE49-F238E27FC236}">
                  <a16:creationId xmlns:a16="http://schemas.microsoft.com/office/drawing/2014/main" id="{E820DE5E-C61D-42D9-9F6F-1E352E9F4232}"/>
                </a:ext>
              </a:extLst>
            </p:cNvPr>
            <p:cNvSpPr/>
            <p:nvPr userDrawn="1"/>
          </p:nvSpPr>
          <p:spPr>
            <a:xfrm>
              <a:off x="311927" y="137507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314792">
                    <a:alpha val="49000"/>
                  </a:srgbClr>
                </a:solidFill>
              </a:endParaRPr>
            </a:p>
          </p:txBody>
        </p:sp>
        <p:sp>
          <p:nvSpPr>
            <p:cNvPr id="14" name="Rectangle 13">
              <a:hlinkClick r:id="rId4"/>
              <a:extLst>
                <a:ext uri="{FF2B5EF4-FFF2-40B4-BE49-F238E27FC236}">
                  <a16:creationId xmlns:a16="http://schemas.microsoft.com/office/drawing/2014/main" id="{D6187E50-754A-44EE-BA02-05EBB604955C}"/>
                </a:ext>
              </a:extLst>
            </p:cNvPr>
            <p:cNvSpPr/>
            <p:nvPr userDrawn="1"/>
          </p:nvSpPr>
          <p:spPr>
            <a:xfrm>
              <a:off x="311927" y="2636618"/>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314792">
                    <a:alpha val="49000"/>
                  </a:srgbClr>
                </a:solidFill>
              </a:endParaRPr>
            </a:p>
          </p:txBody>
        </p:sp>
      </p:grpSp>
      <p:cxnSp>
        <p:nvCxnSpPr>
          <p:cNvPr id="16" name="Straight Connector 15">
            <a:extLst>
              <a:ext uri="{FF2B5EF4-FFF2-40B4-BE49-F238E27FC236}">
                <a16:creationId xmlns:a16="http://schemas.microsoft.com/office/drawing/2014/main" id="{19D26279-CF3F-44FD-A4E8-B89D5F761927}"/>
              </a:ext>
            </a:extLst>
          </p:cNvPr>
          <p:cNvCxnSpPr/>
          <p:nvPr userDrawn="1"/>
        </p:nvCxnSpPr>
        <p:spPr>
          <a:xfrm>
            <a:off x="983438" y="0"/>
            <a:ext cx="0" cy="13716000"/>
          </a:xfrm>
          <a:prstGeom prst="line">
            <a:avLst/>
          </a:prstGeom>
          <a:ln w="25400">
            <a:solidFill>
              <a:srgbClr val="EBECF1"/>
            </a:solidFill>
          </a:ln>
        </p:spPr>
        <p:style>
          <a:lnRef idx="1">
            <a:schemeClr val="accent1"/>
          </a:lnRef>
          <a:fillRef idx="0">
            <a:schemeClr val="accent1"/>
          </a:fillRef>
          <a:effectRef idx="0">
            <a:schemeClr val="accent1"/>
          </a:effectRef>
          <a:fontRef idx="minor">
            <a:schemeClr val="tx1"/>
          </a:fontRef>
        </p:style>
      </p:cxnSp>
      <p:sp>
        <p:nvSpPr>
          <p:cNvPr id="25" name="Picture Placeholder 24">
            <a:extLst>
              <a:ext uri="{FF2B5EF4-FFF2-40B4-BE49-F238E27FC236}">
                <a16:creationId xmlns:a16="http://schemas.microsoft.com/office/drawing/2014/main" id="{ED82F200-A714-424A-A435-53D0BB730B9F}"/>
              </a:ext>
            </a:extLst>
          </p:cNvPr>
          <p:cNvSpPr>
            <a:spLocks noGrp="1"/>
          </p:cNvSpPr>
          <p:nvPr>
            <p:ph type="pic" sz="quarter" idx="11"/>
          </p:nvPr>
        </p:nvSpPr>
        <p:spPr>
          <a:xfrm>
            <a:off x="2556726" y="4987538"/>
            <a:ext cx="3753862" cy="3755437"/>
          </a:xfrm>
          <a:custGeom>
            <a:avLst/>
            <a:gdLst>
              <a:gd name="connsiteX0" fmla="*/ 1876931 w 3753862"/>
              <a:gd name="connsiteY0" fmla="*/ 0 h 3755437"/>
              <a:gd name="connsiteX1" fmla="*/ 2994210 w 3753862"/>
              <a:gd name="connsiteY1" fmla="*/ 462766 h 3755437"/>
              <a:gd name="connsiteX2" fmla="*/ 3291290 w 3753862"/>
              <a:gd name="connsiteY2" fmla="*/ 759971 h 3755437"/>
              <a:gd name="connsiteX3" fmla="*/ 3291290 w 3753862"/>
              <a:gd name="connsiteY3" fmla="*/ 2995466 h 3755437"/>
              <a:gd name="connsiteX4" fmla="*/ 2994210 w 3753862"/>
              <a:gd name="connsiteY4" fmla="*/ 3292671 h 3755437"/>
              <a:gd name="connsiteX5" fmla="*/ 759653 w 3753862"/>
              <a:gd name="connsiteY5" fmla="*/ 3292671 h 3755437"/>
              <a:gd name="connsiteX6" fmla="*/ 462573 w 3753862"/>
              <a:gd name="connsiteY6" fmla="*/ 2995466 h 3755437"/>
              <a:gd name="connsiteX7" fmla="*/ 462573 w 3753862"/>
              <a:gd name="connsiteY7" fmla="*/ 759971 h 3755437"/>
              <a:gd name="connsiteX8" fmla="*/ 759653 w 3753862"/>
              <a:gd name="connsiteY8" fmla="*/ 462766 h 3755437"/>
              <a:gd name="connsiteX9" fmla="*/ 1876931 w 3753862"/>
              <a:gd name="connsiteY9" fmla="*/ 0 h 3755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53862" h="3755437">
                <a:moveTo>
                  <a:pt x="1876931" y="0"/>
                </a:moveTo>
                <a:cubicBezTo>
                  <a:pt x="2281380" y="0"/>
                  <a:pt x="2685828" y="154255"/>
                  <a:pt x="2994210" y="462766"/>
                </a:cubicBezTo>
                <a:cubicBezTo>
                  <a:pt x="3291290" y="759971"/>
                  <a:pt x="3291290" y="759971"/>
                  <a:pt x="3291290" y="759971"/>
                </a:cubicBezTo>
                <a:cubicBezTo>
                  <a:pt x="3908053" y="1376994"/>
                  <a:pt x="3908053" y="2378444"/>
                  <a:pt x="3291290" y="2995466"/>
                </a:cubicBezTo>
                <a:cubicBezTo>
                  <a:pt x="2994210" y="3292671"/>
                  <a:pt x="2994210" y="3292671"/>
                  <a:pt x="2994210" y="3292671"/>
                </a:cubicBezTo>
                <a:cubicBezTo>
                  <a:pt x="2377446" y="3909693"/>
                  <a:pt x="1376416" y="3909693"/>
                  <a:pt x="759653" y="3292671"/>
                </a:cubicBezTo>
                <a:cubicBezTo>
                  <a:pt x="462573" y="2995466"/>
                  <a:pt x="462573" y="2995466"/>
                  <a:pt x="462573" y="2995466"/>
                </a:cubicBezTo>
                <a:cubicBezTo>
                  <a:pt x="-154191" y="2378444"/>
                  <a:pt x="-154191" y="1376994"/>
                  <a:pt x="462573" y="759971"/>
                </a:cubicBezTo>
                <a:cubicBezTo>
                  <a:pt x="759653" y="462766"/>
                  <a:pt x="759653" y="462766"/>
                  <a:pt x="759653" y="462766"/>
                </a:cubicBezTo>
                <a:cubicBezTo>
                  <a:pt x="1068034" y="154255"/>
                  <a:pt x="1472483" y="0"/>
                  <a:pt x="1876931"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26" name="Picture Placeholder 25">
            <a:extLst>
              <a:ext uri="{FF2B5EF4-FFF2-40B4-BE49-F238E27FC236}">
                <a16:creationId xmlns:a16="http://schemas.microsoft.com/office/drawing/2014/main" id="{0D584025-6492-4000-BC15-63CFC4EB3027}"/>
              </a:ext>
            </a:extLst>
          </p:cNvPr>
          <p:cNvSpPr>
            <a:spLocks noGrp="1"/>
          </p:cNvSpPr>
          <p:nvPr>
            <p:ph type="pic" sz="quarter" idx="12"/>
          </p:nvPr>
        </p:nvSpPr>
        <p:spPr>
          <a:xfrm>
            <a:off x="7984937" y="4987538"/>
            <a:ext cx="3753862" cy="3755437"/>
          </a:xfrm>
          <a:custGeom>
            <a:avLst/>
            <a:gdLst>
              <a:gd name="connsiteX0" fmla="*/ 1876931 w 3753862"/>
              <a:gd name="connsiteY0" fmla="*/ 0 h 3755437"/>
              <a:gd name="connsiteX1" fmla="*/ 2994209 w 3753862"/>
              <a:gd name="connsiteY1" fmla="*/ 462766 h 3755437"/>
              <a:gd name="connsiteX2" fmla="*/ 3291289 w 3753862"/>
              <a:gd name="connsiteY2" fmla="*/ 759971 h 3755437"/>
              <a:gd name="connsiteX3" fmla="*/ 3291289 w 3753862"/>
              <a:gd name="connsiteY3" fmla="*/ 2995466 h 3755437"/>
              <a:gd name="connsiteX4" fmla="*/ 2994209 w 3753862"/>
              <a:gd name="connsiteY4" fmla="*/ 3292671 h 3755437"/>
              <a:gd name="connsiteX5" fmla="*/ 759652 w 3753862"/>
              <a:gd name="connsiteY5" fmla="*/ 3292671 h 3755437"/>
              <a:gd name="connsiteX6" fmla="*/ 462573 w 3753862"/>
              <a:gd name="connsiteY6" fmla="*/ 2995466 h 3755437"/>
              <a:gd name="connsiteX7" fmla="*/ 462573 w 3753862"/>
              <a:gd name="connsiteY7" fmla="*/ 759971 h 3755437"/>
              <a:gd name="connsiteX8" fmla="*/ 759652 w 3753862"/>
              <a:gd name="connsiteY8" fmla="*/ 462766 h 3755437"/>
              <a:gd name="connsiteX9" fmla="*/ 1876931 w 3753862"/>
              <a:gd name="connsiteY9" fmla="*/ 0 h 3755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53862" h="3755437">
                <a:moveTo>
                  <a:pt x="1876931" y="0"/>
                </a:moveTo>
                <a:cubicBezTo>
                  <a:pt x="2281379" y="0"/>
                  <a:pt x="2685827" y="154255"/>
                  <a:pt x="2994209" y="462766"/>
                </a:cubicBezTo>
                <a:cubicBezTo>
                  <a:pt x="3291289" y="759971"/>
                  <a:pt x="3291289" y="759971"/>
                  <a:pt x="3291289" y="759971"/>
                </a:cubicBezTo>
                <a:cubicBezTo>
                  <a:pt x="3908053" y="1376994"/>
                  <a:pt x="3908053" y="2378444"/>
                  <a:pt x="3291289" y="2995466"/>
                </a:cubicBezTo>
                <a:cubicBezTo>
                  <a:pt x="2994209" y="3292671"/>
                  <a:pt x="2994209" y="3292671"/>
                  <a:pt x="2994209" y="3292671"/>
                </a:cubicBezTo>
                <a:cubicBezTo>
                  <a:pt x="2377446" y="3909693"/>
                  <a:pt x="1376416" y="3909693"/>
                  <a:pt x="759652" y="3292671"/>
                </a:cubicBezTo>
                <a:cubicBezTo>
                  <a:pt x="462573" y="2995466"/>
                  <a:pt x="462573" y="2995466"/>
                  <a:pt x="462573" y="2995466"/>
                </a:cubicBezTo>
                <a:cubicBezTo>
                  <a:pt x="-154191" y="2378444"/>
                  <a:pt x="-154191" y="1376994"/>
                  <a:pt x="462573" y="759971"/>
                </a:cubicBezTo>
                <a:cubicBezTo>
                  <a:pt x="759652" y="462766"/>
                  <a:pt x="759652" y="462766"/>
                  <a:pt x="759652" y="462766"/>
                </a:cubicBezTo>
                <a:cubicBezTo>
                  <a:pt x="1068034" y="154255"/>
                  <a:pt x="1472483" y="0"/>
                  <a:pt x="1876931"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27" name="Picture Placeholder 26">
            <a:extLst>
              <a:ext uri="{FF2B5EF4-FFF2-40B4-BE49-F238E27FC236}">
                <a16:creationId xmlns:a16="http://schemas.microsoft.com/office/drawing/2014/main" id="{790430CB-5603-4A45-8F4C-2566B0ADD112}"/>
              </a:ext>
            </a:extLst>
          </p:cNvPr>
          <p:cNvSpPr>
            <a:spLocks noGrp="1"/>
          </p:cNvSpPr>
          <p:nvPr>
            <p:ph type="pic" sz="quarter" idx="13"/>
          </p:nvPr>
        </p:nvSpPr>
        <p:spPr>
          <a:xfrm>
            <a:off x="13413148" y="4987538"/>
            <a:ext cx="3753861" cy="3755437"/>
          </a:xfrm>
          <a:custGeom>
            <a:avLst/>
            <a:gdLst>
              <a:gd name="connsiteX0" fmla="*/ 1876931 w 3753861"/>
              <a:gd name="connsiteY0" fmla="*/ 0 h 3755437"/>
              <a:gd name="connsiteX1" fmla="*/ 2994210 w 3753861"/>
              <a:gd name="connsiteY1" fmla="*/ 462766 h 3755437"/>
              <a:gd name="connsiteX2" fmla="*/ 3291290 w 3753861"/>
              <a:gd name="connsiteY2" fmla="*/ 759971 h 3755437"/>
              <a:gd name="connsiteX3" fmla="*/ 3291290 w 3753861"/>
              <a:gd name="connsiteY3" fmla="*/ 2995466 h 3755437"/>
              <a:gd name="connsiteX4" fmla="*/ 2994210 w 3753861"/>
              <a:gd name="connsiteY4" fmla="*/ 3292671 h 3755437"/>
              <a:gd name="connsiteX5" fmla="*/ 759652 w 3753861"/>
              <a:gd name="connsiteY5" fmla="*/ 3292671 h 3755437"/>
              <a:gd name="connsiteX6" fmla="*/ 462573 w 3753861"/>
              <a:gd name="connsiteY6" fmla="*/ 2995466 h 3755437"/>
              <a:gd name="connsiteX7" fmla="*/ 462573 w 3753861"/>
              <a:gd name="connsiteY7" fmla="*/ 759971 h 3755437"/>
              <a:gd name="connsiteX8" fmla="*/ 759652 w 3753861"/>
              <a:gd name="connsiteY8" fmla="*/ 462766 h 3755437"/>
              <a:gd name="connsiteX9" fmla="*/ 1876931 w 3753861"/>
              <a:gd name="connsiteY9" fmla="*/ 0 h 3755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53861" h="3755437">
                <a:moveTo>
                  <a:pt x="1876931" y="0"/>
                </a:moveTo>
                <a:cubicBezTo>
                  <a:pt x="2281380" y="0"/>
                  <a:pt x="2685828" y="154255"/>
                  <a:pt x="2994210" y="462766"/>
                </a:cubicBezTo>
                <a:cubicBezTo>
                  <a:pt x="3291290" y="759971"/>
                  <a:pt x="3291290" y="759971"/>
                  <a:pt x="3291290" y="759971"/>
                </a:cubicBezTo>
                <a:cubicBezTo>
                  <a:pt x="3908052" y="1376994"/>
                  <a:pt x="3908052" y="2378444"/>
                  <a:pt x="3291290" y="2995466"/>
                </a:cubicBezTo>
                <a:cubicBezTo>
                  <a:pt x="2994210" y="3292671"/>
                  <a:pt x="2994210" y="3292671"/>
                  <a:pt x="2994210" y="3292671"/>
                </a:cubicBezTo>
                <a:cubicBezTo>
                  <a:pt x="2377446" y="3909693"/>
                  <a:pt x="1376416" y="3909693"/>
                  <a:pt x="759652" y="3292671"/>
                </a:cubicBezTo>
                <a:cubicBezTo>
                  <a:pt x="462573" y="2995466"/>
                  <a:pt x="462573" y="2995466"/>
                  <a:pt x="462573" y="2995466"/>
                </a:cubicBezTo>
                <a:cubicBezTo>
                  <a:pt x="-154191" y="2378444"/>
                  <a:pt x="-154191" y="1376994"/>
                  <a:pt x="462573" y="759971"/>
                </a:cubicBezTo>
                <a:cubicBezTo>
                  <a:pt x="759652" y="462766"/>
                  <a:pt x="759652" y="462766"/>
                  <a:pt x="759652" y="462766"/>
                </a:cubicBezTo>
                <a:cubicBezTo>
                  <a:pt x="1068034" y="154255"/>
                  <a:pt x="1472483" y="0"/>
                  <a:pt x="1876931"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28" name="Picture Placeholder 27">
            <a:extLst>
              <a:ext uri="{FF2B5EF4-FFF2-40B4-BE49-F238E27FC236}">
                <a16:creationId xmlns:a16="http://schemas.microsoft.com/office/drawing/2014/main" id="{6D2D97A9-1C9B-4398-B77F-DFCF56A992C3}"/>
              </a:ext>
            </a:extLst>
          </p:cNvPr>
          <p:cNvSpPr>
            <a:spLocks noGrp="1"/>
          </p:cNvSpPr>
          <p:nvPr>
            <p:ph type="pic" sz="quarter" idx="14"/>
          </p:nvPr>
        </p:nvSpPr>
        <p:spPr>
          <a:xfrm>
            <a:off x="18841359" y="4987538"/>
            <a:ext cx="3753862" cy="3755437"/>
          </a:xfrm>
          <a:custGeom>
            <a:avLst/>
            <a:gdLst>
              <a:gd name="connsiteX0" fmla="*/ 1876931 w 3753862"/>
              <a:gd name="connsiteY0" fmla="*/ 0 h 3755437"/>
              <a:gd name="connsiteX1" fmla="*/ 2994209 w 3753862"/>
              <a:gd name="connsiteY1" fmla="*/ 462766 h 3755437"/>
              <a:gd name="connsiteX2" fmla="*/ 3291289 w 3753862"/>
              <a:gd name="connsiteY2" fmla="*/ 759971 h 3755437"/>
              <a:gd name="connsiteX3" fmla="*/ 3291289 w 3753862"/>
              <a:gd name="connsiteY3" fmla="*/ 2995466 h 3755437"/>
              <a:gd name="connsiteX4" fmla="*/ 2994209 w 3753862"/>
              <a:gd name="connsiteY4" fmla="*/ 3292671 h 3755437"/>
              <a:gd name="connsiteX5" fmla="*/ 759651 w 3753862"/>
              <a:gd name="connsiteY5" fmla="*/ 3292671 h 3755437"/>
              <a:gd name="connsiteX6" fmla="*/ 462571 w 3753862"/>
              <a:gd name="connsiteY6" fmla="*/ 2995466 h 3755437"/>
              <a:gd name="connsiteX7" fmla="*/ 462571 w 3753862"/>
              <a:gd name="connsiteY7" fmla="*/ 759971 h 3755437"/>
              <a:gd name="connsiteX8" fmla="*/ 759651 w 3753862"/>
              <a:gd name="connsiteY8" fmla="*/ 462766 h 3755437"/>
              <a:gd name="connsiteX9" fmla="*/ 1876931 w 3753862"/>
              <a:gd name="connsiteY9" fmla="*/ 0 h 3755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53862" h="3755437">
                <a:moveTo>
                  <a:pt x="1876931" y="0"/>
                </a:moveTo>
                <a:cubicBezTo>
                  <a:pt x="2281379" y="0"/>
                  <a:pt x="2685827" y="154255"/>
                  <a:pt x="2994209" y="462766"/>
                </a:cubicBezTo>
                <a:cubicBezTo>
                  <a:pt x="3291289" y="759971"/>
                  <a:pt x="3291289" y="759971"/>
                  <a:pt x="3291289" y="759971"/>
                </a:cubicBezTo>
                <a:cubicBezTo>
                  <a:pt x="3908053" y="1376994"/>
                  <a:pt x="3908053" y="2378444"/>
                  <a:pt x="3291289" y="2995466"/>
                </a:cubicBezTo>
                <a:cubicBezTo>
                  <a:pt x="2994209" y="3292671"/>
                  <a:pt x="2994209" y="3292671"/>
                  <a:pt x="2994209" y="3292671"/>
                </a:cubicBezTo>
                <a:cubicBezTo>
                  <a:pt x="2377445" y="3909693"/>
                  <a:pt x="1376415" y="3909693"/>
                  <a:pt x="759651" y="3292671"/>
                </a:cubicBezTo>
                <a:cubicBezTo>
                  <a:pt x="462571" y="2995466"/>
                  <a:pt x="462571" y="2995466"/>
                  <a:pt x="462571" y="2995466"/>
                </a:cubicBezTo>
                <a:cubicBezTo>
                  <a:pt x="-154191" y="2378444"/>
                  <a:pt x="-154191" y="1376994"/>
                  <a:pt x="462571" y="759971"/>
                </a:cubicBezTo>
                <a:cubicBezTo>
                  <a:pt x="759651" y="462766"/>
                  <a:pt x="759651" y="462766"/>
                  <a:pt x="759651" y="462766"/>
                </a:cubicBezTo>
                <a:cubicBezTo>
                  <a:pt x="1068033" y="154255"/>
                  <a:pt x="1472481" y="0"/>
                  <a:pt x="1876931"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1972395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1500" fill="hold"/>
                                        <p:tgtEl>
                                          <p:spTgt spid="25"/>
                                        </p:tgtEl>
                                        <p:attrNameLst>
                                          <p:attrName>ppt_x</p:attrName>
                                        </p:attrNameLst>
                                      </p:cBhvr>
                                      <p:tavLst>
                                        <p:tav tm="0">
                                          <p:val>
                                            <p:strVal val="1+#ppt_w/2"/>
                                          </p:val>
                                        </p:tav>
                                        <p:tav tm="100000">
                                          <p:val>
                                            <p:strVal val="#ppt_x"/>
                                          </p:val>
                                        </p:tav>
                                      </p:tavLst>
                                    </p:anim>
                                    <p:anim calcmode="lin" valueType="num">
                                      <p:cBhvr additive="base">
                                        <p:cTn id="8" dur="1500" fill="hold"/>
                                        <p:tgtEl>
                                          <p:spTgt spid="25"/>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00"/>
                                  </p:stCondLst>
                                  <p:childTnLst>
                                    <p:set>
                                      <p:cBhvr>
                                        <p:cTn id="10" dur="1" fill="hold">
                                          <p:stCondLst>
                                            <p:cond delay="0"/>
                                          </p:stCondLst>
                                        </p:cTn>
                                        <p:tgtEl>
                                          <p:spTgt spid="26"/>
                                        </p:tgtEl>
                                        <p:attrNameLst>
                                          <p:attrName>style.visibility</p:attrName>
                                        </p:attrNameLst>
                                      </p:cBhvr>
                                      <p:to>
                                        <p:strVal val="visible"/>
                                      </p:to>
                                    </p:set>
                                    <p:anim calcmode="lin" valueType="num">
                                      <p:cBhvr additive="base">
                                        <p:cTn id="11" dur="1500" fill="hold"/>
                                        <p:tgtEl>
                                          <p:spTgt spid="26"/>
                                        </p:tgtEl>
                                        <p:attrNameLst>
                                          <p:attrName>ppt_x</p:attrName>
                                        </p:attrNameLst>
                                      </p:cBhvr>
                                      <p:tavLst>
                                        <p:tav tm="0">
                                          <p:val>
                                            <p:strVal val="1+#ppt_w/2"/>
                                          </p:val>
                                        </p:tav>
                                        <p:tav tm="100000">
                                          <p:val>
                                            <p:strVal val="#ppt_x"/>
                                          </p:val>
                                        </p:tav>
                                      </p:tavLst>
                                    </p:anim>
                                    <p:anim calcmode="lin" valueType="num">
                                      <p:cBhvr additive="base">
                                        <p:cTn id="12" dur="1500" fill="hold"/>
                                        <p:tgtEl>
                                          <p:spTgt spid="26"/>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400"/>
                                  </p:stCondLst>
                                  <p:childTnLst>
                                    <p:set>
                                      <p:cBhvr>
                                        <p:cTn id="14" dur="1" fill="hold">
                                          <p:stCondLst>
                                            <p:cond delay="0"/>
                                          </p:stCondLst>
                                        </p:cTn>
                                        <p:tgtEl>
                                          <p:spTgt spid="27"/>
                                        </p:tgtEl>
                                        <p:attrNameLst>
                                          <p:attrName>style.visibility</p:attrName>
                                        </p:attrNameLst>
                                      </p:cBhvr>
                                      <p:to>
                                        <p:strVal val="visible"/>
                                      </p:to>
                                    </p:set>
                                    <p:anim calcmode="lin" valueType="num">
                                      <p:cBhvr additive="base">
                                        <p:cTn id="15" dur="1500" fill="hold"/>
                                        <p:tgtEl>
                                          <p:spTgt spid="27"/>
                                        </p:tgtEl>
                                        <p:attrNameLst>
                                          <p:attrName>ppt_x</p:attrName>
                                        </p:attrNameLst>
                                      </p:cBhvr>
                                      <p:tavLst>
                                        <p:tav tm="0">
                                          <p:val>
                                            <p:strVal val="1+#ppt_w/2"/>
                                          </p:val>
                                        </p:tav>
                                        <p:tav tm="100000">
                                          <p:val>
                                            <p:strVal val="#ppt_x"/>
                                          </p:val>
                                        </p:tav>
                                      </p:tavLst>
                                    </p:anim>
                                    <p:anim calcmode="lin" valueType="num">
                                      <p:cBhvr additive="base">
                                        <p:cTn id="16" dur="1500" fill="hold"/>
                                        <p:tgtEl>
                                          <p:spTgt spid="27"/>
                                        </p:tgtEl>
                                        <p:attrNameLst>
                                          <p:attrName>ppt_y</p:attrName>
                                        </p:attrNameLst>
                                      </p:cBhvr>
                                      <p:tavLst>
                                        <p:tav tm="0">
                                          <p:val>
                                            <p:strVal val="#ppt_y"/>
                                          </p:val>
                                        </p:tav>
                                        <p:tav tm="100000">
                                          <p:val>
                                            <p:strVal val="#ppt_y"/>
                                          </p:val>
                                        </p:tav>
                                      </p:tavLst>
                                    </p:anim>
                                  </p:childTnLst>
                                </p:cTn>
                              </p:par>
                              <p:par>
                                <p:cTn id="17" presetID="2" presetClass="entr" presetSubtype="2" decel="100000" fill="hold" grpId="0" nodeType="withEffect">
                                  <p:stCondLst>
                                    <p:cond delay="600"/>
                                  </p:stCondLst>
                                  <p:childTnLst>
                                    <p:set>
                                      <p:cBhvr>
                                        <p:cTn id="18" dur="1" fill="hold">
                                          <p:stCondLst>
                                            <p:cond delay="0"/>
                                          </p:stCondLst>
                                        </p:cTn>
                                        <p:tgtEl>
                                          <p:spTgt spid="28"/>
                                        </p:tgtEl>
                                        <p:attrNameLst>
                                          <p:attrName>style.visibility</p:attrName>
                                        </p:attrNameLst>
                                      </p:cBhvr>
                                      <p:to>
                                        <p:strVal val="visible"/>
                                      </p:to>
                                    </p:set>
                                    <p:anim calcmode="lin" valueType="num">
                                      <p:cBhvr additive="base">
                                        <p:cTn id="19" dur="1500" fill="hold"/>
                                        <p:tgtEl>
                                          <p:spTgt spid="28"/>
                                        </p:tgtEl>
                                        <p:attrNameLst>
                                          <p:attrName>ppt_x</p:attrName>
                                        </p:attrNameLst>
                                      </p:cBhvr>
                                      <p:tavLst>
                                        <p:tav tm="0">
                                          <p:val>
                                            <p:strVal val="1+#ppt_w/2"/>
                                          </p:val>
                                        </p:tav>
                                        <p:tav tm="100000">
                                          <p:val>
                                            <p:strVal val="#ppt_x"/>
                                          </p:val>
                                        </p:tav>
                                      </p:tavLst>
                                    </p:anim>
                                    <p:anim calcmode="lin" valueType="num">
                                      <p:cBhvr additive="base">
                                        <p:cTn id="20" dur="1500" fill="hold"/>
                                        <p:tgtEl>
                                          <p:spTgt spid="2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P spid="27" grpId="0" animBg="1"/>
      <p:bldP spid="28" grpId="0" animBg="1"/>
    </p:bld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8_Custom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ED1674B-7819-4290-8EC6-DD14B5462434}"/>
              </a:ext>
            </a:extLst>
          </p:cNvPr>
          <p:cNvSpPr/>
          <p:nvPr userDrawn="1"/>
        </p:nvSpPr>
        <p:spPr>
          <a:xfrm>
            <a:off x="23403737" y="0"/>
            <a:ext cx="983438" cy="13716000"/>
          </a:xfrm>
          <a:prstGeom prst="rect">
            <a:avLst/>
          </a:prstGeom>
          <a:solidFill>
            <a:srgbClr val="FFFFFF"/>
          </a:solidFill>
          <a:ln>
            <a:noFill/>
          </a:ln>
          <a:effectLst>
            <a:outerShdw blurRad="952500" dist="215900" algn="l" rotWithShape="0">
              <a:schemeClr val="accent1">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862FAAB3-2BD3-4B4B-8F68-CA607194A7CD}"/>
              </a:ext>
            </a:extLst>
          </p:cNvPr>
          <p:cNvSpPr txBox="1"/>
          <p:nvPr userDrawn="1"/>
        </p:nvSpPr>
        <p:spPr>
          <a:xfrm rot="16200000">
            <a:off x="22633660" y="11875706"/>
            <a:ext cx="2523593" cy="584775"/>
          </a:xfrm>
          <a:prstGeom prst="rect">
            <a:avLst/>
          </a:prstGeom>
          <a:noFill/>
        </p:spPr>
        <p:txBody>
          <a:bodyPr wrap="square" rtlCol="0">
            <a:spAutoFit/>
          </a:bodyPr>
          <a:lstStyle/>
          <a:p>
            <a:pPr algn="l"/>
            <a:r>
              <a:rPr lang="en-US" sz="3200" b="0">
                <a:solidFill>
                  <a:schemeClr val="accent1"/>
                </a:solidFill>
                <a:latin typeface="Open Sans Extrabold" panose="020B0906030804020204" pitchFamily="34" charset="0"/>
                <a:ea typeface="Open Sans Extrabold" panose="020B0906030804020204" pitchFamily="34" charset="0"/>
                <a:cs typeface="Open Sans Extrabold" panose="020B0906030804020204" pitchFamily="34" charset="0"/>
              </a:rPr>
              <a:t>Massive X</a:t>
            </a:r>
          </a:p>
        </p:txBody>
      </p:sp>
      <p:sp>
        <p:nvSpPr>
          <p:cNvPr id="4" name="Slide Number Placeholder 5">
            <a:extLst>
              <a:ext uri="{FF2B5EF4-FFF2-40B4-BE49-F238E27FC236}">
                <a16:creationId xmlns:a16="http://schemas.microsoft.com/office/drawing/2014/main" id="{EE3CA0C5-696B-4035-8328-04E507A14E6E}"/>
              </a:ext>
            </a:extLst>
          </p:cNvPr>
          <p:cNvSpPr txBox="1">
            <a:spLocks/>
          </p:cNvSpPr>
          <p:nvPr userDrawn="1"/>
        </p:nvSpPr>
        <p:spPr>
          <a:xfrm>
            <a:off x="23733174" y="6566619"/>
            <a:ext cx="324565" cy="582761"/>
          </a:xfrm>
          <a:prstGeom prst="rect">
            <a:avLst/>
          </a:prstGeom>
        </p:spPr>
        <p:txBody>
          <a:bodyPr vert="horz" wrap="none" lIns="121920" tIns="60960" rIns="121920" bIns="6096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2400" b="1" smtClean="0">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rPr>
              <a:pPr algn="ctr"/>
              <a:t>‹#›</a:t>
            </a:fld>
            <a:endParaRPr lang="en-US" sz="1400" b="1">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endParaRPr>
          </a:p>
        </p:txBody>
      </p:sp>
      <p:cxnSp>
        <p:nvCxnSpPr>
          <p:cNvPr id="5" name="Straight Connector 4">
            <a:extLst>
              <a:ext uri="{FF2B5EF4-FFF2-40B4-BE49-F238E27FC236}">
                <a16:creationId xmlns:a16="http://schemas.microsoft.com/office/drawing/2014/main" id="{504B40BC-21B9-4D12-8535-D9C29D99F968}"/>
              </a:ext>
            </a:extLst>
          </p:cNvPr>
          <p:cNvCxnSpPr/>
          <p:nvPr userDrawn="1"/>
        </p:nvCxnSpPr>
        <p:spPr>
          <a:xfrm>
            <a:off x="23643820" y="446240"/>
            <a:ext cx="476655"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65B6781-0284-4FF4-9C39-1E697832CCB5}"/>
              </a:ext>
            </a:extLst>
          </p:cNvPr>
          <p:cNvCxnSpPr>
            <a:cxnSpLocks/>
          </p:cNvCxnSpPr>
          <p:nvPr userDrawn="1"/>
        </p:nvCxnSpPr>
        <p:spPr>
          <a:xfrm>
            <a:off x="23643820" y="538088"/>
            <a:ext cx="203510"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FE7EC0D-F0F0-4288-868F-D1A462C8D492}"/>
              </a:ext>
            </a:extLst>
          </p:cNvPr>
          <p:cNvCxnSpPr>
            <a:cxnSpLocks/>
          </p:cNvCxnSpPr>
          <p:nvPr userDrawn="1"/>
        </p:nvCxnSpPr>
        <p:spPr>
          <a:xfrm>
            <a:off x="23643820" y="629936"/>
            <a:ext cx="362713"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29CC7530-A671-4661-A267-47CAC7E2FF44}"/>
              </a:ext>
            </a:extLst>
          </p:cNvPr>
          <p:cNvGrpSpPr/>
          <p:nvPr userDrawn="1"/>
        </p:nvGrpSpPr>
        <p:grpSpPr>
          <a:xfrm>
            <a:off x="23635923" y="1356954"/>
            <a:ext cx="492444" cy="1732470"/>
            <a:chOff x="232186" y="1356954"/>
            <a:chExt cx="492444" cy="1732470"/>
          </a:xfrm>
        </p:grpSpPr>
        <p:sp>
          <p:nvSpPr>
            <p:cNvPr id="9" name="Rectangle 8">
              <a:extLst>
                <a:ext uri="{FF2B5EF4-FFF2-40B4-BE49-F238E27FC236}">
                  <a16:creationId xmlns:a16="http://schemas.microsoft.com/office/drawing/2014/main" id="{BC58E2E0-3292-4E74-A22D-947EED6AA7AC}"/>
                </a:ext>
              </a:extLst>
            </p:cNvPr>
            <p:cNvSpPr/>
            <p:nvPr userDrawn="1"/>
          </p:nvSpPr>
          <p:spPr>
            <a:xfrm>
              <a:off x="232186" y="1992356"/>
              <a:ext cx="492443" cy="461665"/>
            </a:xfrm>
            <a:prstGeom prst="rect">
              <a:avLst/>
            </a:prstGeom>
          </p:spPr>
          <p:txBody>
            <a:bodyPr wrap="none" anchor="ctr">
              <a:spAutoFit/>
            </a:bodyPr>
            <a:lstStyle/>
            <a:p>
              <a:pPr algn="ctr"/>
              <a:r>
                <a:rPr lang="en-US" sz="2400">
                  <a:solidFill>
                    <a:srgbClr val="314792">
                      <a:alpha val="49000"/>
                    </a:srgbClr>
                  </a:solidFill>
                  <a:latin typeface="Designball-Social-01" pitchFamily="2" charset="0"/>
                </a:rPr>
                <a:t>b</a:t>
              </a:r>
            </a:p>
          </p:txBody>
        </p:sp>
        <p:sp>
          <p:nvSpPr>
            <p:cNvPr id="10" name="Rectangle 9">
              <a:extLst>
                <a:ext uri="{FF2B5EF4-FFF2-40B4-BE49-F238E27FC236}">
                  <a16:creationId xmlns:a16="http://schemas.microsoft.com/office/drawing/2014/main" id="{9204B764-23BF-41EC-BF35-4E759ABDC120}"/>
                </a:ext>
              </a:extLst>
            </p:cNvPr>
            <p:cNvSpPr/>
            <p:nvPr userDrawn="1"/>
          </p:nvSpPr>
          <p:spPr>
            <a:xfrm>
              <a:off x="232186" y="1356954"/>
              <a:ext cx="492443" cy="461665"/>
            </a:xfrm>
            <a:prstGeom prst="rect">
              <a:avLst/>
            </a:prstGeom>
          </p:spPr>
          <p:txBody>
            <a:bodyPr wrap="none" anchor="ctr">
              <a:spAutoFit/>
            </a:bodyPr>
            <a:lstStyle/>
            <a:p>
              <a:pPr algn="ctr"/>
              <a:r>
                <a:rPr lang="en-US" sz="2400">
                  <a:solidFill>
                    <a:srgbClr val="314792">
                      <a:alpha val="49000"/>
                    </a:srgbClr>
                  </a:solidFill>
                  <a:latin typeface="Designball-Social-01" pitchFamily="2" charset="0"/>
                </a:rPr>
                <a:t>C</a:t>
              </a:r>
            </a:p>
          </p:txBody>
        </p:sp>
        <p:sp>
          <p:nvSpPr>
            <p:cNvPr id="11" name="Rectangle 10">
              <a:extLst>
                <a:ext uri="{FF2B5EF4-FFF2-40B4-BE49-F238E27FC236}">
                  <a16:creationId xmlns:a16="http://schemas.microsoft.com/office/drawing/2014/main" id="{D900F3B3-A1A6-4A4A-9768-B08A60BCF080}"/>
                </a:ext>
              </a:extLst>
            </p:cNvPr>
            <p:cNvSpPr/>
            <p:nvPr userDrawn="1"/>
          </p:nvSpPr>
          <p:spPr>
            <a:xfrm>
              <a:off x="232187" y="2627759"/>
              <a:ext cx="492443" cy="461665"/>
            </a:xfrm>
            <a:prstGeom prst="rect">
              <a:avLst/>
            </a:prstGeom>
          </p:spPr>
          <p:txBody>
            <a:bodyPr wrap="none" anchor="ctr">
              <a:spAutoFit/>
            </a:bodyPr>
            <a:lstStyle/>
            <a:p>
              <a:pPr algn="ctr"/>
              <a:r>
                <a:rPr lang="en-US" sz="2400">
                  <a:solidFill>
                    <a:srgbClr val="314792">
                      <a:alpha val="49000"/>
                    </a:srgbClr>
                  </a:solidFill>
                  <a:latin typeface="Designball-Social-01" pitchFamily="2" charset="0"/>
                </a:rPr>
                <a:t>c</a:t>
              </a:r>
            </a:p>
          </p:txBody>
        </p:sp>
        <p:sp>
          <p:nvSpPr>
            <p:cNvPr id="12" name="Rectangle 11">
              <a:hlinkClick r:id="rId2"/>
              <a:extLst>
                <a:ext uri="{FF2B5EF4-FFF2-40B4-BE49-F238E27FC236}">
                  <a16:creationId xmlns:a16="http://schemas.microsoft.com/office/drawing/2014/main" id="{C1510384-2C3D-4EBE-BD59-99BB4F7B1D95}"/>
                </a:ext>
              </a:extLst>
            </p:cNvPr>
            <p:cNvSpPr/>
            <p:nvPr userDrawn="1"/>
          </p:nvSpPr>
          <p:spPr>
            <a:xfrm>
              <a:off x="311927" y="200584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314792">
                    <a:alpha val="49000"/>
                  </a:srgbClr>
                </a:solidFill>
              </a:endParaRPr>
            </a:p>
          </p:txBody>
        </p:sp>
        <p:sp>
          <p:nvSpPr>
            <p:cNvPr id="13" name="Rectangle 12">
              <a:hlinkClick r:id="rId3"/>
              <a:extLst>
                <a:ext uri="{FF2B5EF4-FFF2-40B4-BE49-F238E27FC236}">
                  <a16:creationId xmlns:a16="http://schemas.microsoft.com/office/drawing/2014/main" id="{E820DE5E-C61D-42D9-9F6F-1E352E9F4232}"/>
                </a:ext>
              </a:extLst>
            </p:cNvPr>
            <p:cNvSpPr/>
            <p:nvPr userDrawn="1"/>
          </p:nvSpPr>
          <p:spPr>
            <a:xfrm>
              <a:off x="311927" y="137507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314792">
                    <a:alpha val="49000"/>
                  </a:srgbClr>
                </a:solidFill>
              </a:endParaRPr>
            </a:p>
          </p:txBody>
        </p:sp>
        <p:sp>
          <p:nvSpPr>
            <p:cNvPr id="14" name="Rectangle 13">
              <a:hlinkClick r:id="rId4"/>
              <a:extLst>
                <a:ext uri="{FF2B5EF4-FFF2-40B4-BE49-F238E27FC236}">
                  <a16:creationId xmlns:a16="http://schemas.microsoft.com/office/drawing/2014/main" id="{D6187E50-754A-44EE-BA02-05EBB604955C}"/>
                </a:ext>
              </a:extLst>
            </p:cNvPr>
            <p:cNvSpPr/>
            <p:nvPr userDrawn="1"/>
          </p:nvSpPr>
          <p:spPr>
            <a:xfrm>
              <a:off x="311927" y="2636618"/>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314792">
                    <a:alpha val="49000"/>
                  </a:srgbClr>
                </a:solidFill>
              </a:endParaRPr>
            </a:p>
          </p:txBody>
        </p:sp>
      </p:grpSp>
      <p:cxnSp>
        <p:nvCxnSpPr>
          <p:cNvPr id="16" name="Straight Connector 15">
            <a:extLst>
              <a:ext uri="{FF2B5EF4-FFF2-40B4-BE49-F238E27FC236}">
                <a16:creationId xmlns:a16="http://schemas.microsoft.com/office/drawing/2014/main" id="{19D26279-CF3F-44FD-A4E8-B89D5F761927}"/>
              </a:ext>
            </a:extLst>
          </p:cNvPr>
          <p:cNvCxnSpPr/>
          <p:nvPr userDrawn="1"/>
        </p:nvCxnSpPr>
        <p:spPr>
          <a:xfrm>
            <a:off x="23403737" y="0"/>
            <a:ext cx="0" cy="13716000"/>
          </a:xfrm>
          <a:prstGeom prst="line">
            <a:avLst/>
          </a:prstGeom>
          <a:ln w="25400">
            <a:solidFill>
              <a:srgbClr val="EBECF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7474910"/>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6_Custom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ED1674B-7819-4290-8EC6-DD14B5462434}"/>
              </a:ext>
            </a:extLst>
          </p:cNvPr>
          <p:cNvSpPr/>
          <p:nvPr userDrawn="1"/>
        </p:nvSpPr>
        <p:spPr>
          <a:xfrm>
            <a:off x="0" y="0"/>
            <a:ext cx="983438" cy="13716000"/>
          </a:xfrm>
          <a:prstGeom prst="rect">
            <a:avLst/>
          </a:prstGeom>
          <a:solidFill>
            <a:srgbClr val="FFFFFF"/>
          </a:solidFill>
          <a:ln>
            <a:noFill/>
          </a:ln>
          <a:effectLst>
            <a:outerShdw blurRad="952500" dist="215900" algn="l" rotWithShape="0">
              <a:schemeClr val="accent1">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862FAAB3-2BD3-4B4B-8F68-CA607194A7CD}"/>
              </a:ext>
            </a:extLst>
          </p:cNvPr>
          <p:cNvSpPr txBox="1"/>
          <p:nvPr userDrawn="1"/>
        </p:nvSpPr>
        <p:spPr>
          <a:xfrm rot="16200000">
            <a:off x="-770077" y="11875706"/>
            <a:ext cx="2523593" cy="584775"/>
          </a:xfrm>
          <a:prstGeom prst="rect">
            <a:avLst/>
          </a:prstGeom>
          <a:noFill/>
        </p:spPr>
        <p:txBody>
          <a:bodyPr wrap="square" rtlCol="0">
            <a:spAutoFit/>
          </a:bodyPr>
          <a:lstStyle/>
          <a:p>
            <a:pPr algn="l"/>
            <a:r>
              <a:rPr lang="en-US" sz="3200" b="0">
                <a:solidFill>
                  <a:schemeClr val="accent1"/>
                </a:solidFill>
                <a:latin typeface="Open Sans Extrabold" panose="020B0906030804020204" pitchFamily="34" charset="0"/>
                <a:ea typeface="Open Sans Extrabold" panose="020B0906030804020204" pitchFamily="34" charset="0"/>
                <a:cs typeface="Open Sans Extrabold" panose="020B0906030804020204" pitchFamily="34" charset="0"/>
              </a:rPr>
              <a:t>Massive X</a:t>
            </a:r>
          </a:p>
        </p:txBody>
      </p:sp>
      <p:sp>
        <p:nvSpPr>
          <p:cNvPr id="4" name="Slide Number Placeholder 5">
            <a:extLst>
              <a:ext uri="{FF2B5EF4-FFF2-40B4-BE49-F238E27FC236}">
                <a16:creationId xmlns:a16="http://schemas.microsoft.com/office/drawing/2014/main" id="{EE3CA0C5-696B-4035-8328-04E507A14E6E}"/>
              </a:ext>
            </a:extLst>
          </p:cNvPr>
          <p:cNvSpPr txBox="1">
            <a:spLocks/>
          </p:cNvSpPr>
          <p:nvPr userDrawn="1"/>
        </p:nvSpPr>
        <p:spPr>
          <a:xfrm>
            <a:off x="329437" y="6566619"/>
            <a:ext cx="324565" cy="582761"/>
          </a:xfrm>
          <a:prstGeom prst="rect">
            <a:avLst/>
          </a:prstGeom>
        </p:spPr>
        <p:txBody>
          <a:bodyPr vert="horz" wrap="none" lIns="121920" tIns="60960" rIns="121920" bIns="6096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2400" b="1" smtClean="0">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rPr>
              <a:pPr algn="ctr"/>
              <a:t>‹#›</a:t>
            </a:fld>
            <a:endParaRPr lang="en-US" sz="1400" b="1">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endParaRPr>
          </a:p>
        </p:txBody>
      </p:sp>
      <p:cxnSp>
        <p:nvCxnSpPr>
          <p:cNvPr id="5" name="Straight Connector 4">
            <a:extLst>
              <a:ext uri="{FF2B5EF4-FFF2-40B4-BE49-F238E27FC236}">
                <a16:creationId xmlns:a16="http://schemas.microsoft.com/office/drawing/2014/main" id="{504B40BC-21B9-4D12-8535-D9C29D99F968}"/>
              </a:ext>
            </a:extLst>
          </p:cNvPr>
          <p:cNvCxnSpPr/>
          <p:nvPr userDrawn="1"/>
        </p:nvCxnSpPr>
        <p:spPr>
          <a:xfrm>
            <a:off x="240083" y="446240"/>
            <a:ext cx="476655"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65B6781-0284-4FF4-9C39-1E697832CCB5}"/>
              </a:ext>
            </a:extLst>
          </p:cNvPr>
          <p:cNvCxnSpPr>
            <a:cxnSpLocks/>
          </p:cNvCxnSpPr>
          <p:nvPr userDrawn="1"/>
        </p:nvCxnSpPr>
        <p:spPr>
          <a:xfrm>
            <a:off x="240083" y="538088"/>
            <a:ext cx="203510"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FE7EC0D-F0F0-4288-868F-D1A462C8D492}"/>
              </a:ext>
            </a:extLst>
          </p:cNvPr>
          <p:cNvCxnSpPr>
            <a:cxnSpLocks/>
          </p:cNvCxnSpPr>
          <p:nvPr userDrawn="1"/>
        </p:nvCxnSpPr>
        <p:spPr>
          <a:xfrm>
            <a:off x="240083" y="629936"/>
            <a:ext cx="362713"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29CC7530-A671-4661-A267-47CAC7E2FF44}"/>
              </a:ext>
            </a:extLst>
          </p:cNvPr>
          <p:cNvGrpSpPr/>
          <p:nvPr userDrawn="1"/>
        </p:nvGrpSpPr>
        <p:grpSpPr>
          <a:xfrm>
            <a:off x="232186" y="1356954"/>
            <a:ext cx="492444" cy="1732470"/>
            <a:chOff x="232186" y="1356954"/>
            <a:chExt cx="492444" cy="1732470"/>
          </a:xfrm>
        </p:grpSpPr>
        <p:sp>
          <p:nvSpPr>
            <p:cNvPr id="9" name="Rectangle 8">
              <a:extLst>
                <a:ext uri="{FF2B5EF4-FFF2-40B4-BE49-F238E27FC236}">
                  <a16:creationId xmlns:a16="http://schemas.microsoft.com/office/drawing/2014/main" id="{BC58E2E0-3292-4E74-A22D-947EED6AA7AC}"/>
                </a:ext>
              </a:extLst>
            </p:cNvPr>
            <p:cNvSpPr/>
            <p:nvPr userDrawn="1"/>
          </p:nvSpPr>
          <p:spPr>
            <a:xfrm>
              <a:off x="232186" y="1992356"/>
              <a:ext cx="492443" cy="461665"/>
            </a:xfrm>
            <a:prstGeom prst="rect">
              <a:avLst/>
            </a:prstGeom>
          </p:spPr>
          <p:txBody>
            <a:bodyPr wrap="none" anchor="ctr">
              <a:spAutoFit/>
            </a:bodyPr>
            <a:lstStyle/>
            <a:p>
              <a:pPr algn="ctr"/>
              <a:r>
                <a:rPr lang="en-US" sz="2400">
                  <a:solidFill>
                    <a:srgbClr val="314792">
                      <a:alpha val="49000"/>
                    </a:srgbClr>
                  </a:solidFill>
                  <a:latin typeface="Designball-Social-01" pitchFamily="2" charset="0"/>
                </a:rPr>
                <a:t>b</a:t>
              </a:r>
            </a:p>
          </p:txBody>
        </p:sp>
        <p:sp>
          <p:nvSpPr>
            <p:cNvPr id="10" name="Rectangle 9">
              <a:extLst>
                <a:ext uri="{FF2B5EF4-FFF2-40B4-BE49-F238E27FC236}">
                  <a16:creationId xmlns:a16="http://schemas.microsoft.com/office/drawing/2014/main" id="{9204B764-23BF-41EC-BF35-4E759ABDC120}"/>
                </a:ext>
              </a:extLst>
            </p:cNvPr>
            <p:cNvSpPr/>
            <p:nvPr userDrawn="1"/>
          </p:nvSpPr>
          <p:spPr>
            <a:xfrm>
              <a:off x="232186" y="1356954"/>
              <a:ext cx="492443" cy="461665"/>
            </a:xfrm>
            <a:prstGeom prst="rect">
              <a:avLst/>
            </a:prstGeom>
          </p:spPr>
          <p:txBody>
            <a:bodyPr wrap="none" anchor="ctr">
              <a:spAutoFit/>
            </a:bodyPr>
            <a:lstStyle/>
            <a:p>
              <a:pPr algn="ctr"/>
              <a:r>
                <a:rPr lang="en-US" sz="2400">
                  <a:solidFill>
                    <a:srgbClr val="314792">
                      <a:alpha val="49000"/>
                    </a:srgbClr>
                  </a:solidFill>
                  <a:latin typeface="Designball-Social-01" pitchFamily="2" charset="0"/>
                </a:rPr>
                <a:t>C</a:t>
              </a:r>
            </a:p>
          </p:txBody>
        </p:sp>
        <p:sp>
          <p:nvSpPr>
            <p:cNvPr id="11" name="Rectangle 10">
              <a:extLst>
                <a:ext uri="{FF2B5EF4-FFF2-40B4-BE49-F238E27FC236}">
                  <a16:creationId xmlns:a16="http://schemas.microsoft.com/office/drawing/2014/main" id="{D900F3B3-A1A6-4A4A-9768-B08A60BCF080}"/>
                </a:ext>
              </a:extLst>
            </p:cNvPr>
            <p:cNvSpPr/>
            <p:nvPr userDrawn="1"/>
          </p:nvSpPr>
          <p:spPr>
            <a:xfrm>
              <a:off x="232187" y="2627759"/>
              <a:ext cx="492443" cy="461665"/>
            </a:xfrm>
            <a:prstGeom prst="rect">
              <a:avLst/>
            </a:prstGeom>
          </p:spPr>
          <p:txBody>
            <a:bodyPr wrap="none" anchor="ctr">
              <a:spAutoFit/>
            </a:bodyPr>
            <a:lstStyle/>
            <a:p>
              <a:pPr algn="ctr"/>
              <a:r>
                <a:rPr lang="en-US" sz="2400">
                  <a:solidFill>
                    <a:srgbClr val="314792">
                      <a:alpha val="49000"/>
                    </a:srgbClr>
                  </a:solidFill>
                  <a:latin typeface="Designball-Social-01" pitchFamily="2" charset="0"/>
                </a:rPr>
                <a:t>c</a:t>
              </a:r>
            </a:p>
          </p:txBody>
        </p:sp>
        <p:sp>
          <p:nvSpPr>
            <p:cNvPr id="12" name="Rectangle 11">
              <a:hlinkClick r:id="rId2"/>
              <a:extLst>
                <a:ext uri="{FF2B5EF4-FFF2-40B4-BE49-F238E27FC236}">
                  <a16:creationId xmlns:a16="http://schemas.microsoft.com/office/drawing/2014/main" id="{C1510384-2C3D-4EBE-BD59-99BB4F7B1D95}"/>
                </a:ext>
              </a:extLst>
            </p:cNvPr>
            <p:cNvSpPr/>
            <p:nvPr userDrawn="1"/>
          </p:nvSpPr>
          <p:spPr>
            <a:xfrm>
              <a:off x="311927" y="200584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314792">
                    <a:alpha val="49000"/>
                  </a:srgbClr>
                </a:solidFill>
              </a:endParaRPr>
            </a:p>
          </p:txBody>
        </p:sp>
        <p:sp>
          <p:nvSpPr>
            <p:cNvPr id="13" name="Rectangle 12">
              <a:hlinkClick r:id="rId3"/>
              <a:extLst>
                <a:ext uri="{FF2B5EF4-FFF2-40B4-BE49-F238E27FC236}">
                  <a16:creationId xmlns:a16="http://schemas.microsoft.com/office/drawing/2014/main" id="{E820DE5E-C61D-42D9-9F6F-1E352E9F4232}"/>
                </a:ext>
              </a:extLst>
            </p:cNvPr>
            <p:cNvSpPr/>
            <p:nvPr userDrawn="1"/>
          </p:nvSpPr>
          <p:spPr>
            <a:xfrm>
              <a:off x="311927" y="137507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314792">
                    <a:alpha val="49000"/>
                  </a:srgbClr>
                </a:solidFill>
              </a:endParaRPr>
            </a:p>
          </p:txBody>
        </p:sp>
        <p:sp>
          <p:nvSpPr>
            <p:cNvPr id="14" name="Rectangle 13">
              <a:hlinkClick r:id="rId4"/>
              <a:extLst>
                <a:ext uri="{FF2B5EF4-FFF2-40B4-BE49-F238E27FC236}">
                  <a16:creationId xmlns:a16="http://schemas.microsoft.com/office/drawing/2014/main" id="{D6187E50-754A-44EE-BA02-05EBB604955C}"/>
                </a:ext>
              </a:extLst>
            </p:cNvPr>
            <p:cNvSpPr/>
            <p:nvPr userDrawn="1"/>
          </p:nvSpPr>
          <p:spPr>
            <a:xfrm>
              <a:off x="311927" y="2636618"/>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314792">
                    <a:alpha val="49000"/>
                  </a:srgbClr>
                </a:solidFill>
              </a:endParaRPr>
            </a:p>
          </p:txBody>
        </p:sp>
      </p:grpSp>
      <p:cxnSp>
        <p:nvCxnSpPr>
          <p:cNvPr id="16" name="Straight Connector 15">
            <a:extLst>
              <a:ext uri="{FF2B5EF4-FFF2-40B4-BE49-F238E27FC236}">
                <a16:creationId xmlns:a16="http://schemas.microsoft.com/office/drawing/2014/main" id="{19D26279-CF3F-44FD-A4E8-B89D5F761927}"/>
              </a:ext>
            </a:extLst>
          </p:cNvPr>
          <p:cNvCxnSpPr/>
          <p:nvPr userDrawn="1"/>
        </p:nvCxnSpPr>
        <p:spPr>
          <a:xfrm>
            <a:off x="0" y="0"/>
            <a:ext cx="0" cy="13716000"/>
          </a:xfrm>
          <a:prstGeom prst="line">
            <a:avLst/>
          </a:prstGeom>
          <a:ln w="25400">
            <a:solidFill>
              <a:srgbClr val="EBECF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069406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23_Custom Layout">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id="{A2B16B6E-AD49-451B-83D4-272BF0A78947}"/>
              </a:ext>
            </a:extLst>
          </p:cNvPr>
          <p:cNvSpPr>
            <a:spLocks noGrp="1"/>
          </p:cNvSpPr>
          <p:nvPr>
            <p:ph type="pic" sz="quarter" idx="13"/>
          </p:nvPr>
        </p:nvSpPr>
        <p:spPr>
          <a:xfrm>
            <a:off x="14468700" y="3679372"/>
            <a:ext cx="6357257" cy="6357257"/>
          </a:xfrm>
          <a:custGeom>
            <a:avLst/>
            <a:gdLst>
              <a:gd name="connsiteX0" fmla="*/ 2180666 w 6357257"/>
              <a:gd name="connsiteY0" fmla="*/ 0 h 6357257"/>
              <a:gd name="connsiteX1" fmla="*/ 4176591 w 6357257"/>
              <a:gd name="connsiteY1" fmla="*/ 0 h 6357257"/>
              <a:gd name="connsiteX2" fmla="*/ 6357257 w 6357257"/>
              <a:gd name="connsiteY2" fmla="*/ 2180666 h 6357257"/>
              <a:gd name="connsiteX3" fmla="*/ 6357257 w 6357257"/>
              <a:gd name="connsiteY3" fmla="*/ 4176591 h 6357257"/>
              <a:gd name="connsiteX4" fmla="*/ 4176591 w 6357257"/>
              <a:gd name="connsiteY4" fmla="*/ 6357257 h 6357257"/>
              <a:gd name="connsiteX5" fmla="*/ 2180666 w 6357257"/>
              <a:gd name="connsiteY5" fmla="*/ 6357257 h 6357257"/>
              <a:gd name="connsiteX6" fmla="*/ 0 w 6357257"/>
              <a:gd name="connsiteY6" fmla="*/ 4176591 h 6357257"/>
              <a:gd name="connsiteX7" fmla="*/ 0 w 6357257"/>
              <a:gd name="connsiteY7" fmla="*/ 2180666 h 6357257"/>
              <a:gd name="connsiteX8" fmla="*/ 2180666 w 6357257"/>
              <a:gd name="connsiteY8" fmla="*/ 0 h 6357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7257" h="6357257">
                <a:moveTo>
                  <a:pt x="2180666" y="0"/>
                </a:moveTo>
                <a:lnTo>
                  <a:pt x="4176591" y="0"/>
                </a:lnTo>
                <a:cubicBezTo>
                  <a:pt x="5380940" y="0"/>
                  <a:pt x="6357257" y="976317"/>
                  <a:pt x="6357257" y="2180666"/>
                </a:cubicBezTo>
                <a:lnTo>
                  <a:pt x="6357257" y="4176591"/>
                </a:lnTo>
                <a:cubicBezTo>
                  <a:pt x="6357257" y="5380940"/>
                  <a:pt x="5380940" y="6357257"/>
                  <a:pt x="4176591" y="6357257"/>
                </a:cubicBezTo>
                <a:lnTo>
                  <a:pt x="2180666" y="6357257"/>
                </a:lnTo>
                <a:cubicBezTo>
                  <a:pt x="976317" y="6357257"/>
                  <a:pt x="0" y="5380940"/>
                  <a:pt x="0" y="4176591"/>
                </a:cubicBezTo>
                <a:lnTo>
                  <a:pt x="0" y="2180666"/>
                </a:lnTo>
                <a:cubicBezTo>
                  <a:pt x="0" y="976317"/>
                  <a:pt x="976317" y="0"/>
                  <a:pt x="2180666"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2" name="Rectangle 1">
            <a:extLst>
              <a:ext uri="{FF2B5EF4-FFF2-40B4-BE49-F238E27FC236}">
                <a16:creationId xmlns:a16="http://schemas.microsoft.com/office/drawing/2014/main" id="{EED1674B-7819-4290-8EC6-DD14B5462434}"/>
              </a:ext>
            </a:extLst>
          </p:cNvPr>
          <p:cNvSpPr/>
          <p:nvPr userDrawn="1"/>
        </p:nvSpPr>
        <p:spPr>
          <a:xfrm>
            <a:off x="0" y="0"/>
            <a:ext cx="983438" cy="13716000"/>
          </a:xfrm>
          <a:prstGeom prst="rect">
            <a:avLst/>
          </a:prstGeom>
          <a:solidFill>
            <a:srgbClr val="FFFFFF"/>
          </a:solidFill>
          <a:ln>
            <a:noFill/>
          </a:ln>
          <a:effectLst>
            <a:outerShdw blurRad="952500" dist="215900" algn="l" rotWithShape="0">
              <a:schemeClr val="accent1">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862FAAB3-2BD3-4B4B-8F68-CA607194A7CD}"/>
              </a:ext>
            </a:extLst>
          </p:cNvPr>
          <p:cNvSpPr txBox="1"/>
          <p:nvPr userDrawn="1"/>
        </p:nvSpPr>
        <p:spPr>
          <a:xfrm rot="16200000">
            <a:off x="-770077" y="11875706"/>
            <a:ext cx="2523593" cy="584775"/>
          </a:xfrm>
          <a:prstGeom prst="rect">
            <a:avLst/>
          </a:prstGeom>
          <a:noFill/>
        </p:spPr>
        <p:txBody>
          <a:bodyPr wrap="square" rtlCol="0">
            <a:spAutoFit/>
          </a:bodyPr>
          <a:lstStyle/>
          <a:p>
            <a:pPr algn="l"/>
            <a:r>
              <a:rPr lang="en-US" sz="3200" b="0">
                <a:solidFill>
                  <a:schemeClr val="accent1"/>
                </a:solidFill>
                <a:latin typeface="Open Sans Extrabold" panose="020B0906030804020204" pitchFamily="34" charset="0"/>
                <a:ea typeface="Open Sans Extrabold" panose="020B0906030804020204" pitchFamily="34" charset="0"/>
                <a:cs typeface="Open Sans Extrabold" panose="020B0906030804020204" pitchFamily="34" charset="0"/>
              </a:rPr>
              <a:t>Massive X</a:t>
            </a:r>
          </a:p>
        </p:txBody>
      </p:sp>
      <p:sp>
        <p:nvSpPr>
          <p:cNvPr id="4" name="Slide Number Placeholder 5">
            <a:extLst>
              <a:ext uri="{FF2B5EF4-FFF2-40B4-BE49-F238E27FC236}">
                <a16:creationId xmlns:a16="http://schemas.microsoft.com/office/drawing/2014/main" id="{EE3CA0C5-696B-4035-8328-04E507A14E6E}"/>
              </a:ext>
            </a:extLst>
          </p:cNvPr>
          <p:cNvSpPr txBox="1">
            <a:spLocks/>
          </p:cNvSpPr>
          <p:nvPr userDrawn="1"/>
        </p:nvSpPr>
        <p:spPr>
          <a:xfrm>
            <a:off x="329437" y="6566619"/>
            <a:ext cx="324565" cy="582761"/>
          </a:xfrm>
          <a:prstGeom prst="rect">
            <a:avLst/>
          </a:prstGeom>
        </p:spPr>
        <p:txBody>
          <a:bodyPr vert="horz" wrap="none" lIns="121920" tIns="60960" rIns="121920" bIns="6096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2400" b="1" smtClean="0">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rPr>
              <a:pPr algn="ctr"/>
              <a:t>‹#›</a:t>
            </a:fld>
            <a:endParaRPr lang="en-US" sz="1400" b="1">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endParaRPr>
          </a:p>
        </p:txBody>
      </p:sp>
      <p:cxnSp>
        <p:nvCxnSpPr>
          <p:cNvPr id="5" name="Straight Connector 4">
            <a:extLst>
              <a:ext uri="{FF2B5EF4-FFF2-40B4-BE49-F238E27FC236}">
                <a16:creationId xmlns:a16="http://schemas.microsoft.com/office/drawing/2014/main" id="{504B40BC-21B9-4D12-8535-D9C29D99F968}"/>
              </a:ext>
            </a:extLst>
          </p:cNvPr>
          <p:cNvCxnSpPr/>
          <p:nvPr userDrawn="1"/>
        </p:nvCxnSpPr>
        <p:spPr>
          <a:xfrm>
            <a:off x="240083" y="446240"/>
            <a:ext cx="476655"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65B6781-0284-4FF4-9C39-1E697832CCB5}"/>
              </a:ext>
            </a:extLst>
          </p:cNvPr>
          <p:cNvCxnSpPr>
            <a:cxnSpLocks/>
          </p:cNvCxnSpPr>
          <p:nvPr userDrawn="1"/>
        </p:nvCxnSpPr>
        <p:spPr>
          <a:xfrm>
            <a:off x="240083" y="538088"/>
            <a:ext cx="203510"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FE7EC0D-F0F0-4288-868F-D1A462C8D492}"/>
              </a:ext>
            </a:extLst>
          </p:cNvPr>
          <p:cNvCxnSpPr>
            <a:cxnSpLocks/>
          </p:cNvCxnSpPr>
          <p:nvPr userDrawn="1"/>
        </p:nvCxnSpPr>
        <p:spPr>
          <a:xfrm>
            <a:off x="240083" y="629936"/>
            <a:ext cx="362713"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29CC7530-A671-4661-A267-47CAC7E2FF44}"/>
              </a:ext>
            </a:extLst>
          </p:cNvPr>
          <p:cNvGrpSpPr/>
          <p:nvPr userDrawn="1"/>
        </p:nvGrpSpPr>
        <p:grpSpPr>
          <a:xfrm>
            <a:off x="232186" y="1356954"/>
            <a:ext cx="492444" cy="1732470"/>
            <a:chOff x="232186" y="1356954"/>
            <a:chExt cx="492444" cy="1732470"/>
          </a:xfrm>
        </p:grpSpPr>
        <p:sp>
          <p:nvSpPr>
            <p:cNvPr id="9" name="Rectangle 8">
              <a:extLst>
                <a:ext uri="{FF2B5EF4-FFF2-40B4-BE49-F238E27FC236}">
                  <a16:creationId xmlns:a16="http://schemas.microsoft.com/office/drawing/2014/main" id="{BC58E2E0-3292-4E74-A22D-947EED6AA7AC}"/>
                </a:ext>
              </a:extLst>
            </p:cNvPr>
            <p:cNvSpPr/>
            <p:nvPr userDrawn="1"/>
          </p:nvSpPr>
          <p:spPr>
            <a:xfrm>
              <a:off x="232186" y="1992356"/>
              <a:ext cx="492443" cy="461665"/>
            </a:xfrm>
            <a:prstGeom prst="rect">
              <a:avLst/>
            </a:prstGeom>
          </p:spPr>
          <p:txBody>
            <a:bodyPr wrap="none" anchor="ctr">
              <a:spAutoFit/>
            </a:bodyPr>
            <a:lstStyle/>
            <a:p>
              <a:pPr algn="ctr"/>
              <a:r>
                <a:rPr lang="en-US" sz="2400">
                  <a:solidFill>
                    <a:srgbClr val="314792">
                      <a:alpha val="49000"/>
                    </a:srgbClr>
                  </a:solidFill>
                  <a:latin typeface="Designball-Social-01" pitchFamily="2" charset="0"/>
                </a:rPr>
                <a:t>b</a:t>
              </a:r>
            </a:p>
          </p:txBody>
        </p:sp>
        <p:sp>
          <p:nvSpPr>
            <p:cNvPr id="10" name="Rectangle 9">
              <a:extLst>
                <a:ext uri="{FF2B5EF4-FFF2-40B4-BE49-F238E27FC236}">
                  <a16:creationId xmlns:a16="http://schemas.microsoft.com/office/drawing/2014/main" id="{9204B764-23BF-41EC-BF35-4E759ABDC120}"/>
                </a:ext>
              </a:extLst>
            </p:cNvPr>
            <p:cNvSpPr/>
            <p:nvPr userDrawn="1"/>
          </p:nvSpPr>
          <p:spPr>
            <a:xfrm>
              <a:off x="232186" y="1356954"/>
              <a:ext cx="492443" cy="461665"/>
            </a:xfrm>
            <a:prstGeom prst="rect">
              <a:avLst/>
            </a:prstGeom>
          </p:spPr>
          <p:txBody>
            <a:bodyPr wrap="none" anchor="ctr">
              <a:spAutoFit/>
            </a:bodyPr>
            <a:lstStyle/>
            <a:p>
              <a:pPr algn="ctr"/>
              <a:r>
                <a:rPr lang="en-US" sz="2400">
                  <a:solidFill>
                    <a:srgbClr val="314792">
                      <a:alpha val="49000"/>
                    </a:srgbClr>
                  </a:solidFill>
                  <a:latin typeface="Designball-Social-01" pitchFamily="2" charset="0"/>
                </a:rPr>
                <a:t>C</a:t>
              </a:r>
            </a:p>
          </p:txBody>
        </p:sp>
        <p:sp>
          <p:nvSpPr>
            <p:cNvPr id="11" name="Rectangle 10">
              <a:extLst>
                <a:ext uri="{FF2B5EF4-FFF2-40B4-BE49-F238E27FC236}">
                  <a16:creationId xmlns:a16="http://schemas.microsoft.com/office/drawing/2014/main" id="{D900F3B3-A1A6-4A4A-9768-B08A60BCF080}"/>
                </a:ext>
              </a:extLst>
            </p:cNvPr>
            <p:cNvSpPr/>
            <p:nvPr userDrawn="1"/>
          </p:nvSpPr>
          <p:spPr>
            <a:xfrm>
              <a:off x="232187" y="2627759"/>
              <a:ext cx="492443" cy="461665"/>
            </a:xfrm>
            <a:prstGeom prst="rect">
              <a:avLst/>
            </a:prstGeom>
          </p:spPr>
          <p:txBody>
            <a:bodyPr wrap="none" anchor="ctr">
              <a:spAutoFit/>
            </a:bodyPr>
            <a:lstStyle/>
            <a:p>
              <a:pPr algn="ctr"/>
              <a:r>
                <a:rPr lang="en-US" sz="2400">
                  <a:solidFill>
                    <a:srgbClr val="314792">
                      <a:alpha val="49000"/>
                    </a:srgbClr>
                  </a:solidFill>
                  <a:latin typeface="Designball-Social-01" pitchFamily="2" charset="0"/>
                </a:rPr>
                <a:t>c</a:t>
              </a:r>
            </a:p>
          </p:txBody>
        </p:sp>
        <p:sp>
          <p:nvSpPr>
            <p:cNvPr id="12" name="Rectangle 11">
              <a:hlinkClick r:id="rId2"/>
              <a:extLst>
                <a:ext uri="{FF2B5EF4-FFF2-40B4-BE49-F238E27FC236}">
                  <a16:creationId xmlns:a16="http://schemas.microsoft.com/office/drawing/2014/main" id="{C1510384-2C3D-4EBE-BD59-99BB4F7B1D95}"/>
                </a:ext>
              </a:extLst>
            </p:cNvPr>
            <p:cNvSpPr/>
            <p:nvPr userDrawn="1"/>
          </p:nvSpPr>
          <p:spPr>
            <a:xfrm>
              <a:off x="311927" y="200584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314792">
                    <a:alpha val="49000"/>
                  </a:srgbClr>
                </a:solidFill>
              </a:endParaRPr>
            </a:p>
          </p:txBody>
        </p:sp>
        <p:sp>
          <p:nvSpPr>
            <p:cNvPr id="13" name="Rectangle 12">
              <a:hlinkClick r:id="rId3"/>
              <a:extLst>
                <a:ext uri="{FF2B5EF4-FFF2-40B4-BE49-F238E27FC236}">
                  <a16:creationId xmlns:a16="http://schemas.microsoft.com/office/drawing/2014/main" id="{E820DE5E-C61D-42D9-9F6F-1E352E9F4232}"/>
                </a:ext>
              </a:extLst>
            </p:cNvPr>
            <p:cNvSpPr/>
            <p:nvPr userDrawn="1"/>
          </p:nvSpPr>
          <p:spPr>
            <a:xfrm>
              <a:off x="311927" y="137507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314792">
                    <a:alpha val="49000"/>
                  </a:srgbClr>
                </a:solidFill>
              </a:endParaRPr>
            </a:p>
          </p:txBody>
        </p:sp>
        <p:sp>
          <p:nvSpPr>
            <p:cNvPr id="14" name="Rectangle 13">
              <a:hlinkClick r:id="rId4"/>
              <a:extLst>
                <a:ext uri="{FF2B5EF4-FFF2-40B4-BE49-F238E27FC236}">
                  <a16:creationId xmlns:a16="http://schemas.microsoft.com/office/drawing/2014/main" id="{D6187E50-754A-44EE-BA02-05EBB604955C}"/>
                </a:ext>
              </a:extLst>
            </p:cNvPr>
            <p:cNvSpPr/>
            <p:nvPr userDrawn="1"/>
          </p:nvSpPr>
          <p:spPr>
            <a:xfrm>
              <a:off x="311927" y="2636618"/>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314792">
                    <a:alpha val="49000"/>
                  </a:srgbClr>
                </a:solidFill>
              </a:endParaRPr>
            </a:p>
          </p:txBody>
        </p:sp>
      </p:grpSp>
      <p:cxnSp>
        <p:nvCxnSpPr>
          <p:cNvPr id="16" name="Straight Connector 15">
            <a:extLst>
              <a:ext uri="{FF2B5EF4-FFF2-40B4-BE49-F238E27FC236}">
                <a16:creationId xmlns:a16="http://schemas.microsoft.com/office/drawing/2014/main" id="{19D26279-CF3F-44FD-A4E8-B89D5F761927}"/>
              </a:ext>
            </a:extLst>
          </p:cNvPr>
          <p:cNvCxnSpPr/>
          <p:nvPr userDrawn="1"/>
        </p:nvCxnSpPr>
        <p:spPr>
          <a:xfrm>
            <a:off x="0" y="0"/>
            <a:ext cx="0" cy="13716000"/>
          </a:xfrm>
          <a:prstGeom prst="line">
            <a:avLst/>
          </a:prstGeom>
          <a:ln w="25400">
            <a:solidFill>
              <a:srgbClr val="EBECF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63586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1_Custom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ED1674B-7819-4290-8EC6-DD14B5462434}"/>
              </a:ext>
            </a:extLst>
          </p:cNvPr>
          <p:cNvSpPr/>
          <p:nvPr userDrawn="1"/>
        </p:nvSpPr>
        <p:spPr>
          <a:xfrm>
            <a:off x="23403737" y="0"/>
            <a:ext cx="983438" cy="13716000"/>
          </a:xfrm>
          <a:prstGeom prst="rect">
            <a:avLst/>
          </a:prstGeom>
          <a:solidFill>
            <a:srgbClr val="FFFFFF"/>
          </a:solidFill>
          <a:ln>
            <a:noFill/>
          </a:ln>
          <a:effectLst>
            <a:outerShdw blurRad="952500" dist="215900" algn="l" rotWithShape="0">
              <a:schemeClr val="accent1">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862FAAB3-2BD3-4B4B-8F68-CA607194A7CD}"/>
              </a:ext>
            </a:extLst>
          </p:cNvPr>
          <p:cNvSpPr txBox="1"/>
          <p:nvPr userDrawn="1"/>
        </p:nvSpPr>
        <p:spPr>
          <a:xfrm rot="16200000">
            <a:off x="22633660" y="11875706"/>
            <a:ext cx="2523593" cy="584775"/>
          </a:xfrm>
          <a:prstGeom prst="rect">
            <a:avLst/>
          </a:prstGeom>
          <a:noFill/>
        </p:spPr>
        <p:txBody>
          <a:bodyPr wrap="square" rtlCol="0">
            <a:spAutoFit/>
          </a:bodyPr>
          <a:lstStyle/>
          <a:p>
            <a:pPr algn="l"/>
            <a:r>
              <a:rPr lang="en-US" sz="3200" b="0">
                <a:solidFill>
                  <a:schemeClr val="accent1"/>
                </a:solidFill>
                <a:latin typeface="Open Sans Extrabold" panose="020B0906030804020204" pitchFamily="34" charset="0"/>
                <a:ea typeface="Open Sans Extrabold" panose="020B0906030804020204" pitchFamily="34" charset="0"/>
                <a:cs typeface="Open Sans Extrabold" panose="020B0906030804020204" pitchFamily="34" charset="0"/>
              </a:rPr>
              <a:t>Massive X</a:t>
            </a:r>
          </a:p>
        </p:txBody>
      </p:sp>
      <p:sp>
        <p:nvSpPr>
          <p:cNvPr id="4" name="Slide Number Placeholder 5">
            <a:extLst>
              <a:ext uri="{FF2B5EF4-FFF2-40B4-BE49-F238E27FC236}">
                <a16:creationId xmlns:a16="http://schemas.microsoft.com/office/drawing/2014/main" id="{EE3CA0C5-696B-4035-8328-04E507A14E6E}"/>
              </a:ext>
            </a:extLst>
          </p:cNvPr>
          <p:cNvSpPr txBox="1">
            <a:spLocks/>
          </p:cNvSpPr>
          <p:nvPr userDrawn="1"/>
        </p:nvSpPr>
        <p:spPr>
          <a:xfrm>
            <a:off x="23733174" y="6566619"/>
            <a:ext cx="324565" cy="582761"/>
          </a:xfrm>
          <a:prstGeom prst="rect">
            <a:avLst/>
          </a:prstGeom>
        </p:spPr>
        <p:txBody>
          <a:bodyPr vert="horz" wrap="none" lIns="121920" tIns="60960" rIns="121920" bIns="6096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2400" b="1" smtClean="0">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rPr>
              <a:pPr algn="ctr"/>
              <a:t>‹#›</a:t>
            </a:fld>
            <a:endParaRPr lang="en-US" sz="1400" b="1">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endParaRPr>
          </a:p>
        </p:txBody>
      </p:sp>
      <p:cxnSp>
        <p:nvCxnSpPr>
          <p:cNvPr id="5" name="Straight Connector 4">
            <a:extLst>
              <a:ext uri="{FF2B5EF4-FFF2-40B4-BE49-F238E27FC236}">
                <a16:creationId xmlns:a16="http://schemas.microsoft.com/office/drawing/2014/main" id="{504B40BC-21B9-4D12-8535-D9C29D99F968}"/>
              </a:ext>
            </a:extLst>
          </p:cNvPr>
          <p:cNvCxnSpPr/>
          <p:nvPr userDrawn="1"/>
        </p:nvCxnSpPr>
        <p:spPr>
          <a:xfrm>
            <a:off x="23643820" y="446240"/>
            <a:ext cx="476655"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65B6781-0284-4FF4-9C39-1E697832CCB5}"/>
              </a:ext>
            </a:extLst>
          </p:cNvPr>
          <p:cNvCxnSpPr>
            <a:cxnSpLocks/>
          </p:cNvCxnSpPr>
          <p:nvPr userDrawn="1"/>
        </p:nvCxnSpPr>
        <p:spPr>
          <a:xfrm>
            <a:off x="23643820" y="538088"/>
            <a:ext cx="203510"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FE7EC0D-F0F0-4288-868F-D1A462C8D492}"/>
              </a:ext>
            </a:extLst>
          </p:cNvPr>
          <p:cNvCxnSpPr>
            <a:cxnSpLocks/>
          </p:cNvCxnSpPr>
          <p:nvPr userDrawn="1"/>
        </p:nvCxnSpPr>
        <p:spPr>
          <a:xfrm>
            <a:off x="23643820" y="629936"/>
            <a:ext cx="362713"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29CC7530-A671-4661-A267-47CAC7E2FF44}"/>
              </a:ext>
            </a:extLst>
          </p:cNvPr>
          <p:cNvGrpSpPr/>
          <p:nvPr userDrawn="1"/>
        </p:nvGrpSpPr>
        <p:grpSpPr>
          <a:xfrm>
            <a:off x="23635923" y="1356954"/>
            <a:ext cx="492444" cy="1732470"/>
            <a:chOff x="232186" y="1356954"/>
            <a:chExt cx="492444" cy="1732470"/>
          </a:xfrm>
        </p:grpSpPr>
        <p:sp>
          <p:nvSpPr>
            <p:cNvPr id="9" name="Rectangle 8">
              <a:extLst>
                <a:ext uri="{FF2B5EF4-FFF2-40B4-BE49-F238E27FC236}">
                  <a16:creationId xmlns:a16="http://schemas.microsoft.com/office/drawing/2014/main" id="{BC58E2E0-3292-4E74-A22D-947EED6AA7AC}"/>
                </a:ext>
              </a:extLst>
            </p:cNvPr>
            <p:cNvSpPr/>
            <p:nvPr userDrawn="1"/>
          </p:nvSpPr>
          <p:spPr>
            <a:xfrm>
              <a:off x="232186" y="1992356"/>
              <a:ext cx="492443" cy="461665"/>
            </a:xfrm>
            <a:prstGeom prst="rect">
              <a:avLst/>
            </a:prstGeom>
          </p:spPr>
          <p:txBody>
            <a:bodyPr wrap="none" anchor="ctr">
              <a:spAutoFit/>
            </a:bodyPr>
            <a:lstStyle/>
            <a:p>
              <a:pPr algn="ctr"/>
              <a:r>
                <a:rPr lang="en-US" sz="2400">
                  <a:solidFill>
                    <a:srgbClr val="314792">
                      <a:alpha val="49000"/>
                    </a:srgbClr>
                  </a:solidFill>
                  <a:latin typeface="Designball-Social-01" pitchFamily="2" charset="0"/>
                </a:rPr>
                <a:t>b</a:t>
              </a:r>
            </a:p>
          </p:txBody>
        </p:sp>
        <p:sp>
          <p:nvSpPr>
            <p:cNvPr id="10" name="Rectangle 9">
              <a:extLst>
                <a:ext uri="{FF2B5EF4-FFF2-40B4-BE49-F238E27FC236}">
                  <a16:creationId xmlns:a16="http://schemas.microsoft.com/office/drawing/2014/main" id="{9204B764-23BF-41EC-BF35-4E759ABDC120}"/>
                </a:ext>
              </a:extLst>
            </p:cNvPr>
            <p:cNvSpPr/>
            <p:nvPr userDrawn="1"/>
          </p:nvSpPr>
          <p:spPr>
            <a:xfrm>
              <a:off x="232186" y="1356954"/>
              <a:ext cx="492443" cy="461665"/>
            </a:xfrm>
            <a:prstGeom prst="rect">
              <a:avLst/>
            </a:prstGeom>
          </p:spPr>
          <p:txBody>
            <a:bodyPr wrap="none" anchor="ctr">
              <a:spAutoFit/>
            </a:bodyPr>
            <a:lstStyle/>
            <a:p>
              <a:pPr algn="ctr"/>
              <a:r>
                <a:rPr lang="en-US" sz="2400">
                  <a:solidFill>
                    <a:srgbClr val="314792">
                      <a:alpha val="49000"/>
                    </a:srgbClr>
                  </a:solidFill>
                  <a:latin typeface="Designball-Social-01" pitchFamily="2" charset="0"/>
                </a:rPr>
                <a:t>C</a:t>
              </a:r>
            </a:p>
          </p:txBody>
        </p:sp>
        <p:sp>
          <p:nvSpPr>
            <p:cNvPr id="11" name="Rectangle 10">
              <a:extLst>
                <a:ext uri="{FF2B5EF4-FFF2-40B4-BE49-F238E27FC236}">
                  <a16:creationId xmlns:a16="http://schemas.microsoft.com/office/drawing/2014/main" id="{D900F3B3-A1A6-4A4A-9768-B08A60BCF080}"/>
                </a:ext>
              </a:extLst>
            </p:cNvPr>
            <p:cNvSpPr/>
            <p:nvPr userDrawn="1"/>
          </p:nvSpPr>
          <p:spPr>
            <a:xfrm>
              <a:off x="232187" y="2627759"/>
              <a:ext cx="492443" cy="461665"/>
            </a:xfrm>
            <a:prstGeom prst="rect">
              <a:avLst/>
            </a:prstGeom>
          </p:spPr>
          <p:txBody>
            <a:bodyPr wrap="none" anchor="ctr">
              <a:spAutoFit/>
            </a:bodyPr>
            <a:lstStyle/>
            <a:p>
              <a:pPr algn="ctr"/>
              <a:r>
                <a:rPr lang="en-US" sz="2400">
                  <a:solidFill>
                    <a:srgbClr val="314792">
                      <a:alpha val="49000"/>
                    </a:srgbClr>
                  </a:solidFill>
                  <a:latin typeface="Designball-Social-01" pitchFamily="2" charset="0"/>
                </a:rPr>
                <a:t>c</a:t>
              </a:r>
            </a:p>
          </p:txBody>
        </p:sp>
        <p:sp>
          <p:nvSpPr>
            <p:cNvPr id="12" name="Rectangle 11">
              <a:hlinkClick r:id="rId2"/>
              <a:extLst>
                <a:ext uri="{FF2B5EF4-FFF2-40B4-BE49-F238E27FC236}">
                  <a16:creationId xmlns:a16="http://schemas.microsoft.com/office/drawing/2014/main" id="{C1510384-2C3D-4EBE-BD59-99BB4F7B1D95}"/>
                </a:ext>
              </a:extLst>
            </p:cNvPr>
            <p:cNvSpPr/>
            <p:nvPr userDrawn="1"/>
          </p:nvSpPr>
          <p:spPr>
            <a:xfrm>
              <a:off x="311927" y="200584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314792">
                    <a:alpha val="49000"/>
                  </a:srgbClr>
                </a:solidFill>
              </a:endParaRPr>
            </a:p>
          </p:txBody>
        </p:sp>
        <p:sp>
          <p:nvSpPr>
            <p:cNvPr id="13" name="Rectangle 12">
              <a:hlinkClick r:id="rId3"/>
              <a:extLst>
                <a:ext uri="{FF2B5EF4-FFF2-40B4-BE49-F238E27FC236}">
                  <a16:creationId xmlns:a16="http://schemas.microsoft.com/office/drawing/2014/main" id="{E820DE5E-C61D-42D9-9F6F-1E352E9F4232}"/>
                </a:ext>
              </a:extLst>
            </p:cNvPr>
            <p:cNvSpPr/>
            <p:nvPr userDrawn="1"/>
          </p:nvSpPr>
          <p:spPr>
            <a:xfrm>
              <a:off x="311927" y="137507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314792">
                    <a:alpha val="49000"/>
                  </a:srgbClr>
                </a:solidFill>
              </a:endParaRPr>
            </a:p>
          </p:txBody>
        </p:sp>
        <p:sp>
          <p:nvSpPr>
            <p:cNvPr id="14" name="Rectangle 13">
              <a:hlinkClick r:id="rId4"/>
              <a:extLst>
                <a:ext uri="{FF2B5EF4-FFF2-40B4-BE49-F238E27FC236}">
                  <a16:creationId xmlns:a16="http://schemas.microsoft.com/office/drawing/2014/main" id="{D6187E50-754A-44EE-BA02-05EBB604955C}"/>
                </a:ext>
              </a:extLst>
            </p:cNvPr>
            <p:cNvSpPr/>
            <p:nvPr userDrawn="1"/>
          </p:nvSpPr>
          <p:spPr>
            <a:xfrm>
              <a:off x="311927" y="2636618"/>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314792">
                    <a:alpha val="49000"/>
                  </a:srgbClr>
                </a:solidFill>
              </a:endParaRPr>
            </a:p>
          </p:txBody>
        </p:sp>
      </p:grpSp>
      <p:cxnSp>
        <p:nvCxnSpPr>
          <p:cNvPr id="16" name="Straight Connector 15">
            <a:extLst>
              <a:ext uri="{FF2B5EF4-FFF2-40B4-BE49-F238E27FC236}">
                <a16:creationId xmlns:a16="http://schemas.microsoft.com/office/drawing/2014/main" id="{19D26279-CF3F-44FD-A4E8-B89D5F761927}"/>
              </a:ext>
            </a:extLst>
          </p:cNvPr>
          <p:cNvCxnSpPr/>
          <p:nvPr userDrawn="1"/>
        </p:nvCxnSpPr>
        <p:spPr>
          <a:xfrm>
            <a:off x="23403737" y="0"/>
            <a:ext cx="0" cy="13716000"/>
          </a:xfrm>
          <a:prstGeom prst="line">
            <a:avLst/>
          </a:prstGeom>
          <a:ln w="25400">
            <a:solidFill>
              <a:srgbClr val="EBECF1"/>
            </a:solidFill>
          </a:ln>
        </p:spPr>
        <p:style>
          <a:lnRef idx="1">
            <a:schemeClr val="accent1"/>
          </a:lnRef>
          <a:fillRef idx="0">
            <a:schemeClr val="accent1"/>
          </a:fillRef>
          <a:effectRef idx="0">
            <a:schemeClr val="accent1"/>
          </a:effectRef>
          <a:fontRef idx="minor">
            <a:schemeClr val="tx1"/>
          </a:fontRef>
        </p:style>
      </p:cxnSp>
      <p:sp>
        <p:nvSpPr>
          <p:cNvPr id="24" name="Picture Placeholder 23">
            <a:extLst>
              <a:ext uri="{FF2B5EF4-FFF2-40B4-BE49-F238E27FC236}">
                <a16:creationId xmlns:a16="http://schemas.microsoft.com/office/drawing/2014/main" id="{2660E3C2-461C-4DBC-9149-27A6AA152EFD}"/>
              </a:ext>
            </a:extLst>
          </p:cNvPr>
          <p:cNvSpPr>
            <a:spLocks noGrp="1"/>
          </p:cNvSpPr>
          <p:nvPr>
            <p:ph type="pic" sz="quarter" idx="11"/>
          </p:nvPr>
        </p:nvSpPr>
        <p:spPr>
          <a:xfrm>
            <a:off x="9523861" y="3128694"/>
            <a:ext cx="5339453" cy="7458613"/>
          </a:xfrm>
          <a:custGeom>
            <a:avLst/>
            <a:gdLst>
              <a:gd name="connsiteX0" fmla="*/ 1599758 w 5339453"/>
              <a:gd name="connsiteY0" fmla="*/ 0 h 7458613"/>
              <a:gd name="connsiteX1" fmla="*/ 3739695 w 5339453"/>
              <a:gd name="connsiteY1" fmla="*/ 2139936 h 7458613"/>
              <a:gd name="connsiteX2" fmla="*/ 5339453 w 5339453"/>
              <a:gd name="connsiteY2" fmla="*/ 3729307 h 7458613"/>
              <a:gd name="connsiteX3" fmla="*/ 3739695 w 5339453"/>
              <a:gd name="connsiteY3" fmla="*/ 5318676 h 7458613"/>
              <a:gd name="connsiteX4" fmla="*/ 1599758 w 5339453"/>
              <a:gd name="connsiteY4" fmla="*/ 7458613 h 7458613"/>
              <a:gd name="connsiteX5" fmla="*/ 0 w 5339453"/>
              <a:gd name="connsiteY5" fmla="*/ 5869243 h 7458613"/>
              <a:gd name="connsiteX6" fmla="*/ 2139937 w 5339453"/>
              <a:gd name="connsiteY6" fmla="*/ 3729307 h 7458613"/>
              <a:gd name="connsiteX7" fmla="*/ 1007640 w 5339453"/>
              <a:gd name="connsiteY7" fmla="*/ 2597010 h 7458613"/>
              <a:gd name="connsiteX8" fmla="*/ 0 w 5339453"/>
              <a:gd name="connsiteY8" fmla="*/ 1589370 h 7458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39453" h="7458613">
                <a:moveTo>
                  <a:pt x="1599758" y="0"/>
                </a:moveTo>
                <a:lnTo>
                  <a:pt x="3739695" y="2139936"/>
                </a:lnTo>
                <a:lnTo>
                  <a:pt x="5339453" y="3729307"/>
                </a:lnTo>
                <a:lnTo>
                  <a:pt x="3739695" y="5318676"/>
                </a:lnTo>
                <a:lnTo>
                  <a:pt x="1599758" y="7458613"/>
                </a:lnTo>
                <a:lnTo>
                  <a:pt x="0" y="5869243"/>
                </a:lnTo>
                <a:lnTo>
                  <a:pt x="2139937" y="3729307"/>
                </a:lnTo>
                <a:lnTo>
                  <a:pt x="1007640" y="2597010"/>
                </a:lnTo>
                <a:lnTo>
                  <a:pt x="0" y="1589370"/>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3489122034"/>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21_Custom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ED1674B-7819-4290-8EC6-DD14B5462434}"/>
              </a:ext>
            </a:extLst>
          </p:cNvPr>
          <p:cNvSpPr/>
          <p:nvPr userDrawn="1"/>
        </p:nvSpPr>
        <p:spPr>
          <a:xfrm>
            <a:off x="23403737" y="0"/>
            <a:ext cx="983438" cy="13716000"/>
          </a:xfrm>
          <a:prstGeom prst="rect">
            <a:avLst/>
          </a:prstGeom>
          <a:solidFill>
            <a:srgbClr val="FFFFFF"/>
          </a:solidFill>
          <a:ln>
            <a:noFill/>
          </a:ln>
          <a:effectLst>
            <a:outerShdw blurRad="952500" dist="215900" algn="l" rotWithShape="0">
              <a:schemeClr val="accent1">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862FAAB3-2BD3-4B4B-8F68-CA607194A7CD}"/>
              </a:ext>
            </a:extLst>
          </p:cNvPr>
          <p:cNvSpPr txBox="1"/>
          <p:nvPr userDrawn="1"/>
        </p:nvSpPr>
        <p:spPr>
          <a:xfrm rot="16200000">
            <a:off x="22633660" y="11875706"/>
            <a:ext cx="2523593" cy="584775"/>
          </a:xfrm>
          <a:prstGeom prst="rect">
            <a:avLst/>
          </a:prstGeom>
          <a:noFill/>
        </p:spPr>
        <p:txBody>
          <a:bodyPr wrap="square" rtlCol="0">
            <a:spAutoFit/>
          </a:bodyPr>
          <a:lstStyle/>
          <a:p>
            <a:pPr algn="l"/>
            <a:r>
              <a:rPr lang="en-US" sz="3200" b="0">
                <a:solidFill>
                  <a:schemeClr val="accent1"/>
                </a:solidFill>
                <a:latin typeface="Open Sans Extrabold" panose="020B0906030804020204" pitchFamily="34" charset="0"/>
                <a:ea typeface="Open Sans Extrabold" panose="020B0906030804020204" pitchFamily="34" charset="0"/>
                <a:cs typeface="Open Sans Extrabold" panose="020B0906030804020204" pitchFamily="34" charset="0"/>
              </a:rPr>
              <a:t>Massive X</a:t>
            </a:r>
          </a:p>
        </p:txBody>
      </p:sp>
      <p:sp>
        <p:nvSpPr>
          <p:cNvPr id="4" name="Slide Number Placeholder 5">
            <a:extLst>
              <a:ext uri="{FF2B5EF4-FFF2-40B4-BE49-F238E27FC236}">
                <a16:creationId xmlns:a16="http://schemas.microsoft.com/office/drawing/2014/main" id="{EE3CA0C5-696B-4035-8328-04E507A14E6E}"/>
              </a:ext>
            </a:extLst>
          </p:cNvPr>
          <p:cNvSpPr txBox="1">
            <a:spLocks/>
          </p:cNvSpPr>
          <p:nvPr userDrawn="1"/>
        </p:nvSpPr>
        <p:spPr>
          <a:xfrm>
            <a:off x="23733174" y="6566619"/>
            <a:ext cx="324565" cy="582761"/>
          </a:xfrm>
          <a:prstGeom prst="rect">
            <a:avLst/>
          </a:prstGeom>
        </p:spPr>
        <p:txBody>
          <a:bodyPr vert="horz" wrap="none" lIns="121920" tIns="60960" rIns="121920" bIns="6096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2400" b="1" smtClean="0">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rPr>
              <a:pPr algn="ctr"/>
              <a:t>‹#›</a:t>
            </a:fld>
            <a:endParaRPr lang="en-US" sz="1400" b="1">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endParaRPr>
          </a:p>
        </p:txBody>
      </p:sp>
      <p:cxnSp>
        <p:nvCxnSpPr>
          <p:cNvPr id="5" name="Straight Connector 4">
            <a:extLst>
              <a:ext uri="{FF2B5EF4-FFF2-40B4-BE49-F238E27FC236}">
                <a16:creationId xmlns:a16="http://schemas.microsoft.com/office/drawing/2014/main" id="{504B40BC-21B9-4D12-8535-D9C29D99F968}"/>
              </a:ext>
            </a:extLst>
          </p:cNvPr>
          <p:cNvCxnSpPr/>
          <p:nvPr userDrawn="1"/>
        </p:nvCxnSpPr>
        <p:spPr>
          <a:xfrm>
            <a:off x="23643820" y="446240"/>
            <a:ext cx="476655"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65B6781-0284-4FF4-9C39-1E697832CCB5}"/>
              </a:ext>
            </a:extLst>
          </p:cNvPr>
          <p:cNvCxnSpPr>
            <a:cxnSpLocks/>
          </p:cNvCxnSpPr>
          <p:nvPr userDrawn="1"/>
        </p:nvCxnSpPr>
        <p:spPr>
          <a:xfrm>
            <a:off x="23643820" y="538088"/>
            <a:ext cx="203510"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FE7EC0D-F0F0-4288-868F-D1A462C8D492}"/>
              </a:ext>
            </a:extLst>
          </p:cNvPr>
          <p:cNvCxnSpPr>
            <a:cxnSpLocks/>
          </p:cNvCxnSpPr>
          <p:nvPr userDrawn="1"/>
        </p:nvCxnSpPr>
        <p:spPr>
          <a:xfrm>
            <a:off x="23643820" y="629936"/>
            <a:ext cx="362713"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29CC7530-A671-4661-A267-47CAC7E2FF44}"/>
              </a:ext>
            </a:extLst>
          </p:cNvPr>
          <p:cNvGrpSpPr/>
          <p:nvPr userDrawn="1"/>
        </p:nvGrpSpPr>
        <p:grpSpPr>
          <a:xfrm>
            <a:off x="23635923" y="1356954"/>
            <a:ext cx="492444" cy="1732470"/>
            <a:chOff x="232186" y="1356954"/>
            <a:chExt cx="492444" cy="1732470"/>
          </a:xfrm>
        </p:grpSpPr>
        <p:sp>
          <p:nvSpPr>
            <p:cNvPr id="9" name="Rectangle 8">
              <a:extLst>
                <a:ext uri="{FF2B5EF4-FFF2-40B4-BE49-F238E27FC236}">
                  <a16:creationId xmlns:a16="http://schemas.microsoft.com/office/drawing/2014/main" id="{BC58E2E0-3292-4E74-A22D-947EED6AA7AC}"/>
                </a:ext>
              </a:extLst>
            </p:cNvPr>
            <p:cNvSpPr/>
            <p:nvPr userDrawn="1"/>
          </p:nvSpPr>
          <p:spPr>
            <a:xfrm>
              <a:off x="232186" y="1992356"/>
              <a:ext cx="492443" cy="461665"/>
            </a:xfrm>
            <a:prstGeom prst="rect">
              <a:avLst/>
            </a:prstGeom>
          </p:spPr>
          <p:txBody>
            <a:bodyPr wrap="none" anchor="ctr">
              <a:spAutoFit/>
            </a:bodyPr>
            <a:lstStyle/>
            <a:p>
              <a:pPr algn="ctr"/>
              <a:r>
                <a:rPr lang="en-US" sz="2400">
                  <a:solidFill>
                    <a:srgbClr val="314792">
                      <a:alpha val="49000"/>
                    </a:srgbClr>
                  </a:solidFill>
                  <a:latin typeface="Designball-Social-01" pitchFamily="2" charset="0"/>
                </a:rPr>
                <a:t>b</a:t>
              </a:r>
            </a:p>
          </p:txBody>
        </p:sp>
        <p:sp>
          <p:nvSpPr>
            <p:cNvPr id="10" name="Rectangle 9">
              <a:extLst>
                <a:ext uri="{FF2B5EF4-FFF2-40B4-BE49-F238E27FC236}">
                  <a16:creationId xmlns:a16="http://schemas.microsoft.com/office/drawing/2014/main" id="{9204B764-23BF-41EC-BF35-4E759ABDC120}"/>
                </a:ext>
              </a:extLst>
            </p:cNvPr>
            <p:cNvSpPr/>
            <p:nvPr userDrawn="1"/>
          </p:nvSpPr>
          <p:spPr>
            <a:xfrm>
              <a:off x="232186" y="1356954"/>
              <a:ext cx="492443" cy="461665"/>
            </a:xfrm>
            <a:prstGeom prst="rect">
              <a:avLst/>
            </a:prstGeom>
          </p:spPr>
          <p:txBody>
            <a:bodyPr wrap="none" anchor="ctr">
              <a:spAutoFit/>
            </a:bodyPr>
            <a:lstStyle/>
            <a:p>
              <a:pPr algn="ctr"/>
              <a:r>
                <a:rPr lang="en-US" sz="2400">
                  <a:solidFill>
                    <a:srgbClr val="314792">
                      <a:alpha val="49000"/>
                    </a:srgbClr>
                  </a:solidFill>
                  <a:latin typeface="Designball-Social-01" pitchFamily="2" charset="0"/>
                </a:rPr>
                <a:t>C</a:t>
              </a:r>
            </a:p>
          </p:txBody>
        </p:sp>
        <p:sp>
          <p:nvSpPr>
            <p:cNvPr id="11" name="Rectangle 10">
              <a:extLst>
                <a:ext uri="{FF2B5EF4-FFF2-40B4-BE49-F238E27FC236}">
                  <a16:creationId xmlns:a16="http://schemas.microsoft.com/office/drawing/2014/main" id="{D900F3B3-A1A6-4A4A-9768-B08A60BCF080}"/>
                </a:ext>
              </a:extLst>
            </p:cNvPr>
            <p:cNvSpPr/>
            <p:nvPr userDrawn="1"/>
          </p:nvSpPr>
          <p:spPr>
            <a:xfrm>
              <a:off x="232187" y="2627759"/>
              <a:ext cx="492443" cy="461665"/>
            </a:xfrm>
            <a:prstGeom prst="rect">
              <a:avLst/>
            </a:prstGeom>
          </p:spPr>
          <p:txBody>
            <a:bodyPr wrap="none" anchor="ctr">
              <a:spAutoFit/>
            </a:bodyPr>
            <a:lstStyle/>
            <a:p>
              <a:pPr algn="ctr"/>
              <a:r>
                <a:rPr lang="en-US" sz="2400">
                  <a:solidFill>
                    <a:srgbClr val="314792">
                      <a:alpha val="49000"/>
                    </a:srgbClr>
                  </a:solidFill>
                  <a:latin typeface="Designball-Social-01" pitchFamily="2" charset="0"/>
                </a:rPr>
                <a:t>c</a:t>
              </a:r>
            </a:p>
          </p:txBody>
        </p:sp>
        <p:sp>
          <p:nvSpPr>
            <p:cNvPr id="12" name="Rectangle 11">
              <a:hlinkClick r:id="rId2"/>
              <a:extLst>
                <a:ext uri="{FF2B5EF4-FFF2-40B4-BE49-F238E27FC236}">
                  <a16:creationId xmlns:a16="http://schemas.microsoft.com/office/drawing/2014/main" id="{C1510384-2C3D-4EBE-BD59-99BB4F7B1D95}"/>
                </a:ext>
              </a:extLst>
            </p:cNvPr>
            <p:cNvSpPr/>
            <p:nvPr userDrawn="1"/>
          </p:nvSpPr>
          <p:spPr>
            <a:xfrm>
              <a:off x="311927" y="200584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314792">
                    <a:alpha val="49000"/>
                  </a:srgbClr>
                </a:solidFill>
              </a:endParaRPr>
            </a:p>
          </p:txBody>
        </p:sp>
        <p:sp>
          <p:nvSpPr>
            <p:cNvPr id="13" name="Rectangle 12">
              <a:hlinkClick r:id="rId3"/>
              <a:extLst>
                <a:ext uri="{FF2B5EF4-FFF2-40B4-BE49-F238E27FC236}">
                  <a16:creationId xmlns:a16="http://schemas.microsoft.com/office/drawing/2014/main" id="{E820DE5E-C61D-42D9-9F6F-1E352E9F4232}"/>
                </a:ext>
              </a:extLst>
            </p:cNvPr>
            <p:cNvSpPr/>
            <p:nvPr userDrawn="1"/>
          </p:nvSpPr>
          <p:spPr>
            <a:xfrm>
              <a:off x="311927" y="137507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314792">
                    <a:alpha val="49000"/>
                  </a:srgbClr>
                </a:solidFill>
              </a:endParaRPr>
            </a:p>
          </p:txBody>
        </p:sp>
        <p:sp>
          <p:nvSpPr>
            <p:cNvPr id="14" name="Rectangle 13">
              <a:hlinkClick r:id="rId4"/>
              <a:extLst>
                <a:ext uri="{FF2B5EF4-FFF2-40B4-BE49-F238E27FC236}">
                  <a16:creationId xmlns:a16="http://schemas.microsoft.com/office/drawing/2014/main" id="{D6187E50-754A-44EE-BA02-05EBB604955C}"/>
                </a:ext>
              </a:extLst>
            </p:cNvPr>
            <p:cNvSpPr/>
            <p:nvPr userDrawn="1"/>
          </p:nvSpPr>
          <p:spPr>
            <a:xfrm>
              <a:off x="311927" y="2636618"/>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314792">
                    <a:alpha val="49000"/>
                  </a:srgbClr>
                </a:solidFill>
              </a:endParaRPr>
            </a:p>
          </p:txBody>
        </p:sp>
      </p:grpSp>
      <p:cxnSp>
        <p:nvCxnSpPr>
          <p:cNvPr id="16" name="Straight Connector 15">
            <a:extLst>
              <a:ext uri="{FF2B5EF4-FFF2-40B4-BE49-F238E27FC236}">
                <a16:creationId xmlns:a16="http://schemas.microsoft.com/office/drawing/2014/main" id="{19D26279-CF3F-44FD-A4E8-B89D5F761927}"/>
              </a:ext>
            </a:extLst>
          </p:cNvPr>
          <p:cNvCxnSpPr/>
          <p:nvPr userDrawn="1"/>
        </p:nvCxnSpPr>
        <p:spPr>
          <a:xfrm>
            <a:off x="23403737" y="0"/>
            <a:ext cx="0" cy="13716000"/>
          </a:xfrm>
          <a:prstGeom prst="line">
            <a:avLst/>
          </a:prstGeom>
          <a:ln w="25400">
            <a:solidFill>
              <a:srgbClr val="EBECF1"/>
            </a:solidFill>
          </a:ln>
        </p:spPr>
        <p:style>
          <a:lnRef idx="1">
            <a:schemeClr val="accent1"/>
          </a:lnRef>
          <a:fillRef idx="0">
            <a:schemeClr val="accent1"/>
          </a:fillRef>
          <a:effectRef idx="0">
            <a:schemeClr val="accent1"/>
          </a:effectRef>
          <a:fontRef idx="minor">
            <a:schemeClr val="tx1"/>
          </a:fontRef>
        </p:style>
      </p:cxnSp>
      <p:sp>
        <p:nvSpPr>
          <p:cNvPr id="17" name="Picture Placeholder 20">
            <a:extLst>
              <a:ext uri="{FF2B5EF4-FFF2-40B4-BE49-F238E27FC236}">
                <a16:creationId xmlns:a16="http://schemas.microsoft.com/office/drawing/2014/main" id="{10332EE7-7835-487A-8D6D-E08E118CE918}"/>
              </a:ext>
            </a:extLst>
          </p:cNvPr>
          <p:cNvSpPr>
            <a:spLocks noGrp="1"/>
          </p:cNvSpPr>
          <p:nvPr>
            <p:ph type="pic" sz="quarter" idx="11"/>
          </p:nvPr>
        </p:nvSpPr>
        <p:spPr>
          <a:xfrm>
            <a:off x="0" y="3067953"/>
            <a:ext cx="15882257" cy="7580095"/>
          </a:xfrm>
          <a:custGeom>
            <a:avLst/>
            <a:gdLst>
              <a:gd name="connsiteX0" fmla="*/ 0 w 11863449"/>
              <a:gd name="connsiteY0" fmla="*/ 0 h 12207817"/>
              <a:gd name="connsiteX1" fmla="*/ 11863449 w 11863449"/>
              <a:gd name="connsiteY1" fmla="*/ 0 h 12207817"/>
              <a:gd name="connsiteX2" fmla="*/ 11863449 w 11863449"/>
              <a:gd name="connsiteY2" fmla="*/ 12207817 h 12207817"/>
              <a:gd name="connsiteX3" fmla="*/ 0 w 11863449"/>
              <a:gd name="connsiteY3" fmla="*/ 12207817 h 12207817"/>
            </a:gdLst>
            <a:ahLst/>
            <a:cxnLst>
              <a:cxn ang="0">
                <a:pos x="connsiteX0" y="connsiteY0"/>
              </a:cxn>
              <a:cxn ang="0">
                <a:pos x="connsiteX1" y="connsiteY1"/>
              </a:cxn>
              <a:cxn ang="0">
                <a:pos x="connsiteX2" y="connsiteY2"/>
              </a:cxn>
              <a:cxn ang="0">
                <a:pos x="connsiteX3" y="connsiteY3"/>
              </a:cxn>
            </a:cxnLst>
            <a:rect l="l" t="t" r="r" b="b"/>
            <a:pathLst>
              <a:path w="11863449" h="12207817">
                <a:moveTo>
                  <a:pt x="0" y="0"/>
                </a:moveTo>
                <a:lnTo>
                  <a:pt x="11863449" y="0"/>
                </a:lnTo>
                <a:lnTo>
                  <a:pt x="11863449" y="12207817"/>
                </a:lnTo>
                <a:lnTo>
                  <a:pt x="0" y="12207817"/>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588074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1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9_Custom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ED1674B-7819-4290-8EC6-DD14B5462434}"/>
              </a:ext>
            </a:extLst>
          </p:cNvPr>
          <p:cNvSpPr/>
          <p:nvPr userDrawn="1"/>
        </p:nvSpPr>
        <p:spPr>
          <a:xfrm>
            <a:off x="23403737" y="0"/>
            <a:ext cx="983438" cy="13716000"/>
          </a:xfrm>
          <a:prstGeom prst="rect">
            <a:avLst/>
          </a:prstGeom>
          <a:solidFill>
            <a:srgbClr val="FFFFFF"/>
          </a:solidFill>
          <a:ln>
            <a:noFill/>
          </a:ln>
          <a:effectLst>
            <a:outerShdw blurRad="952500" dist="215900" algn="l" rotWithShape="0">
              <a:schemeClr val="accent1">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862FAAB3-2BD3-4B4B-8F68-CA607194A7CD}"/>
              </a:ext>
            </a:extLst>
          </p:cNvPr>
          <p:cNvSpPr txBox="1"/>
          <p:nvPr userDrawn="1"/>
        </p:nvSpPr>
        <p:spPr>
          <a:xfrm rot="16200000">
            <a:off x="22633660" y="11875706"/>
            <a:ext cx="2523593" cy="584775"/>
          </a:xfrm>
          <a:prstGeom prst="rect">
            <a:avLst/>
          </a:prstGeom>
          <a:noFill/>
        </p:spPr>
        <p:txBody>
          <a:bodyPr wrap="square" rtlCol="0">
            <a:spAutoFit/>
          </a:bodyPr>
          <a:lstStyle/>
          <a:p>
            <a:pPr algn="l"/>
            <a:r>
              <a:rPr lang="en-US" sz="3200" b="0">
                <a:solidFill>
                  <a:schemeClr val="accent1"/>
                </a:solidFill>
                <a:latin typeface="Open Sans Extrabold" panose="020B0906030804020204" pitchFamily="34" charset="0"/>
                <a:ea typeface="Open Sans Extrabold" panose="020B0906030804020204" pitchFamily="34" charset="0"/>
                <a:cs typeface="Open Sans Extrabold" panose="020B0906030804020204" pitchFamily="34" charset="0"/>
              </a:rPr>
              <a:t>Massive X</a:t>
            </a:r>
          </a:p>
        </p:txBody>
      </p:sp>
      <p:sp>
        <p:nvSpPr>
          <p:cNvPr id="4" name="Slide Number Placeholder 5">
            <a:extLst>
              <a:ext uri="{FF2B5EF4-FFF2-40B4-BE49-F238E27FC236}">
                <a16:creationId xmlns:a16="http://schemas.microsoft.com/office/drawing/2014/main" id="{EE3CA0C5-696B-4035-8328-04E507A14E6E}"/>
              </a:ext>
            </a:extLst>
          </p:cNvPr>
          <p:cNvSpPr txBox="1">
            <a:spLocks/>
          </p:cNvSpPr>
          <p:nvPr userDrawn="1"/>
        </p:nvSpPr>
        <p:spPr>
          <a:xfrm>
            <a:off x="23733174" y="6566619"/>
            <a:ext cx="324565" cy="582761"/>
          </a:xfrm>
          <a:prstGeom prst="rect">
            <a:avLst/>
          </a:prstGeom>
        </p:spPr>
        <p:txBody>
          <a:bodyPr vert="horz" wrap="none" lIns="121920" tIns="60960" rIns="121920" bIns="6096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2400" b="1" smtClean="0">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rPr>
              <a:pPr algn="ctr"/>
              <a:t>‹#›</a:t>
            </a:fld>
            <a:endParaRPr lang="en-US" sz="1400" b="1">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endParaRPr>
          </a:p>
        </p:txBody>
      </p:sp>
      <p:cxnSp>
        <p:nvCxnSpPr>
          <p:cNvPr id="5" name="Straight Connector 4">
            <a:extLst>
              <a:ext uri="{FF2B5EF4-FFF2-40B4-BE49-F238E27FC236}">
                <a16:creationId xmlns:a16="http://schemas.microsoft.com/office/drawing/2014/main" id="{504B40BC-21B9-4D12-8535-D9C29D99F968}"/>
              </a:ext>
            </a:extLst>
          </p:cNvPr>
          <p:cNvCxnSpPr/>
          <p:nvPr userDrawn="1"/>
        </p:nvCxnSpPr>
        <p:spPr>
          <a:xfrm>
            <a:off x="23643820" y="446240"/>
            <a:ext cx="476655"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65B6781-0284-4FF4-9C39-1E697832CCB5}"/>
              </a:ext>
            </a:extLst>
          </p:cNvPr>
          <p:cNvCxnSpPr>
            <a:cxnSpLocks/>
          </p:cNvCxnSpPr>
          <p:nvPr userDrawn="1"/>
        </p:nvCxnSpPr>
        <p:spPr>
          <a:xfrm>
            <a:off x="23643820" y="538088"/>
            <a:ext cx="203510"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FE7EC0D-F0F0-4288-868F-D1A462C8D492}"/>
              </a:ext>
            </a:extLst>
          </p:cNvPr>
          <p:cNvCxnSpPr>
            <a:cxnSpLocks/>
          </p:cNvCxnSpPr>
          <p:nvPr userDrawn="1"/>
        </p:nvCxnSpPr>
        <p:spPr>
          <a:xfrm>
            <a:off x="23643820" y="629936"/>
            <a:ext cx="362713"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29CC7530-A671-4661-A267-47CAC7E2FF44}"/>
              </a:ext>
            </a:extLst>
          </p:cNvPr>
          <p:cNvGrpSpPr/>
          <p:nvPr userDrawn="1"/>
        </p:nvGrpSpPr>
        <p:grpSpPr>
          <a:xfrm>
            <a:off x="23635923" y="1356954"/>
            <a:ext cx="492444" cy="1732470"/>
            <a:chOff x="232186" y="1356954"/>
            <a:chExt cx="492444" cy="1732470"/>
          </a:xfrm>
        </p:grpSpPr>
        <p:sp>
          <p:nvSpPr>
            <p:cNvPr id="9" name="Rectangle 8">
              <a:extLst>
                <a:ext uri="{FF2B5EF4-FFF2-40B4-BE49-F238E27FC236}">
                  <a16:creationId xmlns:a16="http://schemas.microsoft.com/office/drawing/2014/main" id="{BC58E2E0-3292-4E74-A22D-947EED6AA7AC}"/>
                </a:ext>
              </a:extLst>
            </p:cNvPr>
            <p:cNvSpPr/>
            <p:nvPr userDrawn="1"/>
          </p:nvSpPr>
          <p:spPr>
            <a:xfrm>
              <a:off x="232186" y="1992356"/>
              <a:ext cx="492443" cy="461665"/>
            </a:xfrm>
            <a:prstGeom prst="rect">
              <a:avLst/>
            </a:prstGeom>
          </p:spPr>
          <p:txBody>
            <a:bodyPr wrap="none" anchor="ctr">
              <a:spAutoFit/>
            </a:bodyPr>
            <a:lstStyle/>
            <a:p>
              <a:pPr algn="ctr"/>
              <a:r>
                <a:rPr lang="en-US" sz="2400">
                  <a:solidFill>
                    <a:srgbClr val="314792">
                      <a:alpha val="49000"/>
                    </a:srgbClr>
                  </a:solidFill>
                  <a:latin typeface="Designball-Social-01" pitchFamily="2" charset="0"/>
                </a:rPr>
                <a:t>b</a:t>
              </a:r>
            </a:p>
          </p:txBody>
        </p:sp>
        <p:sp>
          <p:nvSpPr>
            <p:cNvPr id="10" name="Rectangle 9">
              <a:extLst>
                <a:ext uri="{FF2B5EF4-FFF2-40B4-BE49-F238E27FC236}">
                  <a16:creationId xmlns:a16="http://schemas.microsoft.com/office/drawing/2014/main" id="{9204B764-23BF-41EC-BF35-4E759ABDC120}"/>
                </a:ext>
              </a:extLst>
            </p:cNvPr>
            <p:cNvSpPr/>
            <p:nvPr userDrawn="1"/>
          </p:nvSpPr>
          <p:spPr>
            <a:xfrm>
              <a:off x="232186" y="1356954"/>
              <a:ext cx="492443" cy="461665"/>
            </a:xfrm>
            <a:prstGeom prst="rect">
              <a:avLst/>
            </a:prstGeom>
          </p:spPr>
          <p:txBody>
            <a:bodyPr wrap="none" anchor="ctr">
              <a:spAutoFit/>
            </a:bodyPr>
            <a:lstStyle/>
            <a:p>
              <a:pPr algn="ctr"/>
              <a:r>
                <a:rPr lang="en-US" sz="2400">
                  <a:solidFill>
                    <a:srgbClr val="314792">
                      <a:alpha val="49000"/>
                    </a:srgbClr>
                  </a:solidFill>
                  <a:latin typeface="Designball-Social-01" pitchFamily="2" charset="0"/>
                </a:rPr>
                <a:t>C</a:t>
              </a:r>
            </a:p>
          </p:txBody>
        </p:sp>
        <p:sp>
          <p:nvSpPr>
            <p:cNvPr id="11" name="Rectangle 10">
              <a:extLst>
                <a:ext uri="{FF2B5EF4-FFF2-40B4-BE49-F238E27FC236}">
                  <a16:creationId xmlns:a16="http://schemas.microsoft.com/office/drawing/2014/main" id="{D900F3B3-A1A6-4A4A-9768-B08A60BCF080}"/>
                </a:ext>
              </a:extLst>
            </p:cNvPr>
            <p:cNvSpPr/>
            <p:nvPr userDrawn="1"/>
          </p:nvSpPr>
          <p:spPr>
            <a:xfrm>
              <a:off x="232187" y="2627759"/>
              <a:ext cx="492443" cy="461665"/>
            </a:xfrm>
            <a:prstGeom prst="rect">
              <a:avLst/>
            </a:prstGeom>
          </p:spPr>
          <p:txBody>
            <a:bodyPr wrap="none" anchor="ctr">
              <a:spAutoFit/>
            </a:bodyPr>
            <a:lstStyle/>
            <a:p>
              <a:pPr algn="ctr"/>
              <a:r>
                <a:rPr lang="en-US" sz="2400">
                  <a:solidFill>
                    <a:srgbClr val="314792">
                      <a:alpha val="49000"/>
                    </a:srgbClr>
                  </a:solidFill>
                  <a:latin typeface="Designball-Social-01" pitchFamily="2" charset="0"/>
                </a:rPr>
                <a:t>c</a:t>
              </a:r>
            </a:p>
          </p:txBody>
        </p:sp>
        <p:sp>
          <p:nvSpPr>
            <p:cNvPr id="12" name="Rectangle 11">
              <a:hlinkClick r:id="rId2"/>
              <a:extLst>
                <a:ext uri="{FF2B5EF4-FFF2-40B4-BE49-F238E27FC236}">
                  <a16:creationId xmlns:a16="http://schemas.microsoft.com/office/drawing/2014/main" id="{C1510384-2C3D-4EBE-BD59-99BB4F7B1D95}"/>
                </a:ext>
              </a:extLst>
            </p:cNvPr>
            <p:cNvSpPr/>
            <p:nvPr userDrawn="1"/>
          </p:nvSpPr>
          <p:spPr>
            <a:xfrm>
              <a:off x="311927" y="200584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314792">
                    <a:alpha val="49000"/>
                  </a:srgbClr>
                </a:solidFill>
              </a:endParaRPr>
            </a:p>
          </p:txBody>
        </p:sp>
        <p:sp>
          <p:nvSpPr>
            <p:cNvPr id="13" name="Rectangle 12">
              <a:hlinkClick r:id="rId3"/>
              <a:extLst>
                <a:ext uri="{FF2B5EF4-FFF2-40B4-BE49-F238E27FC236}">
                  <a16:creationId xmlns:a16="http://schemas.microsoft.com/office/drawing/2014/main" id="{E820DE5E-C61D-42D9-9F6F-1E352E9F4232}"/>
                </a:ext>
              </a:extLst>
            </p:cNvPr>
            <p:cNvSpPr/>
            <p:nvPr userDrawn="1"/>
          </p:nvSpPr>
          <p:spPr>
            <a:xfrm>
              <a:off x="311927" y="137507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314792">
                    <a:alpha val="49000"/>
                  </a:srgbClr>
                </a:solidFill>
              </a:endParaRPr>
            </a:p>
          </p:txBody>
        </p:sp>
        <p:sp>
          <p:nvSpPr>
            <p:cNvPr id="14" name="Rectangle 13">
              <a:hlinkClick r:id="rId4"/>
              <a:extLst>
                <a:ext uri="{FF2B5EF4-FFF2-40B4-BE49-F238E27FC236}">
                  <a16:creationId xmlns:a16="http://schemas.microsoft.com/office/drawing/2014/main" id="{D6187E50-754A-44EE-BA02-05EBB604955C}"/>
                </a:ext>
              </a:extLst>
            </p:cNvPr>
            <p:cNvSpPr/>
            <p:nvPr userDrawn="1"/>
          </p:nvSpPr>
          <p:spPr>
            <a:xfrm>
              <a:off x="311927" y="2636618"/>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314792">
                    <a:alpha val="49000"/>
                  </a:srgbClr>
                </a:solidFill>
              </a:endParaRPr>
            </a:p>
          </p:txBody>
        </p:sp>
      </p:grpSp>
      <p:cxnSp>
        <p:nvCxnSpPr>
          <p:cNvPr id="16" name="Straight Connector 15">
            <a:extLst>
              <a:ext uri="{FF2B5EF4-FFF2-40B4-BE49-F238E27FC236}">
                <a16:creationId xmlns:a16="http://schemas.microsoft.com/office/drawing/2014/main" id="{19D26279-CF3F-44FD-A4E8-B89D5F761927}"/>
              </a:ext>
            </a:extLst>
          </p:cNvPr>
          <p:cNvCxnSpPr/>
          <p:nvPr userDrawn="1"/>
        </p:nvCxnSpPr>
        <p:spPr>
          <a:xfrm>
            <a:off x="23403737" y="0"/>
            <a:ext cx="0" cy="13716000"/>
          </a:xfrm>
          <a:prstGeom prst="line">
            <a:avLst/>
          </a:prstGeom>
          <a:ln w="25400">
            <a:solidFill>
              <a:srgbClr val="EBECF1"/>
            </a:solidFill>
          </a:ln>
        </p:spPr>
        <p:style>
          <a:lnRef idx="1">
            <a:schemeClr val="accent1"/>
          </a:lnRef>
          <a:fillRef idx="0">
            <a:schemeClr val="accent1"/>
          </a:fillRef>
          <a:effectRef idx="0">
            <a:schemeClr val="accent1"/>
          </a:effectRef>
          <a:fontRef idx="minor">
            <a:schemeClr val="tx1"/>
          </a:fontRef>
        </p:style>
      </p:cxnSp>
      <p:sp>
        <p:nvSpPr>
          <p:cNvPr id="21" name="Picture Placeholder 20">
            <a:extLst>
              <a:ext uri="{FF2B5EF4-FFF2-40B4-BE49-F238E27FC236}">
                <a16:creationId xmlns:a16="http://schemas.microsoft.com/office/drawing/2014/main" id="{B0F76354-D06E-4152-AB8B-A3C3D1D84C1A}"/>
              </a:ext>
            </a:extLst>
          </p:cNvPr>
          <p:cNvSpPr>
            <a:spLocks noGrp="1"/>
          </p:cNvSpPr>
          <p:nvPr>
            <p:ph type="pic" sz="quarter" idx="11"/>
          </p:nvPr>
        </p:nvSpPr>
        <p:spPr>
          <a:xfrm>
            <a:off x="3111335" y="855023"/>
            <a:ext cx="11863449" cy="12207817"/>
          </a:xfrm>
          <a:custGeom>
            <a:avLst/>
            <a:gdLst>
              <a:gd name="connsiteX0" fmla="*/ 0 w 11863449"/>
              <a:gd name="connsiteY0" fmla="*/ 0 h 12207817"/>
              <a:gd name="connsiteX1" fmla="*/ 11863449 w 11863449"/>
              <a:gd name="connsiteY1" fmla="*/ 0 h 12207817"/>
              <a:gd name="connsiteX2" fmla="*/ 11863449 w 11863449"/>
              <a:gd name="connsiteY2" fmla="*/ 12207817 h 12207817"/>
              <a:gd name="connsiteX3" fmla="*/ 0 w 11863449"/>
              <a:gd name="connsiteY3" fmla="*/ 12207817 h 12207817"/>
            </a:gdLst>
            <a:ahLst/>
            <a:cxnLst>
              <a:cxn ang="0">
                <a:pos x="connsiteX0" y="connsiteY0"/>
              </a:cxn>
              <a:cxn ang="0">
                <a:pos x="connsiteX1" y="connsiteY1"/>
              </a:cxn>
              <a:cxn ang="0">
                <a:pos x="connsiteX2" y="connsiteY2"/>
              </a:cxn>
              <a:cxn ang="0">
                <a:pos x="connsiteX3" y="connsiteY3"/>
              </a:cxn>
            </a:cxnLst>
            <a:rect l="l" t="t" r="r" b="b"/>
            <a:pathLst>
              <a:path w="11863449" h="12207817">
                <a:moveTo>
                  <a:pt x="0" y="0"/>
                </a:moveTo>
                <a:lnTo>
                  <a:pt x="11863449" y="0"/>
                </a:lnTo>
                <a:lnTo>
                  <a:pt x="11863449" y="12207817"/>
                </a:lnTo>
                <a:lnTo>
                  <a:pt x="0" y="12207817"/>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223500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1500" fill="hold"/>
                                        <p:tgtEl>
                                          <p:spTgt spid="21"/>
                                        </p:tgtEl>
                                        <p:attrNameLst>
                                          <p:attrName>ppt_x</p:attrName>
                                        </p:attrNameLst>
                                      </p:cBhvr>
                                      <p:tavLst>
                                        <p:tav tm="0">
                                          <p:val>
                                            <p:strVal val="#ppt_x"/>
                                          </p:val>
                                        </p:tav>
                                        <p:tav tm="100000">
                                          <p:val>
                                            <p:strVal val="#ppt_x"/>
                                          </p:val>
                                        </p:tav>
                                      </p:tavLst>
                                    </p:anim>
                                    <p:anim calcmode="lin" valueType="num">
                                      <p:cBhvr additive="base">
                                        <p:cTn id="8" dur="1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ED1674B-7819-4290-8EC6-DD14B5462434}"/>
              </a:ext>
            </a:extLst>
          </p:cNvPr>
          <p:cNvSpPr/>
          <p:nvPr userDrawn="1"/>
        </p:nvSpPr>
        <p:spPr>
          <a:xfrm>
            <a:off x="0" y="0"/>
            <a:ext cx="983438" cy="13716000"/>
          </a:xfrm>
          <a:prstGeom prst="rect">
            <a:avLst/>
          </a:prstGeom>
          <a:solidFill>
            <a:srgbClr val="FFFFFF"/>
          </a:solidFill>
          <a:ln>
            <a:noFill/>
          </a:ln>
          <a:effectLst>
            <a:outerShdw blurRad="952500" dist="215900" algn="l" rotWithShape="0">
              <a:schemeClr val="accent1">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862FAAB3-2BD3-4B4B-8F68-CA607194A7CD}"/>
              </a:ext>
            </a:extLst>
          </p:cNvPr>
          <p:cNvSpPr txBox="1"/>
          <p:nvPr userDrawn="1"/>
        </p:nvSpPr>
        <p:spPr>
          <a:xfrm rot="16200000">
            <a:off x="-770077" y="11875706"/>
            <a:ext cx="2523593" cy="584775"/>
          </a:xfrm>
          <a:prstGeom prst="rect">
            <a:avLst/>
          </a:prstGeom>
          <a:noFill/>
        </p:spPr>
        <p:txBody>
          <a:bodyPr wrap="square" rtlCol="0">
            <a:spAutoFit/>
          </a:bodyPr>
          <a:lstStyle/>
          <a:p>
            <a:pPr algn="l"/>
            <a:r>
              <a:rPr lang="en-US" sz="3200" b="0">
                <a:solidFill>
                  <a:schemeClr val="accent1"/>
                </a:solidFill>
                <a:latin typeface="Open Sans Extrabold" panose="020B0906030804020204" pitchFamily="34" charset="0"/>
                <a:ea typeface="Open Sans Extrabold" panose="020B0906030804020204" pitchFamily="34" charset="0"/>
                <a:cs typeface="Open Sans Extrabold" panose="020B0906030804020204" pitchFamily="34" charset="0"/>
              </a:rPr>
              <a:t>Massive X</a:t>
            </a:r>
          </a:p>
        </p:txBody>
      </p:sp>
      <p:sp>
        <p:nvSpPr>
          <p:cNvPr id="4" name="Slide Number Placeholder 5">
            <a:extLst>
              <a:ext uri="{FF2B5EF4-FFF2-40B4-BE49-F238E27FC236}">
                <a16:creationId xmlns:a16="http://schemas.microsoft.com/office/drawing/2014/main" id="{EE3CA0C5-696B-4035-8328-04E507A14E6E}"/>
              </a:ext>
            </a:extLst>
          </p:cNvPr>
          <p:cNvSpPr txBox="1">
            <a:spLocks/>
          </p:cNvSpPr>
          <p:nvPr userDrawn="1"/>
        </p:nvSpPr>
        <p:spPr>
          <a:xfrm>
            <a:off x="329437" y="6566619"/>
            <a:ext cx="324565" cy="582761"/>
          </a:xfrm>
          <a:prstGeom prst="rect">
            <a:avLst/>
          </a:prstGeom>
        </p:spPr>
        <p:txBody>
          <a:bodyPr vert="horz" wrap="none" lIns="121920" tIns="60960" rIns="121920" bIns="6096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2400" b="1" smtClean="0">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rPr>
              <a:pPr algn="ctr"/>
              <a:t>‹#›</a:t>
            </a:fld>
            <a:endParaRPr lang="en-US" sz="1400" b="1">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endParaRPr>
          </a:p>
        </p:txBody>
      </p:sp>
      <p:cxnSp>
        <p:nvCxnSpPr>
          <p:cNvPr id="5" name="Straight Connector 4">
            <a:extLst>
              <a:ext uri="{FF2B5EF4-FFF2-40B4-BE49-F238E27FC236}">
                <a16:creationId xmlns:a16="http://schemas.microsoft.com/office/drawing/2014/main" id="{504B40BC-21B9-4D12-8535-D9C29D99F968}"/>
              </a:ext>
            </a:extLst>
          </p:cNvPr>
          <p:cNvCxnSpPr/>
          <p:nvPr userDrawn="1"/>
        </p:nvCxnSpPr>
        <p:spPr>
          <a:xfrm>
            <a:off x="240083" y="446240"/>
            <a:ext cx="476655"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65B6781-0284-4FF4-9C39-1E697832CCB5}"/>
              </a:ext>
            </a:extLst>
          </p:cNvPr>
          <p:cNvCxnSpPr>
            <a:cxnSpLocks/>
          </p:cNvCxnSpPr>
          <p:nvPr userDrawn="1"/>
        </p:nvCxnSpPr>
        <p:spPr>
          <a:xfrm>
            <a:off x="240083" y="538088"/>
            <a:ext cx="203510"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FE7EC0D-F0F0-4288-868F-D1A462C8D492}"/>
              </a:ext>
            </a:extLst>
          </p:cNvPr>
          <p:cNvCxnSpPr>
            <a:cxnSpLocks/>
          </p:cNvCxnSpPr>
          <p:nvPr userDrawn="1"/>
        </p:nvCxnSpPr>
        <p:spPr>
          <a:xfrm>
            <a:off x="240083" y="629936"/>
            <a:ext cx="362713"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29CC7530-A671-4661-A267-47CAC7E2FF44}"/>
              </a:ext>
            </a:extLst>
          </p:cNvPr>
          <p:cNvGrpSpPr/>
          <p:nvPr userDrawn="1"/>
        </p:nvGrpSpPr>
        <p:grpSpPr>
          <a:xfrm>
            <a:off x="232186" y="1356954"/>
            <a:ext cx="492444" cy="1732470"/>
            <a:chOff x="232186" y="1356954"/>
            <a:chExt cx="492444" cy="1732470"/>
          </a:xfrm>
        </p:grpSpPr>
        <p:sp>
          <p:nvSpPr>
            <p:cNvPr id="9" name="Rectangle 8">
              <a:extLst>
                <a:ext uri="{FF2B5EF4-FFF2-40B4-BE49-F238E27FC236}">
                  <a16:creationId xmlns:a16="http://schemas.microsoft.com/office/drawing/2014/main" id="{BC58E2E0-3292-4E74-A22D-947EED6AA7AC}"/>
                </a:ext>
              </a:extLst>
            </p:cNvPr>
            <p:cNvSpPr/>
            <p:nvPr userDrawn="1"/>
          </p:nvSpPr>
          <p:spPr>
            <a:xfrm>
              <a:off x="232186" y="1992356"/>
              <a:ext cx="492443" cy="461665"/>
            </a:xfrm>
            <a:prstGeom prst="rect">
              <a:avLst/>
            </a:prstGeom>
          </p:spPr>
          <p:txBody>
            <a:bodyPr wrap="none" anchor="ctr">
              <a:spAutoFit/>
            </a:bodyPr>
            <a:lstStyle/>
            <a:p>
              <a:pPr algn="ctr"/>
              <a:r>
                <a:rPr lang="en-US" sz="2400">
                  <a:solidFill>
                    <a:srgbClr val="314792">
                      <a:alpha val="49000"/>
                    </a:srgbClr>
                  </a:solidFill>
                  <a:latin typeface="Designball-Social-01" pitchFamily="2" charset="0"/>
                </a:rPr>
                <a:t>b</a:t>
              </a:r>
            </a:p>
          </p:txBody>
        </p:sp>
        <p:sp>
          <p:nvSpPr>
            <p:cNvPr id="10" name="Rectangle 9">
              <a:extLst>
                <a:ext uri="{FF2B5EF4-FFF2-40B4-BE49-F238E27FC236}">
                  <a16:creationId xmlns:a16="http://schemas.microsoft.com/office/drawing/2014/main" id="{9204B764-23BF-41EC-BF35-4E759ABDC120}"/>
                </a:ext>
              </a:extLst>
            </p:cNvPr>
            <p:cNvSpPr/>
            <p:nvPr userDrawn="1"/>
          </p:nvSpPr>
          <p:spPr>
            <a:xfrm>
              <a:off x="232186" y="1356954"/>
              <a:ext cx="492443" cy="461665"/>
            </a:xfrm>
            <a:prstGeom prst="rect">
              <a:avLst/>
            </a:prstGeom>
          </p:spPr>
          <p:txBody>
            <a:bodyPr wrap="none" anchor="ctr">
              <a:spAutoFit/>
            </a:bodyPr>
            <a:lstStyle/>
            <a:p>
              <a:pPr algn="ctr"/>
              <a:r>
                <a:rPr lang="en-US" sz="2400">
                  <a:solidFill>
                    <a:srgbClr val="314792">
                      <a:alpha val="49000"/>
                    </a:srgbClr>
                  </a:solidFill>
                  <a:latin typeface="Designball-Social-01" pitchFamily="2" charset="0"/>
                </a:rPr>
                <a:t>C</a:t>
              </a:r>
            </a:p>
          </p:txBody>
        </p:sp>
        <p:sp>
          <p:nvSpPr>
            <p:cNvPr id="11" name="Rectangle 10">
              <a:extLst>
                <a:ext uri="{FF2B5EF4-FFF2-40B4-BE49-F238E27FC236}">
                  <a16:creationId xmlns:a16="http://schemas.microsoft.com/office/drawing/2014/main" id="{D900F3B3-A1A6-4A4A-9768-B08A60BCF080}"/>
                </a:ext>
              </a:extLst>
            </p:cNvPr>
            <p:cNvSpPr/>
            <p:nvPr userDrawn="1"/>
          </p:nvSpPr>
          <p:spPr>
            <a:xfrm>
              <a:off x="232187" y="2627759"/>
              <a:ext cx="492443" cy="461665"/>
            </a:xfrm>
            <a:prstGeom prst="rect">
              <a:avLst/>
            </a:prstGeom>
          </p:spPr>
          <p:txBody>
            <a:bodyPr wrap="none" anchor="ctr">
              <a:spAutoFit/>
            </a:bodyPr>
            <a:lstStyle/>
            <a:p>
              <a:pPr algn="ctr"/>
              <a:r>
                <a:rPr lang="en-US" sz="2400">
                  <a:solidFill>
                    <a:srgbClr val="314792">
                      <a:alpha val="49000"/>
                    </a:srgbClr>
                  </a:solidFill>
                  <a:latin typeface="Designball-Social-01" pitchFamily="2" charset="0"/>
                </a:rPr>
                <a:t>c</a:t>
              </a:r>
            </a:p>
          </p:txBody>
        </p:sp>
        <p:sp>
          <p:nvSpPr>
            <p:cNvPr id="12" name="Rectangle 11">
              <a:hlinkClick r:id="rId2"/>
              <a:extLst>
                <a:ext uri="{FF2B5EF4-FFF2-40B4-BE49-F238E27FC236}">
                  <a16:creationId xmlns:a16="http://schemas.microsoft.com/office/drawing/2014/main" id="{C1510384-2C3D-4EBE-BD59-99BB4F7B1D95}"/>
                </a:ext>
              </a:extLst>
            </p:cNvPr>
            <p:cNvSpPr/>
            <p:nvPr userDrawn="1"/>
          </p:nvSpPr>
          <p:spPr>
            <a:xfrm>
              <a:off x="311927" y="200584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314792">
                    <a:alpha val="49000"/>
                  </a:srgbClr>
                </a:solidFill>
              </a:endParaRPr>
            </a:p>
          </p:txBody>
        </p:sp>
        <p:sp>
          <p:nvSpPr>
            <p:cNvPr id="13" name="Rectangle 12">
              <a:hlinkClick r:id="rId3"/>
              <a:extLst>
                <a:ext uri="{FF2B5EF4-FFF2-40B4-BE49-F238E27FC236}">
                  <a16:creationId xmlns:a16="http://schemas.microsoft.com/office/drawing/2014/main" id="{E820DE5E-C61D-42D9-9F6F-1E352E9F4232}"/>
                </a:ext>
              </a:extLst>
            </p:cNvPr>
            <p:cNvSpPr/>
            <p:nvPr userDrawn="1"/>
          </p:nvSpPr>
          <p:spPr>
            <a:xfrm>
              <a:off x="311927" y="137507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314792">
                    <a:alpha val="49000"/>
                  </a:srgbClr>
                </a:solidFill>
              </a:endParaRPr>
            </a:p>
          </p:txBody>
        </p:sp>
        <p:sp>
          <p:nvSpPr>
            <p:cNvPr id="14" name="Rectangle 13">
              <a:hlinkClick r:id="rId4"/>
              <a:extLst>
                <a:ext uri="{FF2B5EF4-FFF2-40B4-BE49-F238E27FC236}">
                  <a16:creationId xmlns:a16="http://schemas.microsoft.com/office/drawing/2014/main" id="{D6187E50-754A-44EE-BA02-05EBB604955C}"/>
                </a:ext>
              </a:extLst>
            </p:cNvPr>
            <p:cNvSpPr/>
            <p:nvPr userDrawn="1"/>
          </p:nvSpPr>
          <p:spPr>
            <a:xfrm>
              <a:off x="311927" y="2636618"/>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314792">
                    <a:alpha val="49000"/>
                  </a:srgbClr>
                </a:solidFill>
              </a:endParaRPr>
            </a:p>
          </p:txBody>
        </p:sp>
      </p:grpSp>
      <p:cxnSp>
        <p:nvCxnSpPr>
          <p:cNvPr id="16" name="Straight Connector 15">
            <a:extLst>
              <a:ext uri="{FF2B5EF4-FFF2-40B4-BE49-F238E27FC236}">
                <a16:creationId xmlns:a16="http://schemas.microsoft.com/office/drawing/2014/main" id="{19D26279-CF3F-44FD-A4E8-B89D5F761927}"/>
              </a:ext>
            </a:extLst>
          </p:cNvPr>
          <p:cNvCxnSpPr/>
          <p:nvPr userDrawn="1"/>
        </p:nvCxnSpPr>
        <p:spPr>
          <a:xfrm>
            <a:off x="983438" y="0"/>
            <a:ext cx="0" cy="13716000"/>
          </a:xfrm>
          <a:prstGeom prst="line">
            <a:avLst/>
          </a:prstGeom>
          <a:ln w="25400">
            <a:solidFill>
              <a:srgbClr val="EBECF1"/>
            </a:solidFill>
          </a:ln>
        </p:spPr>
        <p:style>
          <a:lnRef idx="1">
            <a:schemeClr val="accent1"/>
          </a:lnRef>
          <a:fillRef idx="0">
            <a:schemeClr val="accent1"/>
          </a:fillRef>
          <a:effectRef idx="0">
            <a:schemeClr val="accent1"/>
          </a:effectRef>
          <a:fontRef idx="minor">
            <a:schemeClr val="tx1"/>
          </a:fontRef>
        </p:style>
      </p:cxnSp>
      <p:sp>
        <p:nvSpPr>
          <p:cNvPr id="19" name="Picture Placeholder 18">
            <a:extLst>
              <a:ext uri="{FF2B5EF4-FFF2-40B4-BE49-F238E27FC236}">
                <a16:creationId xmlns:a16="http://schemas.microsoft.com/office/drawing/2014/main" id="{D366E0EA-E4A8-489F-B34D-4A3DA1089D60}"/>
              </a:ext>
            </a:extLst>
          </p:cNvPr>
          <p:cNvSpPr>
            <a:spLocks noGrp="1"/>
          </p:cNvSpPr>
          <p:nvPr>
            <p:ph type="pic" sz="quarter" idx="11"/>
          </p:nvPr>
        </p:nvSpPr>
        <p:spPr>
          <a:xfrm>
            <a:off x="8865417" y="3528433"/>
            <a:ext cx="6656340" cy="6659134"/>
          </a:xfrm>
          <a:custGeom>
            <a:avLst/>
            <a:gdLst>
              <a:gd name="connsiteX0" fmla="*/ 4425705 w 8851410"/>
              <a:gd name="connsiteY0" fmla="*/ 0 h 8855126"/>
              <a:gd name="connsiteX1" fmla="*/ 7060189 w 8851410"/>
              <a:gd name="connsiteY1" fmla="*/ 1091180 h 8855126"/>
              <a:gd name="connsiteX2" fmla="*/ 7760688 w 8851410"/>
              <a:gd name="connsiteY2" fmla="*/ 1791973 h 8855126"/>
              <a:gd name="connsiteX3" fmla="*/ 7760688 w 8851410"/>
              <a:gd name="connsiteY3" fmla="*/ 7063153 h 8855126"/>
              <a:gd name="connsiteX4" fmla="*/ 7060189 w 8851410"/>
              <a:gd name="connsiteY4" fmla="*/ 7763946 h 8855126"/>
              <a:gd name="connsiteX5" fmla="*/ 1791221 w 8851410"/>
              <a:gd name="connsiteY5" fmla="*/ 7763946 h 8855126"/>
              <a:gd name="connsiteX6" fmla="*/ 1090722 w 8851410"/>
              <a:gd name="connsiteY6" fmla="*/ 7063153 h 8855126"/>
              <a:gd name="connsiteX7" fmla="*/ 1090722 w 8851410"/>
              <a:gd name="connsiteY7" fmla="*/ 1791973 h 8855126"/>
              <a:gd name="connsiteX8" fmla="*/ 1791221 w 8851410"/>
              <a:gd name="connsiteY8" fmla="*/ 1091180 h 8855126"/>
              <a:gd name="connsiteX9" fmla="*/ 4425705 w 8851410"/>
              <a:gd name="connsiteY9" fmla="*/ 0 h 8855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851410" h="8855126">
                <a:moveTo>
                  <a:pt x="4425705" y="0"/>
                </a:moveTo>
                <a:cubicBezTo>
                  <a:pt x="5379373" y="0"/>
                  <a:pt x="6333041" y="363727"/>
                  <a:pt x="7060189" y="1091180"/>
                </a:cubicBezTo>
                <a:cubicBezTo>
                  <a:pt x="7760688" y="1791973"/>
                  <a:pt x="7760688" y="1791973"/>
                  <a:pt x="7760688" y="1791973"/>
                </a:cubicBezTo>
                <a:cubicBezTo>
                  <a:pt x="9214984" y="3246880"/>
                  <a:pt x="9214984" y="5608247"/>
                  <a:pt x="7760688" y="7063153"/>
                </a:cubicBezTo>
                <a:cubicBezTo>
                  <a:pt x="7060189" y="7763946"/>
                  <a:pt x="7060189" y="7763946"/>
                  <a:pt x="7060189" y="7763946"/>
                </a:cubicBezTo>
                <a:cubicBezTo>
                  <a:pt x="5605893" y="9218853"/>
                  <a:pt x="3245517" y="9218853"/>
                  <a:pt x="1791221" y="7763946"/>
                </a:cubicBezTo>
                <a:cubicBezTo>
                  <a:pt x="1090722" y="7063153"/>
                  <a:pt x="1090722" y="7063153"/>
                  <a:pt x="1090722" y="7063153"/>
                </a:cubicBezTo>
                <a:cubicBezTo>
                  <a:pt x="-363574" y="5608247"/>
                  <a:pt x="-363574" y="3246880"/>
                  <a:pt x="1090722" y="1791973"/>
                </a:cubicBezTo>
                <a:cubicBezTo>
                  <a:pt x="1791221" y="1091180"/>
                  <a:pt x="1791221" y="1091180"/>
                  <a:pt x="1791221" y="1091180"/>
                </a:cubicBezTo>
                <a:cubicBezTo>
                  <a:pt x="2518369" y="363727"/>
                  <a:pt x="3472037" y="0"/>
                  <a:pt x="4425705"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2532215359"/>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ED1674B-7819-4290-8EC6-DD14B5462434}"/>
              </a:ext>
            </a:extLst>
          </p:cNvPr>
          <p:cNvSpPr/>
          <p:nvPr userDrawn="1"/>
        </p:nvSpPr>
        <p:spPr>
          <a:xfrm>
            <a:off x="0" y="0"/>
            <a:ext cx="983438" cy="13716000"/>
          </a:xfrm>
          <a:prstGeom prst="rect">
            <a:avLst/>
          </a:prstGeom>
          <a:solidFill>
            <a:srgbClr val="FFFFFF"/>
          </a:solidFill>
          <a:ln>
            <a:noFill/>
          </a:ln>
          <a:effectLst>
            <a:outerShdw blurRad="952500" dist="215900" algn="l" rotWithShape="0">
              <a:schemeClr val="accent1">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862FAAB3-2BD3-4B4B-8F68-CA607194A7CD}"/>
              </a:ext>
            </a:extLst>
          </p:cNvPr>
          <p:cNvSpPr txBox="1"/>
          <p:nvPr userDrawn="1"/>
        </p:nvSpPr>
        <p:spPr>
          <a:xfrm rot="16200000">
            <a:off x="-770077" y="11875706"/>
            <a:ext cx="2523593" cy="584775"/>
          </a:xfrm>
          <a:prstGeom prst="rect">
            <a:avLst/>
          </a:prstGeom>
          <a:noFill/>
        </p:spPr>
        <p:txBody>
          <a:bodyPr wrap="square" rtlCol="0">
            <a:spAutoFit/>
          </a:bodyPr>
          <a:lstStyle/>
          <a:p>
            <a:pPr algn="l"/>
            <a:r>
              <a:rPr lang="en-US" sz="3200" b="0">
                <a:solidFill>
                  <a:schemeClr val="accent1"/>
                </a:solidFill>
                <a:latin typeface="Open Sans Extrabold" panose="020B0906030804020204" pitchFamily="34" charset="0"/>
                <a:ea typeface="Open Sans Extrabold" panose="020B0906030804020204" pitchFamily="34" charset="0"/>
                <a:cs typeface="Open Sans Extrabold" panose="020B0906030804020204" pitchFamily="34" charset="0"/>
              </a:rPr>
              <a:t>Massive X</a:t>
            </a:r>
          </a:p>
        </p:txBody>
      </p:sp>
      <p:sp>
        <p:nvSpPr>
          <p:cNvPr id="4" name="Slide Number Placeholder 5">
            <a:extLst>
              <a:ext uri="{FF2B5EF4-FFF2-40B4-BE49-F238E27FC236}">
                <a16:creationId xmlns:a16="http://schemas.microsoft.com/office/drawing/2014/main" id="{EE3CA0C5-696B-4035-8328-04E507A14E6E}"/>
              </a:ext>
            </a:extLst>
          </p:cNvPr>
          <p:cNvSpPr txBox="1">
            <a:spLocks/>
          </p:cNvSpPr>
          <p:nvPr userDrawn="1"/>
        </p:nvSpPr>
        <p:spPr>
          <a:xfrm>
            <a:off x="329437" y="6566619"/>
            <a:ext cx="324565" cy="582761"/>
          </a:xfrm>
          <a:prstGeom prst="rect">
            <a:avLst/>
          </a:prstGeom>
        </p:spPr>
        <p:txBody>
          <a:bodyPr vert="horz" wrap="none" lIns="121920" tIns="60960" rIns="121920" bIns="6096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2400" b="1" smtClean="0">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rPr>
              <a:pPr algn="ctr"/>
              <a:t>‹#›</a:t>
            </a:fld>
            <a:endParaRPr lang="en-US" sz="1400" b="1">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endParaRPr>
          </a:p>
        </p:txBody>
      </p:sp>
      <p:cxnSp>
        <p:nvCxnSpPr>
          <p:cNvPr id="5" name="Straight Connector 4">
            <a:extLst>
              <a:ext uri="{FF2B5EF4-FFF2-40B4-BE49-F238E27FC236}">
                <a16:creationId xmlns:a16="http://schemas.microsoft.com/office/drawing/2014/main" id="{504B40BC-21B9-4D12-8535-D9C29D99F968}"/>
              </a:ext>
            </a:extLst>
          </p:cNvPr>
          <p:cNvCxnSpPr/>
          <p:nvPr userDrawn="1"/>
        </p:nvCxnSpPr>
        <p:spPr>
          <a:xfrm>
            <a:off x="240083" y="446240"/>
            <a:ext cx="476655"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65B6781-0284-4FF4-9C39-1E697832CCB5}"/>
              </a:ext>
            </a:extLst>
          </p:cNvPr>
          <p:cNvCxnSpPr>
            <a:cxnSpLocks/>
          </p:cNvCxnSpPr>
          <p:nvPr userDrawn="1"/>
        </p:nvCxnSpPr>
        <p:spPr>
          <a:xfrm>
            <a:off x="240083" y="538088"/>
            <a:ext cx="203510"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FE7EC0D-F0F0-4288-868F-D1A462C8D492}"/>
              </a:ext>
            </a:extLst>
          </p:cNvPr>
          <p:cNvCxnSpPr>
            <a:cxnSpLocks/>
          </p:cNvCxnSpPr>
          <p:nvPr userDrawn="1"/>
        </p:nvCxnSpPr>
        <p:spPr>
          <a:xfrm>
            <a:off x="240083" y="629936"/>
            <a:ext cx="362713"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29CC7530-A671-4661-A267-47CAC7E2FF44}"/>
              </a:ext>
            </a:extLst>
          </p:cNvPr>
          <p:cNvGrpSpPr/>
          <p:nvPr userDrawn="1"/>
        </p:nvGrpSpPr>
        <p:grpSpPr>
          <a:xfrm>
            <a:off x="232186" y="1356954"/>
            <a:ext cx="492444" cy="1732470"/>
            <a:chOff x="232186" y="1356954"/>
            <a:chExt cx="492444" cy="1732470"/>
          </a:xfrm>
        </p:grpSpPr>
        <p:sp>
          <p:nvSpPr>
            <p:cNvPr id="9" name="Rectangle 8">
              <a:extLst>
                <a:ext uri="{FF2B5EF4-FFF2-40B4-BE49-F238E27FC236}">
                  <a16:creationId xmlns:a16="http://schemas.microsoft.com/office/drawing/2014/main" id="{BC58E2E0-3292-4E74-A22D-947EED6AA7AC}"/>
                </a:ext>
              </a:extLst>
            </p:cNvPr>
            <p:cNvSpPr/>
            <p:nvPr userDrawn="1"/>
          </p:nvSpPr>
          <p:spPr>
            <a:xfrm>
              <a:off x="232186" y="1992356"/>
              <a:ext cx="492443" cy="461665"/>
            </a:xfrm>
            <a:prstGeom prst="rect">
              <a:avLst/>
            </a:prstGeom>
          </p:spPr>
          <p:txBody>
            <a:bodyPr wrap="none" anchor="ctr">
              <a:spAutoFit/>
            </a:bodyPr>
            <a:lstStyle/>
            <a:p>
              <a:pPr algn="ctr"/>
              <a:r>
                <a:rPr lang="en-US" sz="2400">
                  <a:solidFill>
                    <a:srgbClr val="314792">
                      <a:alpha val="49000"/>
                    </a:srgbClr>
                  </a:solidFill>
                  <a:latin typeface="Designball-Social-01" pitchFamily="2" charset="0"/>
                </a:rPr>
                <a:t>b</a:t>
              </a:r>
            </a:p>
          </p:txBody>
        </p:sp>
        <p:sp>
          <p:nvSpPr>
            <p:cNvPr id="10" name="Rectangle 9">
              <a:extLst>
                <a:ext uri="{FF2B5EF4-FFF2-40B4-BE49-F238E27FC236}">
                  <a16:creationId xmlns:a16="http://schemas.microsoft.com/office/drawing/2014/main" id="{9204B764-23BF-41EC-BF35-4E759ABDC120}"/>
                </a:ext>
              </a:extLst>
            </p:cNvPr>
            <p:cNvSpPr/>
            <p:nvPr userDrawn="1"/>
          </p:nvSpPr>
          <p:spPr>
            <a:xfrm>
              <a:off x="232186" y="1356954"/>
              <a:ext cx="492443" cy="461665"/>
            </a:xfrm>
            <a:prstGeom prst="rect">
              <a:avLst/>
            </a:prstGeom>
          </p:spPr>
          <p:txBody>
            <a:bodyPr wrap="none" anchor="ctr">
              <a:spAutoFit/>
            </a:bodyPr>
            <a:lstStyle/>
            <a:p>
              <a:pPr algn="ctr"/>
              <a:r>
                <a:rPr lang="en-US" sz="2400">
                  <a:solidFill>
                    <a:srgbClr val="314792">
                      <a:alpha val="49000"/>
                    </a:srgbClr>
                  </a:solidFill>
                  <a:latin typeface="Designball-Social-01" pitchFamily="2" charset="0"/>
                </a:rPr>
                <a:t>C</a:t>
              </a:r>
            </a:p>
          </p:txBody>
        </p:sp>
        <p:sp>
          <p:nvSpPr>
            <p:cNvPr id="11" name="Rectangle 10">
              <a:extLst>
                <a:ext uri="{FF2B5EF4-FFF2-40B4-BE49-F238E27FC236}">
                  <a16:creationId xmlns:a16="http://schemas.microsoft.com/office/drawing/2014/main" id="{D900F3B3-A1A6-4A4A-9768-B08A60BCF080}"/>
                </a:ext>
              </a:extLst>
            </p:cNvPr>
            <p:cNvSpPr/>
            <p:nvPr userDrawn="1"/>
          </p:nvSpPr>
          <p:spPr>
            <a:xfrm>
              <a:off x="232187" y="2627759"/>
              <a:ext cx="492443" cy="461665"/>
            </a:xfrm>
            <a:prstGeom prst="rect">
              <a:avLst/>
            </a:prstGeom>
          </p:spPr>
          <p:txBody>
            <a:bodyPr wrap="none" anchor="ctr">
              <a:spAutoFit/>
            </a:bodyPr>
            <a:lstStyle/>
            <a:p>
              <a:pPr algn="ctr"/>
              <a:r>
                <a:rPr lang="en-US" sz="2400">
                  <a:solidFill>
                    <a:srgbClr val="314792">
                      <a:alpha val="49000"/>
                    </a:srgbClr>
                  </a:solidFill>
                  <a:latin typeface="Designball-Social-01" pitchFamily="2" charset="0"/>
                </a:rPr>
                <a:t>c</a:t>
              </a:r>
            </a:p>
          </p:txBody>
        </p:sp>
        <p:sp>
          <p:nvSpPr>
            <p:cNvPr id="12" name="Rectangle 11">
              <a:hlinkClick r:id="rId2"/>
              <a:extLst>
                <a:ext uri="{FF2B5EF4-FFF2-40B4-BE49-F238E27FC236}">
                  <a16:creationId xmlns:a16="http://schemas.microsoft.com/office/drawing/2014/main" id="{C1510384-2C3D-4EBE-BD59-99BB4F7B1D95}"/>
                </a:ext>
              </a:extLst>
            </p:cNvPr>
            <p:cNvSpPr/>
            <p:nvPr userDrawn="1"/>
          </p:nvSpPr>
          <p:spPr>
            <a:xfrm>
              <a:off x="311927" y="200584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314792">
                    <a:alpha val="49000"/>
                  </a:srgbClr>
                </a:solidFill>
              </a:endParaRPr>
            </a:p>
          </p:txBody>
        </p:sp>
        <p:sp>
          <p:nvSpPr>
            <p:cNvPr id="13" name="Rectangle 12">
              <a:hlinkClick r:id="rId3"/>
              <a:extLst>
                <a:ext uri="{FF2B5EF4-FFF2-40B4-BE49-F238E27FC236}">
                  <a16:creationId xmlns:a16="http://schemas.microsoft.com/office/drawing/2014/main" id="{E820DE5E-C61D-42D9-9F6F-1E352E9F4232}"/>
                </a:ext>
              </a:extLst>
            </p:cNvPr>
            <p:cNvSpPr/>
            <p:nvPr userDrawn="1"/>
          </p:nvSpPr>
          <p:spPr>
            <a:xfrm>
              <a:off x="311927" y="137507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314792">
                    <a:alpha val="49000"/>
                  </a:srgbClr>
                </a:solidFill>
              </a:endParaRPr>
            </a:p>
          </p:txBody>
        </p:sp>
        <p:sp>
          <p:nvSpPr>
            <p:cNvPr id="14" name="Rectangle 13">
              <a:hlinkClick r:id="rId4"/>
              <a:extLst>
                <a:ext uri="{FF2B5EF4-FFF2-40B4-BE49-F238E27FC236}">
                  <a16:creationId xmlns:a16="http://schemas.microsoft.com/office/drawing/2014/main" id="{D6187E50-754A-44EE-BA02-05EBB604955C}"/>
                </a:ext>
              </a:extLst>
            </p:cNvPr>
            <p:cNvSpPr/>
            <p:nvPr userDrawn="1"/>
          </p:nvSpPr>
          <p:spPr>
            <a:xfrm>
              <a:off x="311927" y="2636618"/>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314792">
                    <a:alpha val="49000"/>
                  </a:srgbClr>
                </a:solidFill>
              </a:endParaRPr>
            </a:p>
          </p:txBody>
        </p:sp>
      </p:grpSp>
      <p:cxnSp>
        <p:nvCxnSpPr>
          <p:cNvPr id="16" name="Straight Connector 15">
            <a:extLst>
              <a:ext uri="{FF2B5EF4-FFF2-40B4-BE49-F238E27FC236}">
                <a16:creationId xmlns:a16="http://schemas.microsoft.com/office/drawing/2014/main" id="{19D26279-CF3F-44FD-A4E8-B89D5F761927}"/>
              </a:ext>
            </a:extLst>
          </p:cNvPr>
          <p:cNvCxnSpPr/>
          <p:nvPr userDrawn="1"/>
        </p:nvCxnSpPr>
        <p:spPr>
          <a:xfrm>
            <a:off x="983438" y="0"/>
            <a:ext cx="0" cy="13716000"/>
          </a:xfrm>
          <a:prstGeom prst="line">
            <a:avLst/>
          </a:prstGeom>
          <a:ln w="25400">
            <a:solidFill>
              <a:srgbClr val="EBECF1"/>
            </a:solidFill>
          </a:ln>
        </p:spPr>
        <p:style>
          <a:lnRef idx="1">
            <a:schemeClr val="accent1"/>
          </a:lnRef>
          <a:fillRef idx="0">
            <a:schemeClr val="accent1"/>
          </a:fillRef>
          <a:effectRef idx="0">
            <a:schemeClr val="accent1"/>
          </a:effectRef>
          <a:fontRef idx="minor">
            <a:schemeClr val="tx1"/>
          </a:fontRef>
        </p:style>
      </p:cxnSp>
      <p:sp>
        <p:nvSpPr>
          <p:cNvPr id="21" name="Picture Placeholder 20">
            <a:extLst>
              <a:ext uri="{FF2B5EF4-FFF2-40B4-BE49-F238E27FC236}">
                <a16:creationId xmlns:a16="http://schemas.microsoft.com/office/drawing/2014/main" id="{D4A5C4B8-2A99-411B-991D-423AA8569ADC}"/>
              </a:ext>
            </a:extLst>
          </p:cNvPr>
          <p:cNvSpPr>
            <a:spLocks noGrp="1"/>
          </p:cNvSpPr>
          <p:nvPr>
            <p:ph type="pic" sz="quarter" idx="11"/>
          </p:nvPr>
        </p:nvSpPr>
        <p:spPr>
          <a:xfrm>
            <a:off x="8627669" y="3292082"/>
            <a:ext cx="7131836" cy="7131836"/>
          </a:xfrm>
          <a:custGeom>
            <a:avLst/>
            <a:gdLst>
              <a:gd name="connsiteX0" fmla="*/ 0 w 7131836"/>
              <a:gd name="connsiteY0" fmla="*/ 0 h 7131836"/>
              <a:gd name="connsiteX1" fmla="*/ 7131836 w 7131836"/>
              <a:gd name="connsiteY1" fmla="*/ 0 h 7131836"/>
              <a:gd name="connsiteX2" fmla="*/ 7131836 w 7131836"/>
              <a:gd name="connsiteY2" fmla="*/ 7131836 h 7131836"/>
              <a:gd name="connsiteX3" fmla="*/ 0 w 7131836"/>
              <a:gd name="connsiteY3" fmla="*/ 7131836 h 7131836"/>
            </a:gdLst>
            <a:ahLst/>
            <a:cxnLst>
              <a:cxn ang="0">
                <a:pos x="connsiteX0" y="connsiteY0"/>
              </a:cxn>
              <a:cxn ang="0">
                <a:pos x="connsiteX1" y="connsiteY1"/>
              </a:cxn>
              <a:cxn ang="0">
                <a:pos x="connsiteX2" y="connsiteY2"/>
              </a:cxn>
              <a:cxn ang="0">
                <a:pos x="connsiteX3" y="connsiteY3"/>
              </a:cxn>
            </a:cxnLst>
            <a:rect l="l" t="t" r="r" b="b"/>
            <a:pathLst>
              <a:path w="7131836" h="7131836">
                <a:moveTo>
                  <a:pt x="0" y="0"/>
                </a:moveTo>
                <a:lnTo>
                  <a:pt x="7131836" y="0"/>
                </a:lnTo>
                <a:lnTo>
                  <a:pt x="7131836" y="7131836"/>
                </a:lnTo>
                <a:lnTo>
                  <a:pt x="0" y="7131836"/>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2591920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1500" fill="hold"/>
                                        <p:tgtEl>
                                          <p:spTgt spid="21"/>
                                        </p:tgtEl>
                                        <p:attrNameLst>
                                          <p:attrName>ppt_x</p:attrName>
                                        </p:attrNameLst>
                                      </p:cBhvr>
                                      <p:tavLst>
                                        <p:tav tm="0">
                                          <p:val>
                                            <p:strVal val="#ppt_x"/>
                                          </p:val>
                                        </p:tav>
                                        <p:tav tm="100000">
                                          <p:val>
                                            <p:strVal val="#ppt_x"/>
                                          </p:val>
                                        </p:tav>
                                      </p:tavLst>
                                    </p:anim>
                                    <p:anim calcmode="lin" valueType="num">
                                      <p:cBhvr additive="base">
                                        <p:cTn id="8" dur="1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13_Custom Layout">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527FBBE9-01A8-41B3-BCBD-ABA72C46476D}"/>
              </a:ext>
            </a:extLst>
          </p:cNvPr>
          <p:cNvSpPr/>
          <p:nvPr/>
        </p:nvSpPr>
        <p:spPr>
          <a:xfrm>
            <a:off x="1563688" y="1295400"/>
            <a:ext cx="21259800" cy="11049000"/>
          </a:xfrm>
          <a:prstGeom prst="rect">
            <a:avLst/>
          </a:prstGeom>
          <a:solidFill>
            <a:srgbClr val="F5F5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Picture Placeholder 9">
            <a:extLst>
              <a:ext uri="{FF2B5EF4-FFF2-40B4-BE49-F238E27FC236}">
                <a16:creationId xmlns:a16="http://schemas.microsoft.com/office/drawing/2014/main" id="{16626C03-6007-473B-A06E-B7E4A8ECCBEB}"/>
              </a:ext>
            </a:extLst>
          </p:cNvPr>
          <p:cNvSpPr>
            <a:spLocks noGrp="1"/>
          </p:cNvSpPr>
          <p:nvPr>
            <p:ph type="pic" sz="quarter" idx="11"/>
          </p:nvPr>
        </p:nvSpPr>
        <p:spPr>
          <a:xfrm>
            <a:off x="8470125" y="3134676"/>
            <a:ext cx="3619429" cy="3619010"/>
          </a:xfrm>
          <a:custGeom>
            <a:avLst/>
            <a:gdLst>
              <a:gd name="connsiteX0" fmla="*/ 3619429 w 3619429"/>
              <a:gd name="connsiteY0" fmla="*/ 0 h 3619010"/>
              <a:gd name="connsiteX1" fmla="*/ 3619429 w 3619429"/>
              <a:gd name="connsiteY1" fmla="*/ 3619010 h 3619010"/>
              <a:gd name="connsiteX2" fmla="*/ 0 w 3619429"/>
              <a:gd name="connsiteY2" fmla="*/ 3619010 h 3619010"/>
              <a:gd name="connsiteX3" fmla="*/ 917060 w 3619429"/>
              <a:gd name="connsiteY3" fmla="*/ 1505980 h 3619010"/>
              <a:gd name="connsiteX4" fmla="*/ 1507235 w 3619429"/>
              <a:gd name="connsiteY4" fmla="*/ 916362 h 3619010"/>
              <a:gd name="connsiteX5" fmla="*/ 3619429 w 3619429"/>
              <a:gd name="connsiteY5" fmla="*/ 0 h 3619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9429" h="3619010">
                <a:moveTo>
                  <a:pt x="3619429" y="0"/>
                </a:moveTo>
                <a:lnTo>
                  <a:pt x="3619429" y="3619010"/>
                </a:lnTo>
                <a:lnTo>
                  <a:pt x="0" y="3619010"/>
                </a:lnTo>
                <a:cubicBezTo>
                  <a:pt x="25520" y="2851308"/>
                  <a:pt x="331207" y="2091415"/>
                  <a:pt x="917060" y="1505980"/>
                </a:cubicBezTo>
                <a:cubicBezTo>
                  <a:pt x="1507235" y="916362"/>
                  <a:pt x="1507235" y="916362"/>
                  <a:pt x="1507235" y="916362"/>
                </a:cubicBezTo>
                <a:cubicBezTo>
                  <a:pt x="2092530" y="331486"/>
                  <a:pt x="2852145" y="25939"/>
                  <a:pt x="3619429"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11" name="Picture Placeholder 10">
            <a:extLst>
              <a:ext uri="{FF2B5EF4-FFF2-40B4-BE49-F238E27FC236}">
                <a16:creationId xmlns:a16="http://schemas.microsoft.com/office/drawing/2014/main" id="{9B2AE7C4-0A22-4F30-A3B2-9DED1CA11D74}"/>
              </a:ext>
            </a:extLst>
          </p:cNvPr>
          <p:cNvSpPr>
            <a:spLocks noGrp="1"/>
          </p:cNvSpPr>
          <p:nvPr>
            <p:ph type="pic" sz="quarter" idx="12"/>
          </p:nvPr>
        </p:nvSpPr>
        <p:spPr>
          <a:xfrm>
            <a:off x="12298736" y="3134537"/>
            <a:ext cx="3623892" cy="3619150"/>
          </a:xfrm>
          <a:custGeom>
            <a:avLst/>
            <a:gdLst>
              <a:gd name="connsiteX0" fmla="*/ 0 w 3623892"/>
              <a:gd name="connsiteY0" fmla="*/ 0 h 3619150"/>
              <a:gd name="connsiteX1" fmla="*/ 2116795 w 3623892"/>
              <a:gd name="connsiteY1" fmla="*/ 916502 h 3619150"/>
              <a:gd name="connsiteX2" fmla="*/ 2706832 w 3623892"/>
              <a:gd name="connsiteY2" fmla="*/ 1506120 h 3619150"/>
              <a:gd name="connsiteX3" fmla="*/ 3623892 w 3623892"/>
              <a:gd name="connsiteY3" fmla="*/ 3619150 h 3619150"/>
              <a:gd name="connsiteX4" fmla="*/ 0 w 3623892"/>
              <a:gd name="connsiteY4" fmla="*/ 3619150 h 3619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23892" h="3619150">
                <a:moveTo>
                  <a:pt x="0" y="0"/>
                </a:moveTo>
                <a:cubicBezTo>
                  <a:pt x="768958" y="24823"/>
                  <a:pt x="1530385" y="330370"/>
                  <a:pt x="2116795" y="916502"/>
                </a:cubicBezTo>
                <a:cubicBezTo>
                  <a:pt x="2706832" y="1506120"/>
                  <a:pt x="2706832" y="1506120"/>
                  <a:pt x="2706832" y="1506120"/>
                </a:cubicBezTo>
                <a:cubicBezTo>
                  <a:pt x="3292684" y="2091554"/>
                  <a:pt x="3598371" y="2851447"/>
                  <a:pt x="3623892" y="3619150"/>
                </a:cubicBezTo>
                <a:lnTo>
                  <a:pt x="0" y="3619150"/>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13" name="Picture Placeholder 12">
            <a:extLst>
              <a:ext uri="{FF2B5EF4-FFF2-40B4-BE49-F238E27FC236}">
                <a16:creationId xmlns:a16="http://schemas.microsoft.com/office/drawing/2014/main" id="{5CDF9D7B-941A-415D-BDFE-5C75BA34C490}"/>
              </a:ext>
            </a:extLst>
          </p:cNvPr>
          <p:cNvSpPr>
            <a:spLocks noGrp="1"/>
          </p:cNvSpPr>
          <p:nvPr>
            <p:ph type="pic" sz="quarter" idx="13"/>
          </p:nvPr>
        </p:nvSpPr>
        <p:spPr>
          <a:xfrm>
            <a:off x="12298736" y="6962871"/>
            <a:ext cx="3623892" cy="3618871"/>
          </a:xfrm>
          <a:custGeom>
            <a:avLst/>
            <a:gdLst>
              <a:gd name="connsiteX0" fmla="*/ 0 w 3623892"/>
              <a:gd name="connsiteY0" fmla="*/ 0 h 3618871"/>
              <a:gd name="connsiteX1" fmla="*/ 3623892 w 3623892"/>
              <a:gd name="connsiteY1" fmla="*/ 0 h 3618871"/>
              <a:gd name="connsiteX2" fmla="*/ 2706832 w 3623892"/>
              <a:gd name="connsiteY2" fmla="*/ 2112891 h 3618871"/>
              <a:gd name="connsiteX3" fmla="*/ 2116795 w 3623892"/>
              <a:gd name="connsiteY3" fmla="*/ 2702509 h 3618871"/>
              <a:gd name="connsiteX4" fmla="*/ 0 w 3623892"/>
              <a:gd name="connsiteY4" fmla="*/ 3618871 h 36188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23892" h="3618871">
                <a:moveTo>
                  <a:pt x="0" y="0"/>
                </a:moveTo>
                <a:lnTo>
                  <a:pt x="3623892" y="0"/>
                </a:lnTo>
                <a:cubicBezTo>
                  <a:pt x="3598371" y="767563"/>
                  <a:pt x="3292684" y="1527456"/>
                  <a:pt x="2706832" y="2112891"/>
                </a:cubicBezTo>
                <a:cubicBezTo>
                  <a:pt x="2116795" y="2702509"/>
                  <a:pt x="2116795" y="2702509"/>
                  <a:pt x="2116795" y="2702509"/>
                </a:cubicBezTo>
                <a:cubicBezTo>
                  <a:pt x="1530385" y="3288640"/>
                  <a:pt x="768958" y="3594048"/>
                  <a:pt x="0" y="3618871"/>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12" name="Picture Placeholder 11">
            <a:extLst>
              <a:ext uri="{FF2B5EF4-FFF2-40B4-BE49-F238E27FC236}">
                <a16:creationId xmlns:a16="http://schemas.microsoft.com/office/drawing/2014/main" id="{4D0EF85B-C725-43BD-B23E-017F645E770B}"/>
              </a:ext>
            </a:extLst>
          </p:cNvPr>
          <p:cNvSpPr>
            <a:spLocks noGrp="1"/>
          </p:cNvSpPr>
          <p:nvPr>
            <p:ph type="pic" sz="quarter" idx="14"/>
          </p:nvPr>
        </p:nvSpPr>
        <p:spPr>
          <a:xfrm>
            <a:off x="8470125" y="6962870"/>
            <a:ext cx="3619429" cy="3618732"/>
          </a:xfrm>
          <a:custGeom>
            <a:avLst/>
            <a:gdLst>
              <a:gd name="connsiteX0" fmla="*/ 0 w 3619429"/>
              <a:gd name="connsiteY0" fmla="*/ 0 h 3618732"/>
              <a:gd name="connsiteX1" fmla="*/ 3619429 w 3619429"/>
              <a:gd name="connsiteY1" fmla="*/ 0 h 3618732"/>
              <a:gd name="connsiteX2" fmla="*/ 3619429 w 3619429"/>
              <a:gd name="connsiteY2" fmla="*/ 3618732 h 3618732"/>
              <a:gd name="connsiteX3" fmla="*/ 1507235 w 3619429"/>
              <a:gd name="connsiteY3" fmla="*/ 2702509 h 3618732"/>
              <a:gd name="connsiteX4" fmla="*/ 917060 w 3619429"/>
              <a:gd name="connsiteY4" fmla="*/ 2112891 h 3618732"/>
              <a:gd name="connsiteX5" fmla="*/ 0 w 3619429"/>
              <a:gd name="connsiteY5" fmla="*/ 0 h 3618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9429" h="3618732">
                <a:moveTo>
                  <a:pt x="0" y="0"/>
                </a:moveTo>
                <a:lnTo>
                  <a:pt x="3619429" y="0"/>
                </a:lnTo>
                <a:lnTo>
                  <a:pt x="3619429" y="3618732"/>
                </a:lnTo>
                <a:cubicBezTo>
                  <a:pt x="2852145" y="3592793"/>
                  <a:pt x="2092530" y="3287385"/>
                  <a:pt x="1507235" y="2702509"/>
                </a:cubicBezTo>
                <a:cubicBezTo>
                  <a:pt x="917060" y="2112891"/>
                  <a:pt x="917060" y="2112891"/>
                  <a:pt x="917060" y="2112891"/>
                </a:cubicBezTo>
                <a:cubicBezTo>
                  <a:pt x="331207" y="1527456"/>
                  <a:pt x="25520" y="767563"/>
                  <a:pt x="0"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3842943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500" fill="hold"/>
                                        <p:tgtEl>
                                          <p:spTgt spid="10"/>
                                        </p:tgtEl>
                                        <p:attrNameLst>
                                          <p:attrName>ppt_x</p:attrName>
                                        </p:attrNameLst>
                                      </p:cBhvr>
                                      <p:tavLst>
                                        <p:tav tm="0">
                                          <p:val>
                                            <p:strVal val="0-#ppt_w/2"/>
                                          </p:val>
                                        </p:tav>
                                        <p:tav tm="100000">
                                          <p:val>
                                            <p:strVal val="#ppt_x"/>
                                          </p:val>
                                        </p:tav>
                                      </p:tavLst>
                                    </p:anim>
                                    <p:anim calcmode="lin" valueType="num">
                                      <p:cBhvr additive="base">
                                        <p:cTn id="8" dur="1500" fill="hold"/>
                                        <p:tgtEl>
                                          <p:spTgt spid="10"/>
                                        </p:tgtEl>
                                        <p:attrNameLst>
                                          <p:attrName>ppt_y</p:attrName>
                                        </p:attrNameLst>
                                      </p:cBhvr>
                                      <p:tavLst>
                                        <p:tav tm="0">
                                          <p:val>
                                            <p:strVal val="0-#ppt_h/2"/>
                                          </p:val>
                                        </p:tav>
                                        <p:tav tm="100000">
                                          <p:val>
                                            <p:strVal val="#ppt_y"/>
                                          </p:val>
                                        </p:tav>
                                      </p:tavLst>
                                    </p:anim>
                                  </p:childTnLst>
                                </p:cTn>
                              </p:par>
                              <p:par>
                                <p:cTn id="9" presetID="2" presetClass="entr" presetSubtype="3" decel="10000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1500" fill="hold"/>
                                        <p:tgtEl>
                                          <p:spTgt spid="11"/>
                                        </p:tgtEl>
                                        <p:attrNameLst>
                                          <p:attrName>ppt_x</p:attrName>
                                        </p:attrNameLst>
                                      </p:cBhvr>
                                      <p:tavLst>
                                        <p:tav tm="0">
                                          <p:val>
                                            <p:strVal val="1+#ppt_w/2"/>
                                          </p:val>
                                        </p:tav>
                                        <p:tav tm="100000">
                                          <p:val>
                                            <p:strVal val="#ppt_x"/>
                                          </p:val>
                                        </p:tav>
                                      </p:tavLst>
                                    </p:anim>
                                    <p:anim calcmode="lin" valueType="num">
                                      <p:cBhvr additive="base">
                                        <p:cTn id="12" dur="1500" fill="hold"/>
                                        <p:tgtEl>
                                          <p:spTgt spid="11"/>
                                        </p:tgtEl>
                                        <p:attrNameLst>
                                          <p:attrName>ppt_y</p:attrName>
                                        </p:attrNameLst>
                                      </p:cBhvr>
                                      <p:tavLst>
                                        <p:tav tm="0">
                                          <p:val>
                                            <p:strVal val="0-#ppt_h/2"/>
                                          </p:val>
                                        </p:tav>
                                        <p:tav tm="100000">
                                          <p:val>
                                            <p:strVal val="#ppt_y"/>
                                          </p:val>
                                        </p:tav>
                                      </p:tavLst>
                                    </p:anim>
                                  </p:childTnLst>
                                </p:cTn>
                              </p:par>
                              <p:par>
                                <p:cTn id="13" presetID="2" presetClass="entr" presetSubtype="6" decel="10000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1500" fill="hold"/>
                                        <p:tgtEl>
                                          <p:spTgt spid="13"/>
                                        </p:tgtEl>
                                        <p:attrNameLst>
                                          <p:attrName>ppt_x</p:attrName>
                                        </p:attrNameLst>
                                      </p:cBhvr>
                                      <p:tavLst>
                                        <p:tav tm="0">
                                          <p:val>
                                            <p:strVal val="1+#ppt_w/2"/>
                                          </p:val>
                                        </p:tav>
                                        <p:tav tm="100000">
                                          <p:val>
                                            <p:strVal val="#ppt_x"/>
                                          </p:val>
                                        </p:tav>
                                      </p:tavLst>
                                    </p:anim>
                                    <p:anim calcmode="lin" valueType="num">
                                      <p:cBhvr additive="base">
                                        <p:cTn id="16" dur="1500" fill="hold"/>
                                        <p:tgtEl>
                                          <p:spTgt spid="13"/>
                                        </p:tgtEl>
                                        <p:attrNameLst>
                                          <p:attrName>ppt_y</p:attrName>
                                        </p:attrNameLst>
                                      </p:cBhvr>
                                      <p:tavLst>
                                        <p:tav tm="0">
                                          <p:val>
                                            <p:strVal val="1+#ppt_h/2"/>
                                          </p:val>
                                        </p:tav>
                                        <p:tav tm="100000">
                                          <p:val>
                                            <p:strVal val="#ppt_y"/>
                                          </p:val>
                                        </p:tav>
                                      </p:tavLst>
                                    </p:anim>
                                  </p:childTnLst>
                                </p:cTn>
                              </p:par>
                              <p:par>
                                <p:cTn id="17" presetID="2" presetClass="entr" presetSubtype="12" decel="10000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1500" fill="hold"/>
                                        <p:tgtEl>
                                          <p:spTgt spid="12"/>
                                        </p:tgtEl>
                                        <p:attrNameLst>
                                          <p:attrName>ppt_x</p:attrName>
                                        </p:attrNameLst>
                                      </p:cBhvr>
                                      <p:tavLst>
                                        <p:tav tm="0">
                                          <p:val>
                                            <p:strVal val="0-#ppt_w/2"/>
                                          </p:val>
                                        </p:tav>
                                        <p:tav tm="100000">
                                          <p:val>
                                            <p:strVal val="#ppt_x"/>
                                          </p:val>
                                        </p:tav>
                                      </p:tavLst>
                                    </p:anim>
                                    <p:anim calcmode="lin" valueType="num">
                                      <p:cBhvr additive="base">
                                        <p:cTn id="20" dur="1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3" grpId="0" animBg="1"/>
      <p:bldP spid="12" grpId="0" animBg="1"/>
    </p:bld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21" name="Picture Placeholder 20">
            <a:extLst>
              <a:ext uri="{FF2B5EF4-FFF2-40B4-BE49-F238E27FC236}">
                <a16:creationId xmlns:a16="http://schemas.microsoft.com/office/drawing/2014/main" id="{D4A5C4B8-2A99-411B-991D-423AA8569ADC}"/>
              </a:ext>
            </a:extLst>
          </p:cNvPr>
          <p:cNvSpPr>
            <a:spLocks noGrp="1"/>
          </p:cNvSpPr>
          <p:nvPr>
            <p:ph type="pic" sz="quarter" idx="11"/>
          </p:nvPr>
        </p:nvSpPr>
        <p:spPr>
          <a:xfrm>
            <a:off x="8832870" y="3473533"/>
            <a:ext cx="6721435" cy="6768935"/>
          </a:xfrm>
          <a:custGeom>
            <a:avLst/>
            <a:gdLst>
              <a:gd name="connsiteX0" fmla="*/ 0 w 7131836"/>
              <a:gd name="connsiteY0" fmla="*/ 0 h 7131836"/>
              <a:gd name="connsiteX1" fmla="*/ 7131836 w 7131836"/>
              <a:gd name="connsiteY1" fmla="*/ 0 h 7131836"/>
              <a:gd name="connsiteX2" fmla="*/ 7131836 w 7131836"/>
              <a:gd name="connsiteY2" fmla="*/ 7131836 h 7131836"/>
              <a:gd name="connsiteX3" fmla="*/ 0 w 7131836"/>
              <a:gd name="connsiteY3" fmla="*/ 7131836 h 7131836"/>
            </a:gdLst>
            <a:ahLst/>
            <a:cxnLst>
              <a:cxn ang="0">
                <a:pos x="connsiteX0" y="connsiteY0"/>
              </a:cxn>
              <a:cxn ang="0">
                <a:pos x="connsiteX1" y="connsiteY1"/>
              </a:cxn>
              <a:cxn ang="0">
                <a:pos x="connsiteX2" y="connsiteY2"/>
              </a:cxn>
              <a:cxn ang="0">
                <a:pos x="connsiteX3" y="connsiteY3"/>
              </a:cxn>
            </a:cxnLst>
            <a:rect l="l" t="t" r="r" b="b"/>
            <a:pathLst>
              <a:path w="7131836" h="7131836">
                <a:moveTo>
                  <a:pt x="0" y="0"/>
                </a:moveTo>
                <a:lnTo>
                  <a:pt x="7131836" y="0"/>
                </a:lnTo>
                <a:lnTo>
                  <a:pt x="7131836" y="7131836"/>
                </a:lnTo>
                <a:lnTo>
                  <a:pt x="0" y="7131836"/>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3705892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1500" fill="hold"/>
                                        <p:tgtEl>
                                          <p:spTgt spid="21"/>
                                        </p:tgtEl>
                                        <p:attrNameLst>
                                          <p:attrName>ppt_x</p:attrName>
                                        </p:attrNameLst>
                                      </p:cBhvr>
                                      <p:tavLst>
                                        <p:tav tm="0">
                                          <p:val>
                                            <p:strVal val="#ppt_x"/>
                                          </p:val>
                                        </p:tav>
                                        <p:tav tm="100000">
                                          <p:val>
                                            <p:strVal val="#ppt_x"/>
                                          </p:val>
                                        </p:tav>
                                      </p:tavLst>
                                    </p:anim>
                                    <p:anim calcmode="lin" valueType="num">
                                      <p:cBhvr additive="base">
                                        <p:cTn id="8" dur="1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98CF20DD-8F0C-446A-957D-3AED9A0D4FEC}"/>
              </a:ext>
            </a:extLst>
          </p:cNvPr>
          <p:cNvSpPr>
            <a:spLocks noGrp="1"/>
          </p:cNvSpPr>
          <p:nvPr>
            <p:ph type="pic" sz="quarter" idx="11"/>
          </p:nvPr>
        </p:nvSpPr>
        <p:spPr>
          <a:xfrm>
            <a:off x="3399946" y="4006735"/>
            <a:ext cx="5968538" cy="5968538"/>
          </a:xfrm>
          <a:custGeom>
            <a:avLst/>
            <a:gdLst>
              <a:gd name="connsiteX0" fmla="*/ 0 w 5968538"/>
              <a:gd name="connsiteY0" fmla="*/ 0 h 5968538"/>
              <a:gd name="connsiteX1" fmla="*/ 5968538 w 5968538"/>
              <a:gd name="connsiteY1" fmla="*/ 0 h 5968538"/>
              <a:gd name="connsiteX2" fmla="*/ 5968538 w 5968538"/>
              <a:gd name="connsiteY2" fmla="*/ 5968538 h 5968538"/>
              <a:gd name="connsiteX3" fmla="*/ 0 w 5968538"/>
              <a:gd name="connsiteY3" fmla="*/ 5968538 h 5968538"/>
            </a:gdLst>
            <a:ahLst/>
            <a:cxnLst>
              <a:cxn ang="0">
                <a:pos x="connsiteX0" y="connsiteY0"/>
              </a:cxn>
              <a:cxn ang="0">
                <a:pos x="connsiteX1" y="connsiteY1"/>
              </a:cxn>
              <a:cxn ang="0">
                <a:pos x="connsiteX2" y="connsiteY2"/>
              </a:cxn>
              <a:cxn ang="0">
                <a:pos x="connsiteX3" y="connsiteY3"/>
              </a:cxn>
            </a:cxnLst>
            <a:rect l="l" t="t" r="r" b="b"/>
            <a:pathLst>
              <a:path w="5968538" h="5968538">
                <a:moveTo>
                  <a:pt x="0" y="0"/>
                </a:moveTo>
                <a:lnTo>
                  <a:pt x="5968538" y="0"/>
                </a:lnTo>
                <a:lnTo>
                  <a:pt x="5968538" y="5968538"/>
                </a:lnTo>
                <a:lnTo>
                  <a:pt x="0" y="5968538"/>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8" name="Picture Placeholder 7">
            <a:extLst>
              <a:ext uri="{FF2B5EF4-FFF2-40B4-BE49-F238E27FC236}">
                <a16:creationId xmlns:a16="http://schemas.microsoft.com/office/drawing/2014/main" id="{ED66FB4C-ADAA-4847-94E5-5DC5373A826E}"/>
              </a:ext>
            </a:extLst>
          </p:cNvPr>
          <p:cNvSpPr>
            <a:spLocks noGrp="1"/>
          </p:cNvSpPr>
          <p:nvPr>
            <p:ph type="pic" sz="quarter" idx="12"/>
          </p:nvPr>
        </p:nvSpPr>
        <p:spPr>
          <a:xfrm>
            <a:off x="15018689" y="4006735"/>
            <a:ext cx="5968539" cy="5968538"/>
          </a:xfrm>
          <a:custGeom>
            <a:avLst/>
            <a:gdLst>
              <a:gd name="connsiteX0" fmla="*/ 0 w 5968539"/>
              <a:gd name="connsiteY0" fmla="*/ 0 h 5968538"/>
              <a:gd name="connsiteX1" fmla="*/ 5968539 w 5968539"/>
              <a:gd name="connsiteY1" fmla="*/ 0 h 5968538"/>
              <a:gd name="connsiteX2" fmla="*/ 5968539 w 5968539"/>
              <a:gd name="connsiteY2" fmla="*/ 5968538 h 5968538"/>
              <a:gd name="connsiteX3" fmla="*/ 0 w 5968539"/>
              <a:gd name="connsiteY3" fmla="*/ 5968538 h 5968538"/>
            </a:gdLst>
            <a:ahLst/>
            <a:cxnLst>
              <a:cxn ang="0">
                <a:pos x="connsiteX0" y="connsiteY0"/>
              </a:cxn>
              <a:cxn ang="0">
                <a:pos x="connsiteX1" y="connsiteY1"/>
              </a:cxn>
              <a:cxn ang="0">
                <a:pos x="connsiteX2" y="connsiteY2"/>
              </a:cxn>
              <a:cxn ang="0">
                <a:pos x="connsiteX3" y="connsiteY3"/>
              </a:cxn>
            </a:cxnLst>
            <a:rect l="l" t="t" r="r" b="b"/>
            <a:pathLst>
              <a:path w="5968539" h="5968538">
                <a:moveTo>
                  <a:pt x="0" y="0"/>
                </a:moveTo>
                <a:lnTo>
                  <a:pt x="5968539" y="0"/>
                </a:lnTo>
                <a:lnTo>
                  <a:pt x="5968539" y="5968538"/>
                </a:lnTo>
                <a:lnTo>
                  <a:pt x="0" y="5968538"/>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1685156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300"/>
                                        <p:tgtEl>
                                          <p:spTgt spid="7"/>
                                        </p:tgtEl>
                                      </p:cBhvr>
                                    </p:animEffect>
                                  </p:childTnLst>
                                </p:cTn>
                              </p:par>
                              <p:par>
                                <p:cTn id="8" presetID="10" presetClass="entr" presetSubtype="0" fill="hold" grpId="0" nodeType="withEffect">
                                  <p:stCondLst>
                                    <p:cond delay="120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3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67E452C-19D1-41EF-8735-23A68B1970A6}"/>
              </a:ext>
            </a:extLst>
          </p:cNvPr>
          <p:cNvSpPr>
            <a:spLocks noGrp="1"/>
          </p:cNvSpPr>
          <p:nvPr>
            <p:ph type="pic" sz="quarter" idx="11"/>
          </p:nvPr>
        </p:nvSpPr>
        <p:spPr>
          <a:xfrm>
            <a:off x="2117856" y="4439996"/>
            <a:ext cx="4836009" cy="4836009"/>
          </a:xfrm>
          <a:custGeom>
            <a:avLst/>
            <a:gdLst>
              <a:gd name="connsiteX0" fmla="*/ 0 w 4836009"/>
              <a:gd name="connsiteY0" fmla="*/ 0 h 4836009"/>
              <a:gd name="connsiteX1" fmla="*/ 4836009 w 4836009"/>
              <a:gd name="connsiteY1" fmla="*/ 0 h 4836009"/>
              <a:gd name="connsiteX2" fmla="*/ 4836009 w 4836009"/>
              <a:gd name="connsiteY2" fmla="*/ 4836009 h 4836009"/>
              <a:gd name="connsiteX3" fmla="*/ 0 w 4836009"/>
              <a:gd name="connsiteY3" fmla="*/ 4836009 h 4836009"/>
            </a:gdLst>
            <a:ahLst/>
            <a:cxnLst>
              <a:cxn ang="0">
                <a:pos x="connsiteX0" y="connsiteY0"/>
              </a:cxn>
              <a:cxn ang="0">
                <a:pos x="connsiteX1" y="connsiteY1"/>
              </a:cxn>
              <a:cxn ang="0">
                <a:pos x="connsiteX2" y="connsiteY2"/>
              </a:cxn>
              <a:cxn ang="0">
                <a:pos x="connsiteX3" y="connsiteY3"/>
              </a:cxn>
            </a:cxnLst>
            <a:rect l="l" t="t" r="r" b="b"/>
            <a:pathLst>
              <a:path w="4836009" h="4836009">
                <a:moveTo>
                  <a:pt x="0" y="0"/>
                </a:moveTo>
                <a:lnTo>
                  <a:pt x="4836009" y="0"/>
                </a:lnTo>
                <a:lnTo>
                  <a:pt x="4836009" y="4836009"/>
                </a:lnTo>
                <a:lnTo>
                  <a:pt x="0" y="4836009"/>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12" name="Picture Placeholder 11">
            <a:extLst>
              <a:ext uri="{FF2B5EF4-FFF2-40B4-BE49-F238E27FC236}">
                <a16:creationId xmlns:a16="http://schemas.microsoft.com/office/drawing/2014/main" id="{0B210D6E-64B7-45A8-B852-CD8D74D09B2E}"/>
              </a:ext>
            </a:extLst>
          </p:cNvPr>
          <p:cNvSpPr>
            <a:spLocks noGrp="1"/>
          </p:cNvSpPr>
          <p:nvPr>
            <p:ph type="pic" sz="quarter" idx="13"/>
          </p:nvPr>
        </p:nvSpPr>
        <p:spPr>
          <a:xfrm>
            <a:off x="9267802" y="3932215"/>
            <a:ext cx="5851571" cy="5851571"/>
          </a:xfrm>
          <a:custGeom>
            <a:avLst/>
            <a:gdLst>
              <a:gd name="connsiteX0" fmla="*/ 0 w 5851571"/>
              <a:gd name="connsiteY0" fmla="*/ 0 h 5851571"/>
              <a:gd name="connsiteX1" fmla="*/ 5851571 w 5851571"/>
              <a:gd name="connsiteY1" fmla="*/ 0 h 5851571"/>
              <a:gd name="connsiteX2" fmla="*/ 5851571 w 5851571"/>
              <a:gd name="connsiteY2" fmla="*/ 5851571 h 5851571"/>
              <a:gd name="connsiteX3" fmla="*/ 0 w 5851571"/>
              <a:gd name="connsiteY3" fmla="*/ 5851571 h 5851571"/>
            </a:gdLst>
            <a:ahLst/>
            <a:cxnLst>
              <a:cxn ang="0">
                <a:pos x="connsiteX0" y="connsiteY0"/>
              </a:cxn>
              <a:cxn ang="0">
                <a:pos x="connsiteX1" y="connsiteY1"/>
              </a:cxn>
              <a:cxn ang="0">
                <a:pos x="connsiteX2" y="connsiteY2"/>
              </a:cxn>
              <a:cxn ang="0">
                <a:pos x="connsiteX3" y="connsiteY3"/>
              </a:cxn>
            </a:cxnLst>
            <a:rect l="l" t="t" r="r" b="b"/>
            <a:pathLst>
              <a:path w="5851571" h="5851571">
                <a:moveTo>
                  <a:pt x="0" y="0"/>
                </a:moveTo>
                <a:lnTo>
                  <a:pt x="5851571" y="0"/>
                </a:lnTo>
                <a:lnTo>
                  <a:pt x="5851571" y="5851571"/>
                </a:lnTo>
                <a:lnTo>
                  <a:pt x="0" y="5851571"/>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13" name="Picture Placeholder 12">
            <a:extLst>
              <a:ext uri="{FF2B5EF4-FFF2-40B4-BE49-F238E27FC236}">
                <a16:creationId xmlns:a16="http://schemas.microsoft.com/office/drawing/2014/main" id="{045E52FF-08AA-4E28-A1E7-F39F62753588}"/>
              </a:ext>
            </a:extLst>
          </p:cNvPr>
          <p:cNvSpPr>
            <a:spLocks noGrp="1"/>
          </p:cNvSpPr>
          <p:nvPr>
            <p:ph type="pic" sz="quarter" idx="14"/>
          </p:nvPr>
        </p:nvSpPr>
        <p:spPr>
          <a:xfrm>
            <a:off x="17433310" y="4439996"/>
            <a:ext cx="4836010" cy="4836009"/>
          </a:xfrm>
          <a:custGeom>
            <a:avLst/>
            <a:gdLst>
              <a:gd name="connsiteX0" fmla="*/ 0 w 4836010"/>
              <a:gd name="connsiteY0" fmla="*/ 0 h 4836009"/>
              <a:gd name="connsiteX1" fmla="*/ 4836010 w 4836010"/>
              <a:gd name="connsiteY1" fmla="*/ 0 h 4836009"/>
              <a:gd name="connsiteX2" fmla="*/ 4836010 w 4836010"/>
              <a:gd name="connsiteY2" fmla="*/ 4836009 h 4836009"/>
              <a:gd name="connsiteX3" fmla="*/ 0 w 4836010"/>
              <a:gd name="connsiteY3" fmla="*/ 4836009 h 4836009"/>
            </a:gdLst>
            <a:ahLst/>
            <a:cxnLst>
              <a:cxn ang="0">
                <a:pos x="connsiteX0" y="connsiteY0"/>
              </a:cxn>
              <a:cxn ang="0">
                <a:pos x="connsiteX1" y="connsiteY1"/>
              </a:cxn>
              <a:cxn ang="0">
                <a:pos x="connsiteX2" y="connsiteY2"/>
              </a:cxn>
              <a:cxn ang="0">
                <a:pos x="connsiteX3" y="connsiteY3"/>
              </a:cxn>
            </a:cxnLst>
            <a:rect l="l" t="t" r="r" b="b"/>
            <a:pathLst>
              <a:path w="4836010" h="4836009">
                <a:moveTo>
                  <a:pt x="0" y="0"/>
                </a:moveTo>
                <a:lnTo>
                  <a:pt x="4836010" y="0"/>
                </a:lnTo>
                <a:lnTo>
                  <a:pt x="4836010" y="4836009"/>
                </a:lnTo>
                <a:lnTo>
                  <a:pt x="0" y="4836009"/>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1091502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300"/>
                                        <p:tgtEl>
                                          <p:spTgt spid="13"/>
                                        </p:tgtEl>
                                      </p:cBhvr>
                                    </p:animEffect>
                                  </p:childTnLst>
                                </p:cTn>
                              </p:par>
                              <p:par>
                                <p:cTn id="8" presetID="10" presetClass="entr" presetSubtype="0" fill="hold" grpId="0" nodeType="withEffect">
                                  <p:stCondLst>
                                    <p:cond delay="40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300"/>
                                        <p:tgtEl>
                                          <p:spTgt spid="12"/>
                                        </p:tgtEl>
                                      </p:cBhvr>
                                    </p:animEffect>
                                  </p:childTnLst>
                                </p:cTn>
                              </p:par>
                              <p:par>
                                <p:cTn id="11" presetID="10" presetClass="entr" presetSubtype="0" fill="hold" grpId="0" nodeType="withEffect">
                                  <p:stCondLst>
                                    <p:cond delay="80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3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ED1674B-7819-4290-8EC6-DD14B5462434}"/>
              </a:ext>
            </a:extLst>
          </p:cNvPr>
          <p:cNvSpPr/>
          <p:nvPr userDrawn="1"/>
        </p:nvSpPr>
        <p:spPr>
          <a:xfrm>
            <a:off x="0" y="0"/>
            <a:ext cx="983438" cy="13716000"/>
          </a:xfrm>
          <a:prstGeom prst="rect">
            <a:avLst/>
          </a:prstGeom>
          <a:solidFill>
            <a:srgbClr val="FFFFFF"/>
          </a:solidFill>
          <a:ln>
            <a:noFill/>
          </a:ln>
          <a:effectLst>
            <a:outerShdw blurRad="952500" dist="215900" algn="l" rotWithShape="0">
              <a:schemeClr val="accent1">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862FAAB3-2BD3-4B4B-8F68-CA607194A7CD}"/>
              </a:ext>
            </a:extLst>
          </p:cNvPr>
          <p:cNvSpPr txBox="1"/>
          <p:nvPr userDrawn="1"/>
        </p:nvSpPr>
        <p:spPr>
          <a:xfrm rot="16200000">
            <a:off x="-770077" y="11875706"/>
            <a:ext cx="2523593" cy="584775"/>
          </a:xfrm>
          <a:prstGeom prst="rect">
            <a:avLst/>
          </a:prstGeom>
          <a:noFill/>
        </p:spPr>
        <p:txBody>
          <a:bodyPr wrap="square" rtlCol="0">
            <a:spAutoFit/>
          </a:bodyPr>
          <a:lstStyle/>
          <a:p>
            <a:pPr algn="l"/>
            <a:r>
              <a:rPr lang="en-US" sz="3200" b="0">
                <a:solidFill>
                  <a:schemeClr val="accent1"/>
                </a:solidFill>
                <a:latin typeface="Open Sans Extrabold" panose="020B0906030804020204" pitchFamily="34" charset="0"/>
                <a:ea typeface="Open Sans Extrabold" panose="020B0906030804020204" pitchFamily="34" charset="0"/>
                <a:cs typeface="Open Sans Extrabold" panose="020B0906030804020204" pitchFamily="34" charset="0"/>
              </a:rPr>
              <a:t>Massive X</a:t>
            </a:r>
          </a:p>
        </p:txBody>
      </p:sp>
      <p:sp>
        <p:nvSpPr>
          <p:cNvPr id="4" name="Slide Number Placeholder 5">
            <a:extLst>
              <a:ext uri="{FF2B5EF4-FFF2-40B4-BE49-F238E27FC236}">
                <a16:creationId xmlns:a16="http://schemas.microsoft.com/office/drawing/2014/main" id="{EE3CA0C5-696B-4035-8328-04E507A14E6E}"/>
              </a:ext>
            </a:extLst>
          </p:cNvPr>
          <p:cNvSpPr txBox="1">
            <a:spLocks/>
          </p:cNvSpPr>
          <p:nvPr userDrawn="1"/>
        </p:nvSpPr>
        <p:spPr>
          <a:xfrm>
            <a:off x="329437" y="6566619"/>
            <a:ext cx="324565" cy="582761"/>
          </a:xfrm>
          <a:prstGeom prst="rect">
            <a:avLst/>
          </a:prstGeom>
        </p:spPr>
        <p:txBody>
          <a:bodyPr vert="horz" wrap="none" lIns="121920" tIns="60960" rIns="121920" bIns="6096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2400" b="1" smtClean="0">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rPr>
              <a:pPr algn="ctr"/>
              <a:t>‹#›</a:t>
            </a:fld>
            <a:endParaRPr lang="en-US" sz="1400" b="1">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endParaRPr>
          </a:p>
        </p:txBody>
      </p:sp>
      <p:cxnSp>
        <p:nvCxnSpPr>
          <p:cNvPr id="5" name="Straight Connector 4">
            <a:extLst>
              <a:ext uri="{FF2B5EF4-FFF2-40B4-BE49-F238E27FC236}">
                <a16:creationId xmlns:a16="http://schemas.microsoft.com/office/drawing/2014/main" id="{504B40BC-21B9-4D12-8535-D9C29D99F968}"/>
              </a:ext>
            </a:extLst>
          </p:cNvPr>
          <p:cNvCxnSpPr/>
          <p:nvPr userDrawn="1"/>
        </p:nvCxnSpPr>
        <p:spPr>
          <a:xfrm>
            <a:off x="240083" y="446240"/>
            <a:ext cx="476655"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65B6781-0284-4FF4-9C39-1E697832CCB5}"/>
              </a:ext>
            </a:extLst>
          </p:cNvPr>
          <p:cNvCxnSpPr>
            <a:cxnSpLocks/>
          </p:cNvCxnSpPr>
          <p:nvPr userDrawn="1"/>
        </p:nvCxnSpPr>
        <p:spPr>
          <a:xfrm>
            <a:off x="240083" y="538088"/>
            <a:ext cx="203510"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FE7EC0D-F0F0-4288-868F-D1A462C8D492}"/>
              </a:ext>
            </a:extLst>
          </p:cNvPr>
          <p:cNvCxnSpPr>
            <a:cxnSpLocks/>
          </p:cNvCxnSpPr>
          <p:nvPr userDrawn="1"/>
        </p:nvCxnSpPr>
        <p:spPr>
          <a:xfrm>
            <a:off x="240083" y="629936"/>
            <a:ext cx="362713"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29CC7530-A671-4661-A267-47CAC7E2FF44}"/>
              </a:ext>
            </a:extLst>
          </p:cNvPr>
          <p:cNvGrpSpPr/>
          <p:nvPr userDrawn="1"/>
        </p:nvGrpSpPr>
        <p:grpSpPr>
          <a:xfrm>
            <a:off x="232186" y="1356954"/>
            <a:ext cx="492444" cy="1732470"/>
            <a:chOff x="232186" y="1356954"/>
            <a:chExt cx="492444" cy="1732470"/>
          </a:xfrm>
        </p:grpSpPr>
        <p:sp>
          <p:nvSpPr>
            <p:cNvPr id="9" name="Rectangle 8">
              <a:extLst>
                <a:ext uri="{FF2B5EF4-FFF2-40B4-BE49-F238E27FC236}">
                  <a16:creationId xmlns:a16="http://schemas.microsoft.com/office/drawing/2014/main" id="{BC58E2E0-3292-4E74-A22D-947EED6AA7AC}"/>
                </a:ext>
              </a:extLst>
            </p:cNvPr>
            <p:cNvSpPr/>
            <p:nvPr userDrawn="1"/>
          </p:nvSpPr>
          <p:spPr>
            <a:xfrm>
              <a:off x="232186" y="1992356"/>
              <a:ext cx="492443" cy="461665"/>
            </a:xfrm>
            <a:prstGeom prst="rect">
              <a:avLst/>
            </a:prstGeom>
          </p:spPr>
          <p:txBody>
            <a:bodyPr wrap="none" anchor="ctr">
              <a:spAutoFit/>
            </a:bodyPr>
            <a:lstStyle/>
            <a:p>
              <a:pPr algn="ctr"/>
              <a:r>
                <a:rPr lang="en-US" sz="2400">
                  <a:solidFill>
                    <a:srgbClr val="314792">
                      <a:alpha val="49000"/>
                    </a:srgbClr>
                  </a:solidFill>
                  <a:latin typeface="Designball-Social-01" pitchFamily="2" charset="0"/>
                </a:rPr>
                <a:t>b</a:t>
              </a:r>
            </a:p>
          </p:txBody>
        </p:sp>
        <p:sp>
          <p:nvSpPr>
            <p:cNvPr id="10" name="Rectangle 9">
              <a:extLst>
                <a:ext uri="{FF2B5EF4-FFF2-40B4-BE49-F238E27FC236}">
                  <a16:creationId xmlns:a16="http://schemas.microsoft.com/office/drawing/2014/main" id="{9204B764-23BF-41EC-BF35-4E759ABDC120}"/>
                </a:ext>
              </a:extLst>
            </p:cNvPr>
            <p:cNvSpPr/>
            <p:nvPr userDrawn="1"/>
          </p:nvSpPr>
          <p:spPr>
            <a:xfrm>
              <a:off x="232186" y="1356954"/>
              <a:ext cx="492443" cy="461665"/>
            </a:xfrm>
            <a:prstGeom prst="rect">
              <a:avLst/>
            </a:prstGeom>
          </p:spPr>
          <p:txBody>
            <a:bodyPr wrap="none" anchor="ctr">
              <a:spAutoFit/>
            </a:bodyPr>
            <a:lstStyle/>
            <a:p>
              <a:pPr algn="ctr"/>
              <a:r>
                <a:rPr lang="en-US" sz="2400">
                  <a:solidFill>
                    <a:srgbClr val="314792">
                      <a:alpha val="49000"/>
                    </a:srgbClr>
                  </a:solidFill>
                  <a:latin typeface="Designball-Social-01" pitchFamily="2" charset="0"/>
                </a:rPr>
                <a:t>C</a:t>
              </a:r>
            </a:p>
          </p:txBody>
        </p:sp>
        <p:sp>
          <p:nvSpPr>
            <p:cNvPr id="11" name="Rectangle 10">
              <a:extLst>
                <a:ext uri="{FF2B5EF4-FFF2-40B4-BE49-F238E27FC236}">
                  <a16:creationId xmlns:a16="http://schemas.microsoft.com/office/drawing/2014/main" id="{D900F3B3-A1A6-4A4A-9768-B08A60BCF080}"/>
                </a:ext>
              </a:extLst>
            </p:cNvPr>
            <p:cNvSpPr/>
            <p:nvPr userDrawn="1"/>
          </p:nvSpPr>
          <p:spPr>
            <a:xfrm>
              <a:off x="232187" y="2627759"/>
              <a:ext cx="492443" cy="461665"/>
            </a:xfrm>
            <a:prstGeom prst="rect">
              <a:avLst/>
            </a:prstGeom>
          </p:spPr>
          <p:txBody>
            <a:bodyPr wrap="none" anchor="ctr">
              <a:spAutoFit/>
            </a:bodyPr>
            <a:lstStyle/>
            <a:p>
              <a:pPr algn="ctr"/>
              <a:r>
                <a:rPr lang="en-US" sz="2400">
                  <a:solidFill>
                    <a:srgbClr val="314792">
                      <a:alpha val="49000"/>
                    </a:srgbClr>
                  </a:solidFill>
                  <a:latin typeface="Designball-Social-01" pitchFamily="2" charset="0"/>
                </a:rPr>
                <a:t>c</a:t>
              </a:r>
            </a:p>
          </p:txBody>
        </p:sp>
        <p:sp>
          <p:nvSpPr>
            <p:cNvPr id="12" name="Rectangle 11">
              <a:hlinkClick r:id="rId2"/>
              <a:extLst>
                <a:ext uri="{FF2B5EF4-FFF2-40B4-BE49-F238E27FC236}">
                  <a16:creationId xmlns:a16="http://schemas.microsoft.com/office/drawing/2014/main" id="{C1510384-2C3D-4EBE-BD59-99BB4F7B1D95}"/>
                </a:ext>
              </a:extLst>
            </p:cNvPr>
            <p:cNvSpPr/>
            <p:nvPr userDrawn="1"/>
          </p:nvSpPr>
          <p:spPr>
            <a:xfrm>
              <a:off x="311927" y="200584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314792">
                    <a:alpha val="49000"/>
                  </a:srgbClr>
                </a:solidFill>
              </a:endParaRPr>
            </a:p>
          </p:txBody>
        </p:sp>
        <p:sp>
          <p:nvSpPr>
            <p:cNvPr id="13" name="Rectangle 12">
              <a:hlinkClick r:id="rId3"/>
              <a:extLst>
                <a:ext uri="{FF2B5EF4-FFF2-40B4-BE49-F238E27FC236}">
                  <a16:creationId xmlns:a16="http://schemas.microsoft.com/office/drawing/2014/main" id="{E820DE5E-C61D-42D9-9F6F-1E352E9F4232}"/>
                </a:ext>
              </a:extLst>
            </p:cNvPr>
            <p:cNvSpPr/>
            <p:nvPr userDrawn="1"/>
          </p:nvSpPr>
          <p:spPr>
            <a:xfrm>
              <a:off x="311927" y="137507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314792">
                    <a:alpha val="49000"/>
                  </a:srgbClr>
                </a:solidFill>
              </a:endParaRPr>
            </a:p>
          </p:txBody>
        </p:sp>
        <p:sp>
          <p:nvSpPr>
            <p:cNvPr id="14" name="Rectangle 13">
              <a:hlinkClick r:id="rId4"/>
              <a:extLst>
                <a:ext uri="{FF2B5EF4-FFF2-40B4-BE49-F238E27FC236}">
                  <a16:creationId xmlns:a16="http://schemas.microsoft.com/office/drawing/2014/main" id="{D6187E50-754A-44EE-BA02-05EBB604955C}"/>
                </a:ext>
              </a:extLst>
            </p:cNvPr>
            <p:cNvSpPr/>
            <p:nvPr userDrawn="1"/>
          </p:nvSpPr>
          <p:spPr>
            <a:xfrm>
              <a:off x="311927" y="2636618"/>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314792">
                    <a:alpha val="49000"/>
                  </a:srgbClr>
                </a:solidFill>
              </a:endParaRPr>
            </a:p>
          </p:txBody>
        </p:sp>
      </p:grpSp>
      <p:cxnSp>
        <p:nvCxnSpPr>
          <p:cNvPr id="16" name="Straight Connector 15">
            <a:extLst>
              <a:ext uri="{FF2B5EF4-FFF2-40B4-BE49-F238E27FC236}">
                <a16:creationId xmlns:a16="http://schemas.microsoft.com/office/drawing/2014/main" id="{19D26279-CF3F-44FD-A4E8-B89D5F761927}"/>
              </a:ext>
            </a:extLst>
          </p:cNvPr>
          <p:cNvCxnSpPr/>
          <p:nvPr userDrawn="1"/>
        </p:nvCxnSpPr>
        <p:spPr>
          <a:xfrm>
            <a:off x="983438" y="0"/>
            <a:ext cx="0" cy="13716000"/>
          </a:xfrm>
          <a:prstGeom prst="line">
            <a:avLst/>
          </a:prstGeom>
          <a:ln w="25400">
            <a:solidFill>
              <a:srgbClr val="EBECF1"/>
            </a:solidFill>
          </a:ln>
        </p:spPr>
        <p:style>
          <a:lnRef idx="1">
            <a:schemeClr val="accent1"/>
          </a:lnRef>
          <a:fillRef idx="0">
            <a:schemeClr val="accent1"/>
          </a:fillRef>
          <a:effectRef idx="0">
            <a:schemeClr val="accent1"/>
          </a:effectRef>
          <a:fontRef idx="minor">
            <a:schemeClr val="tx1"/>
          </a:fontRef>
        </p:style>
      </p:cxnSp>
      <p:sp>
        <p:nvSpPr>
          <p:cNvPr id="19" name="Picture Placeholder 18">
            <a:extLst>
              <a:ext uri="{FF2B5EF4-FFF2-40B4-BE49-F238E27FC236}">
                <a16:creationId xmlns:a16="http://schemas.microsoft.com/office/drawing/2014/main" id="{8A701BC0-D77B-4CAE-8580-7534058C3AA5}"/>
              </a:ext>
            </a:extLst>
          </p:cNvPr>
          <p:cNvSpPr>
            <a:spLocks noGrp="1"/>
          </p:cNvSpPr>
          <p:nvPr>
            <p:ph type="pic" sz="quarter" idx="11"/>
          </p:nvPr>
        </p:nvSpPr>
        <p:spPr>
          <a:xfrm>
            <a:off x="8470125" y="3134676"/>
            <a:ext cx="3619429" cy="3619010"/>
          </a:xfrm>
          <a:custGeom>
            <a:avLst/>
            <a:gdLst>
              <a:gd name="connsiteX0" fmla="*/ 3619429 w 3619429"/>
              <a:gd name="connsiteY0" fmla="*/ 0 h 3619010"/>
              <a:gd name="connsiteX1" fmla="*/ 3619429 w 3619429"/>
              <a:gd name="connsiteY1" fmla="*/ 3619010 h 3619010"/>
              <a:gd name="connsiteX2" fmla="*/ 0 w 3619429"/>
              <a:gd name="connsiteY2" fmla="*/ 3619010 h 3619010"/>
              <a:gd name="connsiteX3" fmla="*/ 917060 w 3619429"/>
              <a:gd name="connsiteY3" fmla="*/ 1505980 h 3619010"/>
              <a:gd name="connsiteX4" fmla="*/ 1507235 w 3619429"/>
              <a:gd name="connsiteY4" fmla="*/ 916362 h 3619010"/>
              <a:gd name="connsiteX5" fmla="*/ 3619429 w 3619429"/>
              <a:gd name="connsiteY5" fmla="*/ 0 h 3619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9429" h="3619010">
                <a:moveTo>
                  <a:pt x="3619429" y="0"/>
                </a:moveTo>
                <a:lnTo>
                  <a:pt x="3619429" y="3619010"/>
                </a:lnTo>
                <a:lnTo>
                  <a:pt x="0" y="3619010"/>
                </a:lnTo>
                <a:cubicBezTo>
                  <a:pt x="25520" y="2851308"/>
                  <a:pt x="331207" y="2091415"/>
                  <a:pt x="917060" y="1505980"/>
                </a:cubicBezTo>
                <a:cubicBezTo>
                  <a:pt x="1507235" y="916362"/>
                  <a:pt x="1507235" y="916362"/>
                  <a:pt x="1507235" y="916362"/>
                </a:cubicBezTo>
                <a:cubicBezTo>
                  <a:pt x="2092530" y="331486"/>
                  <a:pt x="2852145" y="25939"/>
                  <a:pt x="3619429"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20" name="Picture Placeholder 19">
            <a:extLst>
              <a:ext uri="{FF2B5EF4-FFF2-40B4-BE49-F238E27FC236}">
                <a16:creationId xmlns:a16="http://schemas.microsoft.com/office/drawing/2014/main" id="{FFB6FEBA-DB51-4D69-9B4C-36616E7236B8}"/>
              </a:ext>
            </a:extLst>
          </p:cNvPr>
          <p:cNvSpPr>
            <a:spLocks noGrp="1"/>
          </p:cNvSpPr>
          <p:nvPr>
            <p:ph type="pic" sz="quarter" idx="12"/>
          </p:nvPr>
        </p:nvSpPr>
        <p:spPr>
          <a:xfrm>
            <a:off x="12298736" y="3134537"/>
            <a:ext cx="3623892" cy="3619150"/>
          </a:xfrm>
          <a:custGeom>
            <a:avLst/>
            <a:gdLst>
              <a:gd name="connsiteX0" fmla="*/ 0 w 3623892"/>
              <a:gd name="connsiteY0" fmla="*/ 0 h 3619150"/>
              <a:gd name="connsiteX1" fmla="*/ 2116795 w 3623892"/>
              <a:gd name="connsiteY1" fmla="*/ 916502 h 3619150"/>
              <a:gd name="connsiteX2" fmla="*/ 2706832 w 3623892"/>
              <a:gd name="connsiteY2" fmla="*/ 1506120 h 3619150"/>
              <a:gd name="connsiteX3" fmla="*/ 3623892 w 3623892"/>
              <a:gd name="connsiteY3" fmla="*/ 3619150 h 3619150"/>
              <a:gd name="connsiteX4" fmla="*/ 0 w 3623892"/>
              <a:gd name="connsiteY4" fmla="*/ 3619150 h 3619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23892" h="3619150">
                <a:moveTo>
                  <a:pt x="0" y="0"/>
                </a:moveTo>
                <a:cubicBezTo>
                  <a:pt x="768958" y="24823"/>
                  <a:pt x="1530385" y="330370"/>
                  <a:pt x="2116795" y="916502"/>
                </a:cubicBezTo>
                <a:cubicBezTo>
                  <a:pt x="2706832" y="1506120"/>
                  <a:pt x="2706832" y="1506120"/>
                  <a:pt x="2706832" y="1506120"/>
                </a:cubicBezTo>
                <a:cubicBezTo>
                  <a:pt x="3292684" y="2091554"/>
                  <a:pt x="3598371" y="2851447"/>
                  <a:pt x="3623892" y="3619150"/>
                </a:cubicBezTo>
                <a:lnTo>
                  <a:pt x="0" y="3619150"/>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21" name="Picture Placeholder 20">
            <a:extLst>
              <a:ext uri="{FF2B5EF4-FFF2-40B4-BE49-F238E27FC236}">
                <a16:creationId xmlns:a16="http://schemas.microsoft.com/office/drawing/2014/main" id="{E99129B9-5063-4716-A8DB-2516775ED05D}"/>
              </a:ext>
            </a:extLst>
          </p:cNvPr>
          <p:cNvSpPr>
            <a:spLocks noGrp="1"/>
          </p:cNvSpPr>
          <p:nvPr>
            <p:ph type="pic" sz="quarter" idx="13"/>
          </p:nvPr>
        </p:nvSpPr>
        <p:spPr>
          <a:xfrm>
            <a:off x="12298736" y="6962871"/>
            <a:ext cx="3623892" cy="3618871"/>
          </a:xfrm>
          <a:custGeom>
            <a:avLst/>
            <a:gdLst>
              <a:gd name="connsiteX0" fmla="*/ 0 w 3623892"/>
              <a:gd name="connsiteY0" fmla="*/ 0 h 3618871"/>
              <a:gd name="connsiteX1" fmla="*/ 3623892 w 3623892"/>
              <a:gd name="connsiteY1" fmla="*/ 0 h 3618871"/>
              <a:gd name="connsiteX2" fmla="*/ 2706832 w 3623892"/>
              <a:gd name="connsiteY2" fmla="*/ 2112891 h 3618871"/>
              <a:gd name="connsiteX3" fmla="*/ 2116795 w 3623892"/>
              <a:gd name="connsiteY3" fmla="*/ 2702509 h 3618871"/>
              <a:gd name="connsiteX4" fmla="*/ 0 w 3623892"/>
              <a:gd name="connsiteY4" fmla="*/ 3618871 h 36188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23892" h="3618871">
                <a:moveTo>
                  <a:pt x="0" y="0"/>
                </a:moveTo>
                <a:lnTo>
                  <a:pt x="3623892" y="0"/>
                </a:lnTo>
                <a:cubicBezTo>
                  <a:pt x="3598371" y="767563"/>
                  <a:pt x="3292684" y="1527456"/>
                  <a:pt x="2706832" y="2112891"/>
                </a:cubicBezTo>
                <a:cubicBezTo>
                  <a:pt x="2116795" y="2702509"/>
                  <a:pt x="2116795" y="2702509"/>
                  <a:pt x="2116795" y="2702509"/>
                </a:cubicBezTo>
                <a:cubicBezTo>
                  <a:pt x="1530385" y="3288640"/>
                  <a:pt x="768958" y="3594048"/>
                  <a:pt x="0" y="3618871"/>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22" name="Picture Placeholder 21">
            <a:extLst>
              <a:ext uri="{FF2B5EF4-FFF2-40B4-BE49-F238E27FC236}">
                <a16:creationId xmlns:a16="http://schemas.microsoft.com/office/drawing/2014/main" id="{49E1851D-605E-4620-A08E-5EEFA04BE2B0}"/>
              </a:ext>
            </a:extLst>
          </p:cNvPr>
          <p:cNvSpPr>
            <a:spLocks noGrp="1"/>
          </p:cNvSpPr>
          <p:nvPr>
            <p:ph type="pic" sz="quarter" idx="14"/>
          </p:nvPr>
        </p:nvSpPr>
        <p:spPr>
          <a:xfrm>
            <a:off x="8470125" y="6962870"/>
            <a:ext cx="3619429" cy="3618732"/>
          </a:xfrm>
          <a:custGeom>
            <a:avLst/>
            <a:gdLst>
              <a:gd name="connsiteX0" fmla="*/ 0 w 3619429"/>
              <a:gd name="connsiteY0" fmla="*/ 0 h 3618732"/>
              <a:gd name="connsiteX1" fmla="*/ 3619429 w 3619429"/>
              <a:gd name="connsiteY1" fmla="*/ 0 h 3618732"/>
              <a:gd name="connsiteX2" fmla="*/ 3619429 w 3619429"/>
              <a:gd name="connsiteY2" fmla="*/ 3618732 h 3618732"/>
              <a:gd name="connsiteX3" fmla="*/ 1507235 w 3619429"/>
              <a:gd name="connsiteY3" fmla="*/ 2702509 h 3618732"/>
              <a:gd name="connsiteX4" fmla="*/ 917060 w 3619429"/>
              <a:gd name="connsiteY4" fmla="*/ 2112891 h 3618732"/>
              <a:gd name="connsiteX5" fmla="*/ 0 w 3619429"/>
              <a:gd name="connsiteY5" fmla="*/ 0 h 3618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9429" h="3618732">
                <a:moveTo>
                  <a:pt x="0" y="0"/>
                </a:moveTo>
                <a:lnTo>
                  <a:pt x="3619429" y="0"/>
                </a:lnTo>
                <a:lnTo>
                  <a:pt x="3619429" y="3618732"/>
                </a:lnTo>
                <a:cubicBezTo>
                  <a:pt x="2852145" y="3592793"/>
                  <a:pt x="2092530" y="3287385"/>
                  <a:pt x="1507235" y="2702509"/>
                </a:cubicBezTo>
                <a:cubicBezTo>
                  <a:pt x="917060" y="2112891"/>
                  <a:pt x="917060" y="2112891"/>
                  <a:pt x="917060" y="2112891"/>
                </a:cubicBezTo>
                <a:cubicBezTo>
                  <a:pt x="331207" y="1527456"/>
                  <a:pt x="25520" y="767563"/>
                  <a:pt x="0"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3920182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300"/>
                                        <p:tgtEl>
                                          <p:spTgt spid="19"/>
                                        </p:tgtEl>
                                      </p:cBhvr>
                                    </p:animEffect>
                                  </p:childTnLst>
                                </p:cTn>
                              </p:par>
                              <p:par>
                                <p:cTn id="8" presetID="10" presetClass="entr" presetSubtype="0" fill="hold" grpId="0" nodeType="withEffect">
                                  <p:stCondLst>
                                    <p:cond delay="20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300"/>
                                        <p:tgtEl>
                                          <p:spTgt spid="20"/>
                                        </p:tgtEl>
                                      </p:cBhvr>
                                    </p:animEffect>
                                  </p:childTnLst>
                                </p:cTn>
                              </p:par>
                              <p:par>
                                <p:cTn id="11" presetID="10" presetClass="entr" presetSubtype="0" fill="hold" grpId="0" nodeType="withEffect">
                                  <p:stCondLst>
                                    <p:cond delay="40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300"/>
                                        <p:tgtEl>
                                          <p:spTgt spid="21"/>
                                        </p:tgtEl>
                                      </p:cBhvr>
                                    </p:animEffect>
                                  </p:childTnLst>
                                </p:cTn>
                              </p:par>
                              <p:par>
                                <p:cTn id="14" presetID="10" presetClass="entr" presetSubtype="0" fill="hold" grpId="0" nodeType="withEffect">
                                  <p:stCondLst>
                                    <p:cond delay="600"/>
                                  </p:stCondLst>
                                  <p:childTnLst>
                                    <p:set>
                                      <p:cBhvr>
                                        <p:cTn id="15" dur="1" fill="hold">
                                          <p:stCondLst>
                                            <p:cond delay="0"/>
                                          </p:stCondLst>
                                        </p:cTn>
                                        <p:tgtEl>
                                          <p:spTgt spid="22"/>
                                        </p:tgtEl>
                                        <p:attrNameLst>
                                          <p:attrName>style.visibility</p:attrName>
                                        </p:attrNameLst>
                                      </p:cBhvr>
                                      <p:to>
                                        <p:strVal val="visible"/>
                                      </p:to>
                                    </p:set>
                                    <p:animEffect transition="in" filter="fade">
                                      <p:cBhvr>
                                        <p:cTn id="16" dur="3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8B5593F2-E64A-40ED-944E-8AB64DD17CF1}"/>
              </a:ext>
            </a:extLst>
          </p:cNvPr>
          <p:cNvSpPr/>
          <p:nvPr userDrawn="1"/>
        </p:nvSpPr>
        <p:spPr>
          <a:xfrm rot="5400000">
            <a:off x="11701870" y="1030693"/>
            <a:ext cx="983438" cy="24387175"/>
          </a:xfrm>
          <a:prstGeom prst="rect">
            <a:avLst/>
          </a:prstGeom>
          <a:solidFill>
            <a:srgbClr val="FFFFFF"/>
          </a:solidFill>
          <a:ln>
            <a:noFill/>
          </a:ln>
          <a:effectLst>
            <a:outerShdw blurRad="952500" dist="215900" algn="l" rotWithShape="0">
              <a:schemeClr val="accent1">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8E319BCE-E364-4BCD-908C-A01F28027962}"/>
              </a:ext>
            </a:extLst>
          </p:cNvPr>
          <p:cNvSpPr/>
          <p:nvPr userDrawn="1"/>
        </p:nvSpPr>
        <p:spPr>
          <a:xfrm rot="5400000">
            <a:off x="11701869" y="-11701869"/>
            <a:ext cx="983438" cy="24387175"/>
          </a:xfrm>
          <a:prstGeom prst="rect">
            <a:avLst/>
          </a:prstGeom>
          <a:solidFill>
            <a:srgbClr val="FFFFFF"/>
          </a:solidFill>
          <a:ln>
            <a:noFill/>
          </a:ln>
          <a:effectLst>
            <a:outerShdw blurRad="952500" dist="215900" algn="l" rotWithShape="0">
              <a:schemeClr val="accent1">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EED1674B-7819-4290-8EC6-DD14B5462434}"/>
              </a:ext>
            </a:extLst>
          </p:cNvPr>
          <p:cNvSpPr/>
          <p:nvPr userDrawn="1"/>
        </p:nvSpPr>
        <p:spPr>
          <a:xfrm>
            <a:off x="0" y="0"/>
            <a:ext cx="983438" cy="13716000"/>
          </a:xfrm>
          <a:prstGeom prst="rect">
            <a:avLst/>
          </a:prstGeom>
          <a:solidFill>
            <a:srgbClr val="FFFFFF"/>
          </a:solidFill>
          <a:ln>
            <a:noFill/>
          </a:ln>
          <a:effectLst>
            <a:outerShdw blurRad="952500" dist="215900" algn="l" rotWithShape="0">
              <a:schemeClr val="accent1">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862FAAB3-2BD3-4B4B-8F68-CA607194A7CD}"/>
              </a:ext>
            </a:extLst>
          </p:cNvPr>
          <p:cNvSpPr txBox="1"/>
          <p:nvPr userDrawn="1"/>
        </p:nvSpPr>
        <p:spPr>
          <a:xfrm rot="16200000">
            <a:off x="-770077" y="11875706"/>
            <a:ext cx="2523593" cy="584775"/>
          </a:xfrm>
          <a:prstGeom prst="rect">
            <a:avLst/>
          </a:prstGeom>
          <a:noFill/>
        </p:spPr>
        <p:txBody>
          <a:bodyPr wrap="square" rtlCol="0">
            <a:spAutoFit/>
          </a:bodyPr>
          <a:lstStyle/>
          <a:p>
            <a:pPr algn="l"/>
            <a:r>
              <a:rPr lang="en-US" sz="3200" b="0">
                <a:solidFill>
                  <a:schemeClr val="accent1"/>
                </a:solidFill>
                <a:latin typeface="Open Sans Extrabold" panose="020B0906030804020204" pitchFamily="34" charset="0"/>
                <a:ea typeface="Open Sans Extrabold" panose="020B0906030804020204" pitchFamily="34" charset="0"/>
                <a:cs typeface="Open Sans Extrabold" panose="020B0906030804020204" pitchFamily="34" charset="0"/>
              </a:rPr>
              <a:t>Massive X</a:t>
            </a:r>
          </a:p>
        </p:txBody>
      </p:sp>
      <p:sp>
        <p:nvSpPr>
          <p:cNvPr id="4" name="Slide Number Placeholder 5">
            <a:extLst>
              <a:ext uri="{FF2B5EF4-FFF2-40B4-BE49-F238E27FC236}">
                <a16:creationId xmlns:a16="http://schemas.microsoft.com/office/drawing/2014/main" id="{EE3CA0C5-696B-4035-8328-04E507A14E6E}"/>
              </a:ext>
            </a:extLst>
          </p:cNvPr>
          <p:cNvSpPr txBox="1">
            <a:spLocks/>
          </p:cNvSpPr>
          <p:nvPr userDrawn="1"/>
        </p:nvSpPr>
        <p:spPr>
          <a:xfrm>
            <a:off x="329437" y="6566619"/>
            <a:ext cx="324565" cy="582761"/>
          </a:xfrm>
          <a:prstGeom prst="rect">
            <a:avLst/>
          </a:prstGeom>
        </p:spPr>
        <p:txBody>
          <a:bodyPr vert="horz" wrap="none" lIns="121920" tIns="60960" rIns="121920" bIns="6096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2400" b="1" smtClean="0">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rPr>
              <a:pPr algn="ctr"/>
              <a:t>‹#›</a:t>
            </a:fld>
            <a:endParaRPr lang="en-US" sz="1400" b="1">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endParaRPr>
          </a:p>
        </p:txBody>
      </p:sp>
      <p:cxnSp>
        <p:nvCxnSpPr>
          <p:cNvPr id="5" name="Straight Connector 4">
            <a:extLst>
              <a:ext uri="{FF2B5EF4-FFF2-40B4-BE49-F238E27FC236}">
                <a16:creationId xmlns:a16="http://schemas.microsoft.com/office/drawing/2014/main" id="{504B40BC-21B9-4D12-8535-D9C29D99F968}"/>
              </a:ext>
            </a:extLst>
          </p:cNvPr>
          <p:cNvCxnSpPr/>
          <p:nvPr userDrawn="1"/>
        </p:nvCxnSpPr>
        <p:spPr>
          <a:xfrm>
            <a:off x="240083" y="446240"/>
            <a:ext cx="476655"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65B6781-0284-4FF4-9C39-1E697832CCB5}"/>
              </a:ext>
            </a:extLst>
          </p:cNvPr>
          <p:cNvCxnSpPr>
            <a:cxnSpLocks/>
          </p:cNvCxnSpPr>
          <p:nvPr userDrawn="1"/>
        </p:nvCxnSpPr>
        <p:spPr>
          <a:xfrm>
            <a:off x="240083" y="538088"/>
            <a:ext cx="203510"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FE7EC0D-F0F0-4288-868F-D1A462C8D492}"/>
              </a:ext>
            </a:extLst>
          </p:cNvPr>
          <p:cNvCxnSpPr>
            <a:cxnSpLocks/>
          </p:cNvCxnSpPr>
          <p:nvPr userDrawn="1"/>
        </p:nvCxnSpPr>
        <p:spPr>
          <a:xfrm>
            <a:off x="240083" y="629936"/>
            <a:ext cx="362713"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29CC7530-A671-4661-A267-47CAC7E2FF44}"/>
              </a:ext>
            </a:extLst>
          </p:cNvPr>
          <p:cNvGrpSpPr/>
          <p:nvPr userDrawn="1"/>
        </p:nvGrpSpPr>
        <p:grpSpPr>
          <a:xfrm>
            <a:off x="232186" y="1356954"/>
            <a:ext cx="492444" cy="1732470"/>
            <a:chOff x="232186" y="1356954"/>
            <a:chExt cx="492444" cy="1732470"/>
          </a:xfrm>
        </p:grpSpPr>
        <p:sp>
          <p:nvSpPr>
            <p:cNvPr id="9" name="Rectangle 8">
              <a:extLst>
                <a:ext uri="{FF2B5EF4-FFF2-40B4-BE49-F238E27FC236}">
                  <a16:creationId xmlns:a16="http://schemas.microsoft.com/office/drawing/2014/main" id="{BC58E2E0-3292-4E74-A22D-947EED6AA7AC}"/>
                </a:ext>
              </a:extLst>
            </p:cNvPr>
            <p:cNvSpPr/>
            <p:nvPr userDrawn="1"/>
          </p:nvSpPr>
          <p:spPr>
            <a:xfrm>
              <a:off x="232186" y="1992356"/>
              <a:ext cx="492443" cy="461665"/>
            </a:xfrm>
            <a:prstGeom prst="rect">
              <a:avLst/>
            </a:prstGeom>
          </p:spPr>
          <p:txBody>
            <a:bodyPr wrap="none" anchor="ctr">
              <a:spAutoFit/>
            </a:bodyPr>
            <a:lstStyle/>
            <a:p>
              <a:pPr algn="ctr"/>
              <a:r>
                <a:rPr lang="en-US" sz="2400">
                  <a:solidFill>
                    <a:srgbClr val="314792">
                      <a:alpha val="49000"/>
                    </a:srgbClr>
                  </a:solidFill>
                  <a:latin typeface="Designball-Social-01" pitchFamily="2" charset="0"/>
                </a:rPr>
                <a:t>b</a:t>
              </a:r>
            </a:p>
          </p:txBody>
        </p:sp>
        <p:sp>
          <p:nvSpPr>
            <p:cNvPr id="10" name="Rectangle 9">
              <a:extLst>
                <a:ext uri="{FF2B5EF4-FFF2-40B4-BE49-F238E27FC236}">
                  <a16:creationId xmlns:a16="http://schemas.microsoft.com/office/drawing/2014/main" id="{9204B764-23BF-41EC-BF35-4E759ABDC120}"/>
                </a:ext>
              </a:extLst>
            </p:cNvPr>
            <p:cNvSpPr/>
            <p:nvPr userDrawn="1"/>
          </p:nvSpPr>
          <p:spPr>
            <a:xfrm>
              <a:off x="232186" y="1356954"/>
              <a:ext cx="492443" cy="461665"/>
            </a:xfrm>
            <a:prstGeom prst="rect">
              <a:avLst/>
            </a:prstGeom>
          </p:spPr>
          <p:txBody>
            <a:bodyPr wrap="none" anchor="ctr">
              <a:spAutoFit/>
            </a:bodyPr>
            <a:lstStyle/>
            <a:p>
              <a:pPr algn="ctr"/>
              <a:r>
                <a:rPr lang="en-US" sz="2400">
                  <a:solidFill>
                    <a:srgbClr val="314792">
                      <a:alpha val="49000"/>
                    </a:srgbClr>
                  </a:solidFill>
                  <a:latin typeface="Designball-Social-01" pitchFamily="2" charset="0"/>
                </a:rPr>
                <a:t>C</a:t>
              </a:r>
            </a:p>
          </p:txBody>
        </p:sp>
        <p:sp>
          <p:nvSpPr>
            <p:cNvPr id="11" name="Rectangle 10">
              <a:extLst>
                <a:ext uri="{FF2B5EF4-FFF2-40B4-BE49-F238E27FC236}">
                  <a16:creationId xmlns:a16="http://schemas.microsoft.com/office/drawing/2014/main" id="{D900F3B3-A1A6-4A4A-9768-B08A60BCF080}"/>
                </a:ext>
              </a:extLst>
            </p:cNvPr>
            <p:cNvSpPr/>
            <p:nvPr userDrawn="1"/>
          </p:nvSpPr>
          <p:spPr>
            <a:xfrm>
              <a:off x="232187" y="2627759"/>
              <a:ext cx="492443" cy="461665"/>
            </a:xfrm>
            <a:prstGeom prst="rect">
              <a:avLst/>
            </a:prstGeom>
          </p:spPr>
          <p:txBody>
            <a:bodyPr wrap="none" anchor="ctr">
              <a:spAutoFit/>
            </a:bodyPr>
            <a:lstStyle/>
            <a:p>
              <a:pPr algn="ctr"/>
              <a:r>
                <a:rPr lang="en-US" sz="2400">
                  <a:solidFill>
                    <a:srgbClr val="314792">
                      <a:alpha val="49000"/>
                    </a:srgbClr>
                  </a:solidFill>
                  <a:latin typeface="Designball-Social-01" pitchFamily="2" charset="0"/>
                </a:rPr>
                <a:t>c</a:t>
              </a:r>
            </a:p>
          </p:txBody>
        </p:sp>
        <p:sp>
          <p:nvSpPr>
            <p:cNvPr id="12" name="Rectangle 11">
              <a:hlinkClick r:id="rId2"/>
              <a:extLst>
                <a:ext uri="{FF2B5EF4-FFF2-40B4-BE49-F238E27FC236}">
                  <a16:creationId xmlns:a16="http://schemas.microsoft.com/office/drawing/2014/main" id="{C1510384-2C3D-4EBE-BD59-99BB4F7B1D95}"/>
                </a:ext>
              </a:extLst>
            </p:cNvPr>
            <p:cNvSpPr/>
            <p:nvPr userDrawn="1"/>
          </p:nvSpPr>
          <p:spPr>
            <a:xfrm>
              <a:off x="311927" y="200584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314792">
                    <a:alpha val="49000"/>
                  </a:srgbClr>
                </a:solidFill>
              </a:endParaRPr>
            </a:p>
          </p:txBody>
        </p:sp>
        <p:sp>
          <p:nvSpPr>
            <p:cNvPr id="13" name="Rectangle 12">
              <a:hlinkClick r:id="rId3"/>
              <a:extLst>
                <a:ext uri="{FF2B5EF4-FFF2-40B4-BE49-F238E27FC236}">
                  <a16:creationId xmlns:a16="http://schemas.microsoft.com/office/drawing/2014/main" id="{E820DE5E-C61D-42D9-9F6F-1E352E9F4232}"/>
                </a:ext>
              </a:extLst>
            </p:cNvPr>
            <p:cNvSpPr/>
            <p:nvPr userDrawn="1"/>
          </p:nvSpPr>
          <p:spPr>
            <a:xfrm>
              <a:off x="311927" y="137507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314792">
                    <a:alpha val="49000"/>
                  </a:srgbClr>
                </a:solidFill>
              </a:endParaRPr>
            </a:p>
          </p:txBody>
        </p:sp>
        <p:sp>
          <p:nvSpPr>
            <p:cNvPr id="14" name="Rectangle 13">
              <a:hlinkClick r:id="rId4"/>
              <a:extLst>
                <a:ext uri="{FF2B5EF4-FFF2-40B4-BE49-F238E27FC236}">
                  <a16:creationId xmlns:a16="http://schemas.microsoft.com/office/drawing/2014/main" id="{D6187E50-754A-44EE-BA02-05EBB604955C}"/>
                </a:ext>
              </a:extLst>
            </p:cNvPr>
            <p:cNvSpPr/>
            <p:nvPr userDrawn="1"/>
          </p:nvSpPr>
          <p:spPr>
            <a:xfrm>
              <a:off x="311927" y="2636618"/>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314792">
                    <a:alpha val="49000"/>
                  </a:srgbClr>
                </a:solidFill>
              </a:endParaRPr>
            </a:p>
          </p:txBody>
        </p:sp>
      </p:grpSp>
      <p:cxnSp>
        <p:nvCxnSpPr>
          <p:cNvPr id="16" name="Straight Connector 15">
            <a:extLst>
              <a:ext uri="{FF2B5EF4-FFF2-40B4-BE49-F238E27FC236}">
                <a16:creationId xmlns:a16="http://schemas.microsoft.com/office/drawing/2014/main" id="{19D26279-CF3F-44FD-A4E8-B89D5F761927}"/>
              </a:ext>
            </a:extLst>
          </p:cNvPr>
          <p:cNvCxnSpPr/>
          <p:nvPr userDrawn="1"/>
        </p:nvCxnSpPr>
        <p:spPr>
          <a:xfrm>
            <a:off x="983438" y="0"/>
            <a:ext cx="0" cy="13716000"/>
          </a:xfrm>
          <a:prstGeom prst="line">
            <a:avLst/>
          </a:prstGeom>
          <a:ln w="25400">
            <a:solidFill>
              <a:srgbClr val="EBECF1"/>
            </a:solidFil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29C634A3-E97D-43E8-BF4A-61945DFF0111}"/>
              </a:ext>
            </a:extLst>
          </p:cNvPr>
          <p:cNvSpPr/>
          <p:nvPr userDrawn="1"/>
        </p:nvSpPr>
        <p:spPr>
          <a:xfrm>
            <a:off x="23403737" y="0"/>
            <a:ext cx="983438" cy="13716000"/>
          </a:xfrm>
          <a:prstGeom prst="rect">
            <a:avLst/>
          </a:prstGeom>
          <a:solidFill>
            <a:srgbClr val="FFFFFF"/>
          </a:solidFill>
          <a:ln>
            <a:noFill/>
          </a:ln>
          <a:effectLst>
            <a:outerShdw blurRad="952500" dist="215900" algn="l" rotWithShape="0">
              <a:schemeClr val="accent1">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76796833"/>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3399DF4-D239-4B46-A59E-3F2D266B8AC5}"/>
              </a:ext>
            </a:extLst>
          </p:cNvPr>
          <p:cNvSpPr/>
          <p:nvPr userDrawn="1"/>
        </p:nvSpPr>
        <p:spPr>
          <a:xfrm>
            <a:off x="1563688" y="1295400"/>
            <a:ext cx="21259800" cy="11049000"/>
          </a:xfrm>
          <a:prstGeom prst="rect">
            <a:avLst/>
          </a:prstGeom>
          <a:solidFill>
            <a:schemeClr val="accent1">
              <a:alpha val="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64591474"/>
      </p:ext>
    </p:extLst>
  </p:cSld>
  <p:clrMapOvr>
    <a:masterClrMapping/>
  </p:clrMapOvr>
  <p:extLst>
    <p:ext uri="{DCECCB84-F9BA-43D5-87BE-67443E8EF086}">
      <p15:sldGuideLst xmlns:p15="http://schemas.microsoft.com/office/powerpoint/2012/main">
        <p15:guide id="1" orient="horz" pos="4320">
          <p15:clr>
            <a:srgbClr val="FBAE40"/>
          </p15:clr>
        </p15:guide>
        <p15:guide id="2" pos="7681">
          <p15:clr>
            <a:srgbClr val="FBAE40"/>
          </p15:clr>
        </p15:guide>
        <p15:guide id="3" pos="985">
          <p15:clr>
            <a:srgbClr val="FBAE40"/>
          </p15:clr>
        </p15:guide>
        <p15:guide id="4" pos="14377">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69800599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2_Custom Layou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63D1B0E8-4B9A-4007-9BF8-24E4FCB735E2}"/>
              </a:ext>
            </a:extLst>
          </p:cNvPr>
          <p:cNvSpPr>
            <a:spLocks noGrp="1"/>
          </p:cNvSpPr>
          <p:nvPr>
            <p:ph type="pic" sz="quarter" idx="11"/>
          </p:nvPr>
        </p:nvSpPr>
        <p:spPr>
          <a:xfrm>
            <a:off x="168441" y="168441"/>
            <a:ext cx="7892716" cy="13379116"/>
          </a:xfrm>
          <a:custGeom>
            <a:avLst/>
            <a:gdLst>
              <a:gd name="connsiteX0" fmla="*/ 0 w 7892716"/>
              <a:gd name="connsiteY0" fmla="*/ 0 h 13379116"/>
              <a:gd name="connsiteX1" fmla="*/ 7892716 w 7892716"/>
              <a:gd name="connsiteY1" fmla="*/ 0 h 13379116"/>
              <a:gd name="connsiteX2" fmla="*/ 7892716 w 7892716"/>
              <a:gd name="connsiteY2" fmla="*/ 13379116 h 13379116"/>
              <a:gd name="connsiteX3" fmla="*/ 0 w 7892716"/>
              <a:gd name="connsiteY3" fmla="*/ 13379116 h 13379116"/>
            </a:gdLst>
            <a:ahLst/>
            <a:cxnLst>
              <a:cxn ang="0">
                <a:pos x="connsiteX0" y="connsiteY0"/>
              </a:cxn>
              <a:cxn ang="0">
                <a:pos x="connsiteX1" y="connsiteY1"/>
              </a:cxn>
              <a:cxn ang="0">
                <a:pos x="connsiteX2" y="connsiteY2"/>
              </a:cxn>
              <a:cxn ang="0">
                <a:pos x="connsiteX3" y="connsiteY3"/>
              </a:cxn>
            </a:cxnLst>
            <a:rect l="l" t="t" r="r" b="b"/>
            <a:pathLst>
              <a:path w="7892716" h="13379116">
                <a:moveTo>
                  <a:pt x="0" y="0"/>
                </a:moveTo>
                <a:lnTo>
                  <a:pt x="7892716" y="0"/>
                </a:lnTo>
                <a:lnTo>
                  <a:pt x="7892716" y="13379116"/>
                </a:lnTo>
                <a:lnTo>
                  <a:pt x="0" y="13379116"/>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795103581"/>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1_Custom Layou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B835A11-F8BB-4642-9340-A91D5D46E98C}"/>
              </a:ext>
            </a:extLst>
          </p:cNvPr>
          <p:cNvSpPr>
            <a:spLocks noGrp="1"/>
          </p:cNvSpPr>
          <p:nvPr>
            <p:ph type="pic" sz="quarter" idx="11"/>
          </p:nvPr>
        </p:nvSpPr>
        <p:spPr>
          <a:xfrm>
            <a:off x="9379382" y="4043796"/>
            <a:ext cx="5628409" cy="5628409"/>
          </a:xfrm>
          <a:custGeom>
            <a:avLst/>
            <a:gdLst>
              <a:gd name="connsiteX0" fmla="*/ 296561 w 6191250"/>
              <a:gd name="connsiteY0" fmla="*/ 0 h 6191250"/>
              <a:gd name="connsiteX1" fmla="*/ 5894689 w 6191250"/>
              <a:gd name="connsiteY1" fmla="*/ 0 h 6191250"/>
              <a:gd name="connsiteX2" fmla="*/ 6191250 w 6191250"/>
              <a:gd name="connsiteY2" fmla="*/ 296561 h 6191250"/>
              <a:gd name="connsiteX3" fmla="*/ 6191250 w 6191250"/>
              <a:gd name="connsiteY3" fmla="*/ 5894689 h 6191250"/>
              <a:gd name="connsiteX4" fmla="*/ 5894689 w 6191250"/>
              <a:gd name="connsiteY4" fmla="*/ 6191250 h 6191250"/>
              <a:gd name="connsiteX5" fmla="*/ 296561 w 6191250"/>
              <a:gd name="connsiteY5" fmla="*/ 6191250 h 6191250"/>
              <a:gd name="connsiteX6" fmla="*/ 0 w 6191250"/>
              <a:gd name="connsiteY6" fmla="*/ 5894689 h 6191250"/>
              <a:gd name="connsiteX7" fmla="*/ 0 w 6191250"/>
              <a:gd name="connsiteY7" fmla="*/ 296561 h 6191250"/>
              <a:gd name="connsiteX8" fmla="*/ 296561 w 6191250"/>
              <a:gd name="connsiteY8" fmla="*/ 0 h 6191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91250" h="6191250">
                <a:moveTo>
                  <a:pt x="296561" y="0"/>
                </a:moveTo>
                <a:lnTo>
                  <a:pt x="5894689" y="0"/>
                </a:lnTo>
                <a:cubicBezTo>
                  <a:pt x="6058475" y="0"/>
                  <a:pt x="6191250" y="132775"/>
                  <a:pt x="6191250" y="296561"/>
                </a:cubicBezTo>
                <a:lnTo>
                  <a:pt x="6191250" y="5894689"/>
                </a:lnTo>
                <a:cubicBezTo>
                  <a:pt x="6191250" y="6058475"/>
                  <a:pt x="6058475" y="6191250"/>
                  <a:pt x="5894689" y="6191250"/>
                </a:cubicBezTo>
                <a:lnTo>
                  <a:pt x="296561" y="6191250"/>
                </a:lnTo>
                <a:cubicBezTo>
                  <a:pt x="132775" y="6191250"/>
                  <a:pt x="0" y="6058475"/>
                  <a:pt x="0" y="5894689"/>
                </a:cubicBezTo>
                <a:lnTo>
                  <a:pt x="0" y="296561"/>
                </a:lnTo>
                <a:cubicBezTo>
                  <a:pt x="0" y="132775"/>
                  <a:pt x="132775" y="0"/>
                  <a:pt x="296561"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50680819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7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9122FED-B9CE-40D8-846C-33FC451E3876}"/>
              </a:ext>
            </a:extLst>
          </p:cNvPr>
          <p:cNvSpPr/>
          <p:nvPr/>
        </p:nvSpPr>
        <p:spPr>
          <a:xfrm>
            <a:off x="1563688" y="1295400"/>
            <a:ext cx="21259800" cy="11049000"/>
          </a:xfrm>
          <a:prstGeom prst="rect">
            <a:avLst/>
          </a:prstGeom>
          <a:solidFill>
            <a:schemeClr val="bg1"/>
          </a:solidFill>
          <a:ln>
            <a:noFill/>
          </a:ln>
          <a:effectLst>
            <a:outerShdw blurRad="1066800" dist="304800" dir="2700000" algn="tl" rotWithShape="0">
              <a:schemeClr val="accent2">
                <a:lumMod val="50000"/>
                <a:alpha val="6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880745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9_Custom Layout">
    <p:spTree>
      <p:nvGrpSpPr>
        <p:cNvPr id="1" name=""/>
        <p:cNvGrpSpPr/>
        <p:nvPr/>
      </p:nvGrpSpPr>
      <p:grpSpPr>
        <a:xfrm>
          <a:off x="0" y="0"/>
          <a:ext cx="0" cy="0"/>
          <a:chOff x="0" y="0"/>
          <a:chExt cx="0" cy="0"/>
        </a:xfrm>
      </p:grpSpPr>
      <p:sp>
        <p:nvSpPr>
          <p:cNvPr id="2" name="Picture Placeholder 4">
            <a:extLst>
              <a:ext uri="{FF2B5EF4-FFF2-40B4-BE49-F238E27FC236}">
                <a16:creationId xmlns:a16="http://schemas.microsoft.com/office/drawing/2014/main" id="{76F69F73-D8F6-4011-B18F-94501EB735F8}"/>
              </a:ext>
            </a:extLst>
          </p:cNvPr>
          <p:cNvSpPr>
            <a:spLocks noGrp="1"/>
          </p:cNvSpPr>
          <p:nvPr>
            <p:ph type="pic" sz="quarter" idx="11"/>
          </p:nvPr>
        </p:nvSpPr>
        <p:spPr>
          <a:xfrm>
            <a:off x="0" y="0"/>
            <a:ext cx="14181513" cy="13716000"/>
          </a:xfrm>
          <a:custGeom>
            <a:avLst/>
            <a:gdLst>
              <a:gd name="connsiteX0" fmla="*/ 0 w 7829549"/>
              <a:gd name="connsiteY0" fmla="*/ 0 h 7543801"/>
              <a:gd name="connsiteX1" fmla="*/ 7829549 w 7829549"/>
              <a:gd name="connsiteY1" fmla="*/ 0 h 7543801"/>
              <a:gd name="connsiteX2" fmla="*/ 7829549 w 7829549"/>
              <a:gd name="connsiteY2" fmla="*/ 7543801 h 7543801"/>
              <a:gd name="connsiteX3" fmla="*/ 0 w 7829549"/>
              <a:gd name="connsiteY3" fmla="*/ 7543801 h 7543801"/>
            </a:gdLst>
            <a:ahLst/>
            <a:cxnLst>
              <a:cxn ang="0">
                <a:pos x="connsiteX0" y="connsiteY0"/>
              </a:cxn>
              <a:cxn ang="0">
                <a:pos x="connsiteX1" y="connsiteY1"/>
              </a:cxn>
              <a:cxn ang="0">
                <a:pos x="connsiteX2" y="connsiteY2"/>
              </a:cxn>
              <a:cxn ang="0">
                <a:pos x="connsiteX3" y="connsiteY3"/>
              </a:cxn>
            </a:cxnLst>
            <a:rect l="l" t="t" r="r" b="b"/>
            <a:pathLst>
              <a:path w="7829549" h="7543801">
                <a:moveTo>
                  <a:pt x="0" y="0"/>
                </a:moveTo>
                <a:lnTo>
                  <a:pt x="7829549" y="0"/>
                </a:lnTo>
                <a:lnTo>
                  <a:pt x="7829549" y="7543801"/>
                </a:lnTo>
                <a:lnTo>
                  <a:pt x="0" y="7543801"/>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2092261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200" fill="hold"/>
                                        <p:tgtEl>
                                          <p:spTgt spid="2"/>
                                        </p:tgtEl>
                                        <p:attrNameLst>
                                          <p:attrName>ppt_x</p:attrName>
                                        </p:attrNameLst>
                                      </p:cBhvr>
                                      <p:tavLst>
                                        <p:tav tm="0">
                                          <p:val>
                                            <p:strVal val="0-#ppt_w/2"/>
                                          </p:val>
                                        </p:tav>
                                        <p:tav tm="100000">
                                          <p:val>
                                            <p:strVal val="#ppt_x"/>
                                          </p:val>
                                        </p:tav>
                                      </p:tavLst>
                                    </p:anim>
                                    <p:anim calcmode="lin" valueType="num">
                                      <p:cBhvr additive="base">
                                        <p:cTn id="8" dur="12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28_Custom Layout">
    <p:spTree>
      <p:nvGrpSpPr>
        <p:cNvPr id="1" name=""/>
        <p:cNvGrpSpPr/>
        <p:nvPr/>
      </p:nvGrpSpPr>
      <p:grpSpPr>
        <a:xfrm>
          <a:off x="0" y="0"/>
          <a:ext cx="0" cy="0"/>
          <a:chOff x="0" y="0"/>
          <a:chExt cx="0" cy="0"/>
        </a:xfrm>
      </p:grpSpPr>
      <p:sp>
        <p:nvSpPr>
          <p:cNvPr id="6" name="Rectangle: Top Corners Rounded 5">
            <a:extLst>
              <a:ext uri="{FF2B5EF4-FFF2-40B4-BE49-F238E27FC236}">
                <a16:creationId xmlns:a16="http://schemas.microsoft.com/office/drawing/2014/main" id="{5CF2E2FA-6181-4E67-8649-8A7BCC8E8224}"/>
              </a:ext>
            </a:extLst>
          </p:cNvPr>
          <p:cNvSpPr/>
          <p:nvPr/>
        </p:nvSpPr>
        <p:spPr>
          <a:xfrm>
            <a:off x="1563688" y="1295400"/>
            <a:ext cx="21259800" cy="12420600"/>
          </a:xfrm>
          <a:prstGeom prst="round2SameRect">
            <a:avLst>
              <a:gd name="adj1" fmla="val 2415"/>
              <a:gd name="adj2" fmla="val 0"/>
            </a:avLst>
          </a:prstGeom>
          <a:solidFill>
            <a:schemeClr val="bg1"/>
          </a:solidFill>
          <a:ln>
            <a:noFill/>
          </a:ln>
          <a:effectLst>
            <a:outerShdw blurRad="1066800" dist="304800" dir="2700000" algn="tl" rotWithShape="0">
              <a:schemeClr val="accent2">
                <a:lumMod val="50000"/>
                <a:alpha val="6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p>
        </p:txBody>
      </p:sp>
    </p:spTree>
    <p:extLst>
      <p:ext uri="{BB962C8B-B14F-4D97-AF65-F5344CB8AC3E}">
        <p14:creationId xmlns:p14="http://schemas.microsoft.com/office/powerpoint/2010/main" val="3943517890"/>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29_Custom Layout">
    <p:spTree>
      <p:nvGrpSpPr>
        <p:cNvPr id="1" name=""/>
        <p:cNvGrpSpPr/>
        <p:nvPr/>
      </p:nvGrpSpPr>
      <p:grpSpPr>
        <a:xfrm>
          <a:off x="0" y="0"/>
          <a:ext cx="0" cy="0"/>
          <a:chOff x="0" y="0"/>
          <a:chExt cx="0" cy="0"/>
        </a:xfrm>
      </p:grpSpPr>
      <p:sp>
        <p:nvSpPr>
          <p:cNvPr id="6" name="Rectangle: Top Corners Rounded 5">
            <a:extLst>
              <a:ext uri="{FF2B5EF4-FFF2-40B4-BE49-F238E27FC236}">
                <a16:creationId xmlns:a16="http://schemas.microsoft.com/office/drawing/2014/main" id="{5CF2E2FA-6181-4E67-8649-8A7BCC8E8224}"/>
              </a:ext>
            </a:extLst>
          </p:cNvPr>
          <p:cNvSpPr/>
          <p:nvPr/>
        </p:nvSpPr>
        <p:spPr>
          <a:xfrm>
            <a:off x="1563688" y="0"/>
            <a:ext cx="21259800" cy="13716000"/>
          </a:xfrm>
          <a:prstGeom prst="round2SameRect">
            <a:avLst>
              <a:gd name="adj1" fmla="val 0"/>
              <a:gd name="adj2" fmla="val 0"/>
            </a:avLst>
          </a:prstGeom>
          <a:solidFill>
            <a:schemeClr val="bg1"/>
          </a:solidFill>
          <a:ln>
            <a:noFill/>
          </a:ln>
          <a:effectLst>
            <a:outerShdw blurRad="1066800" dist="304800" dir="2700000" algn="tl" rotWithShape="0">
              <a:schemeClr val="accent2">
                <a:lumMod val="50000"/>
                <a:alpha val="6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p>
        </p:txBody>
      </p:sp>
    </p:spTree>
    <p:extLst>
      <p:ext uri="{BB962C8B-B14F-4D97-AF65-F5344CB8AC3E}">
        <p14:creationId xmlns:p14="http://schemas.microsoft.com/office/powerpoint/2010/main" val="2586806254"/>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39_Custom Layout">
    <p:spTree>
      <p:nvGrpSpPr>
        <p:cNvPr id="1" name=""/>
        <p:cNvGrpSpPr/>
        <p:nvPr/>
      </p:nvGrpSpPr>
      <p:grpSpPr>
        <a:xfrm>
          <a:off x="0" y="0"/>
          <a:ext cx="0" cy="0"/>
          <a:chOff x="0" y="0"/>
          <a:chExt cx="0" cy="0"/>
        </a:xfrm>
      </p:grpSpPr>
      <p:sp>
        <p:nvSpPr>
          <p:cNvPr id="6" name="Rectangle: Top Corners Rounded 5">
            <a:extLst>
              <a:ext uri="{FF2B5EF4-FFF2-40B4-BE49-F238E27FC236}">
                <a16:creationId xmlns:a16="http://schemas.microsoft.com/office/drawing/2014/main" id="{5CF2E2FA-6181-4E67-8649-8A7BCC8E8224}"/>
              </a:ext>
            </a:extLst>
          </p:cNvPr>
          <p:cNvSpPr/>
          <p:nvPr/>
        </p:nvSpPr>
        <p:spPr>
          <a:xfrm>
            <a:off x="1563688" y="0"/>
            <a:ext cx="21259800" cy="13716000"/>
          </a:xfrm>
          <a:prstGeom prst="round2SameRect">
            <a:avLst>
              <a:gd name="adj1" fmla="val 0"/>
              <a:gd name="adj2" fmla="val 0"/>
            </a:avLst>
          </a:prstGeom>
          <a:solidFill>
            <a:schemeClr val="bg1"/>
          </a:solidFill>
          <a:ln>
            <a:noFill/>
          </a:ln>
          <a:effectLst>
            <a:outerShdw blurRad="1066800" dist="304800" dir="2700000" algn="tl" rotWithShape="0">
              <a:schemeClr val="accent2">
                <a:lumMod val="50000"/>
                <a:alpha val="6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p>
        </p:txBody>
      </p:sp>
      <p:sp>
        <p:nvSpPr>
          <p:cNvPr id="5" name="Picture Placeholder 4">
            <a:extLst>
              <a:ext uri="{FF2B5EF4-FFF2-40B4-BE49-F238E27FC236}">
                <a16:creationId xmlns:a16="http://schemas.microsoft.com/office/drawing/2014/main" id="{CB5C310A-868F-4549-AAED-53A84764F012}"/>
              </a:ext>
            </a:extLst>
          </p:cNvPr>
          <p:cNvSpPr>
            <a:spLocks noGrp="1"/>
          </p:cNvSpPr>
          <p:nvPr>
            <p:ph type="pic" sz="quarter" idx="13"/>
          </p:nvPr>
        </p:nvSpPr>
        <p:spPr>
          <a:xfrm>
            <a:off x="3004055" y="1295397"/>
            <a:ext cx="6793091" cy="11049001"/>
          </a:xfrm>
          <a:custGeom>
            <a:avLst/>
            <a:gdLst>
              <a:gd name="connsiteX0" fmla="*/ 195574 w 6793091"/>
              <a:gd name="connsiteY0" fmla="*/ 0 h 11049001"/>
              <a:gd name="connsiteX1" fmla="*/ 6793091 w 6793091"/>
              <a:gd name="connsiteY1" fmla="*/ 0 h 11049001"/>
              <a:gd name="connsiteX2" fmla="*/ 6793091 w 6793091"/>
              <a:gd name="connsiteY2" fmla="*/ 11049000 h 11049001"/>
              <a:gd name="connsiteX3" fmla="*/ 195574 w 6793091"/>
              <a:gd name="connsiteY3" fmla="*/ 11049001 h 11049001"/>
              <a:gd name="connsiteX4" fmla="*/ 0 w 6793091"/>
              <a:gd name="connsiteY4" fmla="*/ 10853427 h 11049001"/>
              <a:gd name="connsiteX5" fmla="*/ 0 w 6793091"/>
              <a:gd name="connsiteY5" fmla="*/ 195573 h 11049001"/>
              <a:gd name="connsiteX6" fmla="*/ 195574 w 6793091"/>
              <a:gd name="connsiteY6" fmla="*/ 0 h 11049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93091" h="11049001">
                <a:moveTo>
                  <a:pt x="195574" y="0"/>
                </a:moveTo>
                <a:lnTo>
                  <a:pt x="6793091" y="0"/>
                </a:lnTo>
                <a:lnTo>
                  <a:pt x="6793091" y="11049000"/>
                </a:lnTo>
                <a:lnTo>
                  <a:pt x="195574" y="11049001"/>
                </a:lnTo>
                <a:cubicBezTo>
                  <a:pt x="87561" y="11049001"/>
                  <a:pt x="0" y="10961439"/>
                  <a:pt x="0" y="10853427"/>
                </a:cubicBezTo>
                <a:lnTo>
                  <a:pt x="0" y="195573"/>
                </a:lnTo>
                <a:cubicBezTo>
                  <a:pt x="0" y="87561"/>
                  <a:pt x="87561" y="0"/>
                  <a:pt x="195574" y="0"/>
                </a:cubicBezTo>
                <a:close/>
              </a:path>
            </a:pathLst>
          </a:custGeom>
          <a:pattFill prst="pct60">
            <a:fgClr>
              <a:schemeClr val="bg1"/>
            </a:fgClr>
            <a:bgClr>
              <a:schemeClr val="bg1">
                <a:lumMod val="85000"/>
              </a:schemeClr>
            </a:bgClr>
          </a:pattFill>
          <a:effectLst/>
        </p:spPr>
        <p:txBody>
          <a:bodyPr wrap="square" anchor="ctr">
            <a:noAutofit/>
          </a:bodyPr>
          <a:lstStyle>
            <a:lvl1pPr marL="0" marR="0" indent="0" algn="ctr" defTabSz="1828800" rtl="0" eaLnBrk="1" fontAlgn="auto" latinLnBrk="0" hangingPunct="1">
              <a:lnSpc>
                <a:spcPct val="90000"/>
              </a:lnSpc>
              <a:spcBef>
                <a:spcPts val="2000"/>
              </a:spcBef>
              <a:spcAft>
                <a:spcPts val="0"/>
              </a:spcAft>
              <a:buClrTx/>
              <a:buSzTx/>
              <a:buFontTx/>
              <a:buNone/>
              <a:tabLst/>
              <a:defRPr sz="6600">
                <a:solidFill>
                  <a:schemeClr val="accent2">
                    <a:lumMod val="40000"/>
                    <a:lumOff val="60000"/>
                  </a:schemeClr>
                </a:solidFill>
              </a:defRPr>
            </a:lvl1pPr>
          </a:lstStyle>
          <a:p>
            <a:pPr marL="0" marR="0" lvl="0" indent="0" algn="ctr" defTabSz="1828800" rtl="0" eaLnBrk="1" fontAlgn="auto" latinLnBrk="0" hangingPunct="1">
              <a:lnSpc>
                <a:spcPct val="90000"/>
              </a:lnSpc>
              <a:spcBef>
                <a:spcPts val="2000"/>
              </a:spcBef>
              <a:spcAft>
                <a:spcPts val="0"/>
              </a:spcAft>
              <a:buClrTx/>
              <a:buSzTx/>
              <a:buFontTx/>
              <a:buNone/>
              <a:tabLst/>
              <a:defRPr/>
            </a:pPr>
            <a:endParaRPr lang="en-US" sz="2400">
              <a:solidFill>
                <a:schemeClr val="bg1"/>
              </a:solidFill>
            </a:endParaRPr>
          </a:p>
        </p:txBody>
      </p:sp>
    </p:spTree>
    <p:extLst>
      <p:ext uri="{BB962C8B-B14F-4D97-AF65-F5344CB8AC3E}">
        <p14:creationId xmlns:p14="http://schemas.microsoft.com/office/powerpoint/2010/main" val="590032135"/>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14:presetBounceEnd="72000">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14:bounceEnd="72000">
                                          <p:cBhvr additive="base">
                                            <p:cTn id="7" dur="2500" fill="hold"/>
                                            <p:tgtEl>
                                              <p:spTgt spid="5"/>
                                            </p:tgtEl>
                                            <p:attrNameLst>
                                              <p:attrName>ppt_x</p:attrName>
                                            </p:attrNameLst>
                                          </p:cBhvr>
                                          <p:tavLst>
                                            <p:tav tm="0">
                                              <p:val>
                                                <p:strVal val="#ppt_x"/>
                                              </p:val>
                                            </p:tav>
                                            <p:tav tm="100000">
                                              <p:val>
                                                <p:strVal val="#ppt_x"/>
                                              </p:val>
                                            </p:tav>
                                          </p:tavLst>
                                        </p:anim>
                                        <p:anim calcmode="lin" valueType="num" p14:bounceEnd="72000">
                                          <p:cBhvr additive="base">
                                            <p:cTn id="8" dur="2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2500" fill="hold"/>
                                            <p:tgtEl>
                                              <p:spTgt spid="5"/>
                                            </p:tgtEl>
                                            <p:attrNameLst>
                                              <p:attrName>ppt_x</p:attrName>
                                            </p:attrNameLst>
                                          </p:cBhvr>
                                          <p:tavLst>
                                            <p:tav tm="0">
                                              <p:val>
                                                <p:strVal val="#ppt_x"/>
                                              </p:val>
                                            </p:tav>
                                            <p:tav tm="100000">
                                              <p:val>
                                                <p:strVal val="#ppt_x"/>
                                              </p:val>
                                            </p:tav>
                                          </p:tavLst>
                                        </p:anim>
                                        <p:anim calcmode="lin" valueType="num">
                                          <p:cBhvr additive="base">
                                            <p:cTn id="8" dur="2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37_Custom Layout">
    <p:spTree>
      <p:nvGrpSpPr>
        <p:cNvPr id="1" name=""/>
        <p:cNvGrpSpPr/>
        <p:nvPr/>
      </p:nvGrpSpPr>
      <p:grpSpPr>
        <a:xfrm>
          <a:off x="0" y="0"/>
          <a:ext cx="0" cy="0"/>
          <a:chOff x="0" y="0"/>
          <a:chExt cx="0" cy="0"/>
        </a:xfrm>
      </p:grpSpPr>
      <p:sp>
        <p:nvSpPr>
          <p:cNvPr id="6" name="Rectangle: Top Corners Rounded 5">
            <a:extLst>
              <a:ext uri="{FF2B5EF4-FFF2-40B4-BE49-F238E27FC236}">
                <a16:creationId xmlns:a16="http://schemas.microsoft.com/office/drawing/2014/main" id="{5CF2E2FA-6181-4E67-8649-8A7BCC8E8224}"/>
              </a:ext>
            </a:extLst>
          </p:cNvPr>
          <p:cNvSpPr/>
          <p:nvPr/>
        </p:nvSpPr>
        <p:spPr>
          <a:xfrm>
            <a:off x="1563688" y="0"/>
            <a:ext cx="21259800" cy="13716000"/>
          </a:xfrm>
          <a:prstGeom prst="round2SameRect">
            <a:avLst>
              <a:gd name="adj1" fmla="val 0"/>
              <a:gd name="adj2" fmla="val 0"/>
            </a:avLst>
          </a:prstGeom>
          <a:solidFill>
            <a:schemeClr val="bg1"/>
          </a:solidFill>
          <a:ln>
            <a:noFill/>
          </a:ln>
          <a:effectLst>
            <a:outerShdw blurRad="1066800" dist="304800" dir="2700000" algn="tl" rotWithShape="0">
              <a:schemeClr val="accent2">
                <a:lumMod val="50000"/>
                <a:alpha val="6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p>
        </p:txBody>
      </p:sp>
      <p:sp>
        <p:nvSpPr>
          <p:cNvPr id="5" name="Picture Placeholder 4">
            <a:extLst>
              <a:ext uri="{FF2B5EF4-FFF2-40B4-BE49-F238E27FC236}">
                <a16:creationId xmlns:a16="http://schemas.microsoft.com/office/drawing/2014/main" id="{BD89274D-46F1-404F-9A1F-832329A5BA4C}"/>
              </a:ext>
            </a:extLst>
          </p:cNvPr>
          <p:cNvSpPr>
            <a:spLocks noGrp="1"/>
          </p:cNvSpPr>
          <p:nvPr>
            <p:ph type="pic" sz="quarter" idx="13"/>
          </p:nvPr>
        </p:nvSpPr>
        <p:spPr>
          <a:xfrm>
            <a:off x="3465656" y="2091155"/>
            <a:ext cx="8727931" cy="9533687"/>
          </a:xfrm>
          <a:custGeom>
            <a:avLst/>
            <a:gdLst>
              <a:gd name="connsiteX0" fmla="*/ 251277 w 8727931"/>
              <a:gd name="connsiteY0" fmla="*/ 0 h 9533687"/>
              <a:gd name="connsiteX1" fmla="*/ 8727931 w 8727931"/>
              <a:gd name="connsiteY1" fmla="*/ 0 h 9533687"/>
              <a:gd name="connsiteX2" fmla="*/ 8727931 w 8727931"/>
              <a:gd name="connsiteY2" fmla="*/ 9533687 h 9533687"/>
              <a:gd name="connsiteX3" fmla="*/ 251277 w 8727931"/>
              <a:gd name="connsiteY3" fmla="*/ 9533687 h 9533687"/>
              <a:gd name="connsiteX4" fmla="*/ 0 w 8727931"/>
              <a:gd name="connsiteY4" fmla="*/ 9282410 h 9533687"/>
              <a:gd name="connsiteX5" fmla="*/ 0 w 8727931"/>
              <a:gd name="connsiteY5" fmla="*/ 251277 h 9533687"/>
              <a:gd name="connsiteX6" fmla="*/ 251277 w 8727931"/>
              <a:gd name="connsiteY6" fmla="*/ 0 h 9533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27931" h="9533687">
                <a:moveTo>
                  <a:pt x="251277" y="0"/>
                </a:moveTo>
                <a:lnTo>
                  <a:pt x="8727931" y="0"/>
                </a:lnTo>
                <a:lnTo>
                  <a:pt x="8727931" y="9533687"/>
                </a:lnTo>
                <a:lnTo>
                  <a:pt x="251277" y="9533687"/>
                </a:lnTo>
                <a:cubicBezTo>
                  <a:pt x="112501" y="9533687"/>
                  <a:pt x="0" y="9421186"/>
                  <a:pt x="0" y="9282410"/>
                </a:cubicBezTo>
                <a:lnTo>
                  <a:pt x="0" y="251277"/>
                </a:lnTo>
                <a:cubicBezTo>
                  <a:pt x="0" y="112501"/>
                  <a:pt x="112501" y="0"/>
                  <a:pt x="251277"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37460127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800" fill="hold"/>
                                        <p:tgtEl>
                                          <p:spTgt spid="5"/>
                                        </p:tgtEl>
                                        <p:attrNameLst>
                                          <p:attrName>ppt_x</p:attrName>
                                        </p:attrNameLst>
                                      </p:cBhvr>
                                      <p:tavLst>
                                        <p:tav tm="0">
                                          <p:val>
                                            <p:strVal val="1+#ppt_w/2"/>
                                          </p:val>
                                        </p:tav>
                                        <p:tav tm="100000">
                                          <p:val>
                                            <p:strVal val="#ppt_x"/>
                                          </p:val>
                                        </p:tav>
                                      </p:tavLst>
                                    </p:anim>
                                    <p:anim calcmode="lin" valueType="num">
                                      <p:cBhvr additive="base">
                                        <p:cTn id="8" dur="18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38_Custom Layout">
    <p:spTree>
      <p:nvGrpSpPr>
        <p:cNvPr id="1" name=""/>
        <p:cNvGrpSpPr/>
        <p:nvPr/>
      </p:nvGrpSpPr>
      <p:grpSpPr>
        <a:xfrm>
          <a:off x="0" y="0"/>
          <a:ext cx="0" cy="0"/>
          <a:chOff x="0" y="0"/>
          <a:chExt cx="0" cy="0"/>
        </a:xfrm>
      </p:grpSpPr>
      <p:sp>
        <p:nvSpPr>
          <p:cNvPr id="6" name="Rectangle: Top Corners Rounded 5">
            <a:extLst>
              <a:ext uri="{FF2B5EF4-FFF2-40B4-BE49-F238E27FC236}">
                <a16:creationId xmlns:a16="http://schemas.microsoft.com/office/drawing/2014/main" id="{5CF2E2FA-6181-4E67-8649-8A7BCC8E8224}"/>
              </a:ext>
            </a:extLst>
          </p:cNvPr>
          <p:cNvSpPr/>
          <p:nvPr/>
        </p:nvSpPr>
        <p:spPr>
          <a:xfrm>
            <a:off x="1563688" y="0"/>
            <a:ext cx="21259800" cy="13716000"/>
          </a:xfrm>
          <a:prstGeom prst="round2SameRect">
            <a:avLst>
              <a:gd name="adj1" fmla="val 0"/>
              <a:gd name="adj2" fmla="val 0"/>
            </a:avLst>
          </a:prstGeom>
          <a:solidFill>
            <a:schemeClr val="bg1"/>
          </a:solidFill>
          <a:ln>
            <a:noFill/>
          </a:ln>
          <a:effectLst>
            <a:outerShdw blurRad="1066800" dist="304800" dir="2700000" algn="tl" rotWithShape="0">
              <a:schemeClr val="accent2">
                <a:lumMod val="50000"/>
                <a:alpha val="6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p>
        </p:txBody>
      </p:sp>
      <p:sp>
        <p:nvSpPr>
          <p:cNvPr id="7" name="Picture Placeholder 6">
            <a:extLst>
              <a:ext uri="{FF2B5EF4-FFF2-40B4-BE49-F238E27FC236}">
                <a16:creationId xmlns:a16="http://schemas.microsoft.com/office/drawing/2014/main" id="{1E12FE6D-78FE-4F42-A970-BF00C9D8BAA2}"/>
              </a:ext>
            </a:extLst>
          </p:cNvPr>
          <p:cNvSpPr>
            <a:spLocks noGrp="1"/>
          </p:cNvSpPr>
          <p:nvPr>
            <p:ph type="pic" sz="quarter" idx="13"/>
          </p:nvPr>
        </p:nvSpPr>
        <p:spPr>
          <a:xfrm>
            <a:off x="12193587" y="2091155"/>
            <a:ext cx="8727931" cy="9533687"/>
          </a:xfrm>
          <a:custGeom>
            <a:avLst/>
            <a:gdLst>
              <a:gd name="connsiteX0" fmla="*/ 0 w 8727931"/>
              <a:gd name="connsiteY0" fmla="*/ 0 h 9533687"/>
              <a:gd name="connsiteX1" fmla="*/ 8476653 w 8727931"/>
              <a:gd name="connsiteY1" fmla="*/ 0 h 9533687"/>
              <a:gd name="connsiteX2" fmla="*/ 8727931 w 8727931"/>
              <a:gd name="connsiteY2" fmla="*/ 251277 h 9533687"/>
              <a:gd name="connsiteX3" fmla="*/ 8727931 w 8727931"/>
              <a:gd name="connsiteY3" fmla="*/ 9282410 h 9533687"/>
              <a:gd name="connsiteX4" fmla="*/ 8476653 w 8727931"/>
              <a:gd name="connsiteY4" fmla="*/ 9533687 h 9533687"/>
              <a:gd name="connsiteX5" fmla="*/ 0 w 8727931"/>
              <a:gd name="connsiteY5" fmla="*/ 9533687 h 9533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727931" h="9533687">
                <a:moveTo>
                  <a:pt x="0" y="0"/>
                </a:moveTo>
                <a:lnTo>
                  <a:pt x="8476653" y="0"/>
                </a:lnTo>
                <a:cubicBezTo>
                  <a:pt x="8615429" y="0"/>
                  <a:pt x="8727931" y="112501"/>
                  <a:pt x="8727931" y="251277"/>
                </a:cubicBezTo>
                <a:lnTo>
                  <a:pt x="8727931" y="9282410"/>
                </a:lnTo>
                <a:cubicBezTo>
                  <a:pt x="8727931" y="9421186"/>
                  <a:pt x="8615429" y="9533687"/>
                  <a:pt x="8476653" y="9533687"/>
                </a:cubicBezTo>
                <a:lnTo>
                  <a:pt x="0" y="9533687"/>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3087045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10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1800" fill="hold"/>
                                        <p:tgtEl>
                                          <p:spTgt spid="7"/>
                                        </p:tgtEl>
                                        <p:attrNameLst>
                                          <p:attrName>ppt_x</p:attrName>
                                        </p:attrNameLst>
                                      </p:cBhvr>
                                      <p:tavLst>
                                        <p:tav tm="0">
                                          <p:val>
                                            <p:strVal val="#ppt_x"/>
                                          </p:val>
                                        </p:tav>
                                        <p:tav tm="100000">
                                          <p:val>
                                            <p:strVal val="#ppt_x"/>
                                          </p:val>
                                        </p:tav>
                                      </p:tavLst>
                                    </p:anim>
                                    <p:anim calcmode="lin" valueType="num">
                                      <p:cBhvr additive="base">
                                        <p:cTn id="8" dur="18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36_Custom Layout">
    <p:spTree>
      <p:nvGrpSpPr>
        <p:cNvPr id="1" name=""/>
        <p:cNvGrpSpPr/>
        <p:nvPr/>
      </p:nvGrpSpPr>
      <p:grpSpPr>
        <a:xfrm>
          <a:off x="0" y="0"/>
          <a:ext cx="0" cy="0"/>
          <a:chOff x="0" y="0"/>
          <a:chExt cx="0" cy="0"/>
        </a:xfrm>
      </p:grpSpPr>
      <p:sp>
        <p:nvSpPr>
          <p:cNvPr id="6" name="Rectangle: Top Corners Rounded 5">
            <a:extLst>
              <a:ext uri="{FF2B5EF4-FFF2-40B4-BE49-F238E27FC236}">
                <a16:creationId xmlns:a16="http://schemas.microsoft.com/office/drawing/2014/main" id="{5CF2E2FA-6181-4E67-8649-8A7BCC8E8224}"/>
              </a:ext>
            </a:extLst>
          </p:cNvPr>
          <p:cNvSpPr/>
          <p:nvPr/>
        </p:nvSpPr>
        <p:spPr>
          <a:xfrm>
            <a:off x="1563688" y="0"/>
            <a:ext cx="21259800" cy="13716000"/>
          </a:xfrm>
          <a:prstGeom prst="round2SameRect">
            <a:avLst>
              <a:gd name="adj1" fmla="val 0"/>
              <a:gd name="adj2" fmla="val 0"/>
            </a:avLst>
          </a:prstGeom>
          <a:solidFill>
            <a:schemeClr val="bg1"/>
          </a:solidFill>
          <a:ln>
            <a:noFill/>
          </a:ln>
          <a:effectLst>
            <a:outerShdw blurRad="1066800" dist="304800" dir="2700000" algn="tl" rotWithShape="0">
              <a:schemeClr val="accent2">
                <a:lumMod val="50000"/>
                <a:alpha val="6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p>
        </p:txBody>
      </p:sp>
      <p:sp>
        <p:nvSpPr>
          <p:cNvPr id="14" name="Picture Placeholder 13">
            <a:extLst>
              <a:ext uri="{FF2B5EF4-FFF2-40B4-BE49-F238E27FC236}">
                <a16:creationId xmlns:a16="http://schemas.microsoft.com/office/drawing/2014/main" id="{903FC9EE-4B68-4F52-9EE6-F0F1AA1A4CFF}"/>
              </a:ext>
            </a:extLst>
          </p:cNvPr>
          <p:cNvSpPr>
            <a:spLocks noGrp="1"/>
          </p:cNvSpPr>
          <p:nvPr>
            <p:ph type="pic" sz="quarter" idx="13"/>
          </p:nvPr>
        </p:nvSpPr>
        <p:spPr>
          <a:xfrm>
            <a:off x="5404386" y="3578924"/>
            <a:ext cx="3926403" cy="5664669"/>
          </a:xfrm>
          <a:custGeom>
            <a:avLst/>
            <a:gdLst>
              <a:gd name="connsiteX0" fmla="*/ 102872 w 3926403"/>
              <a:gd name="connsiteY0" fmla="*/ 0 h 5664669"/>
              <a:gd name="connsiteX1" fmla="*/ 3823531 w 3926403"/>
              <a:gd name="connsiteY1" fmla="*/ 0 h 5664669"/>
              <a:gd name="connsiteX2" fmla="*/ 3926403 w 3926403"/>
              <a:gd name="connsiteY2" fmla="*/ 102872 h 5664669"/>
              <a:gd name="connsiteX3" fmla="*/ 3926403 w 3926403"/>
              <a:gd name="connsiteY3" fmla="*/ 5561797 h 5664669"/>
              <a:gd name="connsiteX4" fmla="*/ 3823531 w 3926403"/>
              <a:gd name="connsiteY4" fmla="*/ 5664669 h 5664669"/>
              <a:gd name="connsiteX5" fmla="*/ 102872 w 3926403"/>
              <a:gd name="connsiteY5" fmla="*/ 5664669 h 5664669"/>
              <a:gd name="connsiteX6" fmla="*/ 0 w 3926403"/>
              <a:gd name="connsiteY6" fmla="*/ 5561797 h 5664669"/>
              <a:gd name="connsiteX7" fmla="*/ 0 w 3926403"/>
              <a:gd name="connsiteY7" fmla="*/ 102872 h 5664669"/>
              <a:gd name="connsiteX8" fmla="*/ 102872 w 3926403"/>
              <a:gd name="connsiteY8" fmla="*/ 0 h 56646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26403" h="5664669">
                <a:moveTo>
                  <a:pt x="102872" y="0"/>
                </a:moveTo>
                <a:lnTo>
                  <a:pt x="3823531" y="0"/>
                </a:lnTo>
                <a:cubicBezTo>
                  <a:pt x="3880346" y="0"/>
                  <a:pt x="3926403" y="46057"/>
                  <a:pt x="3926403" y="102872"/>
                </a:cubicBezTo>
                <a:lnTo>
                  <a:pt x="3926403" y="5561797"/>
                </a:lnTo>
                <a:cubicBezTo>
                  <a:pt x="3926403" y="5618612"/>
                  <a:pt x="3880346" y="5664669"/>
                  <a:pt x="3823531" y="5664669"/>
                </a:cubicBezTo>
                <a:lnTo>
                  <a:pt x="102872" y="5664669"/>
                </a:lnTo>
                <a:cubicBezTo>
                  <a:pt x="46057" y="5664669"/>
                  <a:pt x="0" y="5618612"/>
                  <a:pt x="0" y="5561797"/>
                </a:cubicBezTo>
                <a:lnTo>
                  <a:pt x="0" y="102872"/>
                </a:lnTo>
                <a:cubicBezTo>
                  <a:pt x="0" y="46057"/>
                  <a:pt x="46057" y="0"/>
                  <a:pt x="102872"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15" name="Picture Placeholder 14">
            <a:extLst>
              <a:ext uri="{FF2B5EF4-FFF2-40B4-BE49-F238E27FC236}">
                <a16:creationId xmlns:a16="http://schemas.microsoft.com/office/drawing/2014/main" id="{8A49D040-7743-4D16-B377-5B78AF4A7E75}"/>
              </a:ext>
            </a:extLst>
          </p:cNvPr>
          <p:cNvSpPr>
            <a:spLocks noGrp="1"/>
          </p:cNvSpPr>
          <p:nvPr>
            <p:ph type="pic" sz="quarter" idx="14"/>
          </p:nvPr>
        </p:nvSpPr>
        <p:spPr>
          <a:xfrm>
            <a:off x="9773186" y="600014"/>
            <a:ext cx="3926403" cy="4853729"/>
          </a:xfrm>
          <a:custGeom>
            <a:avLst/>
            <a:gdLst>
              <a:gd name="connsiteX0" fmla="*/ 102872 w 3926403"/>
              <a:gd name="connsiteY0" fmla="*/ 0 h 4853729"/>
              <a:gd name="connsiteX1" fmla="*/ 3823531 w 3926403"/>
              <a:gd name="connsiteY1" fmla="*/ 0 h 4853729"/>
              <a:gd name="connsiteX2" fmla="*/ 3926403 w 3926403"/>
              <a:gd name="connsiteY2" fmla="*/ 102872 h 4853729"/>
              <a:gd name="connsiteX3" fmla="*/ 3926403 w 3926403"/>
              <a:gd name="connsiteY3" fmla="*/ 4750857 h 4853729"/>
              <a:gd name="connsiteX4" fmla="*/ 3823531 w 3926403"/>
              <a:gd name="connsiteY4" fmla="*/ 4853729 h 4853729"/>
              <a:gd name="connsiteX5" fmla="*/ 102872 w 3926403"/>
              <a:gd name="connsiteY5" fmla="*/ 4853729 h 4853729"/>
              <a:gd name="connsiteX6" fmla="*/ 0 w 3926403"/>
              <a:gd name="connsiteY6" fmla="*/ 4750857 h 4853729"/>
              <a:gd name="connsiteX7" fmla="*/ 0 w 3926403"/>
              <a:gd name="connsiteY7" fmla="*/ 102872 h 4853729"/>
              <a:gd name="connsiteX8" fmla="*/ 102872 w 3926403"/>
              <a:gd name="connsiteY8" fmla="*/ 0 h 4853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26403" h="4853729">
                <a:moveTo>
                  <a:pt x="102872" y="0"/>
                </a:moveTo>
                <a:lnTo>
                  <a:pt x="3823531" y="0"/>
                </a:lnTo>
                <a:cubicBezTo>
                  <a:pt x="3880346" y="0"/>
                  <a:pt x="3926403" y="46057"/>
                  <a:pt x="3926403" y="102872"/>
                </a:cubicBezTo>
                <a:lnTo>
                  <a:pt x="3926403" y="4750857"/>
                </a:lnTo>
                <a:cubicBezTo>
                  <a:pt x="3926403" y="4807672"/>
                  <a:pt x="3880346" y="4853729"/>
                  <a:pt x="3823531" y="4853729"/>
                </a:cubicBezTo>
                <a:lnTo>
                  <a:pt x="102872" y="4853729"/>
                </a:lnTo>
                <a:cubicBezTo>
                  <a:pt x="46057" y="4853729"/>
                  <a:pt x="0" y="4807672"/>
                  <a:pt x="0" y="4750857"/>
                </a:cubicBezTo>
                <a:lnTo>
                  <a:pt x="0" y="102872"/>
                </a:lnTo>
                <a:cubicBezTo>
                  <a:pt x="0" y="46057"/>
                  <a:pt x="46057" y="0"/>
                  <a:pt x="102872"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17" name="Picture Placeholder 16">
            <a:extLst>
              <a:ext uri="{FF2B5EF4-FFF2-40B4-BE49-F238E27FC236}">
                <a16:creationId xmlns:a16="http://schemas.microsoft.com/office/drawing/2014/main" id="{C9DC3289-DAAE-42C2-B177-1F3B4B3B04CE}"/>
              </a:ext>
            </a:extLst>
          </p:cNvPr>
          <p:cNvSpPr>
            <a:spLocks noGrp="1"/>
          </p:cNvSpPr>
          <p:nvPr>
            <p:ph type="pic" sz="quarter" idx="15"/>
          </p:nvPr>
        </p:nvSpPr>
        <p:spPr>
          <a:xfrm>
            <a:off x="14141987" y="2624628"/>
            <a:ext cx="3926403" cy="3886092"/>
          </a:xfrm>
          <a:custGeom>
            <a:avLst/>
            <a:gdLst>
              <a:gd name="connsiteX0" fmla="*/ 101816 w 3926403"/>
              <a:gd name="connsiteY0" fmla="*/ 0 h 3886092"/>
              <a:gd name="connsiteX1" fmla="*/ 3824587 w 3926403"/>
              <a:gd name="connsiteY1" fmla="*/ 0 h 3886092"/>
              <a:gd name="connsiteX2" fmla="*/ 3926403 w 3926403"/>
              <a:gd name="connsiteY2" fmla="*/ 101816 h 3886092"/>
              <a:gd name="connsiteX3" fmla="*/ 3926403 w 3926403"/>
              <a:gd name="connsiteY3" fmla="*/ 3784276 h 3886092"/>
              <a:gd name="connsiteX4" fmla="*/ 3824587 w 3926403"/>
              <a:gd name="connsiteY4" fmla="*/ 3886092 h 3886092"/>
              <a:gd name="connsiteX5" fmla="*/ 101816 w 3926403"/>
              <a:gd name="connsiteY5" fmla="*/ 3886092 h 3886092"/>
              <a:gd name="connsiteX6" fmla="*/ 0 w 3926403"/>
              <a:gd name="connsiteY6" fmla="*/ 3784276 h 3886092"/>
              <a:gd name="connsiteX7" fmla="*/ 0 w 3926403"/>
              <a:gd name="connsiteY7" fmla="*/ 101816 h 3886092"/>
              <a:gd name="connsiteX8" fmla="*/ 101816 w 3926403"/>
              <a:gd name="connsiteY8" fmla="*/ 0 h 3886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26403" h="3886092">
                <a:moveTo>
                  <a:pt x="101816" y="0"/>
                </a:moveTo>
                <a:lnTo>
                  <a:pt x="3824587" y="0"/>
                </a:lnTo>
                <a:cubicBezTo>
                  <a:pt x="3880817" y="0"/>
                  <a:pt x="3926403" y="45585"/>
                  <a:pt x="3926403" y="101816"/>
                </a:cubicBezTo>
                <a:lnTo>
                  <a:pt x="3926403" y="3784276"/>
                </a:lnTo>
                <a:cubicBezTo>
                  <a:pt x="3926403" y="3840507"/>
                  <a:pt x="3880817" y="3886092"/>
                  <a:pt x="3824587" y="3886092"/>
                </a:cubicBezTo>
                <a:lnTo>
                  <a:pt x="101816" y="3886092"/>
                </a:lnTo>
                <a:cubicBezTo>
                  <a:pt x="45585" y="3886092"/>
                  <a:pt x="0" y="3840507"/>
                  <a:pt x="0" y="3784276"/>
                </a:cubicBezTo>
                <a:lnTo>
                  <a:pt x="0" y="101816"/>
                </a:lnTo>
                <a:cubicBezTo>
                  <a:pt x="0" y="45585"/>
                  <a:pt x="45585" y="0"/>
                  <a:pt x="101816"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18" name="Picture Placeholder 17">
            <a:extLst>
              <a:ext uri="{FF2B5EF4-FFF2-40B4-BE49-F238E27FC236}">
                <a16:creationId xmlns:a16="http://schemas.microsoft.com/office/drawing/2014/main" id="{A824DCF8-6488-4312-B93E-BDAE05E1B6CC}"/>
              </a:ext>
            </a:extLst>
          </p:cNvPr>
          <p:cNvSpPr>
            <a:spLocks noGrp="1"/>
          </p:cNvSpPr>
          <p:nvPr>
            <p:ph type="pic" sz="quarter" idx="16"/>
          </p:nvPr>
        </p:nvSpPr>
        <p:spPr>
          <a:xfrm>
            <a:off x="14141987" y="8385769"/>
            <a:ext cx="3926403" cy="2724492"/>
          </a:xfrm>
          <a:custGeom>
            <a:avLst/>
            <a:gdLst>
              <a:gd name="connsiteX0" fmla="*/ 71382 w 3926403"/>
              <a:gd name="connsiteY0" fmla="*/ 0 h 2724492"/>
              <a:gd name="connsiteX1" fmla="*/ 3855021 w 3926403"/>
              <a:gd name="connsiteY1" fmla="*/ 0 h 2724492"/>
              <a:gd name="connsiteX2" fmla="*/ 3926403 w 3926403"/>
              <a:gd name="connsiteY2" fmla="*/ 71382 h 2724492"/>
              <a:gd name="connsiteX3" fmla="*/ 3926403 w 3926403"/>
              <a:gd name="connsiteY3" fmla="*/ 2653110 h 2724492"/>
              <a:gd name="connsiteX4" fmla="*/ 3855021 w 3926403"/>
              <a:gd name="connsiteY4" fmla="*/ 2724492 h 2724492"/>
              <a:gd name="connsiteX5" fmla="*/ 71382 w 3926403"/>
              <a:gd name="connsiteY5" fmla="*/ 2724492 h 2724492"/>
              <a:gd name="connsiteX6" fmla="*/ 0 w 3926403"/>
              <a:gd name="connsiteY6" fmla="*/ 2653110 h 2724492"/>
              <a:gd name="connsiteX7" fmla="*/ 0 w 3926403"/>
              <a:gd name="connsiteY7" fmla="*/ 71382 h 2724492"/>
              <a:gd name="connsiteX8" fmla="*/ 71382 w 3926403"/>
              <a:gd name="connsiteY8" fmla="*/ 0 h 272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26403" h="2724492">
                <a:moveTo>
                  <a:pt x="71382" y="0"/>
                </a:moveTo>
                <a:lnTo>
                  <a:pt x="3855021" y="0"/>
                </a:lnTo>
                <a:cubicBezTo>
                  <a:pt x="3894445" y="0"/>
                  <a:pt x="3926403" y="31959"/>
                  <a:pt x="3926403" y="71382"/>
                </a:cubicBezTo>
                <a:lnTo>
                  <a:pt x="3926403" y="2653110"/>
                </a:lnTo>
                <a:cubicBezTo>
                  <a:pt x="3926403" y="2692533"/>
                  <a:pt x="3894445" y="2724492"/>
                  <a:pt x="3855021" y="2724492"/>
                </a:cubicBezTo>
                <a:lnTo>
                  <a:pt x="71382" y="2724492"/>
                </a:lnTo>
                <a:cubicBezTo>
                  <a:pt x="31959" y="2724492"/>
                  <a:pt x="0" y="2692533"/>
                  <a:pt x="0" y="2653110"/>
                </a:cubicBezTo>
                <a:lnTo>
                  <a:pt x="0" y="71382"/>
                </a:lnTo>
                <a:cubicBezTo>
                  <a:pt x="0" y="31959"/>
                  <a:pt x="31959" y="0"/>
                  <a:pt x="71382"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16" name="Picture Placeholder 15">
            <a:extLst>
              <a:ext uri="{FF2B5EF4-FFF2-40B4-BE49-F238E27FC236}">
                <a16:creationId xmlns:a16="http://schemas.microsoft.com/office/drawing/2014/main" id="{440DCED3-97B9-4FB2-980E-F7701E113525}"/>
              </a:ext>
            </a:extLst>
          </p:cNvPr>
          <p:cNvSpPr>
            <a:spLocks noGrp="1"/>
          </p:cNvSpPr>
          <p:nvPr>
            <p:ph type="pic" sz="quarter" idx="17"/>
          </p:nvPr>
        </p:nvSpPr>
        <p:spPr>
          <a:xfrm>
            <a:off x="9773186" y="7141507"/>
            <a:ext cx="3926403" cy="3271587"/>
          </a:xfrm>
          <a:custGeom>
            <a:avLst/>
            <a:gdLst>
              <a:gd name="connsiteX0" fmla="*/ 85716 w 3926403"/>
              <a:gd name="connsiteY0" fmla="*/ 0 h 3271587"/>
              <a:gd name="connsiteX1" fmla="*/ 3840687 w 3926403"/>
              <a:gd name="connsiteY1" fmla="*/ 0 h 3271587"/>
              <a:gd name="connsiteX2" fmla="*/ 3926403 w 3926403"/>
              <a:gd name="connsiteY2" fmla="*/ 85716 h 3271587"/>
              <a:gd name="connsiteX3" fmla="*/ 3926403 w 3926403"/>
              <a:gd name="connsiteY3" fmla="*/ 3185871 h 3271587"/>
              <a:gd name="connsiteX4" fmla="*/ 3840687 w 3926403"/>
              <a:gd name="connsiteY4" fmla="*/ 3271587 h 3271587"/>
              <a:gd name="connsiteX5" fmla="*/ 85716 w 3926403"/>
              <a:gd name="connsiteY5" fmla="*/ 3271587 h 3271587"/>
              <a:gd name="connsiteX6" fmla="*/ 0 w 3926403"/>
              <a:gd name="connsiteY6" fmla="*/ 3185871 h 3271587"/>
              <a:gd name="connsiteX7" fmla="*/ 0 w 3926403"/>
              <a:gd name="connsiteY7" fmla="*/ 85716 h 3271587"/>
              <a:gd name="connsiteX8" fmla="*/ 85716 w 3926403"/>
              <a:gd name="connsiteY8" fmla="*/ 0 h 3271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26403" h="3271587">
                <a:moveTo>
                  <a:pt x="85716" y="0"/>
                </a:moveTo>
                <a:lnTo>
                  <a:pt x="3840687" y="0"/>
                </a:lnTo>
                <a:cubicBezTo>
                  <a:pt x="3888027" y="0"/>
                  <a:pt x="3926403" y="38376"/>
                  <a:pt x="3926403" y="85716"/>
                </a:cubicBezTo>
                <a:lnTo>
                  <a:pt x="3926403" y="3185871"/>
                </a:lnTo>
                <a:cubicBezTo>
                  <a:pt x="3926403" y="3233211"/>
                  <a:pt x="3888027" y="3271587"/>
                  <a:pt x="3840687" y="3271587"/>
                </a:cubicBezTo>
                <a:lnTo>
                  <a:pt x="85716" y="3271587"/>
                </a:lnTo>
                <a:cubicBezTo>
                  <a:pt x="38376" y="3271587"/>
                  <a:pt x="0" y="3233211"/>
                  <a:pt x="0" y="3185871"/>
                </a:cubicBezTo>
                <a:lnTo>
                  <a:pt x="0" y="85716"/>
                </a:lnTo>
                <a:cubicBezTo>
                  <a:pt x="0" y="38376"/>
                  <a:pt x="38376" y="0"/>
                  <a:pt x="85716"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2670224701"/>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14:presetBounceEnd="72000">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14:bounceEnd="72000">
                                          <p:cBhvr additive="base">
                                            <p:cTn id="7" dur="2500" fill="hold"/>
                                            <p:tgtEl>
                                              <p:spTgt spid="14"/>
                                            </p:tgtEl>
                                            <p:attrNameLst>
                                              <p:attrName>ppt_x</p:attrName>
                                            </p:attrNameLst>
                                          </p:cBhvr>
                                          <p:tavLst>
                                            <p:tav tm="0">
                                              <p:val>
                                                <p:strVal val="#ppt_x"/>
                                              </p:val>
                                            </p:tav>
                                            <p:tav tm="100000">
                                              <p:val>
                                                <p:strVal val="#ppt_x"/>
                                              </p:val>
                                            </p:tav>
                                          </p:tavLst>
                                        </p:anim>
                                        <p:anim calcmode="lin" valueType="num" p14:bounceEnd="72000">
                                          <p:cBhvr additive="base">
                                            <p:cTn id="8" dur="2500" fill="hold"/>
                                            <p:tgtEl>
                                              <p:spTgt spid="1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14:presetBounceEnd="72000">
                                      <p:stCondLst>
                                        <p:cond delay="100"/>
                                      </p:stCondLst>
                                      <p:childTnLst>
                                        <p:set>
                                          <p:cBhvr>
                                            <p:cTn id="10" dur="1" fill="hold">
                                              <p:stCondLst>
                                                <p:cond delay="0"/>
                                              </p:stCondLst>
                                            </p:cTn>
                                            <p:tgtEl>
                                              <p:spTgt spid="15"/>
                                            </p:tgtEl>
                                            <p:attrNameLst>
                                              <p:attrName>style.visibility</p:attrName>
                                            </p:attrNameLst>
                                          </p:cBhvr>
                                          <p:to>
                                            <p:strVal val="visible"/>
                                          </p:to>
                                        </p:set>
                                        <p:anim calcmode="lin" valueType="num" p14:bounceEnd="72000">
                                          <p:cBhvr additive="base">
                                            <p:cTn id="11" dur="2500" fill="hold"/>
                                            <p:tgtEl>
                                              <p:spTgt spid="15"/>
                                            </p:tgtEl>
                                            <p:attrNameLst>
                                              <p:attrName>ppt_x</p:attrName>
                                            </p:attrNameLst>
                                          </p:cBhvr>
                                          <p:tavLst>
                                            <p:tav tm="0">
                                              <p:val>
                                                <p:strVal val="#ppt_x"/>
                                              </p:val>
                                            </p:tav>
                                            <p:tav tm="100000">
                                              <p:val>
                                                <p:strVal val="#ppt_x"/>
                                              </p:val>
                                            </p:tav>
                                          </p:tavLst>
                                        </p:anim>
                                        <p:anim calcmode="lin" valueType="num" p14:bounceEnd="72000">
                                          <p:cBhvr additive="base">
                                            <p:cTn id="12" dur="2500" fill="hold"/>
                                            <p:tgtEl>
                                              <p:spTgt spid="15"/>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14:presetBounceEnd="72000">
                                      <p:stCondLst>
                                        <p:cond delay="200"/>
                                      </p:stCondLst>
                                      <p:childTnLst>
                                        <p:set>
                                          <p:cBhvr>
                                            <p:cTn id="14" dur="1" fill="hold">
                                              <p:stCondLst>
                                                <p:cond delay="0"/>
                                              </p:stCondLst>
                                            </p:cTn>
                                            <p:tgtEl>
                                              <p:spTgt spid="17"/>
                                            </p:tgtEl>
                                            <p:attrNameLst>
                                              <p:attrName>style.visibility</p:attrName>
                                            </p:attrNameLst>
                                          </p:cBhvr>
                                          <p:to>
                                            <p:strVal val="visible"/>
                                          </p:to>
                                        </p:set>
                                        <p:anim calcmode="lin" valueType="num" p14:bounceEnd="72000">
                                          <p:cBhvr additive="base">
                                            <p:cTn id="15" dur="2500" fill="hold"/>
                                            <p:tgtEl>
                                              <p:spTgt spid="17"/>
                                            </p:tgtEl>
                                            <p:attrNameLst>
                                              <p:attrName>ppt_x</p:attrName>
                                            </p:attrNameLst>
                                          </p:cBhvr>
                                          <p:tavLst>
                                            <p:tav tm="0">
                                              <p:val>
                                                <p:strVal val="#ppt_x"/>
                                              </p:val>
                                            </p:tav>
                                            <p:tav tm="100000">
                                              <p:val>
                                                <p:strVal val="#ppt_x"/>
                                              </p:val>
                                            </p:tav>
                                          </p:tavLst>
                                        </p:anim>
                                        <p:anim calcmode="lin" valueType="num" p14:bounceEnd="72000">
                                          <p:cBhvr additive="base">
                                            <p:cTn id="16" dur="2500" fill="hold"/>
                                            <p:tgtEl>
                                              <p:spTgt spid="17"/>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14:presetBounceEnd="72000">
                                      <p:stCondLst>
                                        <p:cond delay="300"/>
                                      </p:stCondLst>
                                      <p:childTnLst>
                                        <p:set>
                                          <p:cBhvr>
                                            <p:cTn id="18" dur="1" fill="hold">
                                              <p:stCondLst>
                                                <p:cond delay="0"/>
                                              </p:stCondLst>
                                            </p:cTn>
                                            <p:tgtEl>
                                              <p:spTgt spid="16"/>
                                            </p:tgtEl>
                                            <p:attrNameLst>
                                              <p:attrName>style.visibility</p:attrName>
                                            </p:attrNameLst>
                                          </p:cBhvr>
                                          <p:to>
                                            <p:strVal val="visible"/>
                                          </p:to>
                                        </p:set>
                                        <p:anim calcmode="lin" valueType="num" p14:bounceEnd="72000">
                                          <p:cBhvr additive="base">
                                            <p:cTn id="19" dur="2500" fill="hold"/>
                                            <p:tgtEl>
                                              <p:spTgt spid="16"/>
                                            </p:tgtEl>
                                            <p:attrNameLst>
                                              <p:attrName>ppt_x</p:attrName>
                                            </p:attrNameLst>
                                          </p:cBhvr>
                                          <p:tavLst>
                                            <p:tav tm="0">
                                              <p:val>
                                                <p:strVal val="#ppt_x"/>
                                              </p:val>
                                            </p:tav>
                                            <p:tav tm="100000">
                                              <p:val>
                                                <p:strVal val="#ppt_x"/>
                                              </p:val>
                                            </p:tav>
                                          </p:tavLst>
                                        </p:anim>
                                        <p:anim calcmode="lin" valueType="num" p14:bounceEnd="72000">
                                          <p:cBhvr additive="base">
                                            <p:cTn id="20" dur="2500" fill="hold"/>
                                            <p:tgtEl>
                                              <p:spTgt spid="16"/>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14:presetBounceEnd="72000">
                                      <p:stCondLst>
                                        <p:cond delay="400"/>
                                      </p:stCondLst>
                                      <p:childTnLst>
                                        <p:set>
                                          <p:cBhvr>
                                            <p:cTn id="22" dur="1" fill="hold">
                                              <p:stCondLst>
                                                <p:cond delay="0"/>
                                              </p:stCondLst>
                                            </p:cTn>
                                            <p:tgtEl>
                                              <p:spTgt spid="18"/>
                                            </p:tgtEl>
                                            <p:attrNameLst>
                                              <p:attrName>style.visibility</p:attrName>
                                            </p:attrNameLst>
                                          </p:cBhvr>
                                          <p:to>
                                            <p:strVal val="visible"/>
                                          </p:to>
                                        </p:set>
                                        <p:anim calcmode="lin" valueType="num" p14:bounceEnd="72000">
                                          <p:cBhvr additive="base">
                                            <p:cTn id="23" dur="2500" fill="hold"/>
                                            <p:tgtEl>
                                              <p:spTgt spid="18"/>
                                            </p:tgtEl>
                                            <p:attrNameLst>
                                              <p:attrName>ppt_x</p:attrName>
                                            </p:attrNameLst>
                                          </p:cBhvr>
                                          <p:tavLst>
                                            <p:tav tm="0">
                                              <p:val>
                                                <p:strVal val="#ppt_x"/>
                                              </p:val>
                                            </p:tav>
                                            <p:tav tm="100000">
                                              <p:val>
                                                <p:strVal val="#ppt_x"/>
                                              </p:val>
                                            </p:tav>
                                          </p:tavLst>
                                        </p:anim>
                                        <p:anim calcmode="lin" valueType="num" p14:bounceEnd="72000">
                                          <p:cBhvr additive="base">
                                            <p:cTn id="24" dur="2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7" grpId="0" animBg="1"/>
          <p:bldP spid="18" grpId="0" animBg="1"/>
          <p:bldP spid="16"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0" fill="hold"/>
                                            <p:tgtEl>
                                              <p:spTgt spid="14"/>
                                            </p:tgtEl>
                                            <p:attrNameLst>
                                              <p:attrName>ppt_x</p:attrName>
                                            </p:attrNameLst>
                                          </p:cBhvr>
                                          <p:tavLst>
                                            <p:tav tm="0">
                                              <p:val>
                                                <p:strVal val="#ppt_x"/>
                                              </p:val>
                                            </p:tav>
                                            <p:tav tm="100000">
                                              <p:val>
                                                <p:strVal val="#ppt_x"/>
                                              </p:val>
                                            </p:tav>
                                          </p:tavLst>
                                        </p:anim>
                                        <p:anim calcmode="lin" valueType="num">
                                          <p:cBhvr additive="base">
                                            <p:cTn id="8" dur="2500" fill="hold"/>
                                            <p:tgtEl>
                                              <p:spTgt spid="1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10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2500" fill="hold"/>
                                            <p:tgtEl>
                                              <p:spTgt spid="15"/>
                                            </p:tgtEl>
                                            <p:attrNameLst>
                                              <p:attrName>ppt_x</p:attrName>
                                            </p:attrNameLst>
                                          </p:cBhvr>
                                          <p:tavLst>
                                            <p:tav tm="0">
                                              <p:val>
                                                <p:strVal val="#ppt_x"/>
                                              </p:val>
                                            </p:tav>
                                            <p:tav tm="100000">
                                              <p:val>
                                                <p:strVal val="#ppt_x"/>
                                              </p:val>
                                            </p:tav>
                                          </p:tavLst>
                                        </p:anim>
                                        <p:anim calcmode="lin" valueType="num">
                                          <p:cBhvr additive="base">
                                            <p:cTn id="12" dur="2500" fill="hold"/>
                                            <p:tgtEl>
                                              <p:spTgt spid="15"/>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200"/>
                                      </p:stCondLst>
                                      <p:childTnLst>
                                        <p:set>
                                          <p:cBhvr>
                                            <p:cTn id="14" dur="1" fill="hold">
                                              <p:stCondLst>
                                                <p:cond delay="0"/>
                                              </p:stCondLst>
                                            </p:cTn>
                                            <p:tgtEl>
                                              <p:spTgt spid="17"/>
                                            </p:tgtEl>
                                            <p:attrNameLst>
                                              <p:attrName>style.visibility</p:attrName>
                                            </p:attrNameLst>
                                          </p:cBhvr>
                                          <p:to>
                                            <p:strVal val="visible"/>
                                          </p:to>
                                        </p:set>
                                        <p:anim calcmode="lin" valueType="num">
                                          <p:cBhvr additive="base">
                                            <p:cTn id="15" dur="2500" fill="hold"/>
                                            <p:tgtEl>
                                              <p:spTgt spid="17"/>
                                            </p:tgtEl>
                                            <p:attrNameLst>
                                              <p:attrName>ppt_x</p:attrName>
                                            </p:attrNameLst>
                                          </p:cBhvr>
                                          <p:tavLst>
                                            <p:tav tm="0">
                                              <p:val>
                                                <p:strVal val="#ppt_x"/>
                                              </p:val>
                                            </p:tav>
                                            <p:tav tm="100000">
                                              <p:val>
                                                <p:strVal val="#ppt_x"/>
                                              </p:val>
                                            </p:tav>
                                          </p:tavLst>
                                        </p:anim>
                                        <p:anim calcmode="lin" valueType="num">
                                          <p:cBhvr additive="base">
                                            <p:cTn id="16" dur="2500" fill="hold"/>
                                            <p:tgtEl>
                                              <p:spTgt spid="17"/>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300"/>
                                      </p:stCondLst>
                                      <p:childTnLst>
                                        <p:set>
                                          <p:cBhvr>
                                            <p:cTn id="18" dur="1" fill="hold">
                                              <p:stCondLst>
                                                <p:cond delay="0"/>
                                              </p:stCondLst>
                                            </p:cTn>
                                            <p:tgtEl>
                                              <p:spTgt spid="16"/>
                                            </p:tgtEl>
                                            <p:attrNameLst>
                                              <p:attrName>style.visibility</p:attrName>
                                            </p:attrNameLst>
                                          </p:cBhvr>
                                          <p:to>
                                            <p:strVal val="visible"/>
                                          </p:to>
                                        </p:set>
                                        <p:anim calcmode="lin" valueType="num">
                                          <p:cBhvr additive="base">
                                            <p:cTn id="19" dur="2500" fill="hold"/>
                                            <p:tgtEl>
                                              <p:spTgt spid="16"/>
                                            </p:tgtEl>
                                            <p:attrNameLst>
                                              <p:attrName>ppt_x</p:attrName>
                                            </p:attrNameLst>
                                          </p:cBhvr>
                                          <p:tavLst>
                                            <p:tav tm="0">
                                              <p:val>
                                                <p:strVal val="#ppt_x"/>
                                              </p:val>
                                            </p:tav>
                                            <p:tav tm="100000">
                                              <p:val>
                                                <p:strVal val="#ppt_x"/>
                                              </p:val>
                                            </p:tav>
                                          </p:tavLst>
                                        </p:anim>
                                        <p:anim calcmode="lin" valueType="num">
                                          <p:cBhvr additive="base">
                                            <p:cTn id="20" dur="2500" fill="hold"/>
                                            <p:tgtEl>
                                              <p:spTgt spid="16"/>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400"/>
                                      </p:stCondLst>
                                      <p:childTnLst>
                                        <p:set>
                                          <p:cBhvr>
                                            <p:cTn id="22" dur="1" fill="hold">
                                              <p:stCondLst>
                                                <p:cond delay="0"/>
                                              </p:stCondLst>
                                            </p:cTn>
                                            <p:tgtEl>
                                              <p:spTgt spid="18"/>
                                            </p:tgtEl>
                                            <p:attrNameLst>
                                              <p:attrName>style.visibility</p:attrName>
                                            </p:attrNameLst>
                                          </p:cBhvr>
                                          <p:to>
                                            <p:strVal val="visible"/>
                                          </p:to>
                                        </p:set>
                                        <p:anim calcmode="lin" valueType="num">
                                          <p:cBhvr additive="base">
                                            <p:cTn id="23" dur="2500" fill="hold"/>
                                            <p:tgtEl>
                                              <p:spTgt spid="18"/>
                                            </p:tgtEl>
                                            <p:attrNameLst>
                                              <p:attrName>ppt_x</p:attrName>
                                            </p:attrNameLst>
                                          </p:cBhvr>
                                          <p:tavLst>
                                            <p:tav tm="0">
                                              <p:val>
                                                <p:strVal val="#ppt_x"/>
                                              </p:val>
                                            </p:tav>
                                            <p:tav tm="100000">
                                              <p:val>
                                                <p:strVal val="#ppt_x"/>
                                              </p:val>
                                            </p:tav>
                                          </p:tavLst>
                                        </p:anim>
                                        <p:anim calcmode="lin" valueType="num">
                                          <p:cBhvr additive="base">
                                            <p:cTn id="24" dur="2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7" grpId="0" animBg="1"/>
          <p:bldP spid="18" grpId="0" animBg="1"/>
          <p:bldP spid="16" grpId="0" animBg="1"/>
        </p:bldLst>
      </p:timing>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35_Custom Layout">
    <p:spTree>
      <p:nvGrpSpPr>
        <p:cNvPr id="1" name=""/>
        <p:cNvGrpSpPr/>
        <p:nvPr/>
      </p:nvGrpSpPr>
      <p:grpSpPr>
        <a:xfrm>
          <a:off x="0" y="0"/>
          <a:ext cx="0" cy="0"/>
          <a:chOff x="0" y="0"/>
          <a:chExt cx="0" cy="0"/>
        </a:xfrm>
      </p:grpSpPr>
      <p:sp>
        <p:nvSpPr>
          <p:cNvPr id="6" name="Rectangle: Top Corners Rounded 5">
            <a:extLst>
              <a:ext uri="{FF2B5EF4-FFF2-40B4-BE49-F238E27FC236}">
                <a16:creationId xmlns:a16="http://schemas.microsoft.com/office/drawing/2014/main" id="{5CF2E2FA-6181-4E67-8649-8A7BCC8E8224}"/>
              </a:ext>
            </a:extLst>
          </p:cNvPr>
          <p:cNvSpPr/>
          <p:nvPr/>
        </p:nvSpPr>
        <p:spPr>
          <a:xfrm>
            <a:off x="1563688" y="0"/>
            <a:ext cx="21259800" cy="13716000"/>
          </a:xfrm>
          <a:prstGeom prst="round2SameRect">
            <a:avLst>
              <a:gd name="adj1" fmla="val 0"/>
              <a:gd name="adj2" fmla="val 0"/>
            </a:avLst>
          </a:prstGeom>
          <a:solidFill>
            <a:schemeClr val="bg1"/>
          </a:solidFill>
          <a:ln>
            <a:noFill/>
          </a:ln>
          <a:effectLst>
            <a:outerShdw blurRad="1066800" dist="304800" dir="2700000" algn="tl" rotWithShape="0">
              <a:schemeClr val="accent2">
                <a:lumMod val="50000"/>
                <a:alpha val="6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p>
        </p:txBody>
      </p:sp>
      <p:sp>
        <p:nvSpPr>
          <p:cNvPr id="19" name="Picture Placeholder 18">
            <a:extLst>
              <a:ext uri="{FF2B5EF4-FFF2-40B4-BE49-F238E27FC236}">
                <a16:creationId xmlns:a16="http://schemas.microsoft.com/office/drawing/2014/main" id="{3CDD3870-C715-4C53-9585-F741A2C71E78}"/>
              </a:ext>
            </a:extLst>
          </p:cNvPr>
          <p:cNvSpPr>
            <a:spLocks noGrp="1"/>
          </p:cNvSpPr>
          <p:nvPr>
            <p:ph type="pic" sz="quarter" idx="12"/>
          </p:nvPr>
        </p:nvSpPr>
        <p:spPr>
          <a:xfrm>
            <a:off x="16278647" y="481145"/>
            <a:ext cx="3938333" cy="4179264"/>
          </a:xfrm>
          <a:custGeom>
            <a:avLst/>
            <a:gdLst>
              <a:gd name="connsiteX0" fmla="*/ 0 w 3938333"/>
              <a:gd name="connsiteY0" fmla="*/ 0 h 4179264"/>
              <a:gd name="connsiteX1" fmla="*/ 3747441 w 3938333"/>
              <a:gd name="connsiteY1" fmla="*/ 0 h 4179264"/>
              <a:gd name="connsiteX2" fmla="*/ 3938333 w 3938333"/>
              <a:gd name="connsiteY2" fmla="*/ 190891 h 4179264"/>
              <a:gd name="connsiteX3" fmla="*/ 3938333 w 3938333"/>
              <a:gd name="connsiteY3" fmla="*/ 4179264 h 4179264"/>
              <a:gd name="connsiteX4" fmla="*/ 0 w 3938333"/>
              <a:gd name="connsiteY4" fmla="*/ 4179264 h 4179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8333" h="4179264">
                <a:moveTo>
                  <a:pt x="0" y="0"/>
                </a:moveTo>
                <a:lnTo>
                  <a:pt x="3747441" y="0"/>
                </a:lnTo>
                <a:cubicBezTo>
                  <a:pt x="3852869" y="0"/>
                  <a:pt x="3938333" y="85465"/>
                  <a:pt x="3938333" y="190891"/>
                </a:cubicBezTo>
                <a:lnTo>
                  <a:pt x="3938333" y="4179264"/>
                </a:lnTo>
                <a:lnTo>
                  <a:pt x="0" y="4179264"/>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20" name="Picture Placeholder 19">
            <a:extLst>
              <a:ext uri="{FF2B5EF4-FFF2-40B4-BE49-F238E27FC236}">
                <a16:creationId xmlns:a16="http://schemas.microsoft.com/office/drawing/2014/main" id="{64FBAD0B-42CC-4583-8C90-F737428277A3}"/>
              </a:ext>
            </a:extLst>
          </p:cNvPr>
          <p:cNvSpPr>
            <a:spLocks noGrp="1"/>
          </p:cNvSpPr>
          <p:nvPr>
            <p:ph type="pic" sz="quarter" idx="13"/>
          </p:nvPr>
        </p:nvSpPr>
        <p:spPr>
          <a:xfrm>
            <a:off x="12249815" y="481145"/>
            <a:ext cx="3926403" cy="4179264"/>
          </a:xfrm>
          <a:custGeom>
            <a:avLst/>
            <a:gdLst>
              <a:gd name="connsiteX0" fmla="*/ 0 w 3926403"/>
              <a:gd name="connsiteY0" fmla="*/ 0 h 4179264"/>
              <a:gd name="connsiteX1" fmla="*/ 3926403 w 3926403"/>
              <a:gd name="connsiteY1" fmla="*/ 0 h 4179264"/>
              <a:gd name="connsiteX2" fmla="*/ 3926403 w 3926403"/>
              <a:gd name="connsiteY2" fmla="*/ 4179264 h 4179264"/>
              <a:gd name="connsiteX3" fmla="*/ 0 w 3926403"/>
              <a:gd name="connsiteY3" fmla="*/ 4179264 h 4179264"/>
            </a:gdLst>
            <a:ahLst/>
            <a:cxnLst>
              <a:cxn ang="0">
                <a:pos x="connsiteX0" y="connsiteY0"/>
              </a:cxn>
              <a:cxn ang="0">
                <a:pos x="connsiteX1" y="connsiteY1"/>
              </a:cxn>
              <a:cxn ang="0">
                <a:pos x="connsiteX2" y="connsiteY2"/>
              </a:cxn>
              <a:cxn ang="0">
                <a:pos x="connsiteX3" y="connsiteY3"/>
              </a:cxn>
            </a:cxnLst>
            <a:rect l="l" t="t" r="r" b="b"/>
            <a:pathLst>
              <a:path w="3926403" h="4179264">
                <a:moveTo>
                  <a:pt x="0" y="0"/>
                </a:moveTo>
                <a:lnTo>
                  <a:pt x="3926403" y="0"/>
                </a:lnTo>
                <a:lnTo>
                  <a:pt x="3926403" y="4179264"/>
                </a:lnTo>
                <a:lnTo>
                  <a:pt x="0" y="4179264"/>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21" name="Picture Placeholder 20">
            <a:extLst>
              <a:ext uri="{FF2B5EF4-FFF2-40B4-BE49-F238E27FC236}">
                <a16:creationId xmlns:a16="http://schemas.microsoft.com/office/drawing/2014/main" id="{AB92AA44-3056-4640-AE83-0BC4C1BCB843}"/>
              </a:ext>
            </a:extLst>
          </p:cNvPr>
          <p:cNvSpPr>
            <a:spLocks noGrp="1"/>
          </p:cNvSpPr>
          <p:nvPr>
            <p:ph type="pic" sz="quarter" idx="14"/>
          </p:nvPr>
        </p:nvSpPr>
        <p:spPr>
          <a:xfrm>
            <a:off x="8216484" y="4768367"/>
            <a:ext cx="3926403" cy="4179264"/>
          </a:xfrm>
          <a:custGeom>
            <a:avLst/>
            <a:gdLst>
              <a:gd name="connsiteX0" fmla="*/ 0 w 3926403"/>
              <a:gd name="connsiteY0" fmla="*/ 0 h 4179264"/>
              <a:gd name="connsiteX1" fmla="*/ 3926403 w 3926403"/>
              <a:gd name="connsiteY1" fmla="*/ 0 h 4179264"/>
              <a:gd name="connsiteX2" fmla="*/ 3926403 w 3926403"/>
              <a:gd name="connsiteY2" fmla="*/ 4179264 h 4179264"/>
              <a:gd name="connsiteX3" fmla="*/ 0 w 3926403"/>
              <a:gd name="connsiteY3" fmla="*/ 4179264 h 4179264"/>
            </a:gdLst>
            <a:ahLst/>
            <a:cxnLst>
              <a:cxn ang="0">
                <a:pos x="connsiteX0" y="connsiteY0"/>
              </a:cxn>
              <a:cxn ang="0">
                <a:pos x="connsiteX1" y="connsiteY1"/>
              </a:cxn>
              <a:cxn ang="0">
                <a:pos x="connsiteX2" y="connsiteY2"/>
              </a:cxn>
              <a:cxn ang="0">
                <a:pos x="connsiteX3" y="connsiteY3"/>
              </a:cxn>
            </a:cxnLst>
            <a:rect l="l" t="t" r="r" b="b"/>
            <a:pathLst>
              <a:path w="3926403" h="4179264">
                <a:moveTo>
                  <a:pt x="0" y="0"/>
                </a:moveTo>
                <a:lnTo>
                  <a:pt x="3926403" y="0"/>
                </a:lnTo>
                <a:lnTo>
                  <a:pt x="3926403" y="4179264"/>
                </a:lnTo>
                <a:lnTo>
                  <a:pt x="0" y="4179264"/>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22" name="Picture Placeholder 21">
            <a:extLst>
              <a:ext uri="{FF2B5EF4-FFF2-40B4-BE49-F238E27FC236}">
                <a16:creationId xmlns:a16="http://schemas.microsoft.com/office/drawing/2014/main" id="{5A16F2E8-B18C-43CB-A260-74ED835B6FC8}"/>
              </a:ext>
            </a:extLst>
          </p:cNvPr>
          <p:cNvSpPr>
            <a:spLocks noGrp="1"/>
          </p:cNvSpPr>
          <p:nvPr>
            <p:ph type="pic" sz="quarter" idx="15"/>
          </p:nvPr>
        </p:nvSpPr>
        <p:spPr>
          <a:xfrm>
            <a:off x="4170195" y="4768367"/>
            <a:ext cx="3938333" cy="4179264"/>
          </a:xfrm>
          <a:custGeom>
            <a:avLst/>
            <a:gdLst>
              <a:gd name="connsiteX0" fmla="*/ 0 w 3938333"/>
              <a:gd name="connsiteY0" fmla="*/ 0 h 4179264"/>
              <a:gd name="connsiteX1" fmla="*/ 3938333 w 3938333"/>
              <a:gd name="connsiteY1" fmla="*/ 0 h 4179264"/>
              <a:gd name="connsiteX2" fmla="*/ 3938333 w 3938333"/>
              <a:gd name="connsiteY2" fmla="*/ 4179264 h 4179264"/>
              <a:gd name="connsiteX3" fmla="*/ 0 w 3938333"/>
              <a:gd name="connsiteY3" fmla="*/ 4179264 h 4179264"/>
            </a:gdLst>
            <a:ahLst/>
            <a:cxnLst>
              <a:cxn ang="0">
                <a:pos x="connsiteX0" y="connsiteY0"/>
              </a:cxn>
              <a:cxn ang="0">
                <a:pos x="connsiteX1" y="connsiteY1"/>
              </a:cxn>
              <a:cxn ang="0">
                <a:pos x="connsiteX2" y="connsiteY2"/>
              </a:cxn>
              <a:cxn ang="0">
                <a:pos x="connsiteX3" y="connsiteY3"/>
              </a:cxn>
            </a:cxnLst>
            <a:rect l="l" t="t" r="r" b="b"/>
            <a:pathLst>
              <a:path w="3938333" h="4179264">
                <a:moveTo>
                  <a:pt x="0" y="0"/>
                </a:moveTo>
                <a:lnTo>
                  <a:pt x="3938333" y="0"/>
                </a:lnTo>
                <a:lnTo>
                  <a:pt x="3938333" y="4179264"/>
                </a:lnTo>
                <a:lnTo>
                  <a:pt x="0" y="4179264"/>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23" name="Picture Placeholder 22">
            <a:extLst>
              <a:ext uri="{FF2B5EF4-FFF2-40B4-BE49-F238E27FC236}">
                <a16:creationId xmlns:a16="http://schemas.microsoft.com/office/drawing/2014/main" id="{3A3784B9-508A-4B75-9D7E-381A78C381D6}"/>
              </a:ext>
            </a:extLst>
          </p:cNvPr>
          <p:cNvSpPr>
            <a:spLocks noGrp="1"/>
          </p:cNvSpPr>
          <p:nvPr>
            <p:ph type="pic" sz="quarter" idx="16"/>
          </p:nvPr>
        </p:nvSpPr>
        <p:spPr>
          <a:xfrm>
            <a:off x="12249815" y="9055589"/>
            <a:ext cx="3926403" cy="4179264"/>
          </a:xfrm>
          <a:custGeom>
            <a:avLst/>
            <a:gdLst>
              <a:gd name="connsiteX0" fmla="*/ 0 w 3926403"/>
              <a:gd name="connsiteY0" fmla="*/ 0 h 4179264"/>
              <a:gd name="connsiteX1" fmla="*/ 3926403 w 3926403"/>
              <a:gd name="connsiteY1" fmla="*/ 0 h 4179264"/>
              <a:gd name="connsiteX2" fmla="*/ 3926403 w 3926403"/>
              <a:gd name="connsiteY2" fmla="*/ 4179264 h 4179264"/>
              <a:gd name="connsiteX3" fmla="*/ 0 w 3926403"/>
              <a:gd name="connsiteY3" fmla="*/ 4179264 h 4179264"/>
            </a:gdLst>
            <a:ahLst/>
            <a:cxnLst>
              <a:cxn ang="0">
                <a:pos x="connsiteX0" y="connsiteY0"/>
              </a:cxn>
              <a:cxn ang="0">
                <a:pos x="connsiteX1" y="connsiteY1"/>
              </a:cxn>
              <a:cxn ang="0">
                <a:pos x="connsiteX2" y="connsiteY2"/>
              </a:cxn>
              <a:cxn ang="0">
                <a:pos x="connsiteX3" y="connsiteY3"/>
              </a:cxn>
            </a:cxnLst>
            <a:rect l="l" t="t" r="r" b="b"/>
            <a:pathLst>
              <a:path w="3926403" h="4179264">
                <a:moveTo>
                  <a:pt x="0" y="0"/>
                </a:moveTo>
                <a:lnTo>
                  <a:pt x="3926403" y="0"/>
                </a:lnTo>
                <a:lnTo>
                  <a:pt x="3926403" y="4179264"/>
                </a:lnTo>
                <a:lnTo>
                  <a:pt x="0" y="4179264"/>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24" name="Picture Placeholder 23">
            <a:extLst>
              <a:ext uri="{FF2B5EF4-FFF2-40B4-BE49-F238E27FC236}">
                <a16:creationId xmlns:a16="http://schemas.microsoft.com/office/drawing/2014/main" id="{A9F0F9EF-53B4-4A2C-B472-A90B22C56F67}"/>
              </a:ext>
            </a:extLst>
          </p:cNvPr>
          <p:cNvSpPr>
            <a:spLocks noGrp="1"/>
          </p:cNvSpPr>
          <p:nvPr>
            <p:ph type="pic" sz="quarter" idx="17"/>
          </p:nvPr>
        </p:nvSpPr>
        <p:spPr>
          <a:xfrm>
            <a:off x="16278647" y="9055589"/>
            <a:ext cx="3938333" cy="4179264"/>
          </a:xfrm>
          <a:custGeom>
            <a:avLst/>
            <a:gdLst>
              <a:gd name="connsiteX0" fmla="*/ 0 w 3938333"/>
              <a:gd name="connsiteY0" fmla="*/ 0 h 4179264"/>
              <a:gd name="connsiteX1" fmla="*/ 3938333 w 3938333"/>
              <a:gd name="connsiteY1" fmla="*/ 0 h 4179264"/>
              <a:gd name="connsiteX2" fmla="*/ 3938333 w 3938333"/>
              <a:gd name="connsiteY2" fmla="*/ 3988373 h 4179264"/>
              <a:gd name="connsiteX3" fmla="*/ 3747441 w 3938333"/>
              <a:gd name="connsiteY3" fmla="*/ 4179264 h 4179264"/>
              <a:gd name="connsiteX4" fmla="*/ 0 w 3938333"/>
              <a:gd name="connsiteY4" fmla="*/ 4179264 h 4179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8333" h="4179264">
                <a:moveTo>
                  <a:pt x="0" y="0"/>
                </a:moveTo>
                <a:lnTo>
                  <a:pt x="3938333" y="0"/>
                </a:lnTo>
                <a:lnTo>
                  <a:pt x="3938333" y="3988373"/>
                </a:lnTo>
                <a:cubicBezTo>
                  <a:pt x="3938333" y="4093799"/>
                  <a:pt x="3852869" y="4179264"/>
                  <a:pt x="3747441" y="4179264"/>
                </a:cubicBezTo>
                <a:lnTo>
                  <a:pt x="0" y="4179264"/>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317145290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14:presetBounceEnd="72000">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14:bounceEnd="72000">
                                          <p:cBhvr additive="base">
                                            <p:cTn id="7" dur="2500" fill="hold"/>
                                            <p:tgtEl>
                                              <p:spTgt spid="19"/>
                                            </p:tgtEl>
                                            <p:attrNameLst>
                                              <p:attrName>ppt_x</p:attrName>
                                            </p:attrNameLst>
                                          </p:cBhvr>
                                          <p:tavLst>
                                            <p:tav tm="0">
                                              <p:val>
                                                <p:strVal val="#ppt_x"/>
                                              </p:val>
                                            </p:tav>
                                            <p:tav tm="100000">
                                              <p:val>
                                                <p:strVal val="#ppt_x"/>
                                              </p:val>
                                            </p:tav>
                                          </p:tavLst>
                                        </p:anim>
                                        <p:anim calcmode="lin" valueType="num" p14:bounceEnd="72000">
                                          <p:cBhvr additive="base">
                                            <p:cTn id="8" dur="2500" fill="hold"/>
                                            <p:tgtEl>
                                              <p:spTgt spid="19"/>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14:presetBounceEnd="72000">
                                      <p:stCondLst>
                                        <p:cond delay="100"/>
                                      </p:stCondLst>
                                      <p:childTnLst>
                                        <p:set>
                                          <p:cBhvr>
                                            <p:cTn id="10" dur="1" fill="hold">
                                              <p:stCondLst>
                                                <p:cond delay="0"/>
                                              </p:stCondLst>
                                            </p:cTn>
                                            <p:tgtEl>
                                              <p:spTgt spid="20"/>
                                            </p:tgtEl>
                                            <p:attrNameLst>
                                              <p:attrName>style.visibility</p:attrName>
                                            </p:attrNameLst>
                                          </p:cBhvr>
                                          <p:to>
                                            <p:strVal val="visible"/>
                                          </p:to>
                                        </p:set>
                                        <p:anim calcmode="lin" valueType="num" p14:bounceEnd="72000">
                                          <p:cBhvr additive="base">
                                            <p:cTn id="11" dur="2500" fill="hold"/>
                                            <p:tgtEl>
                                              <p:spTgt spid="20"/>
                                            </p:tgtEl>
                                            <p:attrNameLst>
                                              <p:attrName>ppt_x</p:attrName>
                                            </p:attrNameLst>
                                          </p:cBhvr>
                                          <p:tavLst>
                                            <p:tav tm="0">
                                              <p:val>
                                                <p:strVal val="#ppt_x"/>
                                              </p:val>
                                            </p:tav>
                                            <p:tav tm="100000">
                                              <p:val>
                                                <p:strVal val="#ppt_x"/>
                                              </p:val>
                                            </p:tav>
                                          </p:tavLst>
                                        </p:anim>
                                        <p:anim calcmode="lin" valueType="num" p14:bounceEnd="72000">
                                          <p:cBhvr additive="base">
                                            <p:cTn id="12" dur="2500" fill="hold"/>
                                            <p:tgtEl>
                                              <p:spTgt spid="20"/>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14:presetBounceEnd="72000">
                                      <p:stCondLst>
                                        <p:cond delay="200"/>
                                      </p:stCondLst>
                                      <p:childTnLst>
                                        <p:set>
                                          <p:cBhvr>
                                            <p:cTn id="14" dur="1" fill="hold">
                                              <p:stCondLst>
                                                <p:cond delay="0"/>
                                              </p:stCondLst>
                                            </p:cTn>
                                            <p:tgtEl>
                                              <p:spTgt spid="22"/>
                                            </p:tgtEl>
                                            <p:attrNameLst>
                                              <p:attrName>style.visibility</p:attrName>
                                            </p:attrNameLst>
                                          </p:cBhvr>
                                          <p:to>
                                            <p:strVal val="visible"/>
                                          </p:to>
                                        </p:set>
                                        <p:anim calcmode="lin" valueType="num" p14:bounceEnd="72000">
                                          <p:cBhvr additive="base">
                                            <p:cTn id="15" dur="2500" fill="hold"/>
                                            <p:tgtEl>
                                              <p:spTgt spid="22"/>
                                            </p:tgtEl>
                                            <p:attrNameLst>
                                              <p:attrName>ppt_x</p:attrName>
                                            </p:attrNameLst>
                                          </p:cBhvr>
                                          <p:tavLst>
                                            <p:tav tm="0">
                                              <p:val>
                                                <p:strVal val="#ppt_x"/>
                                              </p:val>
                                            </p:tav>
                                            <p:tav tm="100000">
                                              <p:val>
                                                <p:strVal val="#ppt_x"/>
                                              </p:val>
                                            </p:tav>
                                          </p:tavLst>
                                        </p:anim>
                                        <p:anim calcmode="lin" valueType="num" p14:bounceEnd="72000">
                                          <p:cBhvr additive="base">
                                            <p:cTn id="16" dur="2500" fill="hold"/>
                                            <p:tgtEl>
                                              <p:spTgt spid="22"/>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14:presetBounceEnd="72000">
                                      <p:stCondLst>
                                        <p:cond delay="300"/>
                                      </p:stCondLst>
                                      <p:childTnLst>
                                        <p:set>
                                          <p:cBhvr>
                                            <p:cTn id="18" dur="1" fill="hold">
                                              <p:stCondLst>
                                                <p:cond delay="0"/>
                                              </p:stCondLst>
                                            </p:cTn>
                                            <p:tgtEl>
                                              <p:spTgt spid="21"/>
                                            </p:tgtEl>
                                            <p:attrNameLst>
                                              <p:attrName>style.visibility</p:attrName>
                                            </p:attrNameLst>
                                          </p:cBhvr>
                                          <p:to>
                                            <p:strVal val="visible"/>
                                          </p:to>
                                        </p:set>
                                        <p:anim calcmode="lin" valueType="num" p14:bounceEnd="72000">
                                          <p:cBhvr additive="base">
                                            <p:cTn id="19" dur="2500" fill="hold"/>
                                            <p:tgtEl>
                                              <p:spTgt spid="21"/>
                                            </p:tgtEl>
                                            <p:attrNameLst>
                                              <p:attrName>ppt_x</p:attrName>
                                            </p:attrNameLst>
                                          </p:cBhvr>
                                          <p:tavLst>
                                            <p:tav tm="0">
                                              <p:val>
                                                <p:strVal val="#ppt_x"/>
                                              </p:val>
                                            </p:tav>
                                            <p:tav tm="100000">
                                              <p:val>
                                                <p:strVal val="#ppt_x"/>
                                              </p:val>
                                            </p:tav>
                                          </p:tavLst>
                                        </p:anim>
                                        <p:anim calcmode="lin" valueType="num" p14:bounceEnd="72000">
                                          <p:cBhvr additive="base">
                                            <p:cTn id="20" dur="2500" fill="hold"/>
                                            <p:tgtEl>
                                              <p:spTgt spid="21"/>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14:presetBounceEnd="72000">
                                      <p:stCondLst>
                                        <p:cond delay="400"/>
                                      </p:stCondLst>
                                      <p:childTnLst>
                                        <p:set>
                                          <p:cBhvr>
                                            <p:cTn id="22" dur="1" fill="hold">
                                              <p:stCondLst>
                                                <p:cond delay="0"/>
                                              </p:stCondLst>
                                            </p:cTn>
                                            <p:tgtEl>
                                              <p:spTgt spid="24"/>
                                            </p:tgtEl>
                                            <p:attrNameLst>
                                              <p:attrName>style.visibility</p:attrName>
                                            </p:attrNameLst>
                                          </p:cBhvr>
                                          <p:to>
                                            <p:strVal val="visible"/>
                                          </p:to>
                                        </p:set>
                                        <p:anim calcmode="lin" valueType="num" p14:bounceEnd="72000">
                                          <p:cBhvr additive="base">
                                            <p:cTn id="23" dur="2500" fill="hold"/>
                                            <p:tgtEl>
                                              <p:spTgt spid="24"/>
                                            </p:tgtEl>
                                            <p:attrNameLst>
                                              <p:attrName>ppt_x</p:attrName>
                                            </p:attrNameLst>
                                          </p:cBhvr>
                                          <p:tavLst>
                                            <p:tav tm="0">
                                              <p:val>
                                                <p:strVal val="#ppt_x"/>
                                              </p:val>
                                            </p:tav>
                                            <p:tav tm="100000">
                                              <p:val>
                                                <p:strVal val="#ppt_x"/>
                                              </p:val>
                                            </p:tav>
                                          </p:tavLst>
                                        </p:anim>
                                        <p:anim calcmode="lin" valueType="num" p14:bounceEnd="72000">
                                          <p:cBhvr additive="base">
                                            <p:cTn id="24" dur="2500" fill="hold"/>
                                            <p:tgtEl>
                                              <p:spTgt spid="24"/>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14:presetBounceEnd="72000">
                                      <p:stCondLst>
                                        <p:cond delay="500"/>
                                      </p:stCondLst>
                                      <p:childTnLst>
                                        <p:set>
                                          <p:cBhvr>
                                            <p:cTn id="26" dur="1" fill="hold">
                                              <p:stCondLst>
                                                <p:cond delay="0"/>
                                              </p:stCondLst>
                                            </p:cTn>
                                            <p:tgtEl>
                                              <p:spTgt spid="23"/>
                                            </p:tgtEl>
                                            <p:attrNameLst>
                                              <p:attrName>style.visibility</p:attrName>
                                            </p:attrNameLst>
                                          </p:cBhvr>
                                          <p:to>
                                            <p:strVal val="visible"/>
                                          </p:to>
                                        </p:set>
                                        <p:anim calcmode="lin" valueType="num" p14:bounceEnd="72000">
                                          <p:cBhvr additive="base">
                                            <p:cTn id="27" dur="2500" fill="hold"/>
                                            <p:tgtEl>
                                              <p:spTgt spid="23"/>
                                            </p:tgtEl>
                                            <p:attrNameLst>
                                              <p:attrName>ppt_x</p:attrName>
                                            </p:attrNameLst>
                                          </p:cBhvr>
                                          <p:tavLst>
                                            <p:tav tm="0">
                                              <p:val>
                                                <p:strVal val="#ppt_x"/>
                                              </p:val>
                                            </p:tav>
                                            <p:tav tm="100000">
                                              <p:val>
                                                <p:strVal val="#ppt_x"/>
                                              </p:val>
                                            </p:tav>
                                          </p:tavLst>
                                        </p:anim>
                                        <p:anim calcmode="lin" valueType="num" p14:bounceEnd="72000">
                                          <p:cBhvr additive="base">
                                            <p:cTn id="28" dur="2500" fill="hold"/>
                                            <p:tgtEl>
                                              <p:spTgt spid="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23" grpId="0" animBg="1"/>
          <p:bldP spid="2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2500" fill="hold"/>
                                            <p:tgtEl>
                                              <p:spTgt spid="19"/>
                                            </p:tgtEl>
                                            <p:attrNameLst>
                                              <p:attrName>ppt_x</p:attrName>
                                            </p:attrNameLst>
                                          </p:cBhvr>
                                          <p:tavLst>
                                            <p:tav tm="0">
                                              <p:val>
                                                <p:strVal val="#ppt_x"/>
                                              </p:val>
                                            </p:tav>
                                            <p:tav tm="100000">
                                              <p:val>
                                                <p:strVal val="#ppt_x"/>
                                              </p:val>
                                            </p:tav>
                                          </p:tavLst>
                                        </p:anim>
                                        <p:anim calcmode="lin" valueType="num">
                                          <p:cBhvr additive="base">
                                            <p:cTn id="8" dur="2500" fill="hold"/>
                                            <p:tgtEl>
                                              <p:spTgt spid="19"/>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100"/>
                                      </p:stCondLst>
                                      <p:childTnLst>
                                        <p:set>
                                          <p:cBhvr>
                                            <p:cTn id="10" dur="1" fill="hold">
                                              <p:stCondLst>
                                                <p:cond delay="0"/>
                                              </p:stCondLst>
                                            </p:cTn>
                                            <p:tgtEl>
                                              <p:spTgt spid="20"/>
                                            </p:tgtEl>
                                            <p:attrNameLst>
                                              <p:attrName>style.visibility</p:attrName>
                                            </p:attrNameLst>
                                          </p:cBhvr>
                                          <p:to>
                                            <p:strVal val="visible"/>
                                          </p:to>
                                        </p:set>
                                        <p:anim calcmode="lin" valueType="num">
                                          <p:cBhvr additive="base">
                                            <p:cTn id="11" dur="2500" fill="hold"/>
                                            <p:tgtEl>
                                              <p:spTgt spid="20"/>
                                            </p:tgtEl>
                                            <p:attrNameLst>
                                              <p:attrName>ppt_x</p:attrName>
                                            </p:attrNameLst>
                                          </p:cBhvr>
                                          <p:tavLst>
                                            <p:tav tm="0">
                                              <p:val>
                                                <p:strVal val="#ppt_x"/>
                                              </p:val>
                                            </p:tav>
                                            <p:tav tm="100000">
                                              <p:val>
                                                <p:strVal val="#ppt_x"/>
                                              </p:val>
                                            </p:tav>
                                          </p:tavLst>
                                        </p:anim>
                                        <p:anim calcmode="lin" valueType="num">
                                          <p:cBhvr additive="base">
                                            <p:cTn id="12" dur="2500" fill="hold"/>
                                            <p:tgtEl>
                                              <p:spTgt spid="20"/>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200"/>
                                      </p:stCondLst>
                                      <p:childTnLst>
                                        <p:set>
                                          <p:cBhvr>
                                            <p:cTn id="14" dur="1" fill="hold">
                                              <p:stCondLst>
                                                <p:cond delay="0"/>
                                              </p:stCondLst>
                                            </p:cTn>
                                            <p:tgtEl>
                                              <p:spTgt spid="22"/>
                                            </p:tgtEl>
                                            <p:attrNameLst>
                                              <p:attrName>style.visibility</p:attrName>
                                            </p:attrNameLst>
                                          </p:cBhvr>
                                          <p:to>
                                            <p:strVal val="visible"/>
                                          </p:to>
                                        </p:set>
                                        <p:anim calcmode="lin" valueType="num">
                                          <p:cBhvr additive="base">
                                            <p:cTn id="15" dur="2500" fill="hold"/>
                                            <p:tgtEl>
                                              <p:spTgt spid="22"/>
                                            </p:tgtEl>
                                            <p:attrNameLst>
                                              <p:attrName>ppt_x</p:attrName>
                                            </p:attrNameLst>
                                          </p:cBhvr>
                                          <p:tavLst>
                                            <p:tav tm="0">
                                              <p:val>
                                                <p:strVal val="#ppt_x"/>
                                              </p:val>
                                            </p:tav>
                                            <p:tav tm="100000">
                                              <p:val>
                                                <p:strVal val="#ppt_x"/>
                                              </p:val>
                                            </p:tav>
                                          </p:tavLst>
                                        </p:anim>
                                        <p:anim calcmode="lin" valueType="num">
                                          <p:cBhvr additive="base">
                                            <p:cTn id="16" dur="2500" fill="hold"/>
                                            <p:tgtEl>
                                              <p:spTgt spid="22"/>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300"/>
                                      </p:stCondLst>
                                      <p:childTnLst>
                                        <p:set>
                                          <p:cBhvr>
                                            <p:cTn id="18" dur="1" fill="hold">
                                              <p:stCondLst>
                                                <p:cond delay="0"/>
                                              </p:stCondLst>
                                            </p:cTn>
                                            <p:tgtEl>
                                              <p:spTgt spid="21"/>
                                            </p:tgtEl>
                                            <p:attrNameLst>
                                              <p:attrName>style.visibility</p:attrName>
                                            </p:attrNameLst>
                                          </p:cBhvr>
                                          <p:to>
                                            <p:strVal val="visible"/>
                                          </p:to>
                                        </p:set>
                                        <p:anim calcmode="lin" valueType="num">
                                          <p:cBhvr additive="base">
                                            <p:cTn id="19" dur="2500" fill="hold"/>
                                            <p:tgtEl>
                                              <p:spTgt spid="21"/>
                                            </p:tgtEl>
                                            <p:attrNameLst>
                                              <p:attrName>ppt_x</p:attrName>
                                            </p:attrNameLst>
                                          </p:cBhvr>
                                          <p:tavLst>
                                            <p:tav tm="0">
                                              <p:val>
                                                <p:strVal val="#ppt_x"/>
                                              </p:val>
                                            </p:tav>
                                            <p:tav tm="100000">
                                              <p:val>
                                                <p:strVal val="#ppt_x"/>
                                              </p:val>
                                            </p:tav>
                                          </p:tavLst>
                                        </p:anim>
                                        <p:anim calcmode="lin" valueType="num">
                                          <p:cBhvr additive="base">
                                            <p:cTn id="20" dur="2500" fill="hold"/>
                                            <p:tgtEl>
                                              <p:spTgt spid="21"/>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400"/>
                                      </p:stCondLst>
                                      <p:childTnLst>
                                        <p:set>
                                          <p:cBhvr>
                                            <p:cTn id="22" dur="1" fill="hold">
                                              <p:stCondLst>
                                                <p:cond delay="0"/>
                                              </p:stCondLst>
                                            </p:cTn>
                                            <p:tgtEl>
                                              <p:spTgt spid="24"/>
                                            </p:tgtEl>
                                            <p:attrNameLst>
                                              <p:attrName>style.visibility</p:attrName>
                                            </p:attrNameLst>
                                          </p:cBhvr>
                                          <p:to>
                                            <p:strVal val="visible"/>
                                          </p:to>
                                        </p:set>
                                        <p:anim calcmode="lin" valueType="num">
                                          <p:cBhvr additive="base">
                                            <p:cTn id="23" dur="2500" fill="hold"/>
                                            <p:tgtEl>
                                              <p:spTgt spid="24"/>
                                            </p:tgtEl>
                                            <p:attrNameLst>
                                              <p:attrName>ppt_x</p:attrName>
                                            </p:attrNameLst>
                                          </p:cBhvr>
                                          <p:tavLst>
                                            <p:tav tm="0">
                                              <p:val>
                                                <p:strVal val="#ppt_x"/>
                                              </p:val>
                                            </p:tav>
                                            <p:tav tm="100000">
                                              <p:val>
                                                <p:strVal val="#ppt_x"/>
                                              </p:val>
                                            </p:tav>
                                          </p:tavLst>
                                        </p:anim>
                                        <p:anim calcmode="lin" valueType="num">
                                          <p:cBhvr additive="base">
                                            <p:cTn id="24" dur="2500" fill="hold"/>
                                            <p:tgtEl>
                                              <p:spTgt spid="24"/>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500"/>
                                      </p:stCondLst>
                                      <p:childTnLst>
                                        <p:set>
                                          <p:cBhvr>
                                            <p:cTn id="26" dur="1" fill="hold">
                                              <p:stCondLst>
                                                <p:cond delay="0"/>
                                              </p:stCondLst>
                                            </p:cTn>
                                            <p:tgtEl>
                                              <p:spTgt spid="23"/>
                                            </p:tgtEl>
                                            <p:attrNameLst>
                                              <p:attrName>style.visibility</p:attrName>
                                            </p:attrNameLst>
                                          </p:cBhvr>
                                          <p:to>
                                            <p:strVal val="visible"/>
                                          </p:to>
                                        </p:set>
                                        <p:anim calcmode="lin" valueType="num">
                                          <p:cBhvr additive="base">
                                            <p:cTn id="27" dur="2500" fill="hold"/>
                                            <p:tgtEl>
                                              <p:spTgt spid="23"/>
                                            </p:tgtEl>
                                            <p:attrNameLst>
                                              <p:attrName>ppt_x</p:attrName>
                                            </p:attrNameLst>
                                          </p:cBhvr>
                                          <p:tavLst>
                                            <p:tav tm="0">
                                              <p:val>
                                                <p:strVal val="#ppt_x"/>
                                              </p:val>
                                            </p:tav>
                                            <p:tav tm="100000">
                                              <p:val>
                                                <p:strVal val="#ppt_x"/>
                                              </p:val>
                                            </p:tav>
                                          </p:tavLst>
                                        </p:anim>
                                        <p:anim calcmode="lin" valueType="num">
                                          <p:cBhvr additive="base">
                                            <p:cTn id="28" dur="2500" fill="hold"/>
                                            <p:tgtEl>
                                              <p:spTgt spid="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23" grpId="0" animBg="1"/>
          <p:bldP spid="24" grpId="0" animBg="1"/>
        </p:bldLst>
      </p:timing>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34_Custom Layout">
    <p:spTree>
      <p:nvGrpSpPr>
        <p:cNvPr id="1" name=""/>
        <p:cNvGrpSpPr/>
        <p:nvPr/>
      </p:nvGrpSpPr>
      <p:grpSpPr>
        <a:xfrm>
          <a:off x="0" y="0"/>
          <a:ext cx="0" cy="0"/>
          <a:chOff x="0" y="0"/>
          <a:chExt cx="0" cy="0"/>
        </a:xfrm>
      </p:grpSpPr>
      <p:sp>
        <p:nvSpPr>
          <p:cNvPr id="6" name="Rectangle: Top Corners Rounded 5">
            <a:extLst>
              <a:ext uri="{FF2B5EF4-FFF2-40B4-BE49-F238E27FC236}">
                <a16:creationId xmlns:a16="http://schemas.microsoft.com/office/drawing/2014/main" id="{5CF2E2FA-6181-4E67-8649-8A7BCC8E8224}"/>
              </a:ext>
            </a:extLst>
          </p:cNvPr>
          <p:cNvSpPr/>
          <p:nvPr/>
        </p:nvSpPr>
        <p:spPr>
          <a:xfrm>
            <a:off x="1563688" y="0"/>
            <a:ext cx="21259800" cy="13716000"/>
          </a:xfrm>
          <a:prstGeom prst="round2SameRect">
            <a:avLst>
              <a:gd name="adj1" fmla="val 0"/>
              <a:gd name="adj2" fmla="val 0"/>
            </a:avLst>
          </a:prstGeom>
          <a:solidFill>
            <a:schemeClr val="bg1"/>
          </a:solidFill>
          <a:ln>
            <a:noFill/>
          </a:ln>
          <a:effectLst>
            <a:outerShdw blurRad="1066800" dist="304800" dir="2700000" algn="tl" rotWithShape="0">
              <a:schemeClr val="accent2">
                <a:lumMod val="50000"/>
                <a:alpha val="6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p>
        </p:txBody>
      </p:sp>
      <p:sp>
        <p:nvSpPr>
          <p:cNvPr id="9" name="Picture Placeholder 8">
            <a:extLst>
              <a:ext uri="{FF2B5EF4-FFF2-40B4-BE49-F238E27FC236}">
                <a16:creationId xmlns:a16="http://schemas.microsoft.com/office/drawing/2014/main" id="{0B1939E0-D85C-4041-A6CB-C8E42A68134E}"/>
              </a:ext>
            </a:extLst>
          </p:cNvPr>
          <p:cNvSpPr>
            <a:spLocks noGrp="1"/>
          </p:cNvSpPr>
          <p:nvPr>
            <p:ph type="pic" sz="quarter" idx="12"/>
          </p:nvPr>
        </p:nvSpPr>
        <p:spPr>
          <a:xfrm>
            <a:off x="4176160" y="2624757"/>
            <a:ext cx="3938333" cy="4179264"/>
          </a:xfrm>
          <a:custGeom>
            <a:avLst/>
            <a:gdLst>
              <a:gd name="connsiteX0" fmla="*/ 190891 w 3938333"/>
              <a:gd name="connsiteY0" fmla="*/ 0 h 4179264"/>
              <a:gd name="connsiteX1" fmla="*/ 3938333 w 3938333"/>
              <a:gd name="connsiteY1" fmla="*/ 0 h 4179264"/>
              <a:gd name="connsiteX2" fmla="*/ 3938333 w 3938333"/>
              <a:gd name="connsiteY2" fmla="*/ 4179264 h 4179264"/>
              <a:gd name="connsiteX3" fmla="*/ 0 w 3938333"/>
              <a:gd name="connsiteY3" fmla="*/ 4179264 h 4179264"/>
              <a:gd name="connsiteX4" fmla="*/ 0 w 3938333"/>
              <a:gd name="connsiteY4" fmla="*/ 190891 h 4179264"/>
              <a:gd name="connsiteX5" fmla="*/ 190891 w 3938333"/>
              <a:gd name="connsiteY5" fmla="*/ 0 h 4179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38333" h="4179264">
                <a:moveTo>
                  <a:pt x="190891" y="0"/>
                </a:moveTo>
                <a:lnTo>
                  <a:pt x="3938333" y="0"/>
                </a:lnTo>
                <a:lnTo>
                  <a:pt x="3938333" y="4179264"/>
                </a:lnTo>
                <a:lnTo>
                  <a:pt x="0" y="4179264"/>
                </a:lnTo>
                <a:lnTo>
                  <a:pt x="0" y="190891"/>
                </a:lnTo>
                <a:cubicBezTo>
                  <a:pt x="0" y="85465"/>
                  <a:pt x="85465" y="0"/>
                  <a:pt x="190891"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13" name="Picture Placeholder 12">
            <a:extLst>
              <a:ext uri="{FF2B5EF4-FFF2-40B4-BE49-F238E27FC236}">
                <a16:creationId xmlns:a16="http://schemas.microsoft.com/office/drawing/2014/main" id="{020C1A15-ACE5-49D1-A3F6-63C8F5FF1EF9}"/>
              </a:ext>
            </a:extLst>
          </p:cNvPr>
          <p:cNvSpPr>
            <a:spLocks noGrp="1"/>
          </p:cNvSpPr>
          <p:nvPr>
            <p:ph type="pic" sz="quarter" idx="13"/>
          </p:nvPr>
        </p:nvSpPr>
        <p:spPr>
          <a:xfrm>
            <a:off x="8222449" y="6911979"/>
            <a:ext cx="3926403" cy="4179264"/>
          </a:xfrm>
          <a:custGeom>
            <a:avLst/>
            <a:gdLst>
              <a:gd name="connsiteX0" fmla="*/ 0 w 3926403"/>
              <a:gd name="connsiteY0" fmla="*/ 0 h 4179264"/>
              <a:gd name="connsiteX1" fmla="*/ 3926403 w 3926403"/>
              <a:gd name="connsiteY1" fmla="*/ 0 h 4179264"/>
              <a:gd name="connsiteX2" fmla="*/ 3926403 w 3926403"/>
              <a:gd name="connsiteY2" fmla="*/ 4179264 h 4179264"/>
              <a:gd name="connsiteX3" fmla="*/ 0 w 3926403"/>
              <a:gd name="connsiteY3" fmla="*/ 4179264 h 4179264"/>
            </a:gdLst>
            <a:ahLst/>
            <a:cxnLst>
              <a:cxn ang="0">
                <a:pos x="connsiteX0" y="connsiteY0"/>
              </a:cxn>
              <a:cxn ang="0">
                <a:pos x="connsiteX1" y="connsiteY1"/>
              </a:cxn>
              <a:cxn ang="0">
                <a:pos x="connsiteX2" y="connsiteY2"/>
              </a:cxn>
              <a:cxn ang="0">
                <a:pos x="connsiteX3" y="connsiteY3"/>
              </a:cxn>
            </a:cxnLst>
            <a:rect l="l" t="t" r="r" b="b"/>
            <a:pathLst>
              <a:path w="3926403" h="4179264">
                <a:moveTo>
                  <a:pt x="0" y="0"/>
                </a:moveTo>
                <a:lnTo>
                  <a:pt x="3926403" y="0"/>
                </a:lnTo>
                <a:lnTo>
                  <a:pt x="3926403" y="4179264"/>
                </a:lnTo>
                <a:lnTo>
                  <a:pt x="0" y="4179264"/>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14" name="Picture Placeholder 13">
            <a:extLst>
              <a:ext uri="{FF2B5EF4-FFF2-40B4-BE49-F238E27FC236}">
                <a16:creationId xmlns:a16="http://schemas.microsoft.com/office/drawing/2014/main" id="{E56C758D-179E-4D6D-A1BC-2C48452E9B49}"/>
              </a:ext>
            </a:extLst>
          </p:cNvPr>
          <p:cNvSpPr>
            <a:spLocks noGrp="1"/>
          </p:cNvSpPr>
          <p:nvPr>
            <p:ph type="pic" sz="quarter" idx="14"/>
          </p:nvPr>
        </p:nvSpPr>
        <p:spPr>
          <a:xfrm>
            <a:off x="12255780" y="2624757"/>
            <a:ext cx="3926403" cy="4179264"/>
          </a:xfrm>
          <a:custGeom>
            <a:avLst/>
            <a:gdLst>
              <a:gd name="connsiteX0" fmla="*/ 0 w 3926403"/>
              <a:gd name="connsiteY0" fmla="*/ 0 h 4179264"/>
              <a:gd name="connsiteX1" fmla="*/ 3926403 w 3926403"/>
              <a:gd name="connsiteY1" fmla="*/ 0 h 4179264"/>
              <a:gd name="connsiteX2" fmla="*/ 3926403 w 3926403"/>
              <a:gd name="connsiteY2" fmla="*/ 4179264 h 4179264"/>
              <a:gd name="connsiteX3" fmla="*/ 0 w 3926403"/>
              <a:gd name="connsiteY3" fmla="*/ 4179264 h 4179264"/>
            </a:gdLst>
            <a:ahLst/>
            <a:cxnLst>
              <a:cxn ang="0">
                <a:pos x="connsiteX0" y="connsiteY0"/>
              </a:cxn>
              <a:cxn ang="0">
                <a:pos x="connsiteX1" y="connsiteY1"/>
              </a:cxn>
              <a:cxn ang="0">
                <a:pos x="connsiteX2" y="connsiteY2"/>
              </a:cxn>
              <a:cxn ang="0">
                <a:pos x="connsiteX3" y="connsiteY3"/>
              </a:cxn>
            </a:cxnLst>
            <a:rect l="l" t="t" r="r" b="b"/>
            <a:pathLst>
              <a:path w="3926403" h="4179264">
                <a:moveTo>
                  <a:pt x="0" y="0"/>
                </a:moveTo>
                <a:lnTo>
                  <a:pt x="3926403" y="0"/>
                </a:lnTo>
                <a:lnTo>
                  <a:pt x="3926403" y="4179264"/>
                </a:lnTo>
                <a:lnTo>
                  <a:pt x="0" y="4179264"/>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16" name="Picture Placeholder 15">
            <a:extLst>
              <a:ext uri="{FF2B5EF4-FFF2-40B4-BE49-F238E27FC236}">
                <a16:creationId xmlns:a16="http://schemas.microsoft.com/office/drawing/2014/main" id="{598BD8D6-CA9B-4100-B7C2-C1BF996853EF}"/>
              </a:ext>
            </a:extLst>
          </p:cNvPr>
          <p:cNvSpPr>
            <a:spLocks noGrp="1"/>
          </p:cNvSpPr>
          <p:nvPr>
            <p:ph type="pic" sz="quarter" idx="15"/>
          </p:nvPr>
        </p:nvSpPr>
        <p:spPr>
          <a:xfrm>
            <a:off x="16284612" y="6911979"/>
            <a:ext cx="3938332" cy="4179264"/>
          </a:xfrm>
          <a:custGeom>
            <a:avLst/>
            <a:gdLst>
              <a:gd name="connsiteX0" fmla="*/ 0 w 3938332"/>
              <a:gd name="connsiteY0" fmla="*/ 0 h 4179264"/>
              <a:gd name="connsiteX1" fmla="*/ 3938332 w 3938332"/>
              <a:gd name="connsiteY1" fmla="*/ 0 h 4179264"/>
              <a:gd name="connsiteX2" fmla="*/ 3938332 w 3938332"/>
              <a:gd name="connsiteY2" fmla="*/ 3988373 h 4179264"/>
              <a:gd name="connsiteX3" fmla="*/ 3747442 w 3938332"/>
              <a:gd name="connsiteY3" fmla="*/ 4179264 h 4179264"/>
              <a:gd name="connsiteX4" fmla="*/ 0 w 3938332"/>
              <a:gd name="connsiteY4" fmla="*/ 4179264 h 4179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8332" h="4179264">
                <a:moveTo>
                  <a:pt x="0" y="0"/>
                </a:moveTo>
                <a:lnTo>
                  <a:pt x="3938332" y="0"/>
                </a:lnTo>
                <a:lnTo>
                  <a:pt x="3938332" y="3988373"/>
                </a:lnTo>
                <a:cubicBezTo>
                  <a:pt x="3938332" y="4093799"/>
                  <a:pt x="3852868" y="4179264"/>
                  <a:pt x="3747442" y="4179264"/>
                </a:cubicBezTo>
                <a:lnTo>
                  <a:pt x="0" y="4179264"/>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298102835"/>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14:presetBounceEnd="76000">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14:bounceEnd="76000">
                                          <p:cBhvr additive="base">
                                            <p:cTn id="7" dur="2500" fill="hold"/>
                                            <p:tgtEl>
                                              <p:spTgt spid="9"/>
                                            </p:tgtEl>
                                            <p:attrNameLst>
                                              <p:attrName>ppt_x</p:attrName>
                                            </p:attrNameLst>
                                          </p:cBhvr>
                                          <p:tavLst>
                                            <p:tav tm="0">
                                              <p:val>
                                                <p:strVal val="#ppt_x"/>
                                              </p:val>
                                            </p:tav>
                                            <p:tav tm="100000">
                                              <p:val>
                                                <p:strVal val="#ppt_x"/>
                                              </p:val>
                                            </p:tav>
                                          </p:tavLst>
                                        </p:anim>
                                        <p:anim calcmode="lin" valueType="num" p14:bounceEnd="76000">
                                          <p:cBhvr additive="base">
                                            <p:cTn id="8" dur="250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14:presetBounceEnd="76000">
                                      <p:stCondLst>
                                        <p:cond delay="200"/>
                                      </p:stCondLst>
                                      <p:childTnLst>
                                        <p:set>
                                          <p:cBhvr>
                                            <p:cTn id="10" dur="1" fill="hold">
                                              <p:stCondLst>
                                                <p:cond delay="0"/>
                                              </p:stCondLst>
                                            </p:cTn>
                                            <p:tgtEl>
                                              <p:spTgt spid="13"/>
                                            </p:tgtEl>
                                            <p:attrNameLst>
                                              <p:attrName>style.visibility</p:attrName>
                                            </p:attrNameLst>
                                          </p:cBhvr>
                                          <p:to>
                                            <p:strVal val="visible"/>
                                          </p:to>
                                        </p:set>
                                        <p:anim calcmode="lin" valueType="num" p14:bounceEnd="76000">
                                          <p:cBhvr additive="base">
                                            <p:cTn id="11" dur="2500" fill="hold"/>
                                            <p:tgtEl>
                                              <p:spTgt spid="13"/>
                                            </p:tgtEl>
                                            <p:attrNameLst>
                                              <p:attrName>ppt_x</p:attrName>
                                            </p:attrNameLst>
                                          </p:cBhvr>
                                          <p:tavLst>
                                            <p:tav tm="0">
                                              <p:val>
                                                <p:strVal val="#ppt_x"/>
                                              </p:val>
                                            </p:tav>
                                            <p:tav tm="100000">
                                              <p:val>
                                                <p:strVal val="#ppt_x"/>
                                              </p:val>
                                            </p:tav>
                                          </p:tavLst>
                                        </p:anim>
                                        <p:anim calcmode="lin" valueType="num" p14:bounceEnd="76000">
                                          <p:cBhvr additive="base">
                                            <p:cTn id="12" dur="2500" fill="hold"/>
                                            <p:tgtEl>
                                              <p:spTgt spid="13"/>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14:presetBounceEnd="76000">
                                      <p:stCondLst>
                                        <p:cond delay="400"/>
                                      </p:stCondLst>
                                      <p:childTnLst>
                                        <p:set>
                                          <p:cBhvr>
                                            <p:cTn id="14" dur="1" fill="hold">
                                              <p:stCondLst>
                                                <p:cond delay="0"/>
                                              </p:stCondLst>
                                            </p:cTn>
                                            <p:tgtEl>
                                              <p:spTgt spid="14"/>
                                            </p:tgtEl>
                                            <p:attrNameLst>
                                              <p:attrName>style.visibility</p:attrName>
                                            </p:attrNameLst>
                                          </p:cBhvr>
                                          <p:to>
                                            <p:strVal val="visible"/>
                                          </p:to>
                                        </p:set>
                                        <p:anim calcmode="lin" valueType="num" p14:bounceEnd="76000">
                                          <p:cBhvr additive="base">
                                            <p:cTn id="15" dur="2500" fill="hold"/>
                                            <p:tgtEl>
                                              <p:spTgt spid="14"/>
                                            </p:tgtEl>
                                            <p:attrNameLst>
                                              <p:attrName>ppt_x</p:attrName>
                                            </p:attrNameLst>
                                          </p:cBhvr>
                                          <p:tavLst>
                                            <p:tav tm="0">
                                              <p:val>
                                                <p:strVal val="#ppt_x"/>
                                              </p:val>
                                            </p:tav>
                                            <p:tav tm="100000">
                                              <p:val>
                                                <p:strVal val="#ppt_x"/>
                                              </p:val>
                                            </p:tav>
                                          </p:tavLst>
                                        </p:anim>
                                        <p:anim calcmode="lin" valueType="num" p14:bounceEnd="76000">
                                          <p:cBhvr additive="base">
                                            <p:cTn id="16" dur="2500" fill="hold"/>
                                            <p:tgtEl>
                                              <p:spTgt spid="14"/>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14:presetBounceEnd="76000">
                                      <p:stCondLst>
                                        <p:cond delay="600"/>
                                      </p:stCondLst>
                                      <p:childTnLst>
                                        <p:set>
                                          <p:cBhvr>
                                            <p:cTn id="18" dur="1" fill="hold">
                                              <p:stCondLst>
                                                <p:cond delay="0"/>
                                              </p:stCondLst>
                                            </p:cTn>
                                            <p:tgtEl>
                                              <p:spTgt spid="16"/>
                                            </p:tgtEl>
                                            <p:attrNameLst>
                                              <p:attrName>style.visibility</p:attrName>
                                            </p:attrNameLst>
                                          </p:cBhvr>
                                          <p:to>
                                            <p:strVal val="visible"/>
                                          </p:to>
                                        </p:set>
                                        <p:anim calcmode="lin" valueType="num" p14:bounceEnd="76000">
                                          <p:cBhvr additive="base">
                                            <p:cTn id="19" dur="2500" fill="hold"/>
                                            <p:tgtEl>
                                              <p:spTgt spid="16"/>
                                            </p:tgtEl>
                                            <p:attrNameLst>
                                              <p:attrName>ppt_x</p:attrName>
                                            </p:attrNameLst>
                                          </p:cBhvr>
                                          <p:tavLst>
                                            <p:tav tm="0">
                                              <p:val>
                                                <p:strVal val="#ppt_x"/>
                                              </p:val>
                                            </p:tav>
                                            <p:tav tm="100000">
                                              <p:val>
                                                <p:strVal val="#ppt_x"/>
                                              </p:val>
                                            </p:tav>
                                          </p:tavLst>
                                        </p:anim>
                                        <p:anim calcmode="lin" valueType="num" p14:bounceEnd="76000">
                                          <p:cBhvr additive="base">
                                            <p:cTn id="20" dur="2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3" grpId="0" animBg="1"/>
          <p:bldP spid="14" grpId="0" animBg="1"/>
          <p:bldP spid="16"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0" fill="hold"/>
                                            <p:tgtEl>
                                              <p:spTgt spid="9"/>
                                            </p:tgtEl>
                                            <p:attrNameLst>
                                              <p:attrName>ppt_x</p:attrName>
                                            </p:attrNameLst>
                                          </p:cBhvr>
                                          <p:tavLst>
                                            <p:tav tm="0">
                                              <p:val>
                                                <p:strVal val="#ppt_x"/>
                                              </p:val>
                                            </p:tav>
                                            <p:tav tm="100000">
                                              <p:val>
                                                <p:strVal val="#ppt_x"/>
                                              </p:val>
                                            </p:tav>
                                          </p:tavLst>
                                        </p:anim>
                                        <p:anim calcmode="lin" valueType="num">
                                          <p:cBhvr additive="base">
                                            <p:cTn id="8" dur="250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20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2500" fill="hold"/>
                                            <p:tgtEl>
                                              <p:spTgt spid="13"/>
                                            </p:tgtEl>
                                            <p:attrNameLst>
                                              <p:attrName>ppt_x</p:attrName>
                                            </p:attrNameLst>
                                          </p:cBhvr>
                                          <p:tavLst>
                                            <p:tav tm="0">
                                              <p:val>
                                                <p:strVal val="#ppt_x"/>
                                              </p:val>
                                            </p:tav>
                                            <p:tav tm="100000">
                                              <p:val>
                                                <p:strVal val="#ppt_x"/>
                                              </p:val>
                                            </p:tav>
                                          </p:tavLst>
                                        </p:anim>
                                        <p:anim calcmode="lin" valueType="num">
                                          <p:cBhvr additive="base">
                                            <p:cTn id="12" dur="2500" fill="hold"/>
                                            <p:tgtEl>
                                              <p:spTgt spid="13"/>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40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2500" fill="hold"/>
                                            <p:tgtEl>
                                              <p:spTgt spid="14"/>
                                            </p:tgtEl>
                                            <p:attrNameLst>
                                              <p:attrName>ppt_x</p:attrName>
                                            </p:attrNameLst>
                                          </p:cBhvr>
                                          <p:tavLst>
                                            <p:tav tm="0">
                                              <p:val>
                                                <p:strVal val="#ppt_x"/>
                                              </p:val>
                                            </p:tav>
                                            <p:tav tm="100000">
                                              <p:val>
                                                <p:strVal val="#ppt_x"/>
                                              </p:val>
                                            </p:tav>
                                          </p:tavLst>
                                        </p:anim>
                                        <p:anim calcmode="lin" valueType="num">
                                          <p:cBhvr additive="base">
                                            <p:cTn id="16" dur="2500" fill="hold"/>
                                            <p:tgtEl>
                                              <p:spTgt spid="14"/>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600"/>
                                      </p:stCondLst>
                                      <p:childTnLst>
                                        <p:set>
                                          <p:cBhvr>
                                            <p:cTn id="18" dur="1" fill="hold">
                                              <p:stCondLst>
                                                <p:cond delay="0"/>
                                              </p:stCondLst>
                                            </p:cTn>
                                            <p:tgtEl>
                                              <p:spTgt spid="16"/>
                                            </p:tgtEl>
                                            <p:attrNameLst>
                                              <p:attrName>style.visibility</p:attrName>
                                            </p:attrNameLst>
                                          </p:cBhvr>
                                          <p:to>
                                            <p:strVal val="visible"/>
                                          </p:to>
                                        </p:set>
                                        <p:anim calcmode="lin" valueType="num">
                                          <p:cBhvr additive="base">
                                            <p:cTn id="19" dur="2500" fill="hold"/>
                                            <p:tgtEl>
                                              <p:spTgt spid="16"/>
                                            </p:tgtEl>
                                            <p:attrNameLst>
                                              <p:attrName>ppt_x</p:attrName>
                                            </p:attrNameLst>
                                          </p:cBhvr>
                                          <p:tavLst>
                                            <p:tav tm="0">
                                              <p:val>
                                                <p:strVal val="#ppt_x"/>
                                              </p:val>
                                            </p:tav>
                                            <p:tav tm="100000">
                                              <p:val>
                                                <p:strVal val="#ppt_x"/>
                                              </p:val>
                                            </p:tav>
                                          </p:tavLst>
                                        </p:anim>
                                        <p:anim calcmode="lin" valueType="num">
                                          <p:cBhvr additive="base">
                                            <p:cTn id="20" dur="2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3" grpId="0" animBg="1"/>
          <p:bldP spid="14" grpId="0" animBg="1"/>
          <p:bldP spid="16" grpId="0" animBg="1"/>
        </p:bldLst>
      </p:timing>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33_Custom Layout">
    <p:spTree>
      <p:nvGrpSpPr>
        <p:cNvPr id="1" name=""/>
        <p:cNvGrpSpPr/>
        <p:nvPr/>
      </p:nvGrpSpPr>
      <p:grpSpPr>
        <a:xfrm>
          <a:off x="0" y="0"/>
          <a:ext cx="0" cy="0"/>
          <a:chOff x="0" y="0"/>
          <a:chExt cx="0" cy="0"/>
        </a:xfrm>
      </p:grpSpPr>
      <p:sp>
        <p:nvSpPr>
          <p:cNvPr id="6" name="Rectangle: Top Corners Rounded 5">
            <a:extLst>
              <a:ext uri="{FF2B5EF4-FFF2-40B4-BE49-F238E27FC236}">
                <a16:creationId xmlns:a16="http://schemas.microsoft.com/office/drawing/2014/main" id="{5CF2E2FA-6181-4E67-8649-8A7BCC8E8224}"/>
              </a:ext>
            </a:extLst>
          </p:cNvPr>
          <p:cNvSpPr/>
          <p:nvPr/>
        </p:nvSpPr>
        <p:spPr>
          <a:xfrm>
            <a:off x="1563688" y="0"/>
            <a:ext cx="21259800" cy="13716000"/>
          </a:xfrm>
          <a:prstGeom prst="round2SameRect">
            <a:avLst>
              <a:gd name="adj1" fmla="val 0"/>
              <a:gd name="adj2" fmla="val 0"/>
            </a:avLst>
          </a:prstGeom>
          <a:solidFill>
            <a:schemeClr val="bg1"/>
          </a:solidFill>
          <a:ln>
            <a:noFill/>
          </a:ln>
          <a:effectLst>
            <a:outerShdw blurRad="1066800" dist="304800" dir="2700000" algn="tl" rotWithShape="0">
              <a:schemeClr val="accent2">
                <a:lumMod val="50000"/>
                <a:alpha val="6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p>
        </p:txBody>
      </p:sp>
      <p:sp>
        <p:nvSpPr>
          <p:cNvPr id="10" name="Picture Placeholder 9">
            <a:extLst>
              <a:ext uri="{FF2B5EF4-FFF2-40B4-BE49-F238E27FC236}">
                <a16:creationId xmlns:a16="http://schemas.microsoft.com/office/drawing/2014/main" id="{D45E64E0-0597-4664-9648-1BD35C5B2920}"/>
              </a:ext>
            </a:extLst>
          </p:cNvPr>
          <p:cNvSpPr>
            <a:spLocks noGrp="1"/>
          </p:cNvSpPr>
          <p:nvPr>
            <p:ph type="pic" sz="quarter" idx="12"/>
          </p:nvPr>
        </p:nvSpPr>
        <p:spPr>
          <a:xfrm>
            <a:off x="4626080" y="1943099"/>
            <a:ext cx="4960234" cy="2421156"/>
          </a:xfrm>
          <a:custGeom>
            <a:avLst/>
            <a:gdLst>
              <a:gd name="connsiteX0" fmla="*/ 173670 w 4960234"/>
              <a:gd name="connsiteY0" fmla="*/ 0 h 2421156"/>
              <a:gd name="connsiteX1" fmla="*/ 4786564 w 4960234"/>
              <a:gd name="connsiteY1" fmla="*/ 0 h 2421156"/>
              <a:gd name="connsiteX2" fmla="*/ 4960234 w 4960234"/>
              <a:gd name="connsiteY2" fmla="*/ 173670 h 2421156"/>
              <a:gd name="connsiteX3" fmla="*/ 4960234 w 4960234"/>
              <a:gd name="connsiteY3" fmla="*/ 2247486 h 2421156"/>
              <a:gd name="connsiteX4" fmla="*/ 4786564 w 4960234"/>
              <a:gd name="connsiteY4" fmla="*/ 2421156 h 2421156"/>
              <a:gd name="connsiteX5" fmla="*/ 173670 w 4960234"/>
              <a:gd name="connsiteY5" fmla="*/ 2421156 h 2421156"/>
              <a:gd name="connsiteX6" fmla="*/ 0 w 4960234"/>
              <a:gd name="connsiteY6" fmla="*/ 2247486 h 2421156"/>
              <a:gd name="connsiteX7" fmla="*/ 0 w 4960234"/>
              <a:gd name="connsiteY7" fmla="*/ 173670 h 2421156"/>
              <a:gd name="connsiteX8" fmla="*/ 173670 w 4960234"/>
              <a:gd name="connsiteY8" fmla="*/ 0 h 2421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60234" h="2421156">
                <a:moveTo>
                  <a:pt x="173670" y="0"/>
                </a:moveTo>
                <a:lnTo>
                  <a:pt x="4786564" y="0"/>
                </a:lnTo>
                <a:cubicBezTo>
                  <a:pt x="4882479" y="0"/>
                  <a:pt x="4960234" y="77755"/>
                  <a:pt x="4960234" y="173670"/>
                </a:cubicBezTo>
                <a:lnTo>
                  <a:pt x="4960234" y="2247486"/>
                </a:lnTo>
                <a:cubicBezTo>
                  <a:pt x="4960234" y="2343401"/>
                  <a:pt x="4882479" y="2421156"/>
                  <a:pt x="4786564" y="2421156"/>
                </a:cubicBezTo>
                <a:lnTo>
                  <a:pt x="173670" y="2421156"/>
                </a:lnTo>
                <a:cubicBezTo>
                  <a:pt x="77755" y="2421156"/>
                  <a:pt x="0" y="2343401"/>
                  <a:pt x="0" y="2247486"/>
                </a:cubicBezTo>
                <a:lnTo>
                  <a:pt x="0" y="173670"/>
                </a:lnTo>
                <a:cubicBezTo>
                  <a:pt x="0" y="77755"/>
                  <a:pt x="77755" y="0"/>
                  <a:pt x="173670"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11" name="Picture Placeholder 10">
            <a:extLst>
              <a:ext uri="{FF2B5EF4-FFF2-40B4-BE49-F238E27FC236}">
                <a16:creationId xmlns:a16="http://schemas.microsoft.com/office/drawing/2014/main" id="{AF0F6E29-965E-405A-ACD8-51499D9C546B}"/>
              </a:ext>
            </a:extLst>
          </p:cNvPr>
          <p:cNvSpPr>
            <a:spLocks noGrp="1"/>
          </p:cNvSpPr>
          <p:nvPr>
            <p:ph type="pic" sz="quarter" idx="13"/>
          </p:nvPr>
        </p:nvSpPr>
        <p:spPr>
          <a:xfrm>
            <a:off x="4626080" y="6163805"/>
            <a:ext cx="4960234" cy="5609095"/>
          </a:xfrm>
          <a:custGeom>
            <a:avLst/>
            <a:gdLst>
              <a:gd name="connsiteX0" fmla="*/ 190969 w 4960234"/>
              <a:gd name="connsiteY0" fmla="*/ 0 h 5609095"/>
              <a:gd name="connsiteX1" fmla="*/ 4769265 w 4960234"/>
              <a:gd name="connsiteY1" fmla="*/ 0 h 5609095"/>
              <a:gd name="connsiteX2" fmla="*/ 4960234 w 4960234"/>
              <a:gd name="connsiteY2" fmla="*/ 190969 h 5609095"/>
              <a:gd name="connsiteX3" fmla="*/ 4960234 w 4960234"/>
              <a:gd name="connsiteY3" fmla="*/ 5418126 h 5609095"/>
              <a:gd name="connsiteX4" fmla="*/ 4769265 w 4960234"/>
              <a:gd name="connsiteY4" fmla="*/ 5609095 h 5609095"/>
              <a:gd name="connsiteX5" fmla="*/ 190969 w 4960234"/>
              <a:gd name="connsiteY5" fmla="*/ 5609095 h 5609095"/>
              <a:gd name="connsiteX6" fmla="*/ 0 w 4960234"/>
              <a:gd name="connsiteY6" fmla="*/ 5418126 h 5609095"/>
              <a:gd name="connsiteX7" fmla="*/ 0 w 4960234"/>
              <a:gd name="connsiteY7" fmla="*/ 190969 h 5609095"/>
              <a:gd name="connsiteX8" fmla="*/ 190969 w 4960234"/>
              <a:gd name="connsiteY8" fmla="*/ 0 h 5609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60234" h="5609095">
                <a:moveTo>
                  <a:pt x="190969" y="0"/>
                </a:moveTo>
                <a:lnTo>
                  <a:pt x="4769265" y="0"/>
                </a:lnTo>
                <a:cubicBezTo>
                  <a:pt x="4874734" y="0"/>
                  <a:pt x="4960234" y="85500"/>
                  <a:pt x="4960234" y="190969"/>
                </a:cubicBezTo>
                <a:lnTo>
                  <a:pt x="4960234" y="5418126"/>
                </a:lnTo>
                <a:cubicBezTo>
                  <a:pt x="4960234" y="5523595"/>
                  <a:pt x="4874734" y="5609095"/>
                  <a:pt x="4769265" y="5609095"/>
                </a:cubicBezTo>
                <a:lnTo>
                  <a:pt x="190969" y="5609095"/>
                </a:lnTo>
                <a:cubicBezTo>
                  <a:pt x="85500" y="5609095"/>
                  <a:pt x="0" y="5523595"/>
                  <a:pt x="0" y="5418126"/>
                </a:cubicBezTo>
                <a:lnTo>
                  <a:pt x="0" y="190969"/>
                </a:lnTo>
                <a:cubicBezTo>
                  <a:pt x="0" y="85500"/>
                  <a:pt x="85500" y="0"/>
                  <a:pt x="190969"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12" name="Picture Placeholder 11">
            <a:extLst>
              <a:ext uri="{FF2B5EF4-FFF2-40B4-BE49-F238E27FC236}">
                <a16:creationId xmlns:a16="http://schemas.microsoft.com/office/drawing/2014/main" id="{B5A7F1DC-1970-4B9F-9275-55D80C602DAE}"/>
              </a:ext>
            </a:extLst>
          </p:cNvPr>
          <p:cNvSpPr>
            <a:spLocks noGrp="1"/>
          </p:cNvSpPr>
          <p:nvPr>
            <p:ph type="pic" sz="quarter" idx="14" hasCustomPrompt="1"/>
          </p:nvPr>
        </p:nvSpPr>
        <p:spPr>
          <a:xfrm>
            <a:off x="9694273" y="1943100"/>
            <a:ext cx="4979431" cy="5609095"/>
          </a:xfrm>
          <a:custGeom>
            <a:avLst/>
            <a:gdLst>
              <a:gd name="connsiteX0" fmla="*/ 135341 w 4979431"/>
              <a:gd name="connsiteY0" fmla="*/ 0 h 5609095"/>
              <a:gd name="connsiteX1" fmla="*/ 4844090 w 4979431"/>
              <a:gd name="connsiteY1" fmla="*/ 0 h 5609095"/>
              <a:gd name="connsiteX2" fmla="*/ 4979431 w 4979431"/>
              <a:gd name="connsiteY2" fmla="*/ 135341 h 5609095"/>
              <a:gd name="connsiteX3" fmla="*/ 4979431 w 4979431"/>
              <a:gd name="connsiteY3" fmla="*/ 5473754 h 5609095"/>
              <a:gd name="connsiteX4" fmla="*/ 4844090 w 4979431"/>
              <a:gd name="connsiteY4" fmla="*/ 5609095 h 5609095"/>
              <a:gd name="connsiteX5" fmla="*/ 135341 w 4979431"/>
              <a:gd name="connsiteY5" fmla="*/ 5609095 h 5609095"/>
              <a:gd name="connsiteX6" fmla="*/ 0 w 4979431"/>
              <a:gd name="connsiteY6" fmla="*/ 5473754 h 5609095"/>
              <a:gd name="connsiteX7" fmla="*/ 0 w 4979431"/>
              <a:gd name="connsiteY7" fmla="*/ 135341 h 5609095"/>
              <a:gd name="connsiteX8" fmla="*/ 135341 w 4979431"/>
              <a:gd name="connsiteY8" fmla="*/ 0 h 5609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79431" h="5609095">
                <a:moveTo>
                  <a:pt x="135341" y="0"/>
                </a:moveTo>
                <a:lnTo>
                  <a:pt x="4844090" y="0"/>
                </a:lnTo>
                <a:cubicBezTo>
                  <a:pt x="4918837" y="0"/>
                  <a:pt x="4979431" y="60594"/>
                  <a:pt x="4979431" y="135341"/>
                </a:cubicBezTo>
                <a:lnTo>
                  <a:pt x="4979431" y="5473754"/>
                </a:lnTo>
                <a:cubicBezTo>
                  <a:pt x="4979431" y="5548501"/>
                  <a:pt x="4918837" y="5609095"/>
                  <a:pt x="4844090" y="5609095"/>
                </a:cubicBezTo>
                <a:lnTo>
                  <a:pt x="135341" y="5609095"/>
                </a:lnTo>
                <a:cubicBezTo>
                  <a:pt x="60594" y="5609095"/>
                  <a:pt x="0" y="5548501"/>
                  <a:pt x="0" y="5473754"/>
                </a:cubicBezTo>
                <a:lnTo>
                  <a:pt x="0" y="135341"/>
                </a:lnTo>
                <a:cubicBezTo>
                  <a:pt x="0" y="60594"/>
                  <a:pt x="60594" y="0"/>
                  <a:pt x="135341"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r>
              <a:rPr lang="en-US"/>
              <a:t>da</a:t>
            </a:r>
          </a:p>
        </p:txBody>
      </p:sp>
    </p:spTree>
    <p:extLst>
      <p:ext uri="{BB962C8B-B14F-4D97-AF65-F5344CB8AC3E}">
        <p14:creationId xmlns:p14="http://schemas.microsoft.com/office/powerpoint/2010/main" val="298115083"/>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14:presetBounceEnd="72000">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14:bounceEnd="72000">
                                          <p:cBhvr additive="base">
                                            <p:cTn id="7" dur="2500" fill="hold"/>
                                            <p:tgtEl>
                                              <p:spTgt spid="10"/>
                                            </p:tgtEl>
                                            <p:attrNameLst>
                                              <p:attrName>ppt_x</p:attrName>
                                            </p:attrNameLst>
                                          </p:cBhvr>
                                          <p:tavLst>
                                            <p:tav tm="0">
                                              <p:val>
                                                <p:strVal val="#ppt_x"/>
                                              </p:val>
                                            </p:tav>
                                            <p:tav tm="100000">
                                              <p:val>
                                                <p:strVal val="#ppt_x"/>
                                              </p:val>
                                            </p:tav>
                                          </p:tavLst>
                                        </p:anim>
                                        <p:anim calcmode="lin" valueType="num" p14:bounceEnd="72000">
                                          <p:cBhvr additive="base">
                                            <p:cTn id="8" dur="25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14:presetBounceEnd="72000">
                                      <p:stCondLst>
                                        <p:cond delay="100"/>
                                      </p:stCondLst>
                                      <p:childTnLst>
                                        <p:set>
                                          <p:cBhvr>
                                            <p:cTn id="10" dur="1" fill="hold">
                                              <p:stCondLst>
                                                <p:cond delay="0"/>
                                              </p:stCondLst>
                                            </p:cTn>
                                            <p:tgtEl>
                                              <p:spTgt spid="12"/>
                                            </p:tgtEl>
                                            <p:attrNameLst>
                                              <p:attrName>style.visibility</p:attrName>
                                            </p:attrNameLst>
                                          </p:cBhvr>
                                          <p:to>
                                            <p:strVal val="visible"/>
                                          </p:to>
                                        </p:set>
                                        <p:anim calcmode="lin" valueType="num" p14:bounceEnd="72000">
                                          <p:cBhvr additive="base">
                                            <p:cTn id="11" dur="2500" fill="hold"/>
                                            <p:tgtEl>
                                              <p:spTgt spid="12"/>
                                            </p:tgtEl>
                                            <p:attrNameLst>
                                              <p:attrName>ppt_x</p:attrName>
                                            </p:attrNameLst>
                                          </p:cBhvr>
                                          <p:tavLst>
                                            <p:tav tm="0">
                                              <p:val>
                                                <p:strVal val="#ppt_x"/>
                                              </p:val>
                                            </p:tav>
                                            <p:tav tm="100000">
                                              <p:val>
                                                <p:strVal val="#ppt_x"/>
                                              </p:val>
                                            </p:tav>
                                          </p:tavLst>
                                        </p:anim>
                                        <p:anim calcmode="lin" valueType="num" p14:bounceEnd="72000">
                                          <p:cBhvr additive="base">
                                            <p:cTn id="12" dur="2500" fill="hold"/>
                                            <p:tgtEl>
                                              <p:spTgt spid="12"/>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14:presetBounceEnd="72000">
                                      <p:stCondLst>
                                        <p:cond delay="200"/>
                                      </p:stCondLst>
                                      <p:childTnLst>
                                        <p:set>
                                          <p:cBhvr>
                                            <p:cTn id="14" dur="1" fill="hold">
                                              <p:stCondLst>
                                                <p:cond delay="0"/>
                                              </p:stCondLst>
                                            </p:cTn>
                                            <p:tgtEl>
                                              <p:spTgt spid="11"/>
                                            </p:tgtEl>
                                            <p:attrNameLst>
                                              <p:attrName>style.visibility</p:attrName>
                                            </p:attrNameLst>
                                          </p:cBhvr>
                                          <p:to>
                                            <p:strVal val="visible"/>
                                          </p:to>
                                        </p:set>
                                        <p:anim calcmode="lin" valueType="num" p14:bounceEnd="72000">
                                          <p:cBhvr additive="base">
                                            <p:cTn id="15" dur="2500" fill="hold"/>
                                            <p:tgtEl>
                                              <p:spTgt spid="11"/>
                                            </p:tgtEl>
                                            <p:attrNameLst>
                                              <p:attrName>ppt_x</p:attrName>
                                            </p:attrNameLst>
                                          </p:cBhvr>
                                          <p:tavLst>
                                            <p:tav tm="0">
                                              <p:val>
                                                <p:strVal val="#ppt_x"/>
                                              </p:val>
                                            </p:tav>
                                            <p:tav tm="100000">
                                              <p:val>
                                                <p:strVal val="#ppt_x"/>
                                              </p:val>
                                            </p:tav>
                                          </p:tavLst>
                                        </p:anim>
                                        <p:anim calcmode="lin" valueType="num" p14:bounceEnd="72000">
                                          <p:cBhvr additive="base">
                                            <p:cTn id="16" dur="2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2500" fill="hold"/>
                                            <p:tgtEl>
                                              <p:spTgt spid="10"/>
                                            </p:tgtEl>
                                            <p:attrNameLst>
                                              <p:attrName>ppt_x</p:attrName>
                                            </p:attrNameLst>
                                          </p:cBhvr>
                                          <p:tavLst>
                                            <p:tav tm="0">
                                              <p:val>
                                                <p:strVal val="#ppt_x"/>
                                              </p:val>
                                            </p:tav>
                                            <p:tav tm="100000">
                                              <p:val>
                                                <p:strVal val="#ppt_x"/>
                                              </p:val>
                                            </p:tav>
                                          </p:tavLst>
                                        </p:anim>
                                        <p:anim calcmode="lin" valueType="num">
                                          <p:cBhvr additive="base">
                                            <p:cTn id="8" dur="25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10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2500" fill="hold"/>
                                            <p:tgtEl>
                                              <p:spTgt spid="12"/>
                                            </p:tgtEl>
                                            <p:attrNameLst>
                                              <p:attrName>ppt_x</p:attrName>
                                            </p:attrNameLst>
                                          </p:cBhvr>
                                          <p:tavLst>
                                            <p:tav tm="0">
                                              <p:val>
                                                <p:strVal val="#ppt_x"/>
                                              </p:val>
                                            </p:tav>
                                            <p:tav tm="100000">
                                              <p:val>
                                                <p:strVal val="#ppt_x"/>
                                              </p:val>
                                            </p:tav>
                                          </p:tavLst>
                                        </p:anim>
                                        <p:anim calcmode="lin" valueType="num">
                                          <p:cBhvr additive="base">
                                            <p:cTn id="12" dur="2500" fill="hold"/>
                                            <p:tgtEl>
                                              <p:spTgt spid="12"/>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20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2500" fill="hold"/>
                                            <p:tgtEl>
                                              <p:spTgt spid="11"/>
                                            </p:tgtEl>
                                            <p:attrNameLst>
                                              <p:attrName>ppt_x</p:attrName>
                                            </p:attrNameLst>
                                          </p:cBhvr>
                                          <p:tavLst>
                                            <p:tav tm="0">
                                              <p:val>
                                                <p:strVal val="#ppt_x"/>
                                              </p:val>
                                            </p:tav>
                                            <p:tav tm="100000">
                                              <p:val>
                                                <p:strVal val="#ppt_x"/>
                                              </p:val>
                                            </p:tav>
                                          </p:tavLst>
                                        </p:anim>
                                        <p:anim calcmode="lin" valueType="num">
                                          <p:cBhvr additive="base">
                                            <p:cTn id="16" dur="2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Lst>
      </p:timing>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32_Custom Layout">
    <p:spTree>
      <p:nvGrpSpPr>
        <p:cNvPr id="1" name=""/>
        <p:cNvGrpSpPr/>
        <p:nvPr/>
      </p:nvGrpSpPr>
      <p:grpSpPr>
        <a:xfrm>
          <a:off x="0" y="0"/>
          <a:ext cx="0" cy="0"/>
          <a:chOff x="0" y="0"/>
          <a:chExt cx="0" cy="0"/>
        </a:xfrm>
      </p:grpSpPr>
      <p:sp>
        <p:nvSpPr>
          <p:cNvPr id="6" name="Rectangle: Top Corners Rounded 5">
            <a:extLst>
              <a:ext uri="{FF2B5EF4-FFF2-40B4-BE49-F238E27FC236}">
                <a16:creationId xmlns:a16="http://schemas.microsoft.com/office/drawing/2014/main" id="{5CF2E2FA-6181-4E67-8649-8A7BCC8E8224}"/>
              </a:ext>
            </a:extLst>
          </p:cNvPr>
          <p:cNvSpPr/>
          <p:nvPr/>
        </p:nvSpPr>
        <p:spPr>
          <a:xfrm>
            <a:off x="1563688" y="0"/>
            <a:ext cx="21259800" cy="13716000"/>
          </a:xfrm>
          <a:prstGeom prst="round2SameRect">
            <a:avLst>
              <a:gd name="adj1" fmla="val 0"/>
              <a:gd name="adj2" fmla="val 0"/>
            </a:avLst>
          </a:prstGeom>
          <a:solidFill>
            <a:schemeClr val="bg1"/>
          </a:solidFill>
          <a:ln>
            <a:noFill/>
          </a:ln>
          <a:effectLst>
            <a:outerShdw blurRad="1066800" dist="304800" dir="2700000" algn="tl" rotWithShape="0">
              <a:schemeClr val="accent2">
                <a:lumMod val="50000"/>
                <a:alpha val="6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p>
        </p:txBody>
      </p:sp>
      <p:sp>
        <p:nvSpPr>
          <p:cNvPr id="10" name="Picture Placeholder 9">
            <a:extLst>
              <a:ext uri="{FF2B5EF4-FFF2-40B4-BE49-F238E27FC236}">
                <a16:creationId xmlns:a16="http://schemas.microsoft.com/office/drawing/2014/main" id="{21F0C0D1-6B4D-42D5-8D91-8BD223553ED1}"/>
              </a:ext>
            </a:extLst>
          </p:cNvPr>
          <p:cNvSpPr>
            <a:spLocks noGrp="1"/>
          </p:cNvSpPr>
          <p:nvPr>
            <p:ph type="pic" sz="quarter" idx="12"/>
          </p:nvPr>
        </p:nvSpPr>
        <p:spPr>
          <a:xfrm>
            <a:off x="3684343" y="2292298"/>
            <a:ext cx="4960234" cy="3414351"/>
          </a:xfrm>
          <a:custGeom>
            <a:avLst/>
            <a:gdLst>
              <a:gd name="connsiteX0" fmla="*/ 92802 w 4960234"/>
              <a:gd name="connsiteY0" fmla="*/ 0 h 3414351"/>
              <a:gd name="connsiteX1" fmla="*/ 4867432 w 4960234"/>
              <a:gd name="connsiteY1" fmla="*/ 0 h 3414351"/>
              <a:gd name="connsiteX2" fmla="*/ 4960234 w 4960234"/>
              <a:gd name="connsiteY2" fmla="*/ 92802 h 3414351"/>
              <a:gd name="connsiteX3" fmla="*/ 4960234 w 4960234"/>
              <a:gd name="connsiteY3" fmla="*/ 3321549 h 3414351"/>
              <a:gd name="connsiteX4" fmla="*/ 4867432 w 4960234"/>
              <a:gd name="connsiteY4" fmla="*/ 3414351 h 3414351"/>
              <a:gd name="connsiteX5" fmla="*/ 92802 w 4960234"/>
              <a:gd name="connsiteY5" fmla="*/ 3414351 h 3414351"/>
              <a:gd name="connsiteX6" fmla="*/ 0 w 4960234"/>
              <a:gd name="connsiteY6" fmla="*/ 3321549 h 3414351"/>
              <a:gd name="connsiteX7" fmla="*/ 0 w 4960234"/>
              <a:gd name="connsiteY7" fmla="*/ 92802 h 3414351"/>
              <a:gd name="connsiteX8" fmla="*/ 92802 w 4960234"/>
              <a:gd name="connsiteY8" fmla="*/ 0 h 341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60234" h="3414351">
                <a:moveTo>
                  <a:pt x="92802" y="0"/>
                </a:moveTo>
                <a:lnTo>
                  <a:pt x="4867432" y="0"/>
                </a:lnTo>
                <a:cubicBezTo>
                  <a:pt x="4918685" y="0"/>
                  <a:pt x="4960234" y="41549"/>
                  <a:pt x="4960234" y="92802"/>
                </a:cubicBezTo>
                <a:lnTo>
                  <a:pt x="4960234" y="3321549"/>
                </a:lnTo>
                <a:cubicBezTo>
                  <a:pt x="4960234" y="3372802"/>
                  <a:pt x="4918685" y="3414351"/>
                  <a:pt x="4867432" y="3414351"/>
                </a:cubicBezTo>
                <a:lnTo>
                  <a:pt x="92802" y="3414351"/>
                </a:lnTo>
                <a:cubicBezTo>
                  <a:pt x="41549" y="3414351"/>
                  <a:pt x="0" y="3372802"/>
                  <a:pt x="0" y="3321549"/>
                </a:cubicBezTo>
                <a:lnTo>
                  <a:pt x="0" y="92802"/>
                </a:lnTo>
                <a:cubicBezTo>
                  <a:pt x="0" y="41549"/>
                  <a:pt x="41549" y="0"/>
                  <a:pt x="92802"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11" name="Picture Placeholder 10">
            <a:extLst>
              <a:ext uri="{FF2B5EF4-FFF2-40B4-BE49-F238E27FC236}">
                <a16:creationId xmlns:a16="http://schemas.microsoft.com/office/drawing/2014/main" id="{16F46C20-1F68-403F-AC9A-90B3E0EBA506}"/>
              </a:ext>
            </a:extLst>
          </p:cNvPr>
          <p:cNvSpPr>
            <a:spLocks noGrp="1"/>
          </p:cNvSpPr>
          <p:nvPr>
            <p:ph type="pic" sz="quarter" idx="13"/>
          </p:nvPr>
        </p:nvSpPr>
        <p:spPr>
          <a:xfrm>
            <a:off x="12854919" y="5814608"/>
            <a:ext cx="3994426" cy="5609095"/>
          </a:xfrm>
          <a:custGeom>
            <a:avLst/>
            <a:gdLst>
              <a:gd name="connsiteX0" fmla="*/ 108568 w 3994426"/>
              <a:gd name="connsiteY0" fmla="*/ 0 h 5609095"/>
              <a:gd name="connsiteX1" fmla="*/ 3885858 w 3994426"/>
              <a:gd name="connsiteY1" fmla="*/ 0 h 5609095"/>
              <a:gd name="connsiteX2" fmla="*/ 3994426 w 3994426"/>
              <a:gd name="connsiteY2" fmla="*/ 108568 h 5609095"/>
              <a:gd name="connsiteX3" fmla="*/ 3994426 w 3994426"/>
              <a:gd name="connsiteY3" fmla="*/ 5500527 h 5609095"/>
              <a:gd name="connsiteX4" fmla="*/ 3885858 w 3994426"/>
              <a:gd name="connsiteY4" fmla="*/ 5609095 h 5609095"/>
              <a:gd name="connsiteX5" fmla="*/ 108568 w 3994426"/>
              <a:gd name="connsiteY5" fmla="*/ 5609095 h 5609095"/>
              <a:gd name="connsiteX6" fmla="*/ 0 w 3994426"/>
              <a:gd name="connsiteY6" fmla="*/ 5500527 h 5609095"/>
              <a:gd name="connsiteX7" fmla="*/ 0 w 3994426"/>
              <a:gd name="connsiteY7" fmla="*/ 108568 h 5609095"/>
              <a:gd name="connsiteX8" fmla="*/ 108568 w 3994426"/>
              <a:gd name="connsiteY8" fmla="*/ 0 h 5609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94426" h="5609095">
                <a:moveTo>
                  <a:pt x="108568" y="0"/>
                </a:moveTo>
                <a:lnTo>
                  <a:pt x="3885858" y="0"/>
                </a:lnTo>
                <a:cubicBezTo>
                  <a:pt x="3945818" y="0"/>
                  <a:pt x="3994426" y="48608"/>
                  <a:pt x="3994426" y="108568"/>
                </a:cubicBezTo>
                <a:lnTo>
                  <a:pt x="3994426" y="5500527"/>
                </a:lnTo>
                <a:cubicBezTo>
                  <a:pt x="3994426" y="5560487"/>
                  <a:pt x="3945818" y="5609095"/>
                  <a:pt x="3885858" y="5609095"/>
                </a:cubicBezTo>
                <a:lnTo>
                  <a:pt x="108568" y="5609095"/>
                </a:lnTo>
                <a:cubicBezTo>
                  <a:pt x="48608" y="5609095"/>
                  <a:pt x="0" y="5560487"/>
                  <a:pt x="0" y="5500527"/>
                </a:cubicBezTo>
                <a:lnTo>
                  <a:pt x="0" y="108568"/>
                </a:lnTo>
                <a:cubicBezTo>
                  <a:pt x="0" y="48608"/>
                  <a:pt x="48608" y="0"/>
                  <a:pt x="108568" y="0"/>
                </a:cubicBezTo>
                <a:close/>
              </a:path>
            </a:pathLst>
          </a:custGeom>
          <a:pattFill prst="pct60">
            <a:fgClr>
              <a:schemeClr val="bg1"/>
            </a:fgClr>
            <a:bgClr>
              <a:schemeClr val="bg1">
                <a:lumMod val="85000"/>
              </a:schemeClr>
            </a:bgClr>
          </a:pattFill>
          <a:effectLst>
            <a:reflection blurRad="241300" stA="45000" endPos="65000" dist="50800" dir="5400000" sy="-100000" algn="bl" rotWithShape="0"/>
          </a:effectLst>
        </p:spPr>
        <p:txBody>
          <a:bodyPr wrap="square" anchor="ctr">
            <a:noAutofit/>
          </a:bodyPr>
          <a:lstStyle>
            <a:lvl1pPr marL="0" indent="0" algn="ctr">
              <a:buFontTx/>
              <a:buNone/>
              <a:defRPr sz="2400"/>
            </a:lvl1pPr>
          </a:lstStyle>
          <a:p>
            <a:endParaRPr lang="en-US"/>
          </a:p>
        </p:txBody>
      </p:sp>
      <p:sp>
        <p:nvSpPr>
          <p:cNvPr id="12" name="Picture Placeholder 11">
            <a:extLst>
              <a:ext uri="{FF2B5EF4-FFF2-40B4-BE49-F238E27FC236}">
                <a16:creationId xmlns:a16="http://schemas.microsoft.com/office/drawing/2014/main" id="{EAAD9279-7C04-442F-8D30-E26DF7D4A96F}"/>
              </a:ext>
            </a:extLst>
          </p:cNvPr>
          <p:cNvSpPr>
            <a:spLocks noGrp="1"/>
          </p:cNvSpPr>
          <p:nvPr>
            <p:ph type="pic" sz="quarter" idx="14"/>
          </p:nvPr>
        </p:nvSpPr>
        <p:spPr>
          <a:xfrm>
            <a:off x="16957303" y="5814608"/>
            <a:ext cx="3745526" cy="5609095"/>
          </a:xfrm>
          <a:custGeom>
            <a:avLst/>
            <a:gdLst>
              <a:gd name="connsiteX0" fmla="*/ 101804 w 3745526"/>
              <a:gd name="connsiteY0" fmla="*/ 0 h 5609095"/>
              <a:gd name="connsiteX1" fmla="*/ 3643724 w 3745526"/>
              <a:gd name="connsiteY1" fmla="*/ 0 h 5609095"/>
              <a:gd name="connsiteX2" fmla="*/ 3745526 w 3745526"/>
              <a:gd name="connsiteY2" fmla="*/ 101803 h 5609095"/>
              <a:gd name="connsiteX3" fmla="*/ 3745526 w 3745526"/>
              <a:gd name="connsiteY3" fmla="*/ 5507292 h 5609095"/>
              <a:gd name="connsiteX4" fmla="*/ 3643724 w 3745526"/>
              <a:gd name="connsiteY4" fmla="*/ 5609095 h 5609095"/>
              <a:gd name="connsiteX5" fmla="*/ 101804 w 3745526"/>
              <a:gd name="connsiteY5" fmla="*/ 5609095 h 5609095"/>
              <a:gd name="connsiteX6" fmla="*/ 0 w 3745526"/>
              <a:gd name="connsiteY6" fmla="*/ 5507292 h 5609095"/>
              <a:gd name="connsiteX7" fmla="*/ 0 w 3745526"/>
              <a:gd name="connsiteY7" fmla="*/ 101803 h 5609095"/>
              <a:gd name="connsiteX8" fmla="*/ 101804 w 3745526"/>
              <a:gd name="connsiteY8" fmla="*/ 0 h 5609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45526" h="5609095">
                <a:moveTo>
                  <a:pt x="101804" y="0"/>
                </a:moveTo>
                <a:lnTo>
                  <a:pt x="3643724" y="0"/>
                </a:lnTo>
                <a:cubicBezTo>
                  <a:pt x="3699948" y="0"/>
                  <a:pt x="3745526" y="45579"/>
                  <a:pt x="3745526" y="101803"/>
                </a:cubicBezTo>
                <a:lnTo>
                  <a:pt x="3745526" y="5507292"/>
                </a:lnTo>
                <a:cubicBezTo>
                  <a:pt x="3745526" y="5563516"/>
                  <a:pt x="3699948" y="5609095"/>
                  <a:pt x="3643724" y="5609095"/>
                </a:cubicBezTo>
                <a:lnTo>
                  <a:pt x="101804" y="5609095"/>
                </a:lnTo>
                <a:cubicBezTo>
                  <a:pt x="45580" y="5609095"/>
                  <a:pt x="0" y="5563516"/>
                  <a:pt x="0" y="5507292"/>
                </a:cubicBezTo>
                <a:lnTo>
                  <a:pt x="0" y="101803"/>
                </a:lnTo>
                <a:cubicBezTo>
                  <a:pt x="0" y="45579"/>
                  <a:pt x="45580" y="0"/>
                  <a:pt x="101804" y="0"/>
                </a:cubicBezTo>
                <a:close/>
              </a:path>
            </a:pathLst>
          </a:custGeom>
          <a:pattFill prst="pct60">
            <a:fgClr>
              <a:schemeClr val="bg1"/>
            </a:fgClr>
            <a:bgClr>
              <a:schemeClr val="bg1">
                <a:lumMod val="85000"/>
              </a:schemeClr>
            </a:bgClr>
          </a:pattFill>
          <a:effectLst>
            <a:reflection blurRad="241300" stA="45000" endPos="65000" dist="50800" dir="5400000" sy="-100000" algn="bl" rotWithShape="0"/>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277621507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14:presetBounceEnd="72000">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14:bounceEnd="72000">
                                          <p:cBhvr additive="base">
                                            <p:cTn id="7" dur="2500" fill="hold"/>
                                            <p:tgtEl>
                                              <p:spTgt spid="10"/>
                                            </p:tgtEl>
                                            <p:attrNameLst>
                                              <p:attrName>ppt_x</p:attrName>
                                            </p:attrNameLst>
                                          </p:cBhvr>
                                          <p:tavLst>
                                            <p:tav tm="0">
                                              <p:val>
                                                <p:strVal val="#ppt_x"/>
                                              </p:val>
                                            </p:tav>
                                            <p:tav tm="100000">
                                              <p:val>
                                                <p:strVal val="#ppt_x"/>
                                              </p:val>
                                            </p:tav>
                                          </p:tavLst>
                                        </p:anim>
                                        <p:anim calcmode="lin" valueType="num" p14:bounceEnd="72000">
                                          <p:cBhvr additive="base">
                                            <p:cTn id="8" dur="25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14:presetBounceEnd="72000">
                                      <p:stCondLst>
                                        <p:cond delay="100"/>
                                      </p:stCondLst>
                                      <p:childTnLst>
                                        <p:set>
                                          <p:cBhvr>
                                            <p:cTn id="10" dur="1" fill="hold">
                                              <p:stCondLst>
                                                <p:cond delay="0"/>
                                              </p:stCondLst>
                                            </p:cTn>
                                            <p:tgtEl>
                                              <p:spTgt spid="11"/>
                                            </p:tgtEl>
                                            <p:attrNameLst>
                                              <p:attrName>style.visibility</p:attrName>
                                            </p:attrNameLst>
                                          </p:cBhvr>
                                          <p:to>
                                            <p:strVal val="visible"/>
                                          </p:to>
                                        </p:set>
                                        <p:anim calcmode="lin" valueType="num" p14:bounceEnd="72000">
                                          <p:cBhvr additive="base">
                                            <p:cTn id="11" dur="2500" fill="hold"/>
                                            <p:tgtEl>
                                              <p:spTgt spid="11"/>
                                            </p:tgtEl>
                                            <p:attrNameLst>
                                              <p:attrName>ppt_x</p:attrName>
                                            </p:attrNameLst>
                                          </p:cBhvr>
                                          <p:tavLst>
                                            <p:tav tm="0">
                                              <p:val>
                                                <p:strVal val="#ppt_x"/>
                                              </p:val>
                                            </p:tav>
                                            <p:tav tm="100000">
                                              <p:val>
                                                <p:strVal val="#ppt_x"/>
                                              </p:val>
                                            </p:tav>
                                          </p:tavLst>
                                        </p:anim>
                                        <p:anim calcmode="lin" valueType="num" p14:bounceEnd="72000">
                                          <p:cBhvr additive="base">
                                            <p:cTn id="12" dur="2500" fill="hold"/>
                                            <p:tgtEl>
                                              <p:spTgt spid="11"/>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14:presetBounceEnd="72000">
                                      <p:stCondLst>
                                        <p:cond delay="200"/>
                                      </p:stCondLst>
                                      <p:childTnLst>
                                        <p:set>
                                          <p:cBhvr>
                                            <p:cTn id="14" dur="1" fill="hold">
                                              <p:stCondLst>
                                                <p:cond delay="0"/>
                                              </p:stCondLst>
                                            </p:cTn>
                                            <p:tgtEl>
                                              <p:spTgt spid="12"/>
                                            </p:tgtEl>
                                            <p:attrNameLst>
                                              <p:attrName>style.visibility</p:attrName>
                                            </p:attrNameLst>
                                          </p:cBhvr>
                                          <p:to>
                                            <p:strVal val="visible"/>
                                          </p:to>
                                        </p:set>
                                        <p:anim calcmode="lin" valueType="num" p14:bounceEnd="72000">
                                          <p:cBhvr additive="base">
                                            <p:cTn id="15" dur="2500" fill="hold"/>
                                            <p:tgtEl>
                                              <p:spTgt spid="12"/>
                                            </p:tgtEl>
                                            <p:attrNameLst>
                                              <p:attrName>ppt_x</p:attrName>
                                            </p:attrNameLst>
                                          </p:cBhvr>
                                          <p:tavLst>
                                            <p:tav tm="0">
                                              <p:val>
                                                <p:strVal val="#ppt_x"/>
                                              </p:val>
                                            </p:tav>
                                            <p:tav tm="100000">
                                              <p:val>
                                                <p:strVal val="#ppt_x"/>
                                              </p:val>
                                            </p:tav>
                                          </p:tavLst>
                                        </p:anim>
                                        <p:anim calcmode="lin" valueType="num" p14:bounceEnd="72000">
                                          <p:cBhvr additive="base">
                                            <p:cTn id="16" dur="2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2500" fill="hold"/>
                                            <p:tgtEl>
                                              <p:spTgt spid="10"/>
                                            </p:tgtEl>
                                            <p:attrNameLst>
                                              <p:attrName>ppt_x</p:attrName>
                                            </p:attrNameLst>
                                          </p:cBhvr>
                                          <p:tavLst>
                                            <p:tav tm="0">
                                              <p:val>
                                                <p:strVal val="#ppt_x"/>
                                              </p:val>
                                            </p:tav>
                                            <p:tav tm="100000">
                                              <p:val>
                                                <p:strVal val="#ppt_x"/>
                                              </p:val>
                                            </p:tav>
                                          </p:tavLst>
                                        </p:anim>
                                        <p:anim calcmode="lin" valueType="num">
                                          <p:cBhvr additive="base">
                                            <p:cTn id="8" dur="25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10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2500" fill="hold"/>
                                            <p:tgtEl>
                                              <p:spTgt spid="11"/>
                                            </p:tgtEl>
                                            <p:attrNameLst>
                                              <p:attrName>ppt_x</p:attrName>
                                            </p:attrNameLst>
                                          </p:cBhvr>
                                          <p:tavLst>
                                            <p:tav tm="0">
                                              <p:val>
                                                <p:strVal val="#ppt_x"/>
                                              </p:val>
                                            </p:tav>
                                            <p:tav tm="100000">
                                              <p:val>
                                                <p:strVal val="#ppt_x"/>
                                              </p:val>
                                            </p:tav>
                                          </p:tavLst>
                                        </p:anim>
                                        <p:anim calcmode="lin" valueType="num">
                                          <p:cBhvr additive="base">
                                            <p:cTn id="12" dur="2500" fill="hold"/>
                                            <p:tgtEl>
                                              <p:spTgt spid="11"/>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20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2500" fill="hold"/>
                                            <p:tgtEl>
                                              <p:spTgt spid="12"/>
                                            </p:tgtEl>
                                            <p:attrNameLst>
                                              <p:attrName>ppt_x</p:attrName>
                                            </p:attrNameLst>
                                          </p:cBhvr>
                                          <p:tavLst>
                                            <p:tav tm="0">
                                              <p:val>
                                                <p:strVal val="#ppt_x"/>
                                              </p:val>
                                            </p:tav>
                                            <p:tav tm="100000">
                                              <p:val>
                                                <p:strVal val="#ppt_x"/>
                                              </p:val>
                                            </p:tav>
                                          </p:tavLst>
                                        </p:anim>
                                        <p:anim calcmode="lin" valueType="num">
                                          <p:cBhvr additive="base">
                                            <p:cTn id="16" dur="2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Lst>
      </p:timing>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12_Custom Layout">
    <p:spTree>
      <p:nvGrpSpPr>
        <p:cNvPr id="1" name=""/>
        <p:cNvGrpSpPr/>
        <p:nvPr/>
      </p:nvGrpSpPr>
      <p:grpSpPr>
        <a:xfrm>
          <a:off x="0" y="0"/>
          <a:ext cx="0" cy="0"/>
          <a:chOff x="0" y="0"/>
          <a:chExt cx="0" cy="0"/>
        </a:xfrm>
      </p:grpSpPr>
      <p:sp>
        <p:nvSpPr>
          <p:cNvPr id="2" name="Picture Placeholder 4">
            <a:extLst>
              <a:ext uri="{FF2B5EF4-FFF2-40B4-BE49-F238E27FC236}">
                <a16:creationId xmlns:a16="http://schemas.microsoft.com/office/drawing/2014/main" id="{76F69F73-D8F6-4011-B18F-94501EB735F8}"/>
              </a:ext>
            </a:extLst>
          </p:cNvPr>
          <p:cNvSpPr>
            <a:spLocks noGrp="1"/>
          </p:cNvSpPr>
          <p:nvPr>
            <p:ph type="pic" sz="quarter" idx="11"/>
          </p:nvPr>
        </p:nvSpPr>
        <p:spPr>
          <a:xfrm>
            <a:off x="10205662" y="0"/>
            <a:ext cx="14181513" cy="13716000"/>
          </a:xfrm>
          <a:custGeom>
            <a:avLst/>
            <a:gdLst>
              <a:gd name="connsiteX0" fmla="*/ 0 w 7829549"/>
              <a:gd name="connsiteY0" fmla="*/ 0 h 7543801"/>
              <a:gd name="connsiteX1" fmla="*/ 7829549 w 7829549"/>
              <a:gd name="connsiteY1" fmla="*/ 0 h 7543801"/>
              <a:gd name="connsiteX2" fmla="*/ 7829549 w 7829549"/>
              <a:gd name="connsiteY2" fmla="*/ 7543801 h 7543801"/>
              <a:gd name="connsiteX3" fmla="*/ 0 w 7829549"/>
              <a:gd name="connsiteY3" fmla="*/ 7543801 h 7543801"/>
            </a:gdLst>
            <a:ahLst/>
            <a:cxnLst>
              <a:cxn ang="0">
                <a:pos x="connsiteX0" y="connsiteY0"/>
              </a:cxn>
              <a:cxn ang="0">
                <a:pos x="connsiteX1" y="connsiteY1"/>
              </a:cxn>
              <a:cxn ang="0">
                <a:pos x="connsiteX2" y="connsiteY2"/>
              </a:cxn>
              <a:cxn ang="0">
                <a:pos x="connsiteX3" y="connsiteY3"/>
              </a:cxn>
            </a:cxnLst>
            <a:rect l="l" t="t" r="r" b="b"/>
            <a:pathLst>
              <a:path w="7829549" h="7543801">
                <a:moveTo>
                  <a:pt x="0" y="0"/>
                </a:moveTo>
                <a:lnTo>
                  <a:pt x="7829549" y="0"/>
                </a:lnTo>
                <a:lnTo>
                  <a:pt x="7829549" y="7543801"/>
                </a:lnTo>
                <a:lnTo>
                  <a:pt x="0" y="7543801"/>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3257091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200" fill="hold"/>
                                        <p:tgtEl>
                                          <p:spTgt spid="2"/>
                                        </p:tgtEl>
                                        <p:attrNameLst>
                                          <p:attrName>ppt_x</p:attrName>
                                        </p:attrNameLst>
                                      </p:cBhvr>
                                      <p:tavLst>
                                        <p:tav tm="0">
                                          <p:val>
                                            <p:strVal val="1+#ppt_w/2"/>
                                          </p:val>
                                        </p:tav>
                                        <p:tav tm="100000">
                                          <p:val>
                                            <p:strVal val="#ppt_x"/>
                                          </p:val>
                                        </p:tav>
                                      </p:tavLst>
                                    </p:anim>
                                    <p:anim calcmode="lin" valueType="num">
                                      <p:cBhvr additive="base">
                                        <p:cTn id="8" dur="12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31_Custom Layout">
    <p:spTree>
      <p:nvGrpSpPr>
        <p:cNvPr id="1" name=""/>
        <p:cNvGrpSpPr/>
        <p:nvPr/>
      </p:nvGrpSpPr>
      <p:grpSpPr>
        <a:xfrm>
          <a:off x="0" y="0"/>
          <a:ext cx="0" cy="0"/>
          <a:chOff x="0" y="0"/>
          <a:chExt cx="0" cy="0"/>
        </a:xfrm>
      </p:grpSpPr>
      <p:sp>
        <p:nvSpPr>
          <p:cNvPr id="6" name="Rectangle: Top Corners Rounded 5">
            <a:extLst>
              <a:ext uri="{FF2B5EF4-FFF2-40B4-BE49-F238E27FC236}">
                <a16:creationId xmlns:a16="http://schemas.microsoft.com/office/drawing/2014/main" id="{5CF2E2FA-6181-4E67-8649-8A7BCC8E8224}"/>
              </a:ext>
            </a:extLst>
          </p:cNvPr>
          <p:cNvSpPr/>
          <p:nvPr/>
        </p:nvSpPr>
        <p:spPr>
          <a:xfrm>
            <a:off x="1563688" y="0"/>
            <a:ext cx="21259800" cy="13716000"/>
          </a:xfrm>
          <a:prstGeom prst="round2SameRect">
            <a:avLst>
              <a:gd name="adj1" fmla="val 0"/>
              <a:gd name="adj2" fmla="val 0"/>
            </a:avLst>
          </a:prstGeom>
          <a:solidFill>
            <a:schemeClr val="bg1"/>
          </a:solidFill>
          <a:ln>
            <a:noFill/>
          </a:ln>
          <a:effectLst>
            <a:outerShdw blurRad="1066800" dist="304800" dir="2700000" algn="tl" rotWithShape="0">
              <a:schemeClr val="accent2">
                <a:lumMod val="50000"/>
                <a:alpha val="6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p>
        </p:txBody>
      </p:sp>
      <p:sp>
        <p:nvSpPr>
          <p:cNvPr id="5" name="Picture Placeholder 4">
            <a:extLst>
              <a:ext uri="{FF2B5EF4-FFF2-40B4-BE49-F238E27FC236}">
                <a16:creationId xmlns:a16="http://schemas.microsoft.com/office/drawing/2014/main" id="{DBE461B1-A8FB-486F-AEB2-28BCCDA011AA}"/>
              </a:ext>
            </a:extLst>
          </p:cNvPr>
          <p:cNvSpPr>
            <a:spLocks noGrp="1"/>
          </p:cNvSpPr>
          <p:nvPr>
            <p:ph type="pic" sz="quarter" idx="12"/>
          </p:nvPr>
        </p:nvSpPr>
        <p:spPr>
          <a:xfrm>
            <a:off x="1563687" y="-1"/>
            <a:ext cx="21259800" cy="6858000"/>
          </a:xfrm>
          <a:custGeom>
            <a:avLst/>
            <a:gdLst>
              <a:gd name="connsiteX0" fmla="*/ 0 w 21259800"/>
              <a:gd name="connsiteY0" fmla="*/ 0 h 6858000"/>
              <a:gd name="connsiteX1" fmla="*/ 21259800 w 21259800"/>
              <a:gd name="connsiteY1" fmla="*/ 0 h 6858000"/>
              <a:gd name="connsiteX2" fmla="*/ 21259800 w 21259800"/>
              <a:gd name="connsiteY2" fmla="*/ 6858000 h 6858000"/>
              <a:gd name="connsiteX3" fmla="*/ 0 w 212598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21259800" h="6858000">
                <a:moveTo>
                  <a:pt x="0" y="0"/>
                </a:moveTo>
                <a:lnTo>
                  <a:pt x="21259800" y="0"/>
                </a:lnTo>
                <a:lnTo>
                  <a:pt x="21259800" y="6858000"/>
                </a:lnTo>
                <a:lnTo>
                  <a:pt x="0" y="6858000"/>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13" name="Picture Placeholder 12">
            <a:extLst>
              <a:ext uri="{FF2B5EF4-FFF2-40B4-BE49-F238E27FC236}">
                <a16:creationId xmlns:a16="http://schemas.microsoft.com/office/drawing/2014/main" id="{27246444-38D4-4861-9E94-2214F5B43D5C}"/>
              </a:ext>
            </a:extLst>
          </p:cNvPr>
          <p:cNvSpPr>
            <a:spLocks noGrp="1"/>
          </p:cNvSpPr>
          <p:nvPr>
            <p:ph type="pic" sz="quarter" idx="13"/>
          </p:nvPr>
        </p:nvSpPr>
        <p:spPr>
          <a:xfrm>
            <a:off x="4606683" y="6857998"/>
            <a:ext cx="3779854" cy="5486401"/>
          </a:xfrm>
          <a:custGeom>
            <a:avLst/>
            <a:gdLst>
              <a:gd name="connsiteX0" fmla="*/ 0 w 3779854"/>
              <a:gd name="connsiteY0" fmla="*/ 0 h 5486401"/>
              <a:gd name="connsiteX1" fmla="*/ 3779854 w 3779854"/>
              <a:gd name="connsiteY1" fmla="*/ 0 h 5486401"/>
              <a:gd name="connsiteX2" fmla="*/ 3779854 w 3779854"/>
              <a:gd name="connsiteY2" fmla="*/ 5486401 h 5486401"/>
              <a:gd name="connsiteX3" fmla="*/ 475732 w 3779854"/>
              <a:gd name="connsiteY3" fmla="*/ 5486401 h 5486401"/>
              <a:gd name="connsiteX4" fmla="*/ 0 w 3779854"/>
              <a:gd name="connsiteY4" fmla="*/ 5010669 h 54864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79854" h="5486401">
                <a:moveTo>
                  <a:pt x="0" y="0"/>
                </a:moveTo>
                <a:lnTo>
                  <a:pt x="3779854" y="0"/>
                </a:lnTo>
                <a:lnTo>
                  <a:pt x="3779854" y="5486401"/>
                </a:lnTo>
                <a:lnTo>
                  <a:pt x="475732" y="5486401"/>
                </a:lnTo>
                <a:cubicBezTo>
                  <a:pt x="212992" y="5486401"/>
                  <a:pt x="0" y="5273409"/>
                  <a:pt x="0" y="5010669"/>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14" name="Picture Placeholder 13">
            <a:extLst>
              <a:ext uri="{FF2B5EF4-FFF2-40B4-BE49-F238E27FC236}">
                <a16:creationId xmlns:a16="http://schemas.microsoft.com/office/drawing/2014/main" id="{846DAFC8-F3E7-48B9-923A-FD1F401E6F04}"/>
              </a:ext>
            </a:extLst>
          </p:cNvPr>
          <p:cNvSpPr>
            <a:spLocks noGrp="1"/>
          </p:cNvSpPr>
          <p:nvPr>
            <p:ph type="pic" sz="quarter" idx="14"/>
          </p:nvPr>
        </p:nvSpPr>
        <p:spPr>
          <a:xfrm>
            <a:off x="8386538" y="6857996"/>
            <a:ext cx="3807049" cy="5486403"/>
          </a:xfrm>
          <a:custGeom>
            <a:avLst/>
            <a:gdLst>
              <a:gd name="connsiteX0" fmla="*/ 0 w 3807049"/>
              <a:gd name="connsiteY0" fmla="*/ 0 h 5486403"/>
              <a:gd name="connsiteX1" fmla="*/ 3807049 w 3807049"/>
              <a:gd name="connsiteY1" fmla="*/ 0 h 5486403"/>
              <a:gd name="connsiteX2" fmla="*/ 3807049 w 3807049"/>
              <a:gd name="connsiteY2" fmla="*/ 5486403 h 5486403"/>
              <a:gd name="connsiteX3" fmla="*/ 0 w 3807049"/>
              <a:gd name="connsiteY3" fmla="*/ 5486403 h 5486403"/>
            </a:gdLst>
            <a:ahLst/>
            <a:cxnLst>
              <a:cxn ang="0">
                <a:pos x="connsiteX0" y="connsiteY0"/>
              </a:cxn>
              <a:cxn ang="0">
                <a:pos x="connsiteX1" y="connsiteY1"/>
              </a:cxn>
              <a:cxn ang="0">
                <a:pos x="connsiteX2" y="connsiteY2"/>
              </a:cxn>
              <a:cxn ang="0">
                <a:pos x="connsiteX3" y="connsiteY3"/>
              </a:cxn>
            </a:cxnLst>
            <a:rect l="l" t="t" r="r" b="b"/>
            <a:pathLst>
              <a:path w="3807049" h="5486403">
                <a:moveTo>
                  <a:pt x="0" y="0"/>
                </a:moveTo>
                <a:lnTo>
                  <a:pt x="3807049" y="0"/>
                </a:lnTo>
                <a:lnTo>
                  <a:pt x="3807049" y="5486403"/>
                </a:lnTo>
                <a:lnTo>
                  <a:pt x="0" y="5486403"/>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15" name="Picture Placeholder 14">
            <a:extLst>
              <a:ext uri="{FF2B5EF4-FFF2-40B4-BE49-F238E27FC236}">
                <a16:creationId xmlns:a16="http://schemas.microsoft.com/office/drawing/2014/main" id="{7BD2714F-1785-4F7D-B146-CB418D7FC4A7}"/>
              </a:ext>
            </a:extLst>
          </p:cNvPr>
          <p:cNvSpPr>
            <a:spLocks noGrp="1"/>
          </p:cNvSpPr>
          <p:nvPr>
            <p:ph type="pic" sz="quarter" idx="15"/>
          </p:nvPr>
        </p:nvSpPr>
        <p:spPr>
          <a:xfrm>
            <a:off x="12193587" y="6857994"/>
            <a:ext cx="7586904" cy="5486401"/>
          </a:xfrm>
          <a:custGeom>
            <a:avLst/>
            <a:gdLst>
              <a:gd name="connsiteX0" fmla="*/ 0 w 7586904"/>
              <a:gd name="connsiteY0" fmla="*/ 0 h 5486401"/>
              <a:gd name="connsiteX1" fmla="*/ 7586904 w 7586904"/>
              <a:gd name="connsiteY1" fmla="*/ 0 h 5486401"/>
              <a:gd name="connsiteX2" fmla="*/ 7586904 w 7586904"/>
              <a:gd name="connsiteY2" fmla="*/ 4795883 h 5486401"/>
              <a:gd name="connsiteX3" fmla="*/ 6896384 w 7586904"/>
              <a:gd name="connsiteY3" fmla="*/ 5486401 h 5486401"/>
              <a:gd name="connsiteX4" fmla="*/ 0 w 7586904"/>
              <a:gd name="connsiteY4" fmla="*/ 5486401 h 54864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86904" h="5486401">
                <a:moveTo>
                  <a:pt x="0" y="0"/>
                </a:moveTo>
                <a:lnTo>
                  <a:pt x="7586904" y="0"/>
                </a:lnTo>
                <a:lnTo>
                  <a:pt x="7586904" y="4795883"/>
                </a:lnTo>
                <a:cubicBezTo>
                  <a:pt x="7586904" y="5177246"/>
                  <a:pt x="7277748" y="5486401"/>
                  <a:pt x="6896384" y="5486401"/>
                </a:cubicBezTo>
                <a:lnTo>
                  <a:pt x="0" y="5486401"/>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3195035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800" fill="hold"/>
                                        <p:tgtEl>
                                          <p:spTgt spid="5"/>
                                        </p:tgtEl>
                                        <p:attrNameLst>
                                          <p:attrName>ppt_x</p:attrName>
                                        </p:attrNameLst>
                                      </p:cBhvr>
                                      <p:tavLst>
                                        <p:tav tm="0">
                                          <p:val>
                                            <p:strVal val="#ppt_x"/>
                                          </p:val>
                                        </p:tav>
                                        <p:tav tm="100000">
                                          <p:val>
                                            <p:strVal val="#ppt_x"/>
                                          </p:val>
                                        </p:tav>
                                      </p:tavLst>
                                    </p:anim>
                                    <p:anim calcmode="lin" valueType="num">
                                      <p:cBhvr additive="base">
                                        <p:cTn id="8" dur="1800" fill="hold"/>
                                        <p:tgtEl>
                                          <p:spTgt spid="5"/>
                                        </p:tgtEl>
                                        <p:attrNameLst>
                                          <p:attrName>ppt_y</p:attrName>
                                        </p:attrNameLst>
                                      </p:cBhvr>
                                      <p:tavLst>
                                        <p:tav tm="0">
                                          <p:val>
                                            <p:strVal val="0-#ppt_h/2"/>
                                          </p:val>
                                        </p:tav>
                                        <p:tav tm="100000">
                                          <p:val>
                                            <p:strVal val="#ppt_y"/>
                                          </p:val>
                                        </p:tav>
                                      </p:tavLst>
                                    </p:anim>
                                  </p:childTnLst>
                                </p:cTn>
                              </p:par>
                              <p:par>
                                <p:cTn id="9" presetID="2" presetClass="entr" presetSubtype="4" decel="100000" fill="hold" grpId="0" nodeType="withEffect">
                                  <p:stCondLst>
                                    <p:cond delay="10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1200" fill="hold"/>
                                        <p:tgtEl>
                                          <p:spTgt spid="13"/>
                                        </p:tgtEl>
                                        <p:attrNameLst>
                                          <p:attrName>ppt_x</p:attrName>
                                        </p:attrNameLst>
                                      </p:cBhvr>
                                      <p:tavLst>
                                        <p:tav tm="0">
                                          <p:val>
                                            <p:strVal val="#ppt_x"/>
                                          </p:val>
                                        </p:tav>
                                        <p:tav tm="100000">
                                          <p:val>
                                            <p:strVal val="#ppt_x"/>
                                          </p:val>
                                        </p:tav>
                                      </p:tavLst>
                                    </p:anim>
                                    <p:anim calcmode="lin" valueType="num">
                                      <p:cBhvr additive="base">
                                        <p:cTn id="12" dur="1200" fill="hold"/>
                                        <p:tgtEl>
                                          <p:spTgt spid="13"/>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20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1200" fill="hold"/>
                                        <p:tgtEl>
                                          <p:spTgt spid="14"/>
                                        </p:tgtEl>
                                        <p:attrNameLst>
                                          <p:attrName>ppt_x</p:attrName>
                                        </p:attrNameLst>
                                      </p:cBhvr>
                                      <p:tavLst>
                                        <p:tav tm="0">
                                          <p:val>
                                            <p:strVal val="#ppt_x"/>
                                          </p:val>
                                        </p:tav>
                                        <p:tav tm="100000">
                                          <p:val>
                                            <p:strVal val="#ppt_x"/>
                                          </p:val>
                                        </p:tav>
                                      </p:tavLst>
                                    </p:anim>
                                    <p:anim calcmode="lin" valueType="num">
                                      <p:cBhvr additive="base">
                                        <p:cTn id="16" dur="1200" fill="hold"/>
                                        <p:tgtEl>
                                          <p:spTgt spid="14"/>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30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1200" fill="hold"/>
                                        <p:tgtEl>
                                          <p:spTgt spid="15"/>
                                        </p:tgtEl>
                                        <p:attrNameLst>
                                          <p:attrName>ppt_x</p:attrName>
                                        </p:attrNameLst>
                                      </p:cBhvr>
                                      <p:tavLst>
                                        <p:tav tm="0">
                                          <p:val>
                                            <p:strVal val="#ppt_x"/>
                                          </p:val>
                                        </p:tav>
                                        <p:tav tm="100000">
                                          <p:val>
                                            <p:strVal val="#ppt_x"/>
                                          </p:val>
                                        </p:tav>
                                      </p:tavLst>
                                    </p:anim>
                                    <p:anim calcmode="lin" valueType="num">
                                      <p:cBhvr additive="base">
                                        <p:cTn id="20" dur="12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3" grpId="0" animBg="1"/>
      <p:bldP spid="14" grpId="0" animBg="1"/>
      <p:bldP spid="15" grpId="0" animBg="1"/>
    </p:bld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30_Custom Layout">
    <p:spTree>
      <p:nvGrpSpPr>
        <p:cNvPr id="1" name=""/>
        <p:cNvGrpSpPr/>
        <p:nvPr/>
      </p:nvGrpSpPr>
      <p:grpSpPr>
        <a:xfrm>
          <a:off x="0" y="0"/>
          <a:ext cx="0" cy="0"/>
          <a:chOff x="0" y="0"/>
          <a:chExt cx="0" cy="0"/>
        </a:xfrm>
      </p:grpSpPr>
      <p:sp>
        <p:nvSpPr>
          <p:cNvPr id="3" name="Rectangle: Top Corners Rounded 2">
            <a:extLst>
              <a:ext uri="{FF2B5EF4-FFF2-40B4-BE49-F238E27FC236}">
                <a16:creationId xmlns:a16="http://schemas.microsoft.com/office/drawing/2014/main" id="{F82B0E3D-837A-411E-ABDD-AB99B72FC554}"/>
              </a:ext>
            </a:extLst>
          </p:cNvPr>
          <p:cNvSpPr/>
          <p:nvPr/>
        </p:nvSpPr>
        <p:spPr>
          <a:xfrm rot="10800000">
            <a:off x="1563688" y="0"/>
            <a:ext cx="21259800" cy="12344400"/>
          </a:xfrm>
          <a:prstGeom prst="round2SameRect">
            <a:avLst>
              <a:gd name="adj1" fmla="val 2415"/>
              <a:gd name="adj2" fmla="val 0"/>
            </a:avLst>
          </a:prstGeom>
          <a:solidFill>
            <a:schemeClr val="bg1"/>
          </a:solidFill>
          <a:ln>
            <a:noFill/>
          </a:ln>
          <a:effectLst>
            <a:outerShdw blurRad="1066800" dist="304800" dir="2700000" algn="tl" rotWithShape="0">
              <a:schemeClr val="accent2">
                <a:lumMod val="50000"/>
                <a:alpha val="6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p>
        </p:txBody>
      </p:sp>
    </p:spTree>
    <p:extLst>
      <p:ext uri="{BB962C8B-B14F-4D97-AF65-F5344CB8AC3E}">
        <p14:creationId xmlns:p14="http://schemas.microsoft.com/office/powerpoint/2010/main" val="3915741377"/>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27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9122FED-B9CE-40D8-846C-33FC451E3876}"/>
              </a:ext>
            </a:extLst>
          </p:cNvPr>
          <p:cNvSpPr/>
          <p:nvPr/>
        </p:nvSpPr>
        <p:spPr>
          <a:xfrm>
            <a:off x="1563688" y="1295400"/>
            <a:ext cx="21259800" cy="11049000"/>
          </a:xfrm>
          <a:prstGeom prst="rect">
            <a:avLst/>
          </a:prstGeom>
          <a:solidFill>
            <a:schemeClr val="bg1"/>
          </a:solidFill>
          <a:ln>
            <a:noFill/>
          </a:ln>
          <a:effectLst>
            <a:outerShdw blurRad="1066800" dist="304800" dir="2700000" algn="tl" rotWithShape="0">
              <a:schemeClr val="accent2">
                <a:lumMod val="50000"/>
                <a:alpha val="6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11">
            <a:extLst>
              <a:ext uri="{FF2B5EF4-FFF2-40B4-BE49-F238E27FC236}">
                <a16:creationId xmlns:a16="http://schemas.microsoft.com/office/drawing/2014/main" id="{510C5212-174D-4440-9F25-1BA51A40D61E}"/>
              </a:ext>
            </a:extLst>
          </p:cNvPr>
          <p:cNvSpPr>
            <a:spLocks noGrp="1"/>
          </p:cNvSpPr>
          <p:nvPr>
            <p:ph type="pic" sz="quarter" idx="12"/>
          </p:nvPr>
        </p:nvSpPr>
        <p:spPr>
          <a:xfrm>
            <a:off x="9531581" y="1771481"/>
            <a:ext cx="5324013" cy="2421133"/>
          </a:xfrm>
          <a:custGeom>
            <a:avLst/>
            <a:gdLst>
              <a:gd name="connsiteX0" fmla="*/ 0 w 5324013"/>
              <a:gd name="connsiteY0" fmla="*/ 0 h 2421133"/>
              <a:gd name="connsiteX1" fmla="*/ 5324013 w 5324013"/>
              <a:gd name="connsiteY1" fmla="*/ 0 h 2421133"/>
              <a:gd name="connsiteX2" fmla="*/ 5324013 w 5324013"/>
              <a:gd name="connsiteY2" fmla="*/ 2421133 h 2421133"/>
              <a:gd name="connsiteX3" fmla="*/ 0 w 5324013"/>
              <a:gd name="connsiteY3" fmla="*/ 2421133 h 2421133"/>
            </a:gdLst>
            <a:ahLst/>
            <a:cxnLst>
              <a:cxn ang="0">
                <a:pos x="connsiteX0" y="connsiteY0"/>
              </a:cxn>
              <a:cxn ang="0">
                <a:pos x="connsiteX1" y="connsiteY1"/>
              </a:cxn>
              <a:cxn ang="0">
                <a:pos x="connsiteX2" y="connsiteY2"/>
              </a:cxn>
              <a:cxn ang="0">
                <a:pos x="connsiteX3" y="connsiteY3"/>
              </a:cxn>
            </a:cxnLst>
            <a:rect l="l" t="t" r="r" b="b"/>
            <a:pathLst>
              <a:path w="5324013" h="2421133">
                <a:moveTo>
                  <a:pt x="0" y="0"/>
                </a:moveTo>
                <a:lnTo>
                  <a:pt x="5324013" y="0"/>
                </a:lnTo>
                <a:lnTo>
                  <a:pt x="5324013" y="2421133"/>
                </a:lnTo>
                <a:lnTo>
                  <a:pt x="0" y="2421133"/>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13" name="Picture Placeholder 12">
            <a:extLst>
              <a:ext uri="{FF2B5EF4-FFF2-40B4-BE49-F238E27FC236}">
                <a16:creationId xmlns:a16="http://schemas.microsoft.com/office/drawing/2014/main" id="{FEB6247F-1EBF-4AB3-834F-BDBD5C591BC8}"/>
              </a:ext>
            </a:extLst>
          </p:cNvPr>
          <p:cNvSpPr>
            <a:spLocks noGrp="1"/>
          </p:cNvSpPr>
          <p:nvPr>
            <p:ph type="pic" sz="quarter" idx="13"/>
          </p:nvPr>
        </p:nvSpPr>
        <p:spPr>
          <a:xfrm>
            <a:off x="9531581" y="4355449"/>
            <a:ext cx="5324013" cy="2421133"/>
          </a:xfrm>
          <a:custGeom>
            <a:avLst/>
            <a:gdLst>
              <a:gd name="connsiteX0" fmla="*/ 0 w 5324013"/>
              <a:gd name="connsiteY0" fmla="*/ 0 h 2421133"/>
              <a:gd name="connsiteX1" fmla="*/ 5324013 w 5324013"/>
              <a:gd name="connsiteY1" fmla="*/ 0 h 2421133"/>
              <a:gd name="connsiteX2" fmla="*/ 5324013 w 5324013"/>
              <a:gd name="connsiteY2" fmla="*/ 2421133 h 2421133"/>
              <a:gd name="connsiteX3" fmla="*/ 0 w 5324013"/>
              <a:gd name="connsiteY3" fmla="*/ 2421133 h 2421133"/>
            </a:gdLst>
            <a:ahLst/>
            <a:cxnLst>
              <a:cxn ang="0">
                <a:pos x="connsiteX0" y="connsiteY0"/>
              </a:cxn>
              <a:cxn ang="0">
                <a:pos x="connsiteX1" y="connsiteY1"/>
              </a:cxn>
              <a:cxn ang="0">
                <a:pos x="connsiteX2" y="connsiteY2"/>
              </a:cxn>
              <a:cxn ang="0">
                <a:pos x="connsiteX3" y="connsiteY3"/>
              </a:cxn>
            </a:cxnLst>
            <a:rect l="l" t="t" r="r" b="b"/>
            <a:pathLst>
              <a:path w="5324013" h="2421133">
                <a:moveTo>
                  <a:pt x="0" y="0"/>
                </a:moveTo>
                <a:lnTo>
                  <a:pt x="5324013" y="0"/>
                </a:lnTo>
                <a:lnTo>
                  <a:pt x="5324013" y="2421133"/>
                </a:lnTo>
                <a:lnTo>
                  <a:pt x="0" y="2421133"/>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14" name="Picture Placeholder 13">
            <a:extLst>
              <a:ext uri="{FF2B5EF4-FFF2-40B4-BE49-F238E27FC236}">
                <a16:creationId xmlns:a16="http://schemas.microsoft.com/office/drawing/2014/main" id="{83D43D92-99D1-40E3-BF57-798A5E0F03E2}"/>
              </a:ext>
            </a:extLst>
          </p:cNvPr>
          <p:cNvSpPr>
            <a:spLocks noGrp="1"/>
          </p:cNvSpPr>
          <p:nvPr>
            <p:ph type="pic" sz="quarter" idx="14"/>
          </p:nvPr>
        </p:nvSpPr>
        <p:spPr>
          <a:xfrm>
            <a:off x="9531581" y="6939418"/>
            <a:ext cx="5324013" cy="2421133"/>
          </a:xfrm>
          <a:custGeom>
            <a:avLst/>
            <a:gdLst>
              <a:gd name="connsiteX0" fmla="*/ 0 w 5324013"/>
              <a:gd name="connsiteY0" fmla="*/ 0 h 2421133"/>
              <a:gd name="connsiteX1" fmla="*/ 5324013 w 5324013"/>
              <a:gd name="connsiteY1" fmla="*/ 0 h 2421133"/>
              <a:gd name="connsiteX2" fmla="*/ 5324013 w 5324013"/>
              <a:gd name="connsiteY2" fmla="*/ 2421133 h 2421133"/>
              <a:gd name="connsiteX3" fmla="*/ 0 w 5324013"/>
              <a:gd name="connsiteY3" fmla="*/ 2421133 h 2421133"/>
            </a:gdLst>
            <a:ahLst/>
            <a:cxnLst>
              <a:cxn ang="0">
                <a:pos x="connsiteX0" y="connsiteY0"/>
              </a:cxn>
              <a:cxn ang="0">
                <a:pos x="connsiteX1" y="connsiteY1"/>
              </a:cxn>
              <a:cxn ang="0">
                <a:pos x="connsiteX2" y="connsiteY2"/>
              </a:cxn>
              <a:cxn ang="0">
                <a:pos x="connsiteX3" y="connsiteY3"/>
              </a:cxn>
            </a:cxnLst>
            <a:rect l="l" t="t" r="r" b="b"/>
            <a:pathLst>
              <a:path w="5324013" h="2421133">
                <a:moveTo>
                  <a:pt x="0" y="0"/>
                </a:moveTo>
                <a:lnTo>
                  <a:pt x="5324013" y="0"/>
                </a:lnTo>
                <a:lnTo>
                  <a:pt x="5324013" y="2421133"/>
                </a:lnTo>
                <a:lnTo>
                  <a:pt x="0" y="2421133"/>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15" name="Picture Placeholder 14">
            <a:extLst>
              <a:ext uri="{FF2B5EF4-FFF2-40B4-BE49-F238E27FC236}">
                <a16:creationId xmlns:a16="http://schemas.microsoft.com/office/drawing/2014/main" id="{B64CF7A3-BE12-472A-AF27-CF27257CDB07}"/>
              </a:ext>
            </a:extLst>
          </p:cNvPr>
          <p:cNvSpPr>
            <a:spLocks noGrp="1"/>
          </p:cNvSpPr>
          <p:nvPr>
            <p:ph type="pic" sz="quarter" idx="15"/>
          </p:nvPr>
        </p:nvSpPr>
        <p:spPr>
          <a:xfrm>
            <a:off x="9531581" y="9523386"/>
            <a:ext cx="5324013" cy="2421133"/>
          </a:xfrm>
          <a:custGeom>
            <a:avLst/>
            <a:gdLst>
              <a:gd name="connsiteX0" fmla="*/ 0 w 5324013"/>
              <a:gd name="connsiteY0" fmla="*/ 0 h 2421133"/>
              <a:gd name="connsiteX1" fmla="*/ 5324013 w 5324013"/>
              <a:gd name="connsiteY1" fmla="*/ 0 h 2421133"/>
              <a:gd name="connsiteX2" fmla="*/ 5324013 w 5324013"/>
              <a:gd name="connsiteY2" fmla="*/ 2421133 h 2421133"/>
              <a:gd name="connsiteX3" fmla="*/ 0 w 5324013"/>
              <a:gd name="connsiteY3" fmla="*/ 2421133 h 2421133"/>
            </a:gdLst>
            <a:ahLst/>
            <a:cxnLst>
              <a:cxn ang="0">
                <a:pos x="connsiteX0" y="connsiteY0"/>
              </a:cxn>
              <a:cxn ang="0">
                <a:pos x="connsiteX1" y="connsiteY1"/>
              </a:cxn>
              <a:cxn ang="0">
                <a:pos x="connsiteX2" y="connsiteY2"/>
              </a:cxn>
              <a:cxn ang="0">
                <a:pos x="connsiteX3" y="connsiteY3"/>
              </a:cxn>
            </a:cxnLst>
            <a:rect l="l" t="t" r="r" b="b"/>
            <a:pathLst>
              <a:path w="5324013" h="2421133">
                <a:moveTo>
                  <a:pt x="0" y="0"/>
                </a:moveTo>
                <a:lnTo>
                  <a:pt x="5324013" y="0"/>
                </a:lnTo>
                <a:lnTo>
                  <a:pt x="5324013" y="2421133"/>
                </a:lnTo>
                <a:lnTo>
                  <a:pt x="0" y="2421133"/>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884547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1500" fill="hold"/>
                                        <p:tgtEl>
                                          <p:spTgt spid="12"/>
                                        </p:tgtEl>
                                        <p:attrNameLst>
                                          <p:attrName>ppt_x</p:attrName>
                                        </p:attrNameLst>
                                      </p:cBhvr>
                                      <p:tavLst>
                                        <p:tav tm="0">
                                          <p:val>
                                            <p:strVal val="#ppt_x"/>
                                          </p:val>
                                        </p:tav>
                                        <p:tav tm="100000">
                                          <p:val>
                                            <p:strVal val="#ppt_x"/>
                                          </p:val>
                                        </p:tav>
                                      </p:tavLst>
                                    </p:anim>
                                    <p:anim calcmode="lin" valueType="num">
                                      <p:cBhvr additive="base">
                                        <p:cTn id="8" dur="150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20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1500" fill="hold"/>
                                        <p:tgtEl>
                                          <p:spTgt spid="13"/>
                                        </p:tgtEl>
                                        <p:attrNameLst>
                                          <p:attrName>ppt_x</p:attrName>
                                        </p:attrNameLst>
                                      </p:cBhvr>
                                      <p:tavLst>
                                        <p:tav tm="0">
                                          <p:val>
                                            <p:strVal val="#ppt_x"/>
                                          </p:val>
                                        </p:tav>
                                        <p:tav tm="100000">
                                          <p:val>
                                            <p:strVal val="#ppt_x"/>
                                          </p:val>
                                        </p:tav>
                                      </p:tavLst>
                                    </p:anim>
                                    <p:anim calcmode="lin" valueType="num">
                                      <p:cBhvr additive="base">
                                        <p:cTn id="12" dur="1500" fill="hold"/>
                                        <p:tgtEl>
                                          <p:spTgt spid="13"/>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40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1500" fill="hold"/>
                                        <p:tgtEl>
                                          <p:spTgt spid="14"/>
                                        </p:tgtEl>
                                        <p:attrNameLst>
                                          <p:attrName>ppt_x</p:attrName>
                                        </p:attrNameLst>
                                      </p:cBhvr>
                                      <p:tavLst>
                                        <p:tav tm="0">
                                          <p:val>
                                            <p:strVal val="#ppt_x"/>
                                          </p:val>
                                        </p:tav>
                                        <p:tav tm="100000">
                                          <p:val>
                                            <p:strVal val="#ppt_x"/>
                                          </p:val>
                                        </p:tav>
                                      </p:tavLst>
                                    </p:anim>
                                    <p:anim calcmode="lin" valueType="num">
                                      <p:cBhvr additive="base">
                                        <p:cTn id="16" dur="1500" fill="hold"/>
                                        <p:tgtEl>
                                          <p:spTgt spid="14"/>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60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1500" fill="hold"/>
                                        <p:tgtEl>
                                          <p:spTgt spid="15"/>
                                        </p:tgtEl>
                                        <p:attrNameLst>
                                          <p:attrName>ppt_x</p:attrName>
                                        </p:attrNameLst>
                                      </p:cBhvr>
                                      <p:tavLst>
                                        <p:tav tm="0">
                                          <p:val>
                                            <p:strVal val="#ppt_x"/>
                                          </p:val>
                                        </p:tav>
                                        <p:tav tm="100000">
                                          <p:val>
                                            <p:strVal val="#ppt_x"/>
                                          </p:val>
                                        </p:tav>
                                      </p:tavLst>
                                    </p:anim>
                                    <p:anim calcmode="lin" valueType="num">
                                      <p:cBhvr additive="base">
                                        <p:cTn id="20" dur="1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26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9122FED-B9CE-40D8-846C-33FC451E3876}"/>
              </a:ext>
            </a:extLst>
          </p:cNvPr>
          <p:cNvSpPr/>
          <p:nvPr/>
        </p:nvSpPr>
        <p:spPr>
          <a:xfrm>
            <a:off x="1563688" y="1295400"/>
            <a:ext cx="21259800" cy="11049000"/>
          </a:xfrm>
          <a:prstGeom prst="rect">
            <a:avLst/>
          </a:prstGeom>
          <a:solidFill>
            <a:schemeClr val="bg1"/>
          </a:solidFill>
          <a:ln>
            <a:noFill/>
          </a:ln>
          <a:effectLst>
            <a:outerShdw blurRad="1066800" dist="304800" dir="2700000" algn="tl" rotWithShape="0">
              <a:schemeClr val="accent2">
                <a:lumMod val="50000"/>
                <a:alpha val="6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Picture Placeholder 21">
            <a:extLst>
              <a:ext uri="{FF2B5EF4-FFF2-40B4-BE49-F238E27FC236}">
                <a16:creationId xmlns:a16="http://schemas.microsoft.com/office/drawing/2014/main" id="{E7950C93-CBCD-40C9-9F9E-4B5673CC74A7}"/>
              </a:ext>
            </a:extLst>
          </p:cNvPr>
          <p:cNvSpPr>
            <a:spLocks noGrp="1"/>
          </p:cNvSpPr>
          <p:nvPr>
            <p:ph type="pic" sz="quarter" idx="12"/>
          </p:nvPr>
        </p:nvSpPr>
        <p:spPr>
          <a:xfrm>
            <a:off x="5723776" y="2364286"/>
            <a:ext cx="2821013" cy="2821013"/>
          </a:xfrm>
          <a:custGeom>
            <a:avLst/>
            <a:gdLst>
              <a:gd name="connsiteX0" fmla="*/ 0 w 2821013"/>
              <a:gd name="connsiteY0" fmla="*/ 0 h 2821013"/>
              <a:gd name="connsiteX1" fmla="*/ 2821013 w 2821013"/>
              <a:gd name="connsiteY1" fmla="*/ 0 h 2821013"/>
              <a:gd name="connsiteX2" fmla="*/ 2821013 w 2821013"/>
              <a:gd name="connsiteY2" fmla="*/ 2821013 h 2821013"/>
              <a:gd name="connsiteX3" fmla="*/ 0 w 2821013"/>
              <a:gd name="connsiteY3" fmla="*/ 2821013 h 2821013"/>
            </a:gdLst>
            <a:ahLst/>
            <a:cxnLst>
              <a:cxn ang="0">
                <a:pos x="connsiteX0" y="connsiteY0"/>
              </a:cxn>
              <a:cxn ang="0">
                <a:pos x="connsiteX1" y="connsiteY1"/>
              </a:cxn>
              <a:cxn ang="0">
                <a:pos x="connsiteX2" y="connsiteY2"/>
              </a:cxn>
              <a:cxn ang="0">
                <a:pos x="connsiteX3" y="connsiteY3"/>
              </a:cxn>
            </a:cxnLst>
            <a:rect l="l" t="t" r="r" b="b"/>
            <a:pathLst>
              <a:path w="2821013" h="2821013">
                <a:moveTo>
                  <a:pt x="0" y="0"/>
                </a:moveTo>
                <a:lnTo>
                  <a:pt x="2821013" y="0"/>
                </a:lnTo>
                <a:lnTo>
                  <a:pt x="2821013" y="2821013"/>
                </a:lnTo>
                <a:lnTo>
                  <a:pt x="0" y="2821013"/>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23" name="Picture Placeholder 22">
            <a:extLst>
              <a:ext uri="{FF2B5EF4-FFF2-40B4-BE49-F238E27FC236}">
                <a16:creationId xmlns:a16="http://schemas.microsoft.com/office/drawing/2014/main" id="{60594C5E-0C9A-45A6-9F61-CACF42FC1818}"/>
              </a:ext>
            </a:extLst>
          </p:cNvPr>
          <p:cNvSpPr>
            <a:spLocks noGrp="1"/>
          </p:cNvSpPr>
          <p:nvPr>
            <p:ph type="pic" sz="quarter" idx="13"/>
          </p:nvPr>
        </p:nvSpPr>
        <p:spPr>
          <a:xfrm>
            <a:off x="8805995" y="2364286"/>
            <a:ext cx="2821013" cy="2821013"/>
          </a:xfrm>
          <a:custGeom>
            <a:avLst/>
            <a:gdLst>
              <a:gd name="connsiteX0" fmla="*/ 0 w 2821013"/>
              <a:gd name="connsiteY0" fmla="*/ 0 h 2821013"/>
              <a:gd name="connsiteX1" fmla="*/ 2821013 w 2821013"/>
              <a:gd name="connsiteY1" fmla="*/ 0 h 2821013"/>
              <a:gd name="connsiteX2" fmla="*/ 2821013 w 2821013"/>
              <a:gd name="connsiteY2" fmla="*/ 2821013 h 2821013"/>
              <a:gd name="connsiteX3" fmla="*/ 0 w 2821013"/>
              <a:gd name="connsiteY3" fmla="*/ 2821013 h 2821013"/>
            </a:gdLst>
            <a:ahLst/>
            <a:cxnLst>
              <a:cxn ang="0">
                <a:pos x="connsiteX0" y="connsiteY0"/>
              </a:cxn>
              <a:cxn ang="0">
                <a:pos x="connsiteX1" y="connsiteY1"/>
              </a:cxn>
              <a:cxn ang="0">
                <a:pos x="connsiteX2" y="connsiteY2"/>
              </a:cxn>
              <a:cxn ang="0">
                <a:pos x="connsiteX3" y="connsiteY3"/>
              </a:cxn>
            </a:cxnLst>
            <a:rect l="l" t="t" r="r" b="b"/>
            <a:pathLst>
              <a:path w="2821013" h="2821013">
                <a:moveTo>
                  <a:pt x="0" y="0"/>
                </a:moveTo>
                <a:lnTo>
                  <a:pt x="2821013" y="0"/>
                </a:lnTo>
                <a:lnTo>
                  <a:pt x="2821013" y="2821013"/>
                </a:lnTo>
                <a:lnTo>
                  <a:pt x="0" y="2821013"/>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24" name="Picture Placeholder 23">
            <a:extLst>
              <a:ext uri="{FF2B5EF4-FFF2-40B4-BE49-F238E27FC236}">
                <a16:creationId xmlns:a16="http://schemas.microsoft.com/office/drawing/2014/main" id="{1D302998-AECE-4217-8C7F-562D445DCBC4}"/>
              </a:ext>
            </a:extLst>
          </p:cNvPr>
          <p:cNvSpPr>
            <a:spLocks noGrp="1"/>
          </p:cNvSpPr>
          <p:nvPr>
            <p:ph type="pic" sz="quarter" idx="14"/>
          </p:nvPr>
        </p:nvSpPr>
        <p:spPr>
          <a:xfrm>
            <a:off x="11888215" y="2364286"/>
            <a:ext cx="2821013" cy="2821013"/>
          </a:xfrm>
          <a:custGeom>
            <a:avLst/>
            <a:gdLst>
              <a:gd name="connsiteX0" fmla="*/ 0 w 2821013"/>
              <a:gd name="connsiteY0" fmla="*/ 0 h 2821013"/>
              <a:gd name="connsiteX1" fmla="*/ 2821013 w 2821013"/>
              <a:gd name="connsiteY1" fmla="*/ 0 h 2821013"/>
              <a:gd name="connsiteX2" fmla="*/ 2821013 w 2821013"/>
              <a:gd name="connsiteY2" fmla="*/ 2821013 h 2821013"/>
              <a:gd name="connsiteX3" fmla="*/ 0 w 2821013"/>
              <a:gd name="connsiteY3" fmla="*/ 2821013 h 2821013"/>
            </a:gdLst>
            <a:ahLst/>
            <a:cxnLst>
              <a:cxn ang="0">
                <a:pos x="connsiteX0" y="connsiteY0"/>
              </a:cxn>
              <a:cxn ang="0">
                <a:pos x="connsiteX1" y="connsiteY1"/>
              </a:cxn>
              <a:cxn ang="0">
                <a:pos x="connsiteX2" y="connsiteY2"/>
              </a:cxn>
              <a:cxn ang="0">
                <a:pos x="connsiteX3" y="connsiteY3"/>
              </a:cxn>
            </a:cxnLst>
            <a:rect l="l" t="t" r="r" b="b"/>
            <a:pathLst>
              <a:path w="2821013" h="2821013">
                <a:moveTo>
                  <a:pt x="0" y="0"/>
                </a:moveTo>
                <a:lnTo>
                  <a:pt x="2821013" y="0"/>
                </a:lnTo>
                <a:lnTo>
                  <a:pt x="2821013" y="2821013"/>
                </a:lnTo>
                <a:lnTo>
                  <a:pt x="0" y="2821013"/>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25" name="Picture Placeholder 24">
            <a:extLst>
              <a:ext uri="{FF2B5EF4-FFF2-40B4-BE49-F238E27FC236}">
                <a16:creationId xmlns:a16="http://schemas.microsoft.com/office/drawing/2014/main" id="{B84ADD14-A3D7-4F67-A4EB-9B2FE588C955}"/>
              </a:ext>
            </a:extLst>
          </p:cNvPr>
          <p:cNvSpPr>
            <a:spLocks noGrp="1"/>
          </p:cNvSpPr>
          <p:nvPr>
            <p:ph type="pic" sz="quarter" idx="15"/>
          </p:nvPr>
        </p:nvSpPr>
        <p:spPr>
          <a:xfrm>
            <a:off x="5723776" y="5447494"/>
            <a:ext cx="2821013" cy="2821013"/>
          </a:xfrm>
          <a:custGeom>
            <a:avLst/>
            <a:gdLst>
              <a:gd name="connsiteX0" fmla="*/ 0 w 2821013"/>
              <a:gd name="connsiteY0" fmla="*/ 0 h 2821013"/>
              <a:gd name="connsiteX1" fmla="*/ 2821013 w 2821013"/>
              <a:gd name="connsiteY1" fmla="*/ 0 h 2821013"/>
              <a:gd name="connsiteX2" fmla="*/ 2821013 w 2821013"/>
              <a:gd name="connsiteY2" fmla="*/ 2821013 h 2821013"/>
              <a:gd name="connsiteX3" fmla="*/ 0 w 2821013"/>
              <a:gd name="connsiteY3" fmla="*/ 2821013 h 2821013"/>
            </a:gdLst>
            <a:ahLst/>
            <a:cxnLst>
              <a:cxn ang="0">
                <a:pos x="connsiteX0" y="connsiteY0"/>
              </a:cxn>
              <a:cxn ang="0">
                <a:pos x="connsiteX1" y="connsiteY1"/>
              </a:cxn>
              <a:cxn ang="0">
                <a:pos x="connsiteX2" y="connsiteY2"/>
              </a:cxn>
              <a:cxn ang="0">
                <a:pos x="connsiteX3" y="connsiteY3"/>
              </a:cxn>
            </a:cxnLst>
            <a:rect l="l" t="t" r="r" b="b"/>
            <a:pathLst>
              <a:path w="2821013" h="2821013">
                <a:moveTo>
                  <a:pt x="0" y="0"/>
                </a:moveTo>
                <a:lnTo>
                  <a:pt x="2821013" y="0"/>
                </a:lnTo>
                <a:lnTo>
                  <a:pt x="2821013" y="2821013"/>
                </a:lnTo>
                <a:lnTo>
                  <a:pt x="0" y="2821013"/>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26" name="Picture Placeholder 25">
            <a:extLst>
              <a:ext uri="{FF2B5EF4-FFF2-40B4-BE49-F238E27FC236}">
                <a16:creationId xmlns:a16="http://schemas.microsoft.com/office/drawing/2014/main" id="{8E41521E-C06E-4D0E-A3A6-45A879C7DBC3}"/>
              </a:ext>
            </a:extLst>
          </p:cNvPr>
          <p:cNvSpPr>
            <a:spLocks noGrp="1"/>
          </p:cNvSpPr>
          <p:nvPr>
            <p:ph type="pic" sz="quarter" idx="16"/>
          </p:nvPr>
        </p:nvSpPr>
        <p:spPr>
          <a:xfrm>
            <a:off x="8805995" y="5447494"/>
            <a:ext cx="2821013" cy="2821013"/>
          </a:xfrm>
          <a:custGeom>
            <a:avLst/>
            <a:gdLst>
              <a:gd name="connsiteX0" fmla="*/ 0 w 2821013"/>
              <a:gd name="connsiteY0" fmla="*/ 0 h 2821013"/>
              <a:gd name="connsiteX1" fmla="*/ 2821013 w 2821013"/>
              <a:gd name="connsiteY1" fmla="*/ 0 h 2821013"/>
              <a:gd name="connsiteX2" fmla="*/ 2821013 w 2821013"/>
              <a:gd name="connsiteY2" fmla="*/ 2821013 h 2821013"/>
              <a:gd name="connsiteX3" fmla="*/ 0 w 2821013"/>
              <a:gd name="connsiteY3" fmla="*/ 2821013 h 2821013"/>
            </a:gdLst>
            <a:ahLst/>
            <a:cxnLst>
              <a:cxn ang="0">
                <a:pos x="connsiteX0" y="connsiteY0"/>
              </a:cxn>
              <a:cxn ang="0">
                <a:pos x="connsiteX1" y="connsiteY1"/>
              </a:cxn>
              <a:cxn ang="0">
                <a:pos x="connsiteX2" y="connsiteY2"/>
              </a:cxn>
              <a:cxn ang="0">
                <a:pos x="connsiteX3" y="connsiteY3"/>
              </a:cxn>
            </a:cxnLst>
            <a:rect l="l" t="t" r="r" b="b"/>
            <a:pathLst>
              <a:path w="2821013" h="2821013">
                <a:moveTo>
                  <a:pt x="0" y="0"/>
                </a:moveTo>
                <a:lnTo>
                  <a:pt x="2821013" y="0"/>
                </a:lnTo>
                <a:lnTo>
                  <a:pt x="2821013" y="2821013"/>
                </a:lnTo>
                <a:lnTo>
                  <a:pt x="0" y="2821013"/>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27" name="Picture Placeholder 26">
            <a:extLst>
              <a:ext uri="{FF2B5EF4-FFF2-40B4-BE49-F238E27FC236}">
                <a16:creationId xmlns:a16="http://schemas.microsoft.com/office/drawing/2014/main" id="{DD675A9D-DF1E-4EF0-900D-AD3085ECFCD4}"/>
              </a:ext>
            </a:extLst>
          </p:cNvPr>
          <p:cNvSpPr>
            <a:spLocks noGrp="1"/>
          </p:cNvSpPr>
          <p:nvPr>
            <p:ph type="pic" sz="quarter" idx="17"/>
          </p:nvPr>
        </p:nvSpPr>
        <p:spPr>
          <a:xfrm>
            <a:off x="11888215" y="5447494"/>
            <a:ext cx="2821013" cy="2821013"/>
          </a:xfrm>
          <a:custGeom>
            <a:avLst/>
            <a:gdLst>
              <a:gd name="connsiteX0" fmla="*/ 0 w 2821013"/>
              <a:gd name="connsiteY0" fmla="*/ 0 h 2821013"/>
              <a:gd name="connsiteX1" fmla="*/ 2821013 w 2821013"/>
              <a:gd name="connsiteY1" fmla="*/ 0 h 2821013"/>
              <a:gd name="connsiteX2" fmla="*/ 2821013 w 2821013"/>
              <a:gd name="connsiteY2" fmla="*/ 2821013 h 2821013"/>
              <a:gd name="connsiteX3" fmla="*/ 0 w 2821013"/>
              <a:gd name="connsiteY3" fmla="*/ 2821013 h 2821013"/>
            </a:gdLst>
            <a:ahLst/>
            <a:cxnLst>
              <a:cxn ang="0">
                <a:pos x="connsiteX0" y="connsiteY0"/>
              </a:cxn>
              <a:cxn ang="0">
                <a:pos x="connsiteX1" y="connsiteY1"/>
              </a:cxn>
              <a:cxn ang="0">
                <a:pos x="connsiteX2" y="connsiteY2"/>
              </a:cxn>
              <a:cxn ang="0">
                <a:pos x="connsiteX3" y="connsiteY3"/>
              </a:cxn>
            </a:cxnLst>
            <a:rect l="l" t="t" r="r" b="b"/>
            <a:pathLst>
              <a:path w="2821013" h="2821013">
                <a:moveTo>
                  <a:pt x="0" y="0"/>
                </a:moveTo>
                <a:lnTo>
                  <a:pt x="2821013" y="0"/>
                </a:lnTo>
                <a:lnTo>
                  <a:pt x="2821013" y="2821013"/>
                </a:lnTo>
                <a:lnTo>
                  <a:pt x="0" y="2821013"/>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28" name="Picture Placeholder 27">
            <a:extLst>
              <a:ext uri="{FF2B5EF4-FFF2-40B4-BE49-F238E27FC236}">
                <a16:creationId xmlns:a16="http://schemas.microsoft.com/office/drawing/2014/main" id="{4A3268EE-6C21-4469-92FC-AB5A5F1BFC26}"/>
              </a:ext>
            </a:extLst>
          </p:cNvPr>
          <p:cNvSpPr>
            <a:spLocks noGrp="1"/>
          </p:cNvSpPr>
          <p:nvPr>
            <p:ph type="pic" sz="quarter" idx="18"/>
          </p:nvPr>
        </p:nvSpPr>
        <p:spPr>
          <a:xfrm>
            <a:off x="5723776" y="8530702"/>
            <a:ext cx="2821013" cy="2821013"/>
          </a:xfrm>
          <a:custGeom>
            <a:avLst/>
            <a:gdLst>
              <a:gd name="connsiteX0" fmla="*/ 0 w 2821013"/>
              <a:gd name="connsiteY0" fmla="*/ 0 h 2821013"/>
              <a:gd name="connsiteX1" fmla="*/ 2821013 w 2821013"/>
              <a:gd name="connsiteY1" fmla="*/ 0 h 2821013"/>
              <a:gd name="connsiteX2" fmla="*/ 2821013 w 2821013"/>
              <a:gd name="connsiteY2" fmla="*/ 2821013 h 2821013"/>
              <a:gd name="connsiteX3" fmla="*/ 0 w 2821013"/>
              <a:gd name="connsiteY3" fmla="*/ 2821013 h 2821013"/>
            </a:gdLst>
            <a:ahLst/>
            <a:cxnLst>
              <a:cxn ang="0">
                <a:pos x="connsiteX0" y="connsiteY0"/>
              </a:cxn>
              <a:cxn ang="0">
                <a:pos x="connsiteX1" y="connsiteY1"/>
              </a:cxn>
              <a:cxn ang="0">
                <a:pos x="connsiteX2" y="connsiteY2"/>
              </a:cxn>
              <a:cxn ang="0">
                <a:pos x="connsiteX3" y="connsiteY3"/>
              </a:cxn>
            </a:cxnLst>
            <a:rect l="l" t="t" r="r" b="b"/>
            <a:pathLst>
              <a:path w="2821013" h="2821013">
                <a:moveTo>
                  <a:pt x="0" y="0"/>
                </a:moveTo>
                <a:lnTo>
                  <a:pt x="2821013" y="0"/>
                </a:lnTo>
                <a:lnTo>
                  <a:pt x="2821013" y="2821013"/>
                </a:lnTo>
                <a:lnTo>
                  <a:pt x="0" y="2821013"/>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29" name="Picture Placeholder 28">
            <a:extLst>
              <a:ext uri="{FF2B5EF4-FFF2-40B4-BE49-F238E27FC236}">
                <a16:creationId xmlns:a16="http://schemas.microsoft.com/office/drawing/2014/main" id="{7EF1324C-2C93-4135-83A3-1B6933A0E92B}"/>
              </a:ext>
            </a:extLst>
          </p:cNvPr>
          <p:cNvSpPr>
            <a:spLocks noGrp="1"/>
          </p:cNvSpPr>
          <p:nvPr>
            <p:ph type="pic" sz="quarter" idx="19"/>
          </p:nvPr>
        </p:nvSpPr>
        <p:spPr>
          <a:xfrm>
            <a:off x="8805995" y="8530702"/>
            <a:ext cx="2821013" cy="2821013"/>
          </a:xfrm>
          <a:custGeom>
            <a:avLst/>
            <a:gdLst>
              <a:gd name="connsiteX0" fmla="*/ 0 w 2821013"/>
              <a:gd name="connsiteY0" fmla="*/ 0 h 2821013"/>
              <a:gd name="connsiteX1" fmla="*/ 2821013 w 2821013"/>
              <a:gd name="connsiteY1" fmla="*/ 0 h 2821013"/>
              <a:gd name="connsiteX2" fmla="*/ 2821013 w 2821013"/>
              <a:gd name="connsiteY2" fmla="*/ 2821013 h 2821013"/>
              <a:gd name="connsiteX3" fmla="*/ 0 w 2821013"/>
              <a:gd name="connsiteY3" fmla="*/ 2821013 h 2821013"/>
            </a:gdLst>
            <a:ahLst/>
            <a:cxnLst>
              <a:cxn ang="0">
                <a:pos x="connsiteX0" y="connsiteY0"/>
              </a:cxn>
              <a:cxn ang="0">
                <a:pos x="connsiteX1" y="connsiteY1"/>
              </a:cxn>
              <a:cxn ang="0">
                <a:pos x="connsiteX2" y="connsiteY2"/>
              </a:cxn>
              <a:cxn ang="0">
                <a:pos x="connsiteX3" y="connsiteY3"/>
              </a:cxn>
            </a:cxnLst>
            <a:rect l="l" t="t" r="r" b="b"/>
            <a:pathLst>
              <a:path w="2821013" h="2821013">
                <a:moveTo>
                  <a:pt x="0" y="0"/>
                </a:moveTo>
                <a:lnTo>
                  <a:pt x="2821013" y="0"/>
                </a:lnTo>
                <a:lnTo>
                  <a:pt x="2821013" y="2821013"/>
                </a:lnTo>
                <a:lnTo>
                  <a:pt x="0" y="2821013"/>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30" name="Picture Placeholder 29">
            <a:extLst>
              <a:ext uri="{FF2B5EF4-FFF2-40B4-BE49-F238E27FC236}">
                <a16:creationId xmlns:a16="http://schemas.microsoft.com/office/drawing/2014/main" id="{6172CA72-A160-4F89-B462-9B005CF14BC2}"/>
              </a:ext>
            </a:extLst>
          </p:cNvPr>
          <p:cNvSpPr>
            <a:spLocks noGrp="1"/>
          </p:cNvSpPr>
          <p:nvPr>
            <p:ph type="pic" sz="quarter" idx="20"/>
          </p:nvPr>
        </p:nvSpPr>
        <p:spPr>
          <a:xfrm>
            <a:off x="11888215" y="8530702"/>
            <a:ext cx="2821013" cy="2821013"/>
          </a:xfrm>
          <a:custGeom>
            <a:avLst/>
            <a:gdLst>
              <a:gd name="connsiteX0" fmla="*/ 0 w 2821013"/>
              <a:gd name="connsiteY0" fmla="*/ 0 h 2821013"/>
              <a:gd name="connsiteX1" fmla="*/ 2821013 w 2821013"/>
              <a:gd name="connsiteY1" fmla="*/ 0 h 2821013"/>
              <a:gd name="connsiteX2" fmla="*/ 2821013 w 2821013"/>
              <a:gd name="connsiteY2" fmla="*/ 2821013 h 2821013"/>
              <a:gd name="connsiteX3" fmla="*/ 0 w 2821013"/>
              <a:gd name="connsiteY3" fmla="*/ 2821013 h 2821013"/>
            </a:gdLst>
            <a:ahLst/>
            <a:cxnLst>
              <a:cxn ang="0">
                <a:pos x="connsiteX0" y="connsiteY0"/>
              </a:cxn>
              <a:cxn ang="0">
                <a:pos x="connsiteX1" y="connsiteY1"/>
              </a:cxn>
              <a:cxn ang="0">
                <a:pos x="connsiteX2" y="connsiteY2"/>
              </a:cxn>
              <a:cxn ang="0">
                <a:pos x="connsiteX3" y="connsiteY3"/>
              </a:cxn>
            </a:cxnLst>
            <a:rect l="l" t="t" r="r" b="b"/>
            <a:pathLst>
              <a:path w="2821013" h="2821013">
                <a:moveTo>
                  <a:pt x="0" y="0"/>
                </a:moveTo>
                <a:lnTo>
                  <a:pt x="2821013" y="0"/>
                </a:lnTo>
                <a:lnTo>
                  <a:pt x="2821013" y="2821013"/>
                </a:lnTo>
                <a:lnTo>
                  <a:pt x="0" y="2821013"/>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4263026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decel="100000"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1500" fill="hold"/>
                                        <p:tgtEl>
                                          <p:spTgt spid="22"/>
                                        </p:tgtEl>
                                        <p:attrNameLst>
                                          <p:attrName>ppt_x</p:attrName>
                                        </p:attrNameLst>
                                      </p:cBhvr>
                                      <p:tavLst>
                                        <p:tav tm="0">
                                          <p:val>
                                            <p:strVal val="0-#ppt_w/2"/>
                                          </p:val>
                                        </p:tav>
                                        <p:tav tm="100000">
                                          <p:val>
                                            <p:strVal val="#ppt_x"/>
                                          </p:val>
                                        </p:tav>
                                      </p:tavLst>
                                    </p:anim>
                                    <p:anim calcmode="lin" valueType="num">
                                      <p:cBhvr additive="base">
                                        <p:cTn id="8" dur="1500" fill="hold"/>
                                        <p:tgtEl>
                                          <p:spTgt spid="22"/>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100"/>
                                  </p:stCondLst>
                                  <p:childTnLst>
                                    <p:set>
                                      <p:cBhvr>
                                        <p:cTn id="10" dur="1" fill="hold">
                                          <p:stCondLst>
                                            <p:cond delay="0"/>
                                          </p:stCondLst>
                                        </p:cTn>
                                        <p:tgtEl>
                                          <p:spTgt spid="23"/>
                                        </p:tgtEl>
                                        <p:attrNameLst>
                                          <p:attrName>style.visibility</p:attrName>
                                        </p:attrNameLst>
                                      </p:cBhvr>
                                      <p:to>
                                        <p:strVal val="visible"/>
                                      </p:to>
                                    </p:set>
                                    <p:anim calcmode="lin" valueType="num">
                                      <p:cBhvr additive="base">
                                        <p:cTn id="11" dur="1500" fill="hold"/>
                                        <p:tgtEl>
                                          <p:spTgt spid="23"/>
                                        </p:tgtEl>
                                        <p:attrNameLst>
                                          <p:attrName>ppt_x</p:attrName>
                                        </p:attrNameLst>
                                      </p:cBhvr>
                                      <p:tavLst>
                                        <p:tav tm="0">
                                          <p:val>
                                            <p:strVal val="#ppt_x"/>
                                          </p:val>
                                        </p:tav>
                                        <p:tav tm="100000">
                                          <p:val>
                                            <p:strVal val="#ppt_x"/>
                                          </p:val>
                                        </p:tav>
                                      </p:tavLst>
                                    </p:anim>
                                    <p:anim calcmode="lin" valueType="num">
                                      <p:cBhvr additive="base">
                                        <p:cTn id="12" dur="1500" fill="hold"/>
                                        <p:tgtEl>
                                          <p:spTgt spid="23"/>
                                        </p:tgtEl>
                                        <p:attrNameLst>
                                          <p:attrName>ppt_y</p:attrName>
                                        </p:attrNameLst>
                                      </p:cBhvr>
                                      <p:tavLst>
                                        <p:tav tm="0">
                                          <p:val>
                                            <p:strVal val="0-#ppt_h/2"/>
                                          </p:val>
                                        </p:tav>
                                        <p:tav tm="100000">
                                          <p:val>
                                            <p:strVal val="#ppt_y"/>
                                          </p:val>
                                        </p:tav>
                                      </p:tavLst>
                                    </p:anim>
                                  </p:childTnLst>
                                </p:cTn>
                              </p:par>
                              <p:par>
                                <p:cTn id="13" presetID="2" presetClass="entr" presetSubtype="3" decel="100000" fill="hold" grpId="0" nodeType="withEffect">
                                  <p:stCondLst>
                                    <p:cond delay="200"/>
                                  </p:stCondLst>
                                  <p:childTnLst>
                                    <p:set>
                                      <p:cBhvr>
                                        <p:cTn id="14" dur="1" fill="hold">
                                          <p:stCondLst>
                                            <p:cond delay="0"/>
                                          </p:stCondLst>
                                        </p:cTn>
                                        <p:tgtEl>
                                          <p:spTgt spid="24"/>
                                        </p:tgtEl>
                                        <p:attrNameLst>
                                          <p:attrName>style.visibility</p:attrName>
                                        </p:attrNameLst>
                                      </p:cBhvr>
                                      <p:to>
                                        <p:strVal val="visible"/>
                                      </p:to>
                                    </p:set>
                                    <p:anim calcmode="lin" valueType="num">
                                      <p:cBhvr additive="base">
                                        <p:cTn id="15" dur="1500" fill="hold"/>
                                        <p:tgtEl>
                                          <p:spTgt spid="24"/>
                                        </p:tgtEl>
                                        <p:attrNameLst>
                                          <p:attrName>ppt_x</p:attrName>
                                        </p:attrNameLst>
                                      </p:cBhvr>
                                      <p:tavLst>
                                        <p:tav tm="0">
                                          <p:val>
                                            <p:strVal val="1+#ppt_w/2"/>
                                          </p:val>
                                        </p:tav>
                                        <p:tav tm="100000">
                                          <p:val>
                                            <p:strVal val="#ppt_x"/>
                                          </p:val>
                                        </p:tav>
                                      </p:tavLst>
                                    </p:anim>
                                    <p:anim calcmode="lin" valueType="num">
                                      <p:cBhvr additive="base">
                                        <p:cTn id="16" dur="1500" fill="hold"/>
                                        <p:tgtEl>
                                          <p:spTgt spid="24"/>
                                        </p:tgtEl>
                                        <p:attrNameLst>
                                          <p:attrName>ppt_y</p:attrName>
                                        </p:attrNameLst>
                                      </p:cBhvr>
                                      <p:tavLst>
                                        <p:tav tm="0">
                                          <p:val>
                                            <p:strVal val="0-#ppt_h/2"/>
                                          </p:val>
                                        </p:tav>
                                        <p:tav tm="100000">
                                          <p:val>
                                            <p:strVal val="#ppt_y"/>
                                          </p:val>
                                        </p:tav>
                                      </p:tavLst>
                                    </p:anim>
                                  </p:childTnLst>
                                </p:cTn>
                              </p:par>
                              <p:par>
                                <p:cTn id="17" presetID="2" presetClass="entr" presetSubtype="8" decel="100000" fill="hold" grpId="0" nodeType="withEffect">
                                  <p:stCondLst>
                                    <p:cond delay="300"/>
                                  </p:stCondLst>
                                  <p:childTnLst>
                                    <p:set>
                                      <p:cBhvr>
                                        <p:cTn id="18" dur="1" fill="hold">
                                          <p:stCondLst>
                                            <p:cond delay="0"/>
                                          </p:stCondLst>
                                        </p:cTn>
                                        <p:tgtEl>
                                          <p:spTgt spid="25"/>
                                        </p:tgtEl>
                                        <p:attrNameLst>
                                          <p:attrName>style.visibility</p:attrName>
                                        </p:attrNameLst>
                                      </p:cBhvr>
                                      <p:to>
                                        <p:strVal val="visible"/>
                                      </p:to>
                                    </p:set>
                                    <p:anim calcmode="lin" valueType="num">
                                      <p:cBhvr additive="base">
                                        <p:cTn id="19" dur="1500" fill="hold"/>
                                        <p:tgtEl>
                                          <p:spTgt spid="25"/>
                                        </p:tgtEl>
                                        <p:attrNameLst>
                                          <p:attrName>ppt_x</p:attrName>
                                        </p:attrNameLst>
                                      </p:cBhvr>
                                      <p:tavLst>
                                        <p:tav tm="0">
                                          <p:val>
                                            <p:strVal val="0-#ppt_w/2"/>
                                          </p:val>
                                        </p:tav>
                                        <p:tav tm="100000">
                                          <p:val>
                                            <p:strVal val="#ppt_x"/>
                                          </p:val>
                                        </p:tav>
                                      </p:tavLst>
                                    </p:anim>
                                    <p:anim calcmode="lin" valueType="num">
                                      <p:cBhvr additive="base">
                                        <p:cTn id="20" dur="1500" fill="hold"/>
                                        <p:tgtEl>
                                          <p:spTgt spid="25"/>
                                        </p:tgtEl>
                                        <p:attrNameLst>
                                          <p:attrName>ppt_y</p:attrName>
                                        </p:attrNameLst>
                                      </p:cBhvr>
                                      <p:tavLst>
                                        <p:tav tm="0">
                                          <p:val>
                                            <p:strVal val="#ppt_y"/>
                                          </p:val>
                                        </p:tav>
                                        <p:tav tm="100000">
                                          <p:val>
                                            <p:strVal val="#ppt_y"/>
                                          </p:val>
                                        </p:tav>
                                      </p:tavLst>
                                    </p:anim>
                                  </p:childTnLst>
                                </p:cTn>
                              </p:par>
                              <p:par>
                                <p:cTn id="21" presetID="2" presetClass="entr" presetSubtype="4" decel="100000" fill="hold" grpId="0" nodeType="withEffect">
                                  <p:stCondLst>
                                    <p:cond delay="400"/>
                                  </p:stCondLst>
                                  <p:childTnLst>
                                    <p:set>
                                      <p:cBhvr>
                                        <p:cTn id="22" dur="1" fill="hold">
                                          <p:stCondLst>
                                            <p:cond delay="0"/>
                                          </p:stCondLst>
                                        </p:cTn>
                                        <p:tgtEl>
                                          <p:spTgt spid="26"/>
                                        </p:tgtEl>
                                        <p:attrNameLst>
                                          <p:attrName>style.visibility</p:attrName>
                                        </p:attrNameLst>
                                      </p:cBhvr>
                                      <p:to>
                                        <p:strVal val="visible"/>
                                      </p:to>
                                    </p:set>
                                    <p:anim calcmode="lin" valueType="num">
                                      <p:cBhvr additive="base">
                                        <p:cTn id="23" dur="1500" fill="hold"/>
                                        <p:tgtEl>
                                          <p:spTgt spid="26"/>
                                        </p:tgtEl>
                                        <p:attrNameLst>
                                          <p:attrName>ppt_x</p:attrName>
                                        </p:attrNameLst>
                                      </p:cBhvr>
                                      <p:tavLst>
                                        <p:tav tm="0">
                                          <p:val>
                                            <p:strVal val="#ppt_x"/>
                                          </p:val>
                                        </p:tav>
                                        <p:tav tm="100000">
                                          <p:val>
                                            <p:strVal val="#ppt_x"/>
                                          </p:val>
                                        </p:tav>
                                      </p:tavLst>
                                    </p:anim>
                                    <p:anim calcmode="lin" valueType="num">
                                      <p:cBhvr additive="base">
                                        <p:cTn id="24" dur="1500" fill="hold"/>
                                        <p:tgtEl>
                                          <p:spTgt spid="26"/>
                                        </p:tgtEl>
                                        <p:attrNameLst>
                                          <p:attrName>ppt_y</p:attrName>
                                        </p:attrNameLst>
                                      </p:cBhvr>
                                      <p:tavLst>
                                        <p:tav tm="0">
                                          <p:val>
                                            <p:strVal val="1+#ppt_h/2"/>
                                          </p:val>
                                        </p:tav>
                                        <p:tav tm="100000">
                                          <p:val>
                                            <p:strVal val="#ppt_y"/>
                                          </p:val>
                                        </p:tav>
                                      </p:tavLst>
                                    </p:anim>
                                  </p:childTnLst>
                                </p:cTn>
                              </p:par>
                              <p:par>
                                <p:cTn id="25" presetID="2" presetClass="entr" presetSubtype="2" decel="100000" fill="hold" grpId="0" nodeType="withEffect">
                                  <p:stCondLst>
                                    <p:cond delay="500"/>
                                  </p:stCondLst>
                                  <p:childTnLst>
                                    <p:set>
                                      <p:cBhvr>
                                        <p:cTn id="26" dur="1" fill="hold">
                                          <p:stCondLst>
                                            <p:cond delay="0"/>
                                          </p:stCondLst>
                                        </p:cTn>
                                        <p:tgtEl>
                                          <p:spTgt spid="27"/>
                                        </p:tgtEl>
                                        <p:attrNameLst>
                                          <p:attrName>style.visibility</p:attrName>
                                        </p:attrNameLst>
                                      </p:cBhvr>
                                      <p:to>
                                        <p:strVal val="visible"/>
                                      </p:to>
                                    </p:set>
                                    <p:anim calcmode="lin" valueType="num">
                                      <p:cBhvr additive="base">
                                        <p:cTn id="27" dur="1500" fill="hold"/>
                                        <p:tgtEl>
                                          <p:spTgt spid="27"/>
                                        </p:tgtEl>
                                        <p:attrNameLst>
                                          <p:attrName>ppt_x</p:attrName>
                                        </p:attrNameLst>
                                      </p:cBhvr>
                                      <p:tavLst>
                                        <p:tav tm="0">
                                          <p:val>
                                            <p:strVal val="1+#ppt_w/2"/>
                                          </p:val>
                                        </p:tav>
                                        <p:tav tm="100000">
                                          <p:val>
                                            <p:strVal val="#ppt_x"/>
                                          </p:val>
                                        </p:tav>
                                      </p:tavLst>
                                    </p:anim>
                                    <p:anim calcmode="lin" valueType="num">
                                      <p:cBhvr additive="base">
                                        <p:cTn id="28" dur="1500" fill="hold"/>
                                        <p:tgtEl>
                                          <p:spTgt spid="27"/>
                                        </p:tgtEl>
                                        <p:attrNameLst>
                                          <p:attrName>ppt_y</p:attrName>
                                        </p:attrNameLst>
                                      </p:cBhvr>
                                      <p:tavLst>
                                        <p:tav tm="0">
                                          <p:val>
                                            <p:strVal val="#ppt_y"/>
                                          </p:val>
                                        </p:tav>
                                        <p:tav tm="100000">
                                          <p:val>
                                            <p:strVal val="#ppt_y"/>
                                          </p:val>
                                        </p:tav>
                                      </p:tavLst>
                                    </p:anim>
                                  </p:childTnLst>
                                </p:cTn>
                              </p:par>
                              <p:par>
                                <p:cTn id="29" presetID="2" presetClass="entr" presetSubtype="12" decel="100000" fill="hold" grpId="0" nodeType="withEffect">
                                  <p:stCondLst>
                                    <p:cond delay="600"/>
                                  </p:stCondLst>
                                  <p:childTnLst>
                                    <p:set>
                                      <p:cBhvr>
                                        <p:cTn id="30" dur="1" fill="hold">
                                          <p:stCondLst>
                                            <p:cond delay="0"/>
                                          </p:stCondLst>
                                        </p:cTn>
                                        <p:tgtEl>
                                          <p:spTgt spid="28"/>
                                        </p:tgtEl>
                                        <p:attrNameLst>
                                          <p:attrName>style.visibility</p:attrName>
                                        </p:attrNameLst>
                                      </p:cBhvr>
                                      <p:to>
                                        <p:strVal val="visible"/>
                                      </p:to>
                                    </p:set>
                                    <p:anim calcmode="lin" valueType="num">
                                      <p:cBhvr additive="base">
                                        <p:cTn id="31" dur="1500" fill="hold"/>
                                        <p:tgtEl>
                                          <p:spTgt spid="28"/>
                                        </p:tgtEl>
                                        <p:attrNameLst>
                                          <p:attrName>ppt_x</p:attrName>
                                        </p:attrNameLst>
                                      </p:cBhvr>
                                      <p:tavLst>
                                        <p:tav tm="0">
                                          <p:val>
                                            <p:strVal val="0-#ppt_w/2"/>
                                          </p:val>
                                        </p:tav>
                                        <p:tav tm="100000">
                                          <p:val>
                                            <p:strVal val="#ppt_x"/>
                                          </p:val>
                                        </p:tav>
                                      </p:tavLst>
                                    </p:anim>
                                    <p:anim calcmode="lin" valueType="num">
                                      <p:cBhvr additive="base">
                                        <p:cTn id="32" dur="1500" fill="hold"/>
                                        <p:tgtEl>
                                          <p:spTgt spid="28"/>
                                        </p:tgtEl>
                                        <p:attrNameLst>
                                          <p:attrName>ppt_y</p:attrName>
                                        </p:attrNameLst>
                                      </p:cBhvr>
                                      <p:tavLst>
                                        <p:tav tm="0">
                                          <p:val>
                                            <p:strVal val="1+#ppt_h/2"/>
                                          </p:val>
                                        </p:tav>
                                        <p:tav tm="100000">
                                          <p:val>
                                            <p:strVal val="#ppt_y"/>
                                          </p:val>
                                        </p:tav>
                                      </p:tavLst>
                                    </p:anim>
                                  </p:childTnLst>
                                </p:cTn>
                              </p:par>
                              <p:par>
                                <p:cTn id="33" presetID="2" presetClass="entr" presetSubtype="4" decel="100000" fill="hold" grpId="0" nodeType="withEffect">
                                  <p:stCondLst>
                                    <p:cond delay="700"/>
                                  </p:stCondLst>
                                  <p:childTnLst>
                                    <p:set>
                                      <p:cBhvr>
                                        <p:cTn id="34" dur="1" fill="hold">
                                          <p:stCondLst>
                                            <p:cond delay="0"/>
                                          </p:stCondLst>
                                        </p:cTn>
                                        <p:tgtEl>
                                          <p:spTgt spid="29"/>
                                        </p:tgtEl>
                                        <p:attrNameLst>
                                          <p:attrName>style.visibility</p:attrName>
                                        </p:attrNameLst>
                                      </p:cBhvr>
                                      <p:to>
                                        <p:strVal val="visible"/>
                                      </p:to>
                                    </p:set>
                                    <p:anim calcmode="lin" valueType="num">
                                      <p:cBhvr additive="base">
                                        <p:cTn id="35" dur="1500" fill="hold"/>
                                        <p:tgtEl>
                                          <p:spTgt spid="29"/>
                                        </p:tgtEl>
                                        <p:attrNameLst>
                                          <p:attrName>ppt_x</p:attrName>
                                        </p:attrNameLst>
                                      </p:cBhvr>
                                      <p:tavLst>
                                        <p:tav tm="0">
                                          <p:val>
                                            <p:strVal val="#ppt_x"/>
                                          </p:val>
                                        </p:tav>
                                        <p:tav tm="100000">
                                          <p:val>
                                            <p:strVal val="#ppt_x"/>
                                          </p:val>
                                        </p:tav>
                                      </p:tavLst>
                                    </p:anim>
                                    <p:anim calcmode="lin" valueType="num">
                                      <p:cBhvr additive="base">
                                        <p:cTn id="36" dur="1500" fill="hold"/>
                                        <p:tgtEl>
                                          <p:spTgt spid="29"/>
                                        </p:tgtEl>
                                        <p:attrNameLst>
                                          <p:attrName>ppt_y</p:attrName>
                                        </p:attrNameLst>
                                      </p:cBhvr>
                                      <p:tavLst>
                                        <p:tav tm="0">
                                          <p:val>
                                            <p:strVal val="1+#ppt_h/2"/>
                                          </p:val>
                                        </p:tav>
                                        <p:tav tm="100000">
                                          <p:val>
                                            <p:strVal val="#ppt_y"/>
                                          </p:val>
                                        </p:tav>
                                      </p:tavLst>
                                    </p:anim>
                                  </p:childTnLst>
                                </p:cTn>
                              </p:par>
                              <p:par>
                                <p:cTn id="37" presetID="2" presetClass="entr" presetSubtype="6" decel="100000" fill="hold" grpId="0" nodeType="withEffect">
                                  <p:stCondLst>
                                    <p:cond delay="800"/>
                                  </p:stCondLst>
                                  <p:childTnLst>
                                    <p:set>
                                      <p:cBhvr>
                                        <p:cTn id="38" dur="1" fill="hold">
                                          <p:stCondLst>
                                            <p:cond delay="0"/>
                                          </p:stCondLst>
                                        </p:cTn>
                                        <p:tgtEl>
                                          <p:spTgt spid="30"/>
                                        </p:tgtEl>
                                        <p:attrNameLst>
                                          <p:attrName>style.visibility</p:attrName>
                                        </p:attrNameLst>
                                      </p:cBhvr>
                                      <p:to>
                                        <p:strVal val="visible"/>
                                      </p:to>
                                    </p:set>
                                    <p:anim calcmode="lin" valueType="num">
                                      <p:cBhvr additive="base">
                                        <p:cTn id="39" dur="1500" fill="hold"/>
                                        <p:tgtEl>
                                          <p:spTgt spid="30"/>
                                        </p:tgtEl>
                                        <p:attrNameLst>
                                          <p:attrName>ppt_x</p:attrName>
                                        </p:attrNameLst>
                                      </p:cBhvr>
                                      <p:tavLst>
                                        <p:tav tm="0">
                                          <p:val>
                                            <p:strVal val="1+#ppt_w/2"/>
                                          </p:val>
                                        </p:tav>
                                        <p:tav tm="100000">
                                          <p:val>
                                            <p:strVal val="#ppt_x"/>
                                          </p:val>
                                        </p:tav>
                                      </p:tavLst>
                                    </p:anim>
                                    <p:anim calcmode="lin" valueType="num">
                                      <p:cBhvr additive="base">
                                        <p:cTn id="40" dur="1500" fill="hold"/>
                                        <p:tgtEl>
                                          <p:spTgt spid="3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25" grpId="0" animBg="1"/>
      <p:bldP spid="26" grpId="0" animBg="1"/>
      <p:bldP spid="27" grpId="0" animBg="1"/>
      <p:bldP spid="28" grpId="0" animBg="1"/>
      <p:bldP spid="29" grpId="0" animBg="1"/>
      <p:bldP spid="30" grpId="0" animBg="1"/>
    </p:bld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25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9122FED-B9CE-40D8-846C-33FC451E3876}"/>
              </a:ext>
            </a:extLst>
          </p:cNvPr>
          <p:cNvSpPr/>
          <p:nvPr/>
        </p:nvSpPr>
        <p:spPr>
          <a:xfrm>
            <a:off x="1563688" y="1295400"/>
            <a:ext cx="21259800" cy="11049000"/>
          </a:xfrm>
          <a:prstGeom prst="rect">
            <a:avLst/>
          </a:prstGeom>
          <a:solidFill>
            <a:schemeClr val="bg1"/>
          </a:solidFill>
          <a:ln>
            <a:noFill/>
          </a:ln>
          <a:effectLst>
            <a:outerShdw blurRad="1066800" dist="304800" dir="2700000" algn="tl" rotWithShape="0">
              <a:schemeClr val="accent2">
                <a:lumMod val="50000"/>
                <a:alpha val="6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Picture Placeholder 15">
            <a:extLst>
              <a:ext uri="{FF2B5EF4-FFF2-40B4-BE49-F238E27FC236}">
                <a16:creationId xmlns:a16="http://schemas.microsoft.com/office/drawing/2014/main" id="{4C964FCC-9482-4CD6-9BC7-9F91C695B63A}"/>
              </a:ext>
            </a:extLst>
          </p:cNvPr>
          <p:cNvSpPr>
            <a:spLocks noGrp="1"/>
          </p:cNvSpPr>
          <p:nvPr>
            <p:ph type="pic" sz="quarter" idx="12"/>
          </p:nvPr>
        </p:nvSpPr>
        <p:spPr>
          <a:xfrm>
            <a:off x="1563687" y="1659343"/>
            <a:ext cx="5578984" cy="3351309"/>
          </a:xfrm>
          <a:custGeom>
            <a:avLst/>
            <a:gdLst>
              <a:gd name="connsiteX0" fmla="*/ 0 w 5578984"/>
              <a:gd name="connsiteY0" fmla="*/ 0 h 3351309"/>
              <a:gd name="connsiteX1" fmla="*/ 5578984 w 5578984"/>
              <a:gd name="connsiteY1" fmla="*/ 0 h 3351309"/>
              <a:gd name="connsiteX2" fmla="*/ 5578984 w 5578984"/>
              <a:gd name="connsiteY2" fmla="*/ 3351309 h 3351309"/>
              <a:gd name="connsiteX3" fmla="*/ 0 w 5578984"/>
              <a:gd name="connsiteY3" fmla="*/ 3351309 h 3351309"/>
            </a:gdLst>
            <a:ahLst/>
            <a:cxnLst>
              <a:cxn ang="0">
                <a:pos x="connsiteX0" y="connsiteY0"/>
              </a:cxn>
              <a:cxn ang="0">
                <a:pos x="connsiteX1" y="connsiteY1"/>
              </a:cxn>
              <a:cxn ang="0">
                <a:pos x="connsiteX2" y="connsiteY2"/>
              </a:cxn>
              <a:cxn ang="0">
                <a:pos x="connsiteX3" y="connsiteY3"/>
              </a:cxn>
            </a:cxnLst>
            <a:rect l="l" t="t" r="r" b="b"/>
            <a:pathLst>
              <a:path w="5578984" h="3351309">
                <a:moveTo>
                  <a:pt x="0" y="0"/>
                </a:moveTo>
                <a:lnTo>
                  <a:pt x="5578984" y="0"/>
                </a:lnTo>
                <a:lnTo>
                  <a:pt x="5578984" y="3351309"/>
                </a:lnTo>
                <a:lnTo>
                  <a:pt x="0" y="3351309"/>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17" name="Picture Placeholder 16">
            <a:extLst>
              <a:ext uri="{FF2B5EF4-FFF2-40B4-BE49-F238E27FC236}">
                <a16:creationId xmlns:a16="http://schemas.microsoft.com/office/drawing/2014/main" id="{2BBC5325-AF23-4B38-A560-00A7930EDB92}"/>
              </a:ext>
            </a:extLst>
          </p:cNvPr>
          <p:cNvSpPr>
            <a:spLocks noGrp="1"/>
          </p:cNvSpPr>
          <p:nvPr>
            <p:ph type="pic" sz="quarter" idx="13"/>
          </p:nvPr>
        </p:nvSpPr>
        <p:spPr>
          <a:xfrm>
            <a:off x="7314366" y="1659343"/>
            <a:ext cx="4879221" cy="3351309"/>
          </a:xfrm>
          <a:custGeom>
            <a:avLst/>
            <a:gdLst>
              <a:gd name="connsiteX0" fmla="*/ 0 w 4879221"/>
              <a:gd name="connsiteY0" fmla="*/ 0 h 3351309"/>
              <a:gd name="connsiteX1" fmla="*/ 4879221 w 4879221"/>
              <a:gd name="connsiteY1" fmla="*/ 0 h 3351309"/>
              <a:gd name="connsiteX2" fmla="*/ 4879221 w 4879221"/>
              <a:gd name="connsiteY2" fmla="*/ 3351309 h 3351309"/>
              <a:gd name="connsiteX3" fmla="*/ 0 w 4879221"/>
              <a:gd name="connsiteY3" fmla="*/ 3351309 h 3351309"/>
            </a:gdLst>
            <a:ahLst/>
            <a:cxnLst>
              <a:cxn ang="0">
                <a:pos x="connsiteX0" y="connsiteY0"/>
              </a:cxn>
              <a:cxn ang="0">
                <a:pos x="connsiteX1" y="connsiteY1"/>
              </a:cxn>
              <a:cxn ang="0">
                <a:pos x="connsiteX2" y="connsiteY2"/>
              </a:cxn>
              <a:cxn ang="0">
                <a:pos x="connsiteX3" y="connsiteY3"/>
              </a:cxn>
            </a:cxnLst>
            <a:rect l="l" t="t" r="r" b="b"/>
            <a:pathLst>
              <a:path w="4879221" h="3351309">
                <a:moveTo>
                  <a:pt x="0" y="0"/>
                </a:moveTo>
                <a:lnTo>
                  <a:pt x="4879221" y="0"/>
                </a:lnTo>
                <a:lnTo>
                  <a:pt x="4879221" y="3351309"/>
                </a:lnTo>
                <a:lnTo>
                  <a:pt x="0" y="3351309"/>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18" name="Picture Placeholder 17">
            <a:extLst>
              <a:ext uri="{FF2B5EF4-FFF2-40B4-BE49-F238E27FC236}">
                <a16:creationId xmlns:a16="http://schemas.microsoft.com/office/drawing/2014/main" id="{5DC358AC-17FC-4CBD-B3CD-A852A5E27491}"/>
              </a:ext>
            </a:extLst>
          </p:cNvPr>
          <p:cNvSpPr>
            <a:spLocks noGrp="1"/>
          </p:cNvSpPr>
          <p:nvPr>
            <p:ph type="pic" sz="quarter" idx="14"/>
          </p:nvPr>
        </p:nvSpPr>
        <p:spPr>
          <a:xfrm>
            <a:off x="1563688" y="5182346"/>
            <a:ext cx="3434394" cy="3351309"/>
          </a:xfrm>
          <a:custGeom>
            <a:avLst/>
            <a:gdLst>
              <a:gd name="connsiteX0" fmla="*/ 0 w 3434394"/>
              <a:gd name="connsiteY0" fmla="*/ 0 h 3351309"/>
              <a:gd name="connsiteX1" fmla="*/ 3434394 w 3434394"/>
              <a:gd name="connsiteY1" fmla="*/ 0 h 3351309"/>
              <a:gd name="connsiteX2" fmla="*/ 3434394 w 3434394"/>
              <a:gd name="connsiteY2" fmla="*/ 3351309 h 3351309"/>
              <a:gd name="connsiteX3" fmla="*/ 0 w 3434394"/>
              <a:gd name="connsiteY3" fmla="*/ 3351309 h 3351309"/>
            </a:gdLst>
            <a:ahLst/>
            <a:cxnLst>
              <a:cxn ang="0">
                <a:pos x="connsiteX0" y="connsiteY0"/>
              </a:cxn>
              <a:cxn ang="0">
                <a:pos x="connsiteX1" y="connsiteY1"/>
              </a:cxn>
              <a:cxn ang="0">
                <a:pos x="connsiteX2" y="connsiteY2"/>
              </a:cxn>
              <a:cxn ang="0">
                <a:pos x="connsiteX3" y="connsiteY3"/>
              </a:cxn>
            </a:cxnLst>
            <a:rect l="l" t="t" r="r" b="b"/>
            <a:pathLst>
              <a:path w="3434394" h="3351309">
                <a:moveTo>
                  <a:pt x="0" y="0"/>
                </a:moveTo>
                <a:lnTo>
                  <a:pt x="3434394" y="0"/>
                </a:lnTo>
                <a:lnTo>
                  <a:pt x="3434394" y="3351309"/>
                </a:lnTo>
                <a:lnTo>
                  <a:pt x="0" y="3351309"/>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19" name="Picture Placeholder 18">
            <a:extLst>
              <a:ext uri="{FF2B5EF4-FFF2-40B4-BE49-F238E27FC236}">
                <a16:creationId xmlns:a16="http://schemas.microsoft.com/office/drawing/2014/main" id="{0BBF81E2-3DF4-4B6A-9014-5C226F2AD0BB}"/>
              </a:ext>
            </a:extLst>
          </p:cNvPr>
          <p:cNvSpPr>
            <a:spLocks noGrp="1"/>
          </p:cNvSpPr>
          <p:nvPr>
            <p:ph type="pic" sz="quarter" idx="15"/>
          </p:nvPr>
        </p:nvSpPr>
        <p:spPr>
          <a:xfrm>
            <a:off x="5169777" y="5182346"/>
            <a:ext cx="9253589" cy="3351309"/>
          </a:xfrm>
          <a:custGeom>
            <a:avLst/>
            <a:gdLst>
              <a:gd name="connsiteX0" fmla="*/ 0 w 9253589"/>
              <a:gd name="connsiteY0" fmla="*/ 0 h 3351309"/>
              <a:gd name="connsiteX1" fmla="*/ 9253589 w 9253589"/>
              <a:gd name="connsiteY1" fmla="*/ 0 h 3351309"/>
              <a:gd name="connsiteX2" fmla="*/ 9253589 w 9253589"/>
              <a:gd name="connsiteY2" fmla="*/ 3351309 h 3351309"/>
              <a:gd name="connsiteX3" fmla="*/ 0 w 9253589"/>
              <a:gd name="connsiteY3" fmla="*/ 3351309 h 3351309"/>
            </a:gdLst>
            <a:ahLst/>
            <a:cxnLst>
              <a:cxn ang="0">
                <a:pos x="connsiteX0" y="connsiteY0"/>
              </a:cxn>
              <a:cxn ang="0">
                <a:pos x="connsiteX1" y="connsiteY1"/>
              </a:cxn>
              <a:cxn ang="0">
                <a:pos x="connsiteX2" y="connsiteY2"/>
              </a:cxn>
              <a:cxn ang="0">
                <a:pos x="connsiteX3" y="connsiteY3"/>
              </a:cxn>
            </a:cxnLst>
            <a:rect l="l" t="t" r="r" b="b"/>
            <a:pathLst>
              <a:path w="9253589" h="3351309">
                <a:moveTo>
                  <a:pt x="0" y="0"/>
                </a:moveTo>
                <a:lnTo>
                  <a:pt x="9253589" y="0"/>
                </a:lnTo>
                <a:lnTo>
                  <a:pt x="9253589" y="3351309"/>
                </a:lnTo>
                <a:lnTo>
                  <a:pt x="0" y="3351309"/>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20" name="Picture Placeholder 19">
            <a:extLst>
              <a:ext uri="{FF2B5EF4-FFF2-40B4-BE49-F238E27FC236}">
                <a16:creationId xmlns:a16="http://schemas.microsoft.com/office/drawing/2014/main" id="{1241E551-A7EA-48E4-907C-5968FE7D0329}"/>
              </a:ext>
            </a:extLst>
          </p:cNvPr>
          <p:cNvSpPr>
            <a:spLocks noGrp="1"/>
          </p:cNvSpPr>
          <p:nvPr>
            <p:ph type="pic" sz="quarter" idx="16"/>
          </p:nvPr>
        </p:nvSpPr>
        <p:spPr>
          <a:xfrm>
            <a:off x="1563688" y="8705349"/>
            <a:ext cx="6407119" cy="3351309"/>
          </a:xfrm>
          <a:custGeom>
            <a:avLst/>
            <a:gdLst>
              <a:gd name="connsiteX0" fmla="*/ 0 w 6407119"/>
              <a:gd name="connsiteY0" fmla="*/ 0 h 3351309"/>
              <a:gd name="connsiteX1" fmla="*/ 6407119 w 6407119"/>
              <a:gd name="connsiteY1" fmla="*/ 0 h 3351309"/>
              <a:gd name="connsiteX2" fmla="*/ 6407119 w 6407119"/>
              <a:gd name="connsiteY2" fmla="*/ 3351309 h 3351309"/>
              <a:gd name="connsiteX3" fmla="*/ 0 w 6407119"/>
              <a:gd name="connsiteY3" fmla="*/ 3351309 h 3351309"/>
            </a:gdLst>
            <a:ahLst/>
            <a:cxnLst>
              <a:cxn ang="0">
                <a:pos x="connsiteX0" y="connsiteY0"/>
              </a:cxn>
              <a:cxn ang="0">
                <a:pos x="connsiteX1" y="connsiteY1"/>
              </a:cxn>
              <a:cxn ang="0">
                <a:pos x="connsiteX2" y="connsiteY2"/>
              </a:cxn>
              <a:cxn ang="0">
                <a:pos x="connsiteX3" y="connsiteY3"/>
              </a:cxn>
            </a:cxnLst>
            <a:rect l="l" t="t" r="r" b="b"/>
            <a:pathLst>
              <a:path w="6407119" h="3351309">
                <a:moveTo>
                  <a:pt x="0" y="0"/>
                </a:moveTo>
                <a:lnTo>
                  <a:pt x="6407119" y="0"/>
                </a:lnTo>
                <a:lnTo>
                  <a:pt x="6407119" y="3351309"/>
                </a:lnTo>
                <a:lnTo>
                  <a:pt x="0" y="3351309"/>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21" name="Picture Placeholder 20">
            <a:extLst>
              <a:ext uri="{FF2B5EF4-FFF2-40B4-BE49-F238E27FC236}">
                <a16:creationId xmlns:a16="http://schemas.microsoft.com/office/drawing/2014/main" id="{08C7694D-D583-4662-A6EE-9C378074EC79}"/>
              </a:ext>
            </a:extLst>
          </p:cNvPr>
          <p:cNvSpPr>
            <a:spLocks noGrp="1"/>
          </p:cNvSpPr>
          <p:nvPr>
            <p:ph type="pic" sz="quarter" idx="17"/>
          </p:nvPr>
        </p:nvSpPr>
        <p:spPr>
          <a:xfrm>
            <a:off x="8142501" y="8705349"/>
            <a:ext cx="5590752" cy="3351309"/>
          </a:xfrm>
          <a:custGeom>
            <a:avLst/>
            <a:gdLst>
              <a:gd name="connsiteX0" fmla="*/ 0 w 5590752"/>
              <a:gd name="connsiteY0" fmla="*/ 0 h 3351309"/>
              <a:gd name="connsiteX1" fmla="*/ 5590752 w 5590752"/>
              <a:gd name="connsiteY1" fmla="*/ 0 h 3351309"/>
              <a:gd name="connsiteX2" fmla="*/ 5590752 w 5590752"/>
              <a:gd name="connsiteY2" fmla="*/ 3351309 h 3351309"/>
              <a:gd name="connsiteX3" fmla="*/ 0 w 5590752"/>
              <a:gd name="connsiteY3" fmla="*/ 3351309 h 3351309"/>
            </a:gdLst>
            <a:ahLst/>
            <a:cxnLst>
              <a:cxn ang="0">
                <a:pos x="connsiteX0" y="connsiteY0"/>
              </a:cxn>
              <a:cxn ang="0">
                <a:pos x="connsiteX1" y="connsiteY1"/>
              </a:cxn>
              <a:cxn ang="0">
                <a:pos x="connsiteX2" y="connsiteY2"/>
              </a:cxn>
              <a:cxn ang="0">
                <a:pos x="connsiteX3" y="connsiteY3"/>
              </a:cxn>
            </a:cxnLst>
            <a:rect l="l" t="t" r="r" b="b"/>
            <a:pathLst>
              <a:path w="5590752" h="3351309">
                <a:moveTo>
                  <a:pt x="0" y="0"/>
                </a:moveTo>
                <a:lnTo>
                  <a:pt x="5590752" y="0"/>
                </a:lnTo>
                <a:lnTo>
                  <a:pt x="5590752" y="3351309"/>
                </a:lnTo>
                <a:lnTo>
                  <a:pt x="0" y="3351309"/>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3174945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1500" fill="hold"/>
                                        <p:tgtEl>
                                          <p:spTgt spid="19"/>
                                        </p:tgtEl>
                                        <p:attrNameLst>
                                          <p:attrName>ppt_x</p:attrName>
                                        </p:attrNameLst>
                                      </p:cBhvr>
                                      <p:tavLst>
                                        <p:tav tm="0">
                                          <p:val>
                                            <p:strVal val="0-#ppt_w/2"/>
                                          </p:val>
                                        </p:tav>
                                        <p:tav tm="100000">
                                          <p:val>
                                            <p:strVal val="#ppt_x"/>
                                          </p:val>
                                        </p:tav>
                                      </p:tavLst>
                                    </p:anim>
                                    <p:anim calcmode="lin" valueType="num">
                                      <p:cBhvr additive="base">
                                        <p:cTn id="8" dur="1500" fill="hold"/>
                                        <p:tgtEl>
                                          <p:spTgt spid="19"/>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10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1500" fill="hold"/>
                                        <p:tgtEl>
                                          <p:spTgt spid="17"/>
                                        </p:tgtEl>
                                        <p:attrNameLst>
                                          <p:attrName>ppt_x</p:attrName>
                                        </p:attrNameLst>
                                      </p:cBhvr>
                                      <p:tavLst>
                                        <p:tav tm="0">
                                          <p:val>
                                            <p:strVal val="0-#ppt_w/2"/>
                                          </p:val>
                                        </p:tav>
                                        <p:tav tm="100000">
                                          <p:val>
                                            <p:strVal val="#ppt_x"/>
                                          </p:val>
                                        </p:tav>
                                      </p:tavLst>
                                    </p:anim>
                                    <p:anim calcmode="lin" valueType="num">
                                      <p:cBhvr additive="base">
                                        <p:cTn id="12" dur="1500" fill="hold"/>
                                        <p:tgtEl>
                                          <p:spTgt spid="17"/>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200"/>
                                  </p:stCondLst>
                                  <p:childTnLst>
                                    <p:set>
                                      <p:cBhvr>
                                        <p:cTn id="14" dur="1" fill="hold">
                                          <p:stCondLst>
                                            <p:cond delay="0"/>
                                          </p:stCondLst>
                                        </p:cTn>
                                        <p:tgtEl>
                                          <p:spTgt spid="21"/>
                                        </p:tgtEl>
                                        <p:attrNameLst>
                                          <p:attrName>style.visibility</p:attrName>
                                        </p:attrNameLst>
                                      </p:cBhvr>
                                      <p:to>
                                        <p:strVal val="visible"/>
                                      </p:to>
                                    </p:set>
                                    <p:anim calcmode="lin" valueType="num">
                                      <p:cBhvr additive="base">
                                        <p:cTn id="15" dur="1500" fill="hold"/>
                                        <p:tgtEl>
                                          <p:spTgt spid="21"/>
                                        </p:tgtEl>
                                        <p:attrNameLst>
                                          <p:attrName>ppt_x</p:attrName>
                                        </p:attrNameLst>
                                      </p:cBhvr>
                                      <p:tavLst>
                                        <p:tav tm="0">
                                          <p:val>
                                            <p:strVal val="0-#ppt_w/2"/>
                                          </p:val>
                                        </p:tav>
                                        <p:tav tm="100000">
                                          <p:val>
                                            <p:strVal val="#ppt_x"/>
                                          </p:val>
                                        </p:tav>
                                      </p:tavLst>
                                    </p:anim>
                                    <p:anim calcmode="lin" valueType="num">
                                      <p:cBhvr additive="base">
                                        <p:cTn id="16" dur="1500" fill="hold"/>
                                        <p:tgtEl>
                                          <p:spTgt spid="21"/>
                                        </p:tgtEl>
                                        <p:attrNameLst>
                                          <p:attrName>ppt_y</p:attrName>
                                        </p:attrNameLst>
                                      </p:cBhvr>
                                      <p:tavLst>
                                        <p:tav tm="0">
                                          <p:val>
                                            <p:strVal val="#ppt_y"/>
                                          </p:val>
                                        </p:tav>
                                        <p:tav tm="100000">
                                          <p:val>
                                            <p:strVal val="#ppt_y"/>
                                          </p:val>
                                        </p:tav>
                                      </p:tavLst>
                                    </p:anim>
                                  </p:childTnLst>
                                </p:cTn>
                              </p:par>
                              <p:par>
                                <p:cTn id="17" presetID="2" presetClass="entr" presetSubtype="8" decel="100000" fill="hold" grpId="0" nodeType="withEffect">
                                  <p:stCondLst>
                                    <p:cond delay="300"/>
                                  </p:stCondLst>
                                  <p:childTnLst>
                                    <p:set>
                                      <p:cBhvr>
                                        <p:cTn id="18" dur="1" fill="hold">
                                          <p:stCondLst>
                                            <p:cond delay="0"/>
                                          </p:stCondLst>
                                        </p:cTn>
                                        <p:tgtEl>
                                          <p:spTgt spid="16"/>
                                        </p:tgtEl>
                                        <p:attrNameLst>
                                          <p:attrName>style.visibility</p:attrName>
                                        </p:attrNameLst>
                                      </p:cBhvr>
                                      <p:to>
                                        <p:strVal val="visible"/>
                                      </p:to>
                                    </p:set>
                                    <p:anim calcmode="lin" valueType="num">
                                      <p:cBhvr additive="base">
                                        <p:cTn id="19" dur="1500" fill="hold"/>
                                        <p:tgtEl>
                                          <p:spTgt spid="16"/>
                                        </p:tgtEl>
                                        <p:attrNameLst>
                                          <p:attrName>ppt_x</p:attrName>
                                        </p:attrNameLst>
                                      </p:cBhvr>
                                      <p:tavLst>
                                        <p:tav tm="0">
                                          <p:val>
                                            <p:strVal val="0-#ppt_w/2"/>
                                          </p:val>
                                        </p:tav>
                                        <p:tav tm="100000">
                                          <p:val>
                                            <p:strVal val="#ppt_x"/>
                                          </p:val>
                                        </p:tav>
                                      </p:tavLst>
                                    </p:anim>
                                    <p:anim calcmode="lin" valueType="num">
                                      <p:cBhvr additive="base">
                                        <p:cTn id="20" dur="1500" fill="hold"/>
                                        <p:tgtEl>
                                          <p:spTgt spid="16"/>
                                        </p:tgtEl>
                                        <p:attrNameLst>
                                          <p:attrName>ppt_y</p:attrName>
                                        </p:attrNameLst>
                                      </p:cBhvr>
                                      <p:tavLst>
                                        <p:tav tm="0">
                                          <p:val>
                                            <p:strVal val="#ppt_y"/>
                                          </p:val>
                                        </p:tav>
                                        <p:tav tm="100000">
                                          <p:val>
                                            <p:strVal val="#ppt_y"/>
                                          </p:val>
                                        </p:tav>
                                      </p:tavLst>
                                    </p:anim>
                                  </p:childTnLst>
                                </p:cTn>
                              </p:par>
                              <p:par>
                                <p:cTn id="21" presetID="2" presetClass="entr" presetSubtype="8" decel="100000" fill="hold" grpId="0" nodeType="withEffect">
                                  <p:stCondLst>
                                    <p:cond delay="400"/>
                                  </p:stCondLst>
                                  <p:childTnLst>
                                    <p:set>
                                      <p:cBhvr>
                                        <p:cTn id="22" dur="1" fill="hold">
                                          <p:stCondLst>
                                            <p:cond delay="0"/>
                                          </p:stCondLst>
                                        </p:cTn>
                                        <p:tgtEl>
                                          <p:spTgt spid="20"/>
                                        </p:tgtEl>
                                        <p:attrNameLst>
                                          <p:attrName>style.visibility</p:attrName>
                                        </p:attrNameLst>
                                      </p:cBhvr>
                                      <p:to>
                                        <p:strVal val="visible"/>
                                      </p:to>
                                    </p:set>
                                    <p:anim calcmode="lin" valueType="num">
                                      <p:cBhvr additive="base">
                                        <p:cTn id="23" dur="1500" fill="hold"/>
                                        <p:tgtEl>
                                          <p:spTgt spid="20"/>
                                        </p:tgtEl>
                                        <p:attrNameLst>
                                          <p:attrName>ppt_x</p:attrName>
                                        </p:attrNameLst>
                                      </p:cBhvr>
                                      <p:tavLst>
                                        <p:tav tm="0">
                                          <p:val>
                                            <p:strVal val="0-#ppt_w/2"/>
                                          </p:val>
                                        </p:tav>
                                        <p:tav tm="100000">
                                          <p:val>
                                            <p:strVal val="#ppt_x"/>
                                          </p:val>
                                        </p:tav>
                                      </p:tavLst>
                                    </p:anim>
                                    <p:anim calcmode="lin" valueType="num">
                                      <p:cBhvr additive="base">
                                        <p:cTn id="24" dur="1500" fill="hold"/>
                                        <p:tgtEl>
                                          <p:spTgt spid="20"/>
                                        </p:tgtEl>
                                        <p:attrNameLst>
                                          <p:attrName>ppt_y</p:attrName>
                                        </p:attrNameLst>
                                      </p:cBhvr>
                                      <p:tavLst>
                                        <p:tav tm="0">
                                          <p:val>
                                            <p:strVal val="#ppt_y"/>
                                          </p:val>
                                        </p:tav>
                                        <p:tav tm="100000">
                                          <p:val>
                                            <p:strVal val="#ppt_y"/>
                                          </p:val>
                                        </p:tav>
                                      </p:tavLst>
                                    </p:anim>
                                  </p:childTnLst>
                                </p:cTn>
                              </p:par>
                              <p:par>
                                <p:cTn id="25" presetID="2" presetClass="entr" presetSubtype="8" decel="100000" fill="hold" grpId="0" nodeType="withEffect">
                                  <p:stCondLst>
                                    <p:cond delay="500"/>
                                  </p:stCondLst>
                                  <p:childTnLst>
                                    <p:set>
                                      <p:cBhvr>
                                        <p:cTn id="26" dur="1" fill="hold">
                                          <p:stCondLst>
                                            <p:cond delay="0"/>
                                          </p:stCondLst>
                                        </p:cTn>
                                        <p:tgtEl>
                                          <p:spTgt spid="18"/>
                                        </p:tgtEl>
                                        <p:attrNameLst>
                                          <p:attrName>style.visibility</p:attrName>
                                        </p:attrNameLst>
                                      </p:cBhvr>
                                      <p:to>
                                        <p:strVal val="visible"/>
                                      </p:to>
                                    </p:set>
                                    <p:anim calcmode="lin" valueType="num">
                                      <p:cBhvr additive="base">
                                        <p:cTn id="27" dur="1500" fill="hold"/>
                                        <p:tgtEl>
                                          <p:spTgt spid="18"/>
                                        </p:tgtEl>
                                        <p:attrNameLst>
                                          <p:attrName>ppt_x</p:attrName>
                                        </p:attrNameLst>
                                      </p:cBhvr>
                                      <p:tavLst>
                                        <p:tav tm="0">
                                          <p:val>
                                            <p:strVal val="0-#ppt_w/2"/>
                                          </p:val>
                                        </p:tav>
                                        <p:tav tm="100000">
                                          <p:val>
                                            <p:strVal val="#ppt_x"/>
                                          </p:val>
                                        </p:tav>
                                      </p:tavLst>
                                    </p:anim>
                                    <p:anim calcmode="lin" valueType="num">
                                      <p:cBhvr additive="base">
                                        <p:cTn id="28" dur="1500" fill="hold"/>
                                        <p:tgtEl>
                                          <p:spTgt spid="1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8" grpId="0" animBg="1"/>
      <p:bldP spid="19" grpId="0" animBg="1"/>
      <p:bldP spid="20" grpId="0" animBg="1"/>
      <p:bldP spid="21" grpId="0" animBg="1"/>
    </p:bld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24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9122FED-B9CE-40D8-846C-33FC451E3876}"/>
              </a:ext>
            </a:extLst>
          </p:cNvPr>
          <p:cNvSpPr/>
          <p:nvPr/>
        </p:nvSpPr>
        <p:spPr>
          <a:xfrm>
            <a:off x="1563688" y="1295400"/>
            <a:ext cx="21259800" cy="11049000"/>
          </a:xfrm>
          <a:prstGeom prst="rect">
            <a:avLst/>
          </a:prstGeom>
          <a:solidFill>
            <a:schemeClr val="bg1"/>
          </a:solidFill>
          <a:ln>
            <a:noFill/>
          </a:ln>
          <a:effectLst>
            <a:outerShdw blurRad="1066800" dist="304800" dir="2700000" algn="tl" rotWithShape="0">
              <a:schemeClr val="accent2">
                <a:lumMod val="50000"/>
                <a:alpha val="6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Picture Placeholder 5">
            <a:extLst>
              <a:ext uri="{FF2B5EF4-FFF2-40B4-BE49-F238E27FC236}">
                <a16:creationId xmlns:a16="http://schemas.microsoft.com/office/drawing/2014/main" id="{D3AB130C-3DB9-4FBF-8630-48711C928100}"/>
              </a:ext>
            </a:extLst>
          </p:cNvPr>
          <p:cNvSpPr>
            <a:spLocks noGrp="1"/>
          </p:cNvSpPr>
          <p:nvPr>
            <p:ph type="pic" sz="quarter" idx="12"/>
          </p:nvPr>
        </p:nvSpPr>
        <p:spPr>
          <a:xfrm>
            <a:off x="2001009" y="1732721"/>
            <a:ext cx="20397784" cy="10174356"/>
          </a:xfrm>
          <a:custGeom>
            <a:avLst/>
            <a:gdLst>
              <a:gd name="connsiteX0" fmla="*/ 0 w 20397784"/>
              <a:gd name="connsiteY0" fmla="*/ 0 h 10174356"/>
              <a:gd name="connsiteX1" fmla="*/ 20397784 w 20397784"/>
              <a:gd name="connsiteY1" fmla="*/ 0 h 10174356"/>
              <a:gd name="connsiteX2" fmla="*/ 20397784 w 20397784"/>
              <a:gd name="connsiteY2" fmla="*/ 10174356 h 10174356"/>
              <a:gd name="connsiteX3" fmla="*/ 0 w 20397784"/>
              <a:gd name="connsiteY3" fmla="*/ 10174356 h 10174356"/>
            </a:gdLst>
            <a:ahLst/>
            <a:cxnLst>
              <a:cxn ang="0">
                <a:pos x="connsiteX0" y="connsiteY0"/>
              </a:cxn>
              <a:cxn ang="0">
                <a:pos x="connsiteX1" y="connsiteY1"/>
              </a:cxn>
              <a:cxn ang="0">
                <a:pos x="connsiteX2" y="connsiteY2"/>
              </a:cxn>
              <a:cxn ang="0">
                <a:pos x="connsiteX3" y="connsiteY3"/>
              </a:cxn>
            </a:cxnLst>
            <a:rect l="l" t="t" r="r" b="b"/>
            <a:pathLst>
              <a:path w="20397784" h="10174356">
                <a:moveTo>
                  <a:pt x="0" y="0"/>
                </a:moveTo>
                <a:lnTo>
                  <a:pt x="20397784" y="0"/>
                </a:lnTo>
                <a:lnTo>
                  <a:pt x="20397784" y="10174356"/>
                </a:lnTo>
                <a:lnTo>
                  <a:pt x="0" y="10174356"/>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27937138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500" fill="hold"/>
                                        <p:tgtEl>
                                          <p:spTgt spid="6"/>
                                        </p:tgtEl>
                                        <p:attrNameLst>
                                          <p:attrName>ppt_x</p:attrName>
                                        </p:attrNameLst>
                                      </p:cBhvr>
                                      <p:tavLst>
                                        <p:tav tm="0">
                                          <p:val>
                                            <p:strVal val="1+#ppt_w/2"/>
                                          </p:val>
                                        </p:tav>
                                        <p:tav tm="100000">
                                          <p:val>
                                            <p:strVal val="#ppt_x"/>
                                          </p:val>
                                        </p:tav>
                                      </p:tavLst>
                                    </p:anim>
                                    <p:anim calcmode="lin" valueType="num">
                                      <p:cBhvr additive="base">
                                        <p:cTn id="8" dur="1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23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9122FED-B9CE-40D8-846C-33FC451E3876}"/>
              </a:ext>
            </a:extLst>
          </p:cNvPr>
          <p:cNvSpPr/>
          <p:nvPr/>
        </p:nvSpPr>
        <p:spPr>
          <a:xfrm>
            <a:off x="1563688" y="1295400"/>
            <a:ext cx="21259800" cy="11049000"/>
          </a:xfrm>
          <a:prstGeom prst="rect">
            <a:avLst/>
          </a:prstGeom>
          <a:solidFill>
            <a:schemeClr val="bg1"/>
          </a:solidFill>
          <a:ln>
            <a:noFill/>
          </a:ln>
          <a:effectLst>
            <a:outerShdw blurRad="1066800" dist="304800" dir="2700000" algn="tl" rotWithShape="0">
              <a:schemeClr val="accent2">
                <a:lumMod val="50000"/>
                <a:alpha val="6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11">
            <a:extLst>
              <a:ext uri="{FF2B5EF4-FFF2-40B4-BE49-F238E27FC236}">
                <a16:creationId xmlns:a16="http://schemas.microsoft.com/office/drawing/2014/main" id="{82BBDB4A-483C-4989-9ED8-EA5117AB5788}"/>
              </a:ext>
            </a:extLst>
          </p:cNvPr>
          <p:cNvSpPr>
            <a:spLocks noGrp="1"/>
          </p:cNvSpPr>
          <p:nvPr>
            <p:ph type="pic" sz="quarter" idx="12"/>
          </p:nvPr>
        </p:nvSpPr>
        <p:spPr>
          <a:xfrm>
            <a:off x="5958493" y="2212450"/>
            <a:ext cx="2932925" cy="2932925"/>
          </a:xfrm>
          <a:custGeom>
            <a:avLst/>
            <a:gdLst>
              <a:gd name="connsiteX0" fmla="*/ 0 w 2932925"/>
              <a:gd name="connsiteY0" fmla="*/ 0 h 2932925"/>
              <a:gd name="connsiteX1" fmla="*/ 2932925 w 2932925"/>
              <a:gd name="connsiteY1" fmla="*/ 0 h 2932925"/>
              <a:gd name="connsiteX2" fmla="*/ 2932925 w 2932925"/>
              <a:gd name="connsiteY2" fmla="*/ 2932925 h 2932925"/>
              <a:gd name="connsiteX3" fmla="*/ 0 w 2932925"/>
              <a:gd name="connsiteY3" fmla="*/ 2932925 h 2932925"/>
            </a:gdLst>
            <a:ahLst/>
            <a:cxnLst>
              <a:cxn ang="0">
                <a:pos x="connsiteX0" y="connsiteY0"/>
              </a:cxn>
              <a:cxn ang="0">
                <a:pos x="connsiteX1" y="connsiteY1"/>
              </a:cxn>
              <a:cxn ang="0">
                <a:pos x="connsiteX2" y="connsiteY2"/>
              </a:cxn>
              <a:cxn ang="0">
                <a:pos x="connsiteX3" y="connsiteY3"/>
              </a:cxn>
            </a:cxnLst>
            <a:rect l="l" t="t" r="r" b="b"/>
            <a:pathLst>
              <a:path w="2932925" h="2932925">
                <a:moveTo>
                  <a:pt x="0" y="0"/>
                </a:moveTo>
                <a:lnTo>
                  <a:pt x="2932925" y="0"/>
                </a:lnTo>
                <a:lnTo>
                  <a:pt x="2932925" y="2932925"/>
                </a:lnTo>
                <a:lnTo>
                  <a:pt x="0" y="2932925"/>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15" name="Picture Placeholder 14">
            <a:extLst>
              <a:ext uri="{FF2B5EF4-FFF2-40B4-BE49-F238E27FC236}">
                <a16:creationId xmlns:a16="http://schemas.microsoft.com/office/drawing/2014/main" id="{BAAC7545-D14D-484F-9522-255A26B40DD8}"/>
              </a:ext>
            </a:extLst>
          </p:cNvPr>
          <p:cNvSpPr>
            <a:spLocks noGrp="1"/>
          </p:cNvSpPr>
          <p:nvPr>
            <p:ph type="pic" sz="quarter" idx="13"/>
          </p:nvPr>
        </p:nvSpPr>
        <p:spPr>
          <a:xfrm>
            <a:off x="9137581" y="2212449"/>
            <a:ext cx="9291099" cy="9291100"/>
          </a:xfrm>
          <a:custGeom>
            <a:avLst/>
            <a:gdLst>
              <a:gd name="connsiteX0" fmla="*/ 0 w 9291099"/>
              <a:gd name="connsiteY0" fmla="*/ 0 h 9291100"/>
              <a:gd name="connsiteX1" fmla="*/ 9291099 w 9291099"/>
              <a:gd name="connsiteY1" fmla="*/ 0 h 9291100"/>
              <a:gd name="connsiteX2" fmla="*/ 9291099 w 9291099"/>
              <a:gd name="connsiteY2" fmla="*/ 9291100 h 9291100"/>
              <a:gd name="connsiteX3" fmla="*/ 0 w 9291099"/>
              <a:gd name="connsiteY3" fmla="*/ 9291100 h 9291100"/>
            </a:gdLst>
            <a:ahLst/>
            <a:cxnLst>
              <a:cxn ang="0">
                <a:pos x="connsiteX0" y="connsiteY0"/>
              </a:cxn>
              <a:cxn ang="0">
                <a:pos x="connsiteX1" y="connsiteY1"/>
              </a:cxn>
              <a:cxn ang="0">
                <a:pos x="connsiteX2" y="connsiteY2"/>
              </a:cxn>
              <a:cxn ang="0">
                <a:pos x="connsiteX3" y="connsiteY3"/>
              </a:cxn>
            </a:cxnLst>
            <a:rect l="l" t="t" r="r" b="b"/>
            <a:pathLst>
              <a:path w="9291099" h="9291100">
                <a:moveTo>
                  <a:pt x="0" y="0"/>
                </a:moveTo>
                <a:lnTo>
                  <a:pt x="9291099" y="0"/>
                </a:lnTo>
                <a:lnTo>
                  <a:pt x="9291099" y="9291100"/>
                </a:lnTo>
                <a:lnTo>
                  <a:pt x="0" y="9291100"/>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13" name="Picture Placeholder 12">
            <a:extLst>
              <a:ext uri="{FF2B5EF4-FFF2-40B4-BE49-F238E27FC236}">
                <a16:creationId xmlns:a16="http://schemas.microsoft.com/office/drawing/2014/main" id="{4494124D-FD87-4119-B1B9-8E7EFC900FF9}"/>
              </a:ext>
            </a:extLst>
          </p:cNvPr>
          <p:cNvSpPr>
            <a:spLocks noGrp="1"/>
          </p:cNvSpPr>
          <p:nvPr>
            <p:ph type="pic" sz="quarter" idx="14"/>
          </p:nvPr>
        </p:nvSpPr>
        <p:spPr>
          <a:xfrm>
            <a:off x="5958493" y="5391537"/>
            <a:ext cx="2932925" cy="2932925"/>
          </a:xfrm>
          <a:custGeom>
            <a:avLst/>
            <a:gdLst>
              <a:gd name="connsiteX0" fmla="*/ 0 w 2932925"/>
              <a:gd name="connsiteY0" fmla="*/ 0 h 2932925"/>
              <a:gd name="connsiteX1" fmla="*/ 2932925 w 2932925"/>
              <a:gd name="connsiteY1" fmla="*/ 0 h 2932925"/>
              <a:gd name="connsiteX2" fmla="*/ 2932925 w 2932925"/>
              <a:gd name="connsiteY2" fmla="*/ 2932925 h 2932925"/>
              <a:gd name="connsiteX3" fmla="*/ 0 w 2932925"/>
              <a:gd name="connsiteY3" fmla="*/ 2932925 h 2932925"/>
            </a:gdLst>
            <a:ahLst/>
            <a:cxnLst>
              <a:cxn ang="0">
                <a:pos x="connsiteX0" y="connsiteY0"/>
              </a:cxn>
              <a:cxn ang="0">
                <a:pos x="connsiteX1" y="connsiteY1"/>
              </a:cxn>
              <a:cxn ang="0">
                <a:pos x="connsiteX2" y="connsiteY2"/>
              </a:cxn>
              <a:cxn ang="0">
                <a:pos x="connsiteX3" y="connsiteY3"/>
              </a:cxn>
            </a:cxnLst>
            <a:rect l="l" t="t" r="r" b="b"/>
            <a:pathLst>
              <a:path w="2932925" h="2932925">
                <a:moveTo>
                  <a:pt x="0" y="0"/>
                </a:moveTo>
                <a:lnTo>
                  <a:pt x="2932925" y="0"/>
                </a:lnTo>
                <a:lnTo>
                  <a:pt x="2932925" y="2932925"/>
                </a:lnTo>
                <a:lnTo>
                  <a:pt x="0" y="2932925"/>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14" name="Picture Placeholder 13">
            <a:extLst>
              <a:ext uri="{FF2B5EF4-FFF2-40B4-BE49-F238E27FC236}">
                <a16:creationId xmlns:a16="http://schemas.microsoft.com/office/drawing/2014/main" id="{C6726AAF-BDA2-456F-9D59-49772F219C7F}"/>
              </a:ext>
            </a:extLst>
          </p:cNvPr>
          <p:cNvSpPr>
            <a:spLocks noGrp="1"/>
          </p:cNvSpPr>
          <p:nvPr>
            <p:ph type="pic" sz="quarter" idx="15"/>
          </p:nvPr>
        </p:nvSpPr>
        <p:spPr>
          <a:xfrm>
            <a:off x="5958493" y="8570625"/>
            <a:ext cx="2932925" cy="2932925"/>
          </a:xfrm>
          <a:custGeom>
            <a:avLst/>
            <a:gdLst>
              <a:gd name="connsiteX0" fmla="*/ 0 w 2932925"/>
              <a:gd name="connsiteY0" fmla="*/ 0 h 2932925"/>
              <a:gd name="connsiteX1" fmla="*/ 2932925 w 2932925"/>
              <a:gd name="connsiteY1" fmla="*/ 0 h 2932925"/>
              <a:gd name="connsiteX2" fmla="*/ 2932925 w 2932925"/>
              <a:gd name="connsiteY2" fmla="*/ 2932925 h 2932925"/>
              <a:gd name="connsiteX3" fmla="*/ 0 w 2932925"/>
              <a:gd name="connsiteY3" fmla="*/ 2932925 h 2932925"/>
            </a:gdLst>
            <a:ahLst/>
            <a:cxnLst>
              <a:cxn ang="0">
                <a:pos x="connsiteX0" y="connsiteY0"/>
              </a:cxn>
              <a:cxn ang="0">
                <a:pos x="connsiteX1" y="connsiteY1"/>
              </a:cxn>
              <a:cxn ang="0">
                <a:pos x="connsiteX2" y="connsiteY2"/>
              </a:cxn>
              <a:cxn ang="0">
                <a:pos x="connsiteX3" y="connsiteY3"/>
              </a:cxn>
            </a:cxnLst>
            <a:rect l="l" t="t" r="r" b="b"/>
            <a:pathLst>
              <a:path w="2932925" h="2932925">
                <a:moveTo>
                  <a:pt x="0" y="0"/>
                </a:moveTo>
                <a:lnTo>
                  <a:pt x="2932925" y="0"/>
                </a:lnTo>
                <a:lnTo>
                  <a:pt x="2932925" y="2932925"/>
                </a:lnTo>
                <a:lnTo>
                  <a:pt x="0" y="2932925"/>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923377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1500" fill="hold"/>
                                        <p:tgtEl>
                                          <p:spTgt spid="15"/>
                                        </p:tgtEl>
                                        <p:attrNameLst>
                                          <p:attrName>ppt_x</p:attrName>
                                        </p:attrNameLst>
                                      </p:cBhvr>
                                      <p:tavLst>
                                        <p:tav tm="0">
                                          <p:val>
                                            <p:strVal val="#ppt_x"/>
                                          </p:val>
                                        </p:tav>
                                        <p:tav tm="100000">
                                          <p:val>
                                            <p:strVal val="#ppt_x"/>
                                          </p:val>
                                        </p:tav>
                                      </p:tavLst>
                                    </p:anim>
                                    <p:anim calcmode="lin" valueType="num">
                                      <p:cBhvr additive="base">
                                        <p:cTn id="8" dur="1500" fill="hold"/>
                                        <p:tgtEl>
                                          <p:spTgt spid="15"/>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10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1500" fill="hold"/>
                                        <p:tgtEl>
                                          <p:spTgt spid="12"/>
                                        </p:tgtEl>
                                        <p:attrNameLst>
                                          <p:attrName>ppt_x</p:attrName>
                                        </p:attrNameLst>
                                      </p:cBhvr>
                                      <p:tavLst>
                                        <p:tav tm="0">
                                          <p:val>
                                            <p:strVal val="#ppt_x"/>
                                          </p:val>
                                        </p:tav>
                                        <p:tav tm="100000">
                                          <p:val>
                                            <p:strVal val="#ppt_x"/>
                                          </p:val>
                                        </p:tav>
                                      </p:tavLst>
                                    </p:anim>
                                    <p:anim calcmode="lin" valueType="num">
                                      <p:cBhvr additive="base">
                                        <p:cTn id="12" dur="1500" fill="hold"/>
                                        <p:tgtEl>
                                          <p:spTgt spid="12"/>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20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1500" fill="hold"/>
                                        <p:tgtEl>
                                          <p:spTgt spid="13"/>
                                        </p:tgtEl>
                                        <p:attrNameLst>
                                          <p:attrName>ppt_x</p:attrName>
                                        </p:attrNameLst>
                                      </p:cBhvr>
                                      <p:tavLst>
                                        <p:tav tm="0">
                                          <p:val>
                                            <p:strVal val="#ppt_x"/>
                                          </p:val>
                                        </p:tav>
                                        <p:tav tm="100000">
                                          <p:val>
                                            <p:strVal val="#ppt_x"/>
                                          </p:val>
                                        </p:tav>
                                      </p:tavLst>
                                    </p:anim>
                                    <p:anim calcmode="lin" valueType="num">
                                      <p:cBhvr additive="base">
                                        <p:cTn id="16" dur="1500" fill="hold"/>
                                        <p:tgtEl>
                                          <p:spTgt spid="13"/>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30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1500" fill="hold"/>
                                        <p:tgtEl>
                                          <p:spTgt spid="14"/>
                                        </p:tgtEl>
                                        <p:attrNameLst>
                                          <p:attrName>ppt_x</p:attrName>
                                        </p:attrNameLst>
                                      </p:cBhvr>
                                      <p:tavLst>
                                        <p:tav tm="0">
                                          <p:val>
                                            <p:strVal val="#ppt_x"/>
                                          </p:val>
                                        </p:tav>
                                        <p:tav tm="100000">
                                          <p:val>
                                            <p:strVal val="#ppt_x"/>
                                          </p:val>
                                        </p:tav>
                                      </p:tavLst>
                                    </p:anim>
                                    <p:anim calcmode="lin" valueType="num">
                                      <p:cBhvr additive="base">
                                        <p:cTn id="20" dur="1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5" grpId="0" animBg="1"/>
      <p:bldP spid="13" grpId="0" animBg="1"/>
      <p:bldP spid="14" grpId="0" animBg="1"/>
    </p:bld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22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9122FED-B9CE-40D8-846C-33FC451E3876}"/>
              </a:ext>
            </a:extLst>
          </p:cNvPr>
          <p:cNvSpPr/>
          <p:nvPr/>
        </p:nvSpPr>
        <p:spPr>
          <a:xfrm>
            <a:off x="1563688" y="1295400"/>
            <a:ext cx="21259800" cy="11049000"/>
          </a:xfrm>
          <a:prstGeom prst="rect">
            <a:avLst/>
          </a:prstGeom>
          <a:solidFill>
            <a:schemeClr val="bg1"/>
          </a:solidFill>
          <a:ln>
            <a:noFill/>
          </a:ln>
          <a:effectLst>
            <a:outerShdw blurRad="1066800" dist="304800" dir="2700000" algn="tl" rotWithShape="0">
              <a:schemeClr val="accent2">
                <a:lumMod val="50000"/>
                <a:alpha val="6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Picture Placeholder 10">
            <a:extLst>
              <a:ext uri="{FF2B5EF4-FFF2-40B4-BE49-F238E27FC236}">
                <a16:creationId xmlns:a16="http://schemas.microsoft.com/office/drawing/2014/main" id="{2C836778-F5B4-482E-B688-2B6F61D48377}"/>
              </a:ext>
            </a:extLst>
          </p:cNvPr>
          <p:cNvSpPr>
            <a:spLocks noGrp="1"/>
          </p:cNvSpPr>
          <p:nvPr>
            <p:ph type="pic" sz="quarter" idx="12"/>
          </p:nvPr>
        </p:nvSpPr>
        <p:spPr>
          <a:xfrm>
            <a:off x="5607168" y="1603512"/>
            <a:ext cx="4813540" cy="4176185"/>
          </a:xfrm>
          <a:custGeom>
            <a:avLst/>
            <a:gdLst>
              <a:gd name="connsiteX0" fmla="*/ 0 w 4813540"/>
              <a:gd name="connsiteY0" fmla="*/ 0 h 4176185"/>
              <a:gd name="connsiteX1" fmla="*/ 4813540 w 4813540"/>
              <a:gd name="connsiteY1" fmla="*/ 0 h 4176185"/>
              <a:gd name="connsiteX2" fmla="*/ 4813540 w 4813540"/>
              <a:gd name="connsiteY2" fmla="*/ 4176185 h 4176185"/>
              <a:gd name="connsiteX3" fmla="*/ 0 w 4813540"/>
              <a:gd name="connsiteY3" fmla="*/ 4176185 h 4176185"/>
            </a:gdLst>
            <a:ahLst/>
            <a:cxnLst>
              <a:cxn ang="0">
                <a:pos x="connsiteX0" y="connsiteY0"/>
              </a:cxn>
              <a:cxn ang="0">
                <a:pos x="connsiteX1" y="connsiteY1"/>
              </a:cxn>
              <a:cxn ang="0">
                <a:pos x="connsiteX2" y="connsiteY2"/>
              </a:cxn>
              <a:cxn ang="0">
                <a:pos x="connsiteX3" y="connsiteY3"/>
              </a:cxn>
            </a:cxnLst>
            <a:rect l="l" t="t" r="r" b="b"/>
            <a:pathLst>
              <a:path w="4813540" h="4176185">
                <a:moveTo>
                  <a:pt x="0" y="0"/>
                </a:moveTo>
                <a:lnTo>
                  <a:pt x="4813540" y="0"/>
                </a:lnTo>
                <a:lnTo>
                  <a:pt x="4813540" y="4176185"/>
                </a:lnTo>
                <a:lnTo>
                  <a:pt x="0" y="4176185"/>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12" name="Picture Placeholder 11">
            <a:extLst>
              <a:ext uri="{FF2B5EF4-FFF2-40B4-BE49-F238E27FC236}">
                <a16:creationId xmlns:a16="http://schemas.microsoft.com/office/drawing/2014/main" id="{70BD9A33-1BDD-4FEE-B101-544716CE745B}"/>
              </a:ext>
            </a:extLst>
          </p:cNvPr>
          <p:cNvSpPr>
            <a:spLocks noGrp="1"/>
          </p:cNvSpPr>
          <p:nvPr>
            <p:ph type="pic" sz="quarter" idx="13"/>
          </p:nvPr>
        </p:nvSpPr>
        <p:spPr>
          <a:xfrm>
            <a:off x="10708786" y="1603513"/>
            <a:ext cx="4813540" cy="8290985"/>
          </a:xfrm>
          <a:custGeom>
            <a:avLst/>
            <a:gdLst>
              <a:gd name="connsiteX0" fmla="*/ 0 w 4813540"/>
              <a:gd name="connsiteY0" fmla="*/ 0 h 8290985"/>
              <a:gd name="connsiteX1" fmla="*/ 4813540 w 4813540"/>
              <a:gd name="connsiteY1" fmla="*/ 0 h 8290985"/>
              <a:gd name="connsiteX2" fmla="*/ 4813540 w 4813540"/>
              <a:gd name="connsiteY2" fmla="*/ 8290985 h 8290985"/>
              <a:gd name="connsiteX3" fmla="*/ 0 w 4813540"/>
              <a:gd name="connsiteY3" fmla="*/ 8290985 h 8290985"/>
            </a:gdLst>
            <a:ahLst/>
            <a:cxnLst>
              <a:cxn ang="0">
                <a:pos x="connsiteX0" y="connsiteY0"/>
              </a:cxn>
              <a:cxn ang="0">
                <a:pos x="connsiteX1" y="connsiteY1"/>
              </a:cxn>
              <a:cxn ang="0">
                <a:pos x="connsiteX2" y="connsiteY2"/>
              </a:cxn>
              <a:cxn ang="0">
                <a:pos x="connsiteX3" y="connsiteY3"/>
              </a:cxn>
            </a:cxnLst>
            <a:rect l="l" t="t" r="r" b="b"/>
            <a:pathLst>
              <a:path w="4813540" h="8290985">
                <a:moveTo>
                  <a:pt x="0" y="0"/>
                </a:moveTo>
                <a:lnTo>
                  <a:pt x="4813540" y="0"/>
                </a:lnTo>
                <a:lnTo>
                  <a:pt x="4813540" y="8290985"/>
                </a:lnTo>
                <a:lnTo>
                  <a:pt x="0" y="8290985"/>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13" name="Picture Placeholder 12">
            <a:extLst>
              <a:ext uri="{FF2B5EF4-FFF2-40B4-BE49-F238E27FC236}">
                <a16:creationId xmlns:a16="http://schemas.microsoft.com/office/drawing/2014/main" id="{82D30366-BBE9-4324-9DCA-ECC26BF463E9}"/>
              </a:ext>
            </a:extLst>
          </p:cNvPr>
          <p:cNvSpPr>
            <a:spLocks noGrp="1"/>
          </p:cNvSpPr>
          <p:nvPr>
            <p:ph type="pic" sz="quarter" idx="14"/>
          </p:nvPr>
        </p:nvSpPr>
        <p:spPr>
          <a:xfrm>
            <a:off x="5607168" y="7061114"/>
            <a:ext cx="4813540" cy="4038494"/>
          </a:xfrm>
          <a:custGeom>
            <a:avLst/>
            <a:gdLst>
              <a:gd name="connsiteX0" fmla="*/ 0 w 4813540"/>
              <a:gd name="connsiteY0" fmla="*/ 0 h 4038494"/>
              <a:gd name="connsiteX1" fmla="*/ 4813540 w 4813540"/>
              <a:gd name="connsiteY1" fmla="*/ 0 h 4038494"/>
              <a:gd name="connsiteX2" fmla="*/ 4813540 w 4813540"/>
              <a:gd name="connsiteY2" fmla="*/ 4038494 h 4038494"/>
              <a:gd name="connsiteX3" fmla="*/ 0 w 4813540"/>
              <a:gd name="connsiteY3" fmla="*/ 4038494 h 4038494"/>
            </a:gdLst>
            <a:ahLst/>
            <a:cxnLst>
              <a:cxn ang="0">
                <a:pos x="connsiteX0" y="connsiteY0"/>
              </a:cxn>
              <a:cxn ang="0">
                <a:pos x="connsiteX1" y="connsiteY1"/>
              </a:cxn>
              <a:cxn ang="0">
                <a:pos x="connsiteX2" y="connsiteY2"/>
              </a:cxn>
              <a:cxn ang="0">
                <a:pos x="connsiteX3" y="connsiteY3"/>
              </a:cxn>
            </a:cxnLst>
            <a:rect l="l" t="t" r="r" b="b"/>
            <a:pathLst>
              <a:path w="4813540" h="4038494">
                <a:moveTo>
                  <a:pt x="0" y="0"/>
                </a:moveTo>
                <a:lnTo>
                  <a:pt x="4813540" y="0"/>
                </a:lnTo>
                <a:lnTo>
                  <a:pt x="4813540" y="4038494"/>
                </a:lnTo>
                <a:lnTo>
                  <a:pt x="0" y="4038494"/>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966435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1500" fill="hold"/>
                                        <p:tgtEl>
                                          <p:spTgt spid="11"/>
                                        </p:tgtEl>
                                        <p:attrNameLst>
                                          <p:attrName>ppt_x</p:attrName>
                                        </p:attrNameLst>
                                      </p:cBhvr>
                                      <p:tavLst>
                                        <p:tav tm="0">
                                          <p:val>
                                            <p:strVal val="#ppt_x"/>
                                          </p:val>
                                        </p:tav>
                                        <p:tav tm="100000">
                                          <p:val>
                                            <p:strVal val="#ppt_x"/>
                                          </p:val>
                                        </p:tav>
                                      </p:tavLst>
                                    </p:anim>
                                    <p:anim calcmode="lin" valueType="num">
                                      <p:cBhvr additive="base">
                                        <p:cTn id="8" dur="1500" fill="hold"/>
                                        <p:tgtEl>
                                          <p:spTgt spid="11"/>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10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1500" fill="hold"/>
                                        <p:tgtEl>
                                          <p:spTgt spid="12"/>
                                        </p:tgtEl>
                                        <p:attrNameLst>
                                          <p:attrName>ppt_x</p:attrName>
                                        </p:attrNameLst>
                                      </p:cBhvr>
                                      <p:tavLst>
                                        <p:tav tm="0">
                                          <p:val>
                                            <p:strVal val="#ppt_x"/>
                                          </p:val>
                                        </p:tav>
                                        <p:tav tm="100000">
                                          <p:val>
                                            <p:strVal val="#ppt_x"/>
                                          </p:val>
                                        </p:tav>
                                      </p:tavLst>
                                    </p:anim>
                                    <p:anim calcmode="lin" valueType="num">
                                      <p:cBhvr additive="base">
                                        <p:cTn id="12" dur="1500" fill="hold"/>
                                        <p:tgtEl>
                                          <p:spTgt spid="12"/>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20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1500" fill="hold"/>
                                        <p:tgtEl>
                                          <p:spTgt spid="13"/>
                                        </p:tgtEl>
                                        <p:attrNameLst>
                                          <p:attrName>ppt_x</p:attrName>
                                        </p:attrNameLst>
                                      </p:cBhvr>
                                      <p:tavLst>
                                        <p:tav tm="0">
                                          <p:val>
                                            <p:strVal val="#ppt_x"/>
                                          </p:val>
                                        </p:tav>
                                        <p:tav tm="100000">
                                          <p:val>
                                            <p:strVal val="#ppt_x"/>
                                          </p:val>
                                        </p:tav>
                                      </p:tavLst>
                                    </p:anim>
                                    <p:anim calcmode="lin" valueType="num">
                                      <p:cBhvr additive="base">
                                        <p:cTn id="16" dur="1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8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9122FED-B9CE-40D8-846C-33FC451E3876}"/>
              </a:ext>
            </a:extLst>
          </p:cNvPr>
          <p:cNvSpPr/>
          <p:nvPr/>
        </p:nvSpPr>
        <p:spPr>
          <a:xfrm>
            <a:off x="1563688" y="1295400"/>
            <a:ext cx="21259800" cy="11049000"/>
          </a:xfrm>
          <a:prstGeom prst="rect">
            <a:avLst/>
          </a:prstGeom>
          <a:solidFill>
            <a:schemeClr val="bg1">
              <a:alpha val="67000"/>
            </a:schemeClr>
          </a:solidFill>
          <a:ln>
            <a:noFill/>
          </a:ln>
          <a:effectLst>
            <a:outerShdw blurRad="1066800" dist="304800" dir="2700000" algn="tl" rotWithShape="0">
              <a:schemeClr val="accent2">
                <a:lumMod val="50000"/>
                <a:alpha val="6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Picture Placeholder 5">
            <a:extLst>
              <a:ext uri="{FF2B5EF4-FFF2-40B4-BE49-F238E27FC236}">
                <a16:creationId xmlns:a16="http://schemas.microsoft.com/office/drawing/2014/main" id="{29E74CA1-C9C6-441D-949D-CF6B7CD47784}"/>
              </a:ext>
            </a:extLst>
          </p:cNvPr>
          <p:cNvSpPr>
            <a:spLocks noGrp="1"/>
          </p:cNvSpPr>
          <p:nvPr>
            <p:ph type="pic" sz="quarter" idx="13"/>
          </p:nvPr>
        </p:nvSpPr>
        <p:spPr>
          <a:xfrm>
            <a:off x="13129403" y="2122098"/>
            <a:ext cx="8678173" cy="9264770"/>
          </a:xfrm>
          <a:custGeom>
            <a:avLst/>
            <a:gdLst>
              <a:gd name="connsiteX0" fmla="*/ 0 w 9389427"/>
              <a:gd name="connsiteY0" fmla="*/ 0 h 8534400"/>
              <a:gd name="connsiteX1" fmla="*/ 9389427 w 9389427"/>
              <a:gd name="connsiteY1" fmla="*/ 0 h 8534400"/>
              <a:gd name="connsiteX2" fmla="*/ 9389427 w 9389427"/>
              <a:gd name="connsiteY2" fmla="*/ 8534400 h 8534400"/>
              <a:gd name="connsiteX3" fmla="*/ 0 w 9389427"/>
              <a:gd name="connsiteY3" fmla="*/ 8534400 h 8534400"/>
            </a:gdLst>
            <a:ahLst/>
            <a:cxnLst>
              <a:cxn ang="0">
                <a:pos x="connsiteX0" y="connsiteY0"/>
              </a:cxn>
              <a:cxn ang="0">
                <a:pos x="connsiteX1" y="connsiteY1"/>
              </a:cxn>
              <a:cxn ang="0">
                <a:pos x="connsiteX2" y="connsiteY2"/>
              </a:cxn>
              <a:cxn ang="0">
                <a:pos x="connsiteX3" y="connsiteY3"/>
              </a:cxn>
            </a:cxnLst>
            <a:rect l="l" t="t" r="r" b="b"/>
            <a:pathLst>
              <a:path w="9389427" h="8534400">
                <a:moveTo>
                  <a:pt x="0" y="0"/>
                </a:moveTo>
                <a:lnTo>
                  <a:pt x="9389427" y="0"/>
                </a:lnTo>
                <a:lnTo>
                  <a:pt x="9389427" y="8534400"/>
                </a:lnTo>
                <a:lnTo>
                  <a:pt x="0" y="8534400"/>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869765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500" fill="hold"/>
                                        <p:tgtEl>
                                          <p:spTgt spid="6"/>
                                        </p:tgtEl>
                                        <p:attrNameLst>
                                          <p:attrName>ppt_x</p:attrName>
                                        </p:attrNameLst>
                                      </p:cBhvr>
                                      <p:tavLst>
                                        <p:tav tm="0">
                                          <p:val>
                                            <p:strVal val="#ppt_x"/>
                                          </p:val>
                                        </p:tav>
                                        <p:tav tm="100000">
                                          <p:val>
                                            <p:strVal val="#ppt_x"/>
                                          </p:val>
                                        </p:tav>
                                      </p:tavLst>
                                    </p:anim>
                                    <p:anim calcmode="lin" valueType="num">
                                      <p:cBhvr additive="base">
                                        <p:cTn id="8" dur="1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9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9122FED-B9CE-40D8-846C-33FC451E3876}"/>
              </a:ext>
            </a:extLst>
          </p:cNvPr>
          <p:cNvSpPr/>
          <p:nvPr/>
        </p:nvSpPr>
        <p:spPr>
          <a:xfrm>
            <a:off x="1563688" y="1295400"/>
            <a:ext cx="21259800" cy="11049000"/>
          </a:xfrm>
          <a:prstGeom prst="rect">
            <a:avLst/>
          </a:prstGeom>
          <a:solidFill>
            <a:schemeClr val="bg1">
              <a:alpha val="67000"/>
            </a:schemeClr>
          </a:solidFill>
          <a:ln>
            <a:noFill/>
          </a:ln>
          <a:effectLst>
            <a:outerShdw blurRad="1066800" dist="304800" dir="2700000" algn="tl" rotWithShape="0">
              <a:schemeClr val="accent2">
                <a:lumMod val="50000"/>
                <a:alpha val="6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Picture Placeholder 5">
            <a:extLst>
              <a:ext uri="{FF2B5EF4-FFF2-40B4-BE49-F238E27FC236}">
                <a16:creationId xmlns:a16="http://schemas.microsoft.com/office/drawing/2014/main" id="{29E74CA1-C9C6-441D-949D-CF6B7CD47784}"/>
              </a:ext>
            </a:extLst>
          </p:cNvPr>
          <p:cNvSpPr>
            <a:spLocks noGrp="1"/>
          </p:cNvSpPr>
          <p:nvPr>
            <p:ph type="pic" sz="quarter" idx="13"/>
          </p:nvPr>
        </p:nvSpPr>
        <p:spPr>
          <a:xfrm>
            <a:off x="2603643" y="2122098"/>
            <a:ext cx="8678173" cy="9264770"/>
          </a:xfrm>
          <a:custGeom>
            <a:avLst/>
            <a:gdLst>
              <a:gd name="connsiteX0" fmla="*/ 0 w 9389427"/>
              <a:gd name="connsiteY0" fmla="*/ 0 h 8534400"/>
              <a:gd name="connsiteX1" fmla="*/ 9389427 w 9389427"/>
              <a:gd name="connsiteY1" fmla="*/ 0 h 8534400"/>
              <a:gd name="connsiteX2" fmla="*/ 9389427 w 9389427"/>
              <a:gd name="connsiteY2" fmla="*/ 8534400 h 8534400"/>
              <a:gd name="connsiteX3" fmla="*/ 0 w 9389427"/>
              <a:gd name="connsiteY3" fmla="*/ 8534400 h 8534400"/>
            </a:gdLst>
            <a:ahLst/>
            <a:cxnLst>
              <a:cxn ang="0">
                <a:pos x="connsiteX0" y="connsiteY0"/>
              </a:cxn>
              <a:cxn ang="0">
                <a:pos x="connsiteX1" y="connsiteY1"/>
              </a:cxn>
              <a:cxn ang="0">
                <a:pos x="connsiteX2" y="connsiteY2"/>
              </a:cxn>
              <a:cxn ang="0">
                <a:pos x="connsiteX3" y="connsiteY3"/>
              </a:cxn>
            </a:cxnLst>
            <a:rect l="l" t="t" r="r" b="b"/>
            <a:pathLst>
              <a:path w="9389427" h="8534400">
                <a:moveTo>
                  <a:pt x="0" y="0"/>
                </a:moveTo>
                <a:lnTo>
                  <a:pt x="9389427" y="0"/>
                </a:lnTo>
                <a:lnTo>
                  <a:pt x="9389427" y="8534400"/>
                </a:lnTo>
                <a:lnTo>
                  <a:pt x="0" y="8534400"/>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2997326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500" fill="hold"/>
                                        <p:tgtEl>
                                          <p:spTgt spid="6"/>
                                        </p:tgtEl>
                                        <p:attrNameLst>
                                          <p:attrName>ppt_x</p:attrName>
                                        </p:attrNameLst>
                                      </p:cBhvr>
                                      <p:tavLst>
                                        <p:tav tm="0">
                                          <p:val>
                                            <p:strVal val="#ppt_x"/>
                                          </p:val>
                                        </p:tav>
                                        <p:tav tm="100000">
                                          <p:val>
                                            <p:strVal val="#ppt_x"/>
                                          </p:val>
                                        </p:tav>
                                      </p:tavLst>
                                    </p:anim>
                                    <p:anim calcmode="lin" valueType="num">
                                      <p:cBhvr additive="base">
                                        <p:cTn id="8" dur="1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7_Custom Layout">
    <p:spTree>
      <p:nvGrpSpPr>
        <p:cNvPr id="1" name=""/>
        <p:cNvGrpSpPr/>
        <p:nvPr/>
      </p:nvGrpSpPr>
      <p:grpSpPr>
        <a:xfrm>
          <a:off x="0" y="0"/>
          <a:ext cx="0" cy="0"/>
          <a:chOff x="0" y="0"/>
          <a:chExt cx="0" cy="0"/>
        </a:xfrm>
      </p:grpSpPr>
      <p:sp>
        <p:nvSpPr>
          <p:cNvPr id="2" name="Picture Placeholder 4">
            <a:extLst>
              <a:ext uri="{FF2B5EF4-FFF2-40B4-BE49-F238E27FC236}">
                <a16:creationId xmlns:a16="http://schemas.microsoft.com/office/drawing/2014/main" id="{6D274C1B-F416-4535-A30F-5AC7BEA62FC9}"/>
              </a:ext>
            </a:extLst>
          </p:cNvPr>
          <p:cNvSpPr>
            <a:spLocks noGrp="1"/>
          </p:cNvSpPr>
          <p:nvPr>
            <p:ph type="pic" sz="quarter" idx="11"/>
          </p:nvPr>
        </p:nvSpPr>
        <p:spPr>
          <a:xfrm>
            <a:off x="5258326" y="175848"/>
            <a:ext cx="13870523" cy="13364304"/>
          </a:xfrm>
          <a:custGeom>
            <a:avLst/>
            <a:gdLst>
              <a:gd name="connsiteX0" fmla="*/ 0 w 7829549"/>
              <a:gd name="connsiteY0" fmla="*/ 0 h 7543801"/>
              <a:gd name="connsiteX1" fmla="*/ 7829549 w 7829549"/>
              <a:gd name="connsiteY1" fmla="*/ 0 h 7543801"/>
              <a:gd name="connsiteX2" fmla="*/ 7829549 w 7829549"/>
              <a:gd name="connsiteY2" fmla="*/ 7543801 h 7543801"/>
              <a:gd name="connsiteX3" fmla="*/ 0 w 7829549"/>
              <a:gd name="connsiteY3" fmla="*/ 7543801 h 7543801"/>
            </a:gdLst>
            <a:ahLst/>
            <a:cxnLst>
              <a:cxn ang="0">
                <a:pos x="connsiteX0" y="connsiteY0"/>
              </a:cxn>
              <a:cxn ang="0">
                <a:pos x="connsiteX1" y="connsiteY1"/>
              </a:cxn>
              <a:cxn ang="0">
                <a:pos x="connsiteX2" y="connsiteY2"/>
              </a:cxn>
              <a:cxn ang="0">
                <a:pos x="connsiteX3" y="connsiteY3"/>
              </a:cxn>
            </a:cxnLst>
            <a:rect l="l" t="t" r="r" b="b"/>
            <a:pathLst>
              <a:path w="7829549" h="7543801">
                <a:moveTo>
                  <a:pt x="0" y="0"/>
                </a:moveTo>
                <a:lnTo>
                  <a:pt x="7829549" y="0"/>
                </a:lnTo>
                <a:lnTo>
                  <a:pt x="7829549" y="7543801"/>
                </a:lnTo>
                <a:lnTo>
                  <a:pt x="0" y="7543801"/>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2726086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indefinite" accel="50000" decel="50000" autoRev="1" fill="hold" grpId="0" nodeType="withEffect">
                                  <p:stCondLst>
                                    <p:cond delay="0"/>
                                  </p:stCondLst>
                                  <p:childTnLst>
                                    <p:animScale>
                                      <p:cBhvr>
                                        <p:cTn id="6" dur="2450" fill="hold"/>
                                        <p:tgtEl>
                                          <p:spTgt spid="2"/>
                                        </p:tgtEl>
                                      </p:cBhvr>
                                      <p:by x="80000" y="8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10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9122FED-B9CE-40D8-846C-33FC451E3876}"/>
              </a:ext>
            </a:extLst>
          </p:cNvPr>
          <p:cNvSpPr/>
          <p:nvPr/>
        </p:nvSpPr>
        <p:spPr>
          <a:xfrm>
            <a:off x="1563688" y="1295400"/>
            <a:ext cx="21259800" cy="11049000"/>
          </a:xfrm>
          <a:prstGeom prst="rect">
            <a:avLst/>
          </a:prstGeom>
          <a:solidFill>
            <a:schemeClr val="bg1">
              <a:alpha val="67000"/>
            </a:schemeClr>
          </a:solidFill>
          <a:ln>
            <a:noFill/>
          </a:ln>
          <a:effectLst>
            <a:outerShdw blurRad="1066800" dist="304800" dir="2700000" algn="tl" rotWithShape="0">
              <a:schemeClr val="accent2">
                <a:lumMod val="50000"/>
                <a:alpha val="6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0934656"/>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20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9122FED-B9CE-40D8-846C-33FC451E3876}"/>
              </a:ext>
            </a:extLst>
          </p:cNvPr>
          <p:cNvSpPr/>
          <p:nvPr/>
        </p:nvSpPr>
        <p:spPr>
          <a:xfrm>
            <a:off x="1563688" y="1295400"/>
            <a:ext cx="21259800" cy="11049000"/>
          </a:xfrm>
          <a:prstGeom prst="rect">
            <a:avLst/>
          </a:prstGeom>
          <a:solidFill>
            <a:schemeClr val="bg1"/>
          </a:solidFill>
          <a:ln>
            <a:noFill/>
          </a:ln>
          <a:effectLst>
            <a:outerShdw blurRad="1066800" dist="304800" dir="2700000" algn="tl" rotWithShape="0">
              <a:schemeClr val="accent2">
                <a:lumMod val="50000"/>
                <a:alpha val="6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11">
            <a:extLst>
              <a:ext uri="{FF2B5EF4-FFF2-40B4-BE49-F238E27FC236}">
                <a16:creationId xmlns:a16="http://schemas.microsoft.com/office/drawing/2014/main" id="{A051F579-D711-42D1-88E3-599E003793EC}"/>
              </a:ext>
            </a:extLst>
          </p:cNvPr>
          <p:cNvSpPr>
            <a:spLocks noGrp="1"/>
          </p:cNvSpPr>
          <p:nvPr>
            <p:ph type="pic" sz="quarter" idx="12"/>
          </p:nvPr>
        </p:nvSpPr>
        <p:spPr>
          <a:xfrm>
            <a:off x="12611818" y="2238301"/>
            <a:ext cx="4505211" cy="4505211"/>
          </a:xfrm>
          <a:custGeom>
            <a:avLst/>
            <a:gdLst>
              <a:gd name="connsiteX0" fmla="*/ 0 w 4505211"/>
              <a:gd name="connsiteY0" fmla="*/ 0 h 4505211"/>
              <a:gd name="connsiteX1" fmla="*/ 4505211 w 4505211"/>
              <a:gd name="connsiteY1" fmla="*/ 0 h 4505211"/>
              <a:gd name="connsiteX2" fmla="*/ 4505211 w 4505211"/>
              <a:gd name="connsiteY2" fmla="*/ 4505211 h 4505211"/>
              <a:gd name="connsiteX3" fmla="*/ 0 w 4505211"/>
              <a:gd name="connsiteY3" fmla="*/ 4505211 h 4505211"/>
            </a:gdLst>
            <a:ahLst/>
            <a:cxnLst>
              <a:cxn ang="0">
                <a:pos x="connsiteX0" y="connsiteY0"/>
              </a:cxn>
              <a:cxn ang="0">
                <a:pos x="connsiteX1" y="connsiteY1"/>
              </a:cxn>
              <a:cxn ang="0">
                <a:pos x="connsiteX2" y="connsiteY2"/>
              </a:cxn>
              <a:cxn ang="0">
                <a:pos x="connsiteX3" y="connsiteY3"/>
              </a:cxn>
            </a:cxnLst>
            <a:rect l="l" t="t" r="r" b="b"/>
            <a:pathLst>
              <a:path w="4505211" h="4505211">
                <a:moveTo>
                  <a:pt x="0" y="0"/>
                </a:moveTo>
                <a:lnTo>
                  <a:pt x="4505211" y="0"/>
                </a:lnTo>
                <a:lnTo>
                  <a:pt x="4505211" y="4505211"/>
                </a:lnTo>
                <a:lnTo>
                  <a:pt x="0" y="4505211"/>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13" name="Picture Placeholder 12">
            <a:extLst>
              <a:ext uri="{FF2B5EF4-FFF2-40B4-BE49-F238E27FC236}">
                <a16:creationId xmlns:a16="http://schemas.microsoft.com/office/drawing/2014/main" id="{6CDC450F-D971-47A6-A2A1-D4F35D34013C}"/>
              </a:ext>
            </a:extLst>
          </p:cNvPr>
          <p:cNvSpPr>
            <a:spLocks noGrp="1"/>
          </p:cNvSpPr>
          <p:nvPr>
            <p:ph type="pic" sz="quarter" idx="13"/>
          </p:nvPr>
        </p:nvSpPr>
        <p:spPr>
          <a:xfrm>
            <a:off x="17346006" y="2238301"/>
            <a:ext cx="4505211" cy="4505211"/>
          </a:xfrm>
          <a:custGeom>
            <a:avLst/>
            <a:gdLst>
              <a:gd name="connsiteX0" fmla="*/ 0 w 4505211"/>
              <a:gd name="connsiteY0" fmla="*/ 0 h 4505211"/>
              <a:gd name="connsiteX1" fmla="*/ 4505211 w 4505211"/>
              <a:gd name="connsiteY1" fmla="*/ 0 h 4505211"/>
              <a:gd name="connsiteX2" fmla="*/ 4505211 w 4505211"/>
              <a:gd name="connsiteY2" fmla="*/ 4505211 h 4505211"/>
              <a:gd name="connsiteX3" fmla="*/ 0 w 4505211"/>
              <a:gd name="connsiteY3" fmla="*/ 4505211 h 4505211"/>
            </a:gdLst>
            <a:ahLst/>
            <a:cxnLst>
              <a:cxn ang="0">
                <a:pos x="connsiteX0" y="connsiteY0"/>
              </a:cxn>
              <a:cxn ang="0">
                <a:pos x="connsiteX1" y="connsiteY1"/>
              </a:cxn>
              <a:cxn ang="0">
                <a:pos x="connsiteX2" y="connsiteY2"/>
              </a:cxn>
              <a:cxn ang="0">
                <a:pos x="connsiteX3" y="connsiteY3"/>
              </a:cxn>
            </a:cxnLst>
            <a:rect l="l" t="t" r="r" b="b"/>
            <a:pathLst>
              <a:path w="4505211" h="4505211">
                <a:moveTo>
                  <a:pt x="0" y="0"/>
                </a:moveTo>
                <a:lnTo>
                  <a:pt x="4505211" y="0"/>
                </a:lnTo>
                <a:lnTo>
                  <a:pt x="4505211" y="4505211"/>
                </a:lnTo>
                <a:lnTo>
                  <a:pt x="0" y="4505211"/>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14" name="Picture Placeholder 13">
            <a:extLst>
              <a:ext uri="{FF2B5EF4-FFF2-40B4-BE49-F238E27FC236}">
                <a16:creationId xmlns:a16="http://schemas.microsoft.com/office/drawing/2014/main" id="{8D8E9911-0431-44B1-8B46-0EC0E0A45A9A}"/>
              </a:ext>
            </a:extLst>
          </p:cNvPr>
          <p:cNvSpPr>
            <a:spLocks noGrp="1"/>
          </p:cNvSpPr>
          <p:nvPr>
            <p:ph type="pic" sz="quarter" idx="14"/>
          </p:nvPr>
        </p:nvSpPr>
        <p:spPr>
          <a:xfrm>
            <a:off x="12611818" y="6972489"/>
            <a:ext cx="4505211" cy="4505211"/>
          </a:xfrm>
          <a:custGeom>
            <a:avLst/>
            <a:gdLst>
              <a:gd name="connsiteX0" fmla="*/ 0 w 4505211"/>
              <a:gd name="connsiteY0" fmla="*/ 0 h 4505211"/>
              <a:gd name="connsiteX1" fmla="*/ 4505211 w 4505211"/>
              <a:gd name="connsiteY1" fmla="*/ 0 h 4505211"/>
              <a:gd name="connsiteX2" fmla="*/ 4505211 w 4505211"/>
              <a:gd name="connsiteY2" fmla="*/ 4505211 h 4505211"/>
              <a:gd name="connsiteX3" fmla="*/ 0 w 4505211"/>
              <a:gd name="connsiteY3" fmla="*/ 4505211 h 4505211"/>
            </a:gdLst>
            <a:ahLst/>
            <a:cxnLst>
              <a:cxn ang="0">
                <a:pos x="connsiteX0" y="connsiteY0"/>
              </a:cxn>
              <a:cxn ang="0">
                <a:pos x="connsiteX1" y="connsiteY1"/>
              </a:cxn>
              <a:cxn ang="0">
                <a:pos x="connsiteX2" y="connsiteY2"/>
              </a:cxn>
              <a:cxn ang="0">
                <a:pos x="connsiteX3" y="connsiteY3"/>
              </a:cxn>
            </a:cxnLst>
            <a:rect l="l" t="t" r="r" b="b"/>
            <a:pathLst>
              <a:path w="4505211" h="4505211">
                <a:moveTo>
                  <a:pt x="0" y="0"/>
                </a:moveTo>
                <a:lnTo>
                  <a:pt x="4505211" y="0"/>
                </a:lnTo>
                <a:lnTo>
                  <a:pt x="4505211" y="4505211"/>
                </a:lnTo>
                <a:lnTo>
                  <a:pt x="0" y="4505211"/>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15" name="Picture Placeholder 14">
            <a:extLst>
              <a:ext uri="{FF2B5EF4-FFF2-40B4-BE49-F238E27FC236}">
                <a16:creationId xmlns:a16="http://schemas.microsoft.com/office/drawing/2014/main" id="{ACFF98D4-C8EF-4BC0-96B5-C588DF33D539}"/>
              </a:ext>
            </a:extLst>
          </p:cNvPr>
          <p:cNvSpPr>
            <a:spLocks noGrp="1"/>
          </p:cNvSpPr>
          <p:nvPr>
            <p:ph type="pic" sz="quarter" idx="15"/>
          </p:nvPr>
        </p:nvSpPr>
        <p:spPr>
          <a:xfrm>
            <a:off x="17346006" y="6972489"/>
            <a:ext cx="4505211" cy="4505211"/>
          </a:xfrm>
          <a:custGeom>
            <a:avLst/>
            <a:gdLst>
              <a:gd name="connsiteX0" fmla="*/ 0 w 4505211"/>
              <a:gd name="connsiteY0" fmla="*/ 0 h 4505211"/>
              <a:gd name="connsiteX1" fmla="*/ 4505211 w 4505211"/>
              <a:gd name="connsiteY1" fmla="*/ 0 h 4505211"/>
              <a:gd name="connsiteX2" fmla="*/ 4505211 w 4505211"/>
              <a:gd name="connsiteY2" fmla="*/ 4505211 h 4505211"/>
              <a:gd name="connsiteX3" fmla="*/ 0 w 4505211"/>
              <a:gd name="connsiteY3" fmla="*/ 4505211 h 4505211"/>
            </a:gdLst>
            <a:ahLst/>
            <a:cxnLst>
              <a:cxn ang="0">
                <a:pos x="connsiteX0" y="connsiteY0"/>
              </a:cxn>
              <a:cxn ang="0">
                <a:pos x="connsiteX1" y="connsiteY1"/>
              </a:cxn>
              <a:cxn ang="0">
                <a:pos x="connsiteX2" y="connsiteY2"/>
              </a:cxn>
              <a:cxn ang="0">
                <a:pos x="connsiteX3" y="connsiteY3"/>
              </a:cxn>
            </a:cxnLst>
            <a:rect l="l" t="t" r="r" b="b"/>
            <a:pathLst>
              <a:path w="4505211" h="4505211">
                <a:moveTo>
                  <a:pt x="0" y="0"/>
                </a:moveTo>
                <a:lnTo>
                  <a:pt x="4505211" y="0"/>
                </a:lnTo>
                <a:lnTo>
                  <a:pt x="4505211" y="4505211"/>
                </a:lnTo>
                <a:lnTo>
                  <a:pt x="0" y="4505211"/>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2480290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1500" fill="hold"/>
                                        <p:tgtEl>
                                          <p:spTgt spid="12"/>
                                        </p:tgtEl>
                                        <p:attrNameLst>
                                          <p:attrName>ppt_x</p:attrName>
                                        </p:attrNameLst>
                                      </p:cBhvr>
                                      <p:tavLst>
                                        <p:tav tm="0">
                                          <p:val>
                                            <p:strVal val="#ppt_x"/>
                                          </p:val>
                                        </p:tav>
                                        <p:tav tm="100000">
                                          <p:val>
                                            <p:strVal val="#ppt_x"/>
                                          </p:val>
                                        </p:tav>
                                      </p:tavLst>
                                    </p:anim>
                                    <p:anim calcmode="lin" valueType="num">
                                      <p:cBhvr additive="base">
                                        <p:cTn id="8" dur="150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10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1500" fill="hold"/>
                                        <p:tgtEl>
                                          <p:spTgt spid="13"/>
                                        </p:tgtEl>
                                        <p:attrNameLst>
                                          <p:attrName>ppt_x</p:attrName>
                                        </p:attrNameLst>
                                      </p:cBhvr>
                                      <p:tavLst>
                                        <p:tav tm="0">
                                          <p:val>
                                            <p:strVal val="#ppt_x"/>
                                          </p:val>
                                        </p:tav>
                                        <p:tav tm="100000">
                                          <p:val>
                                            <p:strVal val="#ppt_x"/>
                                          </p:val>
                                        </p:tav>
                                      </p:tavLst>
                                    </p:anim>
                                    <p:anim calcmode="lin" valueType="num">
                                      <p:cBhvr additive="base">
                                        <p:cTn id="12" dur="1500" fill="hold"/>
                                        <p:tgtEl>
                                          <p:spTgt spid="13"/>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20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1500" fill="hold"/>
                                        <p:tgtEl>
                                          <p:spTgt spid="14"/>
                                        </p:tgtEl>
                                        <p:attrNameLst>
                                          <p:attrName>ppt_x</p:attrName>
                                        </p:attrNameLst>
                                      </p:cBhvr>
                                      <p:tavLst>
                                        <p:tav tm="0">
                                          <p:val>
                                            <p:strVal val="#ppt_x"/>
                                          </p:val>
                                        </p:tav>
                                        <p:tav tm="100000">
                                          <p:val>
                                            <p:strVal val="#ppt_x"/>
                                          </p:val>
                                        </p:tav>
                                      </p:tavLst>
                                    </p:anim>
                                    <p:anim calcmode="lin" valueType="num">
                                      <p:cBhvr additive="base">
                                        <p:cTn id="16" dur="1500" fill="hold"/>
                                        <p:tgtEl>
                                          <p:spTgt spid="14"/>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30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1500" fill="hold"/>
                                        <p:tgtEl>
                                          <p:spTgt spid="15"/>
                                        </p:tgtEl>
                                        <p:attrNameLst>
                                          <p:attrName>ppt_x</p:attrName>
                                        </p:attrNameLst>
                                      </p:cBhvr>
                                      <p:tavLst>
                                        <p:tav tm="0">
                                          <p:val>
                                            <p:strVal val="#ppt_x"/>
                                          </p:val>
                                        </p:tav>
                                        <p:tav tm="100000">
                                          <p:val>
                                            <p:strVal val="#ppt_x"/>
                                          </p:val>
                                        </p:tav>
                                      </p:tavLst>
                                    </p:anim>
                                    <p:anim calcmode="lin" valueType="num">
                                      <p:cBhvr additive="base">
                                        <p:cTn id="20" dur="1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21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9122FED-B9CE-40D8-846C-33FC451E3876}"/>
              </a:ext>
            </a:extLst>
          </p:cNvPr>
          <p:cNvSpPr/>
          <p:nvPr/>
        </p:nvSpPr>
        <p:spPr>
          <a:xfrm>
            <a:off x="1563688" y="1295400"/>
            <a:ext cx="21259800" cy="11049000"/>
          </a:xfrm>
          <a:prstGeom prst="rect">
            <a:avLst/>
          </a:prstGeom>
          <a:solidFill>
            <a:schemeClr val="bg1"/>
          </a:solidFill>
          <a:ln>
            <a:noFill/>
          </a:ln>
          <a:effectLst>
            <a:outerShdw blurRad="1066800" dist="304800" dir="2700000" algn="tl" rotWithShape="0">
              <a:schemeClr val="accent2">
                <a:lumMod val="50000"/>
                <a:alpha val="6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11">
            <a:extLst>
              <a:ext uri="{FF2B5EF4-FFF2-40B4-BE49-F238E27FC236}">
                <a16:creationId xmlns:a16="http://schemas.microsoft.com/office/drawing/2014/main" id="{A051F579-D711-42D1-88E3-599E003793EC}"/>
              </a:ext>
            </a:extLst>
          </p:cNvPr>
          <p:cNvSpPr>
            <a:spLocks noGrp="1"/>
          </p:cNvSpPr>
          <p:nvPr>
            <p:ph type="pic" sz="quarter" idx="12"/>
          </p:nvPr>
        </p:nvSpPr>
        <p:spPr>
          <a:xfrm>
            <a:off x="2432648" y="2238301"/>
            <a:ext cx="4505211" cy="4505211"/>
          </a:xfrm>
          <a:custGeom>
            <a:avLst/>
            <a:gdLst>
              <a:gd name="connsiteX0" fmla="*/ 0 w 4505211"/>
              <a:gd name="connsiteY0" fmla="*/ 0 h 4505211"/>
              <a:gd name="connsiteX1" fmla="*/ 4505211 w 4505211"/>
              <a:gd name="connsiteY1" fmla="*/ 0 h 4505211"/>
              <a:gd name="connsiteX2" fmla="*/ 4505211 w 4505211"/>
              <a:gd name="connsiteY2" fmla="*/ 4505211 h 4505211"/>
              <a:gd name="connsiteX3" fmla="*/ 0 w 4505211"/>
              <a:gd name="connsiteY3" fmla="*/ 4505211 h 4505211"/>
            </a:gdLst>
            <a:ahLst/>
            <a:cxnLst>
              <a:cxn ang="0">
                <a:pos x="connsiteX0" y="connsiteY0"/>
              </a:cxn>
              <a:cxn ang="0">
                <a:pos x="connsiteX1" y="connsiteY1"/>
              </a:cxn>
              <a:cxn ang="0">
                <a:pos x="connsiteX2" y="connsiteY2"/>
              </a:cxn>
              <a:cxn ang="0">
                <a:pos x="connsiteX3" y="connsiteY3"/>
              </a:cxn>
            </a:cxnLst>
            <a:rect l="l" t="t" r="r" b="b"/>
            <a:pathLst>
              <a:path w="4505211" h="4505211">
                <a:moveTo>
                  <a:pt x="0" y="0"/>
                </a:moveTo>
                <a:lnTo>
                  <a:pt x="4505211" y="0"/>
                </a:lnTo>
                <a:lnTo>
                  <a:pt x="4505211" y="4505211"/>
                </a:lnTo>
                <a:lnTo>
                  <a:pt x="0" y="4505211"/>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14" name="Picture Placeholder 13">
            <a:extLst>
              <a:ext uri="{FF2B5EF4-FFF2-40B4-BE49-F238E27FC236}">
                <a16:creationId xmlns:a16="http://schemas.microsoft.com/office/drawing/2014/main" id="{8D8E9911-0431-44B1-8B46-0EC0E0A45A9A}"/>
              </a:ext>
            </a:extLst>
          </p:cNvPr>
          <p:cNvSpPr>
            <a:spLocks noGrp="1"/>
          </p:cNvSpPr>
          <p:nvPr>
            <p:ph type="pic" sz="quarter" idx="14"/>
          </p:nvPr>
        </p:nvSpPr>
        <p:spPr>
          <a:xfrm>
            <a:off x="2432648" y="6972489"/>
            <a:ext cx="4505211" cy="4505211"/>
          </a:xfrm>
          <a:custGeom>
            <a:avLst/>
            <a:gdLst>
              <a:gd name="connsiteX0" fmla="*/ 0 w 4505211"/>
              <a:gd name="connsiteY0" fmla="*/ 0 h 4505211"/>
              <a:gd name="connsiteX1" fmla="*/ 4505211 w 4505211"/>
              <a:gd name="connsiteY1" fmla="*/ 0 h 4505211"/>
              <a:gd name="connsiteX2" fmla="*/ 4505211 w 4505211"/>
              <a:gd name="connsiteY2" fmla="*/ 4505211 h 4505211"/>
              <a:gd name="connsiteX3" fmla="*/ 0 w 4505211"/>
              <a:gd name="connsiteY3" fmla="*/ 4505211 h 4505211"/>
            </a:gdLst>
            <a:ahLst/>
            <a:cxnLst>
              <a:cxn ang="0">
                <a:pos x="connsiteX0" y="connsiteY0"/>
              </a:cxn>
              <a:cxn ang="0">
                <a:pos x="connsiteX1" y="connsiteY1"/>
              </a:cxn>
              <a:cxn ang="0">
                <a:pos x="connsiteX2" y="connsiteY2"/>
              </a:cxn>
              <a:cxn ang="0">
                <a:pos x="connsiteX3" y="connsiteY3"/>
              </a:cxn>
            </a:cxnLst>
            <a:rect l="l" t="t" r="r" b="b"/>
            <a:pathLst>
              <a:path w="4505211" h="4505211">
                <a:moveTo>
                  <a:pt x="0" y="0"/>
                </a:moveTo>
                <a:lnTo>
                  <a:pt x="4505211" y="0"/>
                </a:lnTo>
                <a:lnTo>
                  <a:pt x="4505211" y="4505211"/>
                </a:lnTo>
                <a:lnTo>
                  <a:pt x="0" y="4505211"/>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7" name="Picture Placeholder 6">
            <a:extLst>
              <a:ext uri="{FF2B5EF4-FFF2-40B4-BE49-F238E27FC236}">
                <a16:creationId xmlns:a16="http://schemas.microsoft.com/office/drawing/2014/main" id="{B3141BE1-615B-405F-9064-C58E41F36874}"/>
              </a:ext>
            </a:extLst>
          </p:cNvPr>
          <p:cNvSpPr>
            <a:spLocks noGrp="1"/>
          </p:cNvSpPr>
          <p:nvPr>
            <p:ph type="pic" sz="quarter" idx="15"/>
          </p:nvPr>
        </p:nvSpPr>
        <p:spPr>
          <a:xfrm>
            <a:off x="7166836" y="2238301"/>
            <a:ext cx="4505211" cy="9239399"/>
          </a:xfrm>
          <a:custGeom>
            <a:avLst/>
            <a:gdLst>
              <a:gd name="connsiteX0" fmla="*/ 0 w 4505211"/>
              <a:gd name="connsiteY0" fmla="*/ 0 h 9239399"/>
              <a:gd name="connsiteX1" fmla="*/ 4505211 w 4505211"/>
              <a:gd name="connsiteY1" fmla="*/ 0 h 9239399"/>
              <a:gd name="connsiteX2" fmla="*/ 4505211 w 4505211"/>
              <a:gd name="connsiteY2" fmla="*/ 4266016 h 9239399"/>
              <a:gd name="connsiteX3" fmla="*/ 4505211 w 4505211"/>
              <a:gd name="connsiteY3" fmla="*/ 4505211 h 9239399"/>
              <a:gd name="connsiteX4" fmla="*/ 4505211 w 4505211"/>
              <a:gd name="connsiteY4" fmla="*/ 9239399 h 9239399"/>
              <a:gd name="connsiteX5" fmla="*/ 0 w 4505211"/>
              <a:gd name="connsiteY5" fmla="*/ 9239399 h 9239399"/>
              <a:gd name="connsiteX6" fmla="*/ 0 w 4505211"/>
              <a:gd name="connsiteY6" fmla="*/ 4505211 h 9239399"/>
              <a:gd name="connsiteX7" fmla="*/ 0 w 4505211"/>
              <a:gd name="connsiteY7" fmla="*/ 4266016 h 9239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05211" h="9239399">
                <a:moveTo>
                  <a:pt x="0" y="0"/>
                </a:moveTo>
                <a:lnTo>
                  <a:pt x="4505211" y="0"/>
                </a:lnTo>
                <a:lnTo>
                  <a:pt x="4505211" y="4266016"/>
                </a:lnTo>
                <a:lnTo>
                  <a:pt x="4505211" y="4505211"/>
                </a:lnTo>
                <a:lnTo>
                  <a:pt x="4505211" y="9239399"/>
                </a:lnTo>
                <a:lnTo>
                  <a:pt x="0" y="9239399"/>
                </a:lnTo>
                <a:lnTo>
                  <a:pt x="0" y="4505211"/>
                </a:lnTo>
                <a:lnTo>
                  <a:pt x="0" y="4266016"/>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4149568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1500" fill="hold"/>
                                        <p:tgtEl>
                                          <p:spTgt spid="12"/>
                                        </p:tgtEl>
                                        <p:attrNameLst>
                                          <p:attrName>ppt_x</p:attrName>
                                        </p:attrNameLst>
                                      </p:cBhvr>
                                      <p:tavLst>
                                        <p:tav tm="0">
                                          <p:val>
                                            <p:strVal val="#ppt_x"/>
                                          </p:val>
                                        </p:tav>
                                        <p:tav tm="100000">
                                          <p:val>
                                            <p:strVal val="#ppt_x"/>
                                          </p:val>
                                        </p:tav>
                                      </p:tavLst>
                                    </p:anim>
                                    <p:anim calcmode="lin" valueType="num">
                                      <p:cBhvr additive="base">
                                        <p:cTn id="8" dur="150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10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1500" fill="hold"/>
                                        <p:tgtEl>
                                          <p:spTgt spid="7"/>
                                        </p:tgtEl>
                                        <p:attrNameLst>
                                          <p:attrName>ppt_x</p:attrName>
                                        </p:attrNameLst>
                                      </p:cBhvr>
                                      <p:tavLst>
                                        <p:tav tm="0">
                                          <p:val>
                                            <p:strVal val="#ppt_x"/>
                                          </p:val>
                                        </p:tav>
                                        <p:tav tm="100000">
                                          <p:val>
                                            <p:strVal val="#ppt_x"/>
                                          </p:val>
                                        </p:tav>
                                      </p:tavLst>
                                    </p:anim>
                                    <p:anim calcmode="lin" valueType="num">
                                      <p:cBhvr additive="base">
                                        <p:cTn id="12" dur="1500" fill="hold"/>
                                        <p:tgtEl>
                                          <p:spTgt spid="7"/>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20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1500" fill="hold"/>
                                        <p:tgtEl>
                                          <p:spTgt spid="14"/>
                                        </p:tgtEl>
                                        <p:attrNameLst>
                                          <p:attrName>ppt_x</p:attrName>
                                        </p:attrNameLst>
                                      </p:cBhvr>
                                      <p:tavLst>
                                        <p:tav tm="0">
                                          <p:val>
                                            <p:strVal val="#ppt_x"/>
                                          </p:val>
                                        </p:tav>
                                        <p:tav tm="100000">
                                          <p:val>
                                            <p:strVal val="#ppt_x"/>
                                          </p:val>
                                        </p:tav>
                                      </p:tavLst>
                                    </p:anim>
                                    <p:anim calcmode="lin" valueType="num">
                                      <p:cBhvr additive="base">
                                        <p:cTn id="16" dur="1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P spid="7" grpId="0" animBg="1"/>
    </p:bld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19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9122FED-B9CE-40D8-846C-33FC451E3876}"/>
              </a:ext>
            </a:extLst>
          </p:cNvPr>
          <p:cNvSpPr/>
          <p:nvPr/>
        </p:nvSpPr>
        <p:spPr>
          <a:xfrm>
            <a:off x="1563688" y="1295400"/>
            <a:ext cx="21259800" cy="11049000"/>
          </a:xfrm>
          <a:prstGeom prst="rect">
            <a:avLst/>
          </a:prstGeom>
          <a:solidFill>
            <a:schemeClr val="bg1"/>
          </a:solidFill>
          <a:ln>
            <a:noFill/>
          </a:ln>
          <a:effectLst>
            <a:outerShdw blurRad="1066800" dist="304800" dir="2700000" algn="tl" rotWithShape="0">
              <a:schemeClr val="accent2">
                <a:lumMod val="50000"/>
                <a:alpha val="6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Picture Placeholder 15">
            <a:extLst>
              <a:ext uri="{FF2B5EF4-FFF2-40B4-BE49-F238E27FC236}">
                <a16:creationId xmlns:a16="http://schemas.microsoft.com/office/drawing/2014/main" id="{90193969-EFD4-496D-8B9E-5E88D86D876C}"/>
              </a:ext>
            </a:extLst>
          </p:cNvPr>
          <p:cNvSpPr>
            <a:spLocks noGrp="1"/>
          </p:cNvSpPr>
          <p:nvPr>
            <p:ph type="pic" sz="quarter" idx="12"/>
          </p:nvPr>
        </p:nvSpPr>
        <p:spPr>
          <a:xfrm>
            <a:off x="8535790" y="1503219"/>
            <a:ext cx="4554747" cy="5580161"/>
          </a:xfrm>
          <a:custGeom>
            <a:avLst/>
            <a:gdLst>
              <a:gd name="connsiteX0" fmla="*/ 0 w 4554747"/>
              <a:gd name="connsiteY0" fmla="*/ 0 h 5580161"/>
              <a:gd name="connsiteX1" fmla="*/ 4554747 w 4554747"/>
              <a:gd name="connsiteY1" fmla="*/ 0 h 5580161"/>
              <a:gd name="connsiteX2" fmla="*/ 4554747 w 4554747"/>
              <a:gd name="connsiteY2" fmla="*/ 5580161 h 5580161"/>
              <a:gd name="connsiteX3" fmla="*/ 0 w 4554747"/>
              <a:gd name="connsiteY3" fmla="*/ 5580161 h 5580161"/>
            </a:gdLst>
            <a:ahLst/>
            <a:cxnLst>
              <a:cxn ang="0">
                <a:pos x="connsiteX0" y="connsiteY0"/>
              </a:cxn>
              <a:cxn ang="0">
                <a:pos x="connsiteX1" y="connsiteY1"/>
              </a:cxn>
              <a:cxn ang="0">
                <a:pos x="connsiteX2" y="connsiteY2"/>
              </a:cxn>
              <a:cxn ang="0">
                <a:pos x="connsiteX3" y="connsiteY3"/>
              </a:cxn>
            </a:cxnLst>
            <a:rect l="l" t="t" r="r" b="b"/>
            <a:pathLst>
              <a:path w="4554747" h="5580161">
                <a:moveTo>
                  <a:pt x="0" y="0"/>
                </a:moveTo>
                <a:lnTo>
                  <a:pt x="4554747" y="0"/>
                </a:lnTo>
                <a:lnTo>
                  <a:pt x="4554747" y="5580161"/>
                </a:lnTo>
                <a:lnTo>
                  <a:pt x="0" y="5580161"/>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17" name="Picture Placeholder 16">
            <a:extLst>
              <a:ext uri="{FF2B5EF4-FFF2-40B4-BE49-F238E27FC236}">
                <a16:creationId xmlns:a16="http://schemas.microsoft.com/office/drawing/2014/main" id="{4C89588F-47B5-4EA9-84D2-BB4714817C7D}"/>
              </a:ext>
            </a:extLst>
          </p:cNvPr>
          <p:cNvSpPr>
            <a:spLocks noGrp="1"/>
          </p:cNvSpPr>
          <p:nvPr>
            <p:ph type="pic" sz="quarter" idx="13"/>
          </p:nvPr>
        </p:nvSpPr>
        <p:spPr>
          <a:xfrm>
            <a:off x="13298355" y="1503219"/>
            <a:ext cx="4554748" cy="6636229"/>
          </a:xfrm>
          <a:custGeom>
            <a:avLst/>
            <a:gdLst>
              <a:gd name="connsiteX0" fmla="*/ 0 w 4554748"/>
              <a:gd name="connsiteY0" fmla="*/ 0 h 6636229"/>
              <a:gd name="connsiteX1" fmla="*/ 4554748 w 4554748"/>
              <a:gd name="connsiteY1" fmla="*/ 0 h 6636229"/>
              <a:gd name="connsiteX2" fmla="*/ 4554748 w 4554748"/>
              <a:gd name="connsiteY2" fmla="*/ 6636229 h 6636229"/>
              <a:gd name="connsiteX3" fmla="*/ 0 w 4554748"/>
              <a:gd name="connsiteY3" fmla="*/ 6636229 h 6636229"/>
            </a:gdLst>
            <a:ahLst/>
            <a:cxnLst>
              <a:cxn ang="0">
                <a:pos x="connsiteX0" y="connsiteY0"/>
              </a:cxn>
              <a:cxn ang="0">
                <a:pos x="connsiteX1" y="connsiteY1"/>
              </a:cxn>
              <a:cxn ang="0">
                <a:pos x="connsiteX2" y="connsiteY2"/>
              </a:cxn>
              <a:cxn ang="0">
                <a:pos x="connsiteX3" y="connsiteY3"/>
              </a:cxn>
            </a:cxnLst>
            <a:rect l="l" t="t" r="r" b="b"/>
            <a:pathLst>
              <a:path w="4554748" h="6636229">
                <a:moveTo>
                  <a:pt x="0" y="0"/>
                </a:moveTo>
                <a:lnTo>
                  <a:pt x="4554748" y="0"/>
                </a:lnTo>
                <a:lnTo>
                  <a:pt x="4554748" y="6636229"/>
                </a:lnTo>
                <a:lnTo>
                  <a:pt x="0" y="6636229"/>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18" name="Picture Placeholder 17">
            <a:extLst>
              <a:ext uri="{FF2B5EF4-FFF2-40B4-BE49-F238E27FC236}">
                <a16:creationId xmlns:a16="http://schemas.microsoft.com/office/drawing/2014/main" id="{FE6CF97D-0650-4B56-AB14-E0121CF1CF0A}"/>
              </a:ext>
            </a:extLst>
          </p:cNvPr>
          <p:cNvSpPr>
            <a:spLocks noGrp="1"/>
          </p:cNvSpPr>
          <p:nvPr>
            <p:ph type="pic" sz="quarter" idx="14"/>
          </p:nvPr>
        </p:nvSpPr>
        <p:spPr>
          <a:xfrm>
            <a:off x="18060921" y="1503219"/>
            <a:ext cx="4554746" cy="5391509"/>
          </a:xfrm>
          <a:custGeom>
            <a:avLst/>
            <a:gdLst>
              <a:gd name="connsiteX0" fmla="*/ 0 w 4554746"/>
              <a:gd name="connsiteY0" fmla="*/ 0 h 5391509"/>
              <a:gd name="connsiteX1" fmla="*/ 4554746 w 4554746"/>
              <a:gd name="connsiteY1" fmla="*/ 0 h 5391509"/>
              <a:gd name="connsiteX2" fmla="*/ 4554746 w 4554746"/>
              <a:gd name="connsiteY2" fmla="*/ 5391509 h 5391509"/>
              <a:gd name="connsiteX3" fmla="*/ 0 w 4554746"/>
              <a:gd name="connsiteY3" fmla="*/ 5391509 h 5391509"/>
            </a:gdLst>
            <a:ahLst/>
            <a:cxnLst>
              <a:cxn ang="0">
                <a:pos x="connsiteX0" y="connsiteY0"/>
              </a:cxn>
              <a:cxn ang="0">
                <a:pos x="connsiteX1" y="connsiteY1"/>
              </a:cxn>
              <a:cxn ang="0">
                <a:pos x="connsiteX2" y="connsiteY2"/>
              </a:cxn>
              <a:cxn ang="0">
                <a:pos x="connsiteX3" y="connsiteY3"/>
              </a:cxn>
            </a:cxnLst>
            <a:rect l="l" t="t" r="r" b="b"/>
            <a:pathLst>
              <a:path w="4554746" h="5391509">
                <a:moveTo>
                  <a:pt x="0" y="0"/>
                </a:moveTo>
                <a:lnTo>
                  <a:pt x="4554746" y="0"/>
                </a:lnTo>
                <a:lnTo>
                  <a:pt x="4554746" y="5391509"/>
                </a:lnTo>
                <a:lnTo>
                  <a:pt x="0" y="5391509"/>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21" name="Picture Placeholder 20">
            <a:extLst>
              <a:ext uri="{FF2B5EF4-FFF2-40B4-BE49-F238E27FC236}">
                <a16:creationId xmlns:a16="http://schemas.microsoft.com/office/drawing/2014/main" id="{86BFA811-ED69-455B-96D0-37D354F87F50}"/>
              </a:ext>
            </a:extLst>
          </p:cNvPr>
          <p:cNvSpPr>
            <a:spLocks noGrp="1"/>
          </p:cNvSpPr>
          <p:nvPr>
            <p:ph type="pic" sz="quarter" idx="15"/>
          </p:nvPr>
        </p:nvSpPr>
        <p:spPr>
          <a:xfrm>
            <a:off x="18060921" y="7102547"/>
            <a:ext cx="4554746" cy="5034033"/>
          </a:xfrm>
          <a:custGeom>
            <a:avLst/>
            <a:gdLst>
              <a:gd name="connsiteX0" fmla="*/ 0 w 4554746"/>
              <a:gd name="connsiteY0" fmla="*/ 0 h 5034033"/>
              <a:gd name="connsiteX1" fmla="*/ 4554746 w 4554746"/>
              <a:gd name="connsiteY1" fmla="*/ 0 h 5034033"/>
              <a:gd name="connsiteX2" fmla="*/ 4554746 w 4554746"/>
              <a:gd name="connsiteY2" fmla="*/ 5034033 h 5034033"/>
              <a:gd name="connsiteX3" fmla="*/ 0 w 4554746"/>
              <a:gd name="connsiteY3" fmla="*/ 5034033 h 5034033"/>
            </a:gdLst>
            <a:ahLst/>
            <a:cxnLst>
              <a:cxn ang="0">
                <a:pos x="connsiteX0" y="connsiteY0"/>
              </a:cxn>
              <a:cxn ang="0">
                <a:pos x="connsiteX1" y="connsiteY1"/>
              </a:cxn>
              <a:cxn ang="0">
                <a:pos x="connsiteX2" y="connsiteY2"/>
              </a:cxn>
              <a:cxn ang="0">
                <a:pos x="connsiteX3" y="connsiteY3"/>
              </a:cxn>
            </a:cxnLst>
            <a:rect l="l" t="t" r="r" b="b"/>
            <a:pathLst>
              <a:path w="4554746" h="5034033">
                <a:moveTo>
                  <a:pt x="0" y="0"/>
                </a:moveTo>
                <a:lnTo>
                  <a:pt x="4554746" y="0"/>
                </a:lnTo>
                <a:lnTo>
                  <a:pt x="4554746" y="5034033"/>
                </a:lnTo>
                <a:lnTo>
                  <a:pt x="0" y="5034033"/>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20" name="Picture Placeholder 19">
            <a:extLst>
              <a:ext uri="{FF2B5EF4-FFF2-40B4-BE49-F238E27FC236}">
                <a16:creationId xmlns:a16="http://schemas.microsoft.com/office/drawing/2014/main" id="{AD7D914E-F4E6-43AB-B3A5-B2689E3F93A3}"/>
              </a:ext>
            </a:extLst>
          </p:cNvPr>
          <p:cNvSpPr>
            <a:spLocks noGrp="1"/>
          </p:cNvSpPr>
          <p:nvPr>
            <p:ph type="pic" sz="quarter" idx="16"/>
          </p:nvPr>
        </p:nvSpPr>
        <p:spPr>
          <a:xfrm>
            <a:off x="13298355" y="8347267"/>
            <a:ext cx="4554747" cy="3789313"/>
          </a:xfrm>
          <a:custGeom>
            <a:avLst/>
            <a:gdLst>
              <a:gd name="connsiteX0" fmla="*/ 0 w 4554747"/>
              <a:gd name="connsiteY0" fmla="*/ 0 h 3789313"/>
              <a:gd name="connsiteX1" fmla="*/ 4554747 w 4554747"/>
              <a:gd name="connsiteY1" fmla="*/ 0 h 3789313"/>
              <a:gd name="connsiteX2" fmla="*/ 4554747 w 4554747"/>
              <a:gd name="connsiteY2" fmla="*/ 3789313 h 3789313"/>
              <a:gd name="connsiteX3" fmla="*/ 0 w 4554747"/>
              <a:gd name="connsiteY3" fmla="*/ 3789313 h 3789313"/>
            </a:gdLst>
            <a:ahLst/>
            <a:cxnLst>
              <a:cxn ang="0">
                <a:pos x="connsiteX0" y="connsiteY0"/>
              </a:cxn>
              <a:cxn ang="0">
                <a:pos x="connsiteX1" y="connsiteY1"/>
              </a:cxn>
              <a:cxn ang="0">
                <a:pos x="connsiteX2" y="connsiteY2"/>
              </a:cxn>
              <a:cxn ang="0">
                <a:pos x="connsiteX3" y="connsiteY3"/>
              </a:cxn>
            </a:cxnLst>
            <a:rect l="l" t="t" r="r" b="b"/>
            <a:pathLst>
              <a:path w="4554747" h="3789313">
                <a:moveTo>
                  <a:pt x="0" y="0"/>
                </a:moveTo>
                <a:lnTo>
                  <a:pt x="4554747" y="0"/>
                </a:lnTo>
                <a:lnTo>
                  <a:pt x="4554747" y="3789313"/>
                </a:lnTo>
                <a:lnTo>
                  <a:pt x="0" y="3789313"/>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19" name="Picture Placeholder 18">
            <a:extLst>
              <a:ext uri="{FF2B5EF4-FFF2-40B4-BE49-F238E27FC236}">
                <a16:creationId xmlns:a16="http://schemas.microsoft.com/office/drawing/2014/main" id="{ACA5BFD2-4568-4D70-8E22-082F80275A40}"/>
              </a:ext>
            </a:extLst>
          </p:cNvPr>
          <p:cNvSpPr>
            <a:spLocks noGrp="1"/>
          </p:cNvSpPr>
          <p:nvPr>
            <p:ph type="pic" sz="quarter" idx="17"/>
          </p:nvPr>
        </p:nvSpPr>
        <p:spPr>
          <a:xfrm>
            <a:off x="8535790" y="7291199"/>
            <a:ext cx="4554747" cy="4845381"/>
          </a:xfrm>
          <a:custGeom>
            <a:avLst/>
            <a:gdLst>
              <a:gd name="connsiteX0" fmla="*/ 0 w 4554747"/>
              <a:gd name="connsiteY0" fmla="*/ 0 h 4845381"/>
              <a:gd name="connsiteX1" fmla="*/ 4554747 w 4554747"/>
              <a:gd name="connsiteY1" fmla="*/ 0 h 4845381"/>
              <a:gd name="connsiteX2" fmla="*/ 4554747 w 4554747"/>
              <a:gd name="connsiteY2" fmla="*/ 4845381 h 4845381"/>
              <a:gd name="connsiteX3" fmla="*/ 0 w 4554747"/>
              <a:gd name="connsiteY3" fmla="*/ 4845381 h 4845381"/>
            </a:gdLst>
            <a:ahLst/>
            <a:cxnLst>
              <a:cxn ang="0">
                <a:pos x="connsiteX0" y="connsiteY0"/>
              </a:cxn>
              <a:cxn ang="0">
                <a:pos x="connsiteX1" y="connsiteY1"/>
              </a:cxn>
              <a:cxn ang="0">
                <a:pos x="connsiteX2" y="connsiteY2"/>
              </a:cxn>
              <a:cxn ang="0">
                <a:pos x="connsiteX3" y="connsiteY3"/>
              </a:cxn>
            </a:cxnLst>
            <a:rect l="l" t="t" r="r" b="b"/>
            <a:pathLst>
              <a:path w="4554747" h="4845381">
                <a:moveTo>
                  <a:pt x="0" y="0"/>
                </a:moveTo>
                <a:lnTo>
                  <a:pt x="4554747" y="0"/>
                </a:lnTo>
                <a:lnTo>
                  <a:pt x="4554747" y="4845381"/>
                </a:lnTo>
                <a:lnTo>
                  <a:pt x="0" y="4845381"/>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2750975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1500" fill="hold"/>
                                        <p:tgtEl>
                                          <p:spTgt spid="16"/>
                                        </p:tgtEl>
                                        <p:attrNameLst>
                                          <p:attrName>ppt_x</p:attrName>
                                        </p:attrNameLst>
                                      </p:cBhvr>
                                      <p:tavLst>
                                        <p:tav tm="0">
                                          <p:val>
                                            <p:strVal val="#ppt_x"/>
                                          </p:val>
                                        </p:tav>
                                        <p:tav tm="100000">
                                          <p:val>
                                            <p:strVal val="#ppt_x"/>
                                          </p:val>
                                        </p:tav>
                                      </p:tavLst>
                                    </p:anim>
                                    <p:anim calcmode="lin" valueType="num">
                                      <p:cBhvr additive="base">
                                        <p:cTn id="8" dur="1500" fill="hold"/>
                                        <p:tgtEl>
                                          <p:spTgt spid="16"/>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10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1500" fill="hold"/>
                                        <p:tgtEl>
                                          <p:spTgt spid="17"/>
                                        </p:tgtEl>
                                        <p:attrNameLst>
                                          <p:attrName>ppt_x</p:attrName>
                                        </p:attrNameLst>
                                      </p:cBhvr>
                                      <p:tavLst>
                                        <p:tav tm="0">
                                          <p:val>
                                            <p:strVal val="#ppt_x"/>
                                          </p:val>
                                        </p:tav>
                                        <p:tav tm="100000">
                                          <p:val>
                                            <p:strVal val="#ppt_x"/>
                                          </p:val>
                                        </p:tav>
                                      </p:tavLst>
                                    </p:anim>
                                    <p:anim calcmode="lin" valueType="num">
                                      <p:cBhvr additive="base">
                                        <p:cTn id="12" dur="1500" fill="hold"/>
                                        <p:tgtEl>
                                          <p:spTgt spid="17"/>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200"/>
                                  </p:stCondLst>
                                  <p:childTnLst>
                                    <p:set>
                                      <p:cBhvr>
                                        <p:cTn id="14" dur="1" fill="hold">
                                          <p:stCondLst>
                                            <p:cond delay="0"/>
                                          </p:stCondLst>
                                        </p:cTn>
                                        <p:tgtEl>
                                          <p:spTgt spid="18"/>
                                        </p:tgtEl>
                                        <p:attrNameLst>
                                          <p:attrName>style.visibility</p:attrName>
                                        </p:attrNameLst>
                                      </p:cBhvr>
                                      <p:to>
                                        <p:strVal val="visible"/>
                                      </p:to>
                                    </p:set>
                                    <p:anim calcmode="lin" valueType="num">
                                      <p:cBhvr additive="base">
                                        <p:cTn id="15" dur="1500" fill="hold"/>
                                        <p:tgtEl>
                                          <p:spTgt spid="18"/>
                                        </p:tgtEl>
                                        <p:attrNameLst>
                                          <p:attrName>ppt_x</p:attrName>
                                        </p:attrNameLst>
                                      </p:cBhvr>
                                      <p:tavLst>
                                        <p:tav tm="0">
                                          <p:val>
                                            <p:strVal val="#ppt_x"/>
                                          </p:val>
                                        </p:tav>
                                        <p:tav tm="100000">
                                          <p:val>
                                            <p:strVal val="#ppt_x"/>
                                          </p:val>
                                        </p:tav>
                                      </p:tavLst>
                                    </p:anim>
                                    <p:anim calcmode="lin" valueType="num">
                                      <p:cBhvr additive="base">
                                        <p:cTn id="16" dur="1500" fill="hold"/>
                                        <p:tgtEl>
                                          <p:spTgt spid="18"/>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300"/>
                                  </p:stCondLst>
                                  <p:childTnLst>
                                    <p:set>
                                      <p:cBhvr>
                                        <p:cTn id="18" dur="1" fill="hold">
                                          <p:stCondLst>
                                            <p:cond delay="0"/>
                                          </p:stCondLst>
                                        </p:cTn>
                                        <p:tgtEl>
                                          <p:spTgt spid="19"/>
                                        </p:tgtEl>
                                        <p:attrNameLst>
                                          <p:attrName>style.visibility</p:attrName>
                                        </p:attrNameLst>
                                      </p:cBhvr>
                                      <p:to>
                                        <p:strVal val="visible"/>
                                      </p:to>
                                    </p:set>
                                    <p:anim calcmode="lin" valueType="num">
                                      <p:cBhvr additive="base">
                                        <p:cTn id="19" dur="1500" fill="hold"/>
                                        <p:tgtEl>
                                          <p:spTgt spid="19"/>
                                        </p:tgtEl>
                                        <p:attrNameLst>
                                          <p:attrName>ppt_x</p:attrName>
                                        </p:attrNameLst>
                                      </p:cBhvr>
                                      <p:tavLst>
                                        <p:tav tm="0">
                                          <p:val>
                                            <p:strVal val="#ppt_x"/>
                                          </p:val>
                                        </p:tav>
                                        <p:tav tm="100000">
                                          <p:val>
                                            <p:strVal val="#ppt_x"/>
                                          </p:val>
                                        </p:tav>
                                      </p:tavLst>
                                    </p:anim>
                                    <p:anim calcmode="lin" valueType="num">
                                      <p:cBhvr additive="base">
                                        <p:cTn id="20" dur="1500" fill="hold"/>
                                        <p:tgtEl>
                                          <p:spTgt spid="19"/>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400"/>
                                  </p:stCondLst>
                                  <p:childTnLst>
                                    <p:set>
                                      <p:cBhvr>
                                        <p:cTn id="22" dur="1" fill="hold">
                                          <p:stCondLst>
                                            <p:cond delay="0"/>
                                          </p:stCondLst>
                                        </p:cTn>
                                        <p:tgtEl>
                                          <p:spTgt spid="20"/>
                                        </p:tgtEl>
                                        <p:attrNameLst>
                                          <p:attrName>style.visibility</p:attrName>
                                        </p:attrNameLst>
                                      </p:cBhvr>
                                      <p:to>
                                        <p:strVal val="visible"/>
                                      </p:to>
                                    </p:set>
                                    <p:anim calcmode="lin" valueType="num">
                                      <p:cBhvr additive="base">
                                        <p:cTn id="23" dur="1500" fill="hold"/>
                                        <p:tgtEl>
                                          <p:spTgt spid="20"/>
                                        </p:tgtEl>
                                        <p:attrNameLst>
                                          <p:attrName>ppt_x</p:attrName>
                                        </p:attrNameLst>
                                      </p:cBhvr>
                                      <p:tavLst>
                                        <p:tav tm="0">
                                          <p:val>
                                            <p:strVal val="#ppt_x"/>
                                          </p:val>
                                        </p:tav>
                                        <p:tav tm="100000">
                                          <p:val>
                                            <p:strVal val="#ppt_x"/>
                                          </p:val>
                                        </p:tav>
                                      </p:tavLst>
                                    </p:anim>
                                    <p:anim calcmode="lin" valueType="num">
                                      <p:cBhvr additive="base">
                                        <p:cTn id="24" dur="1500" fill="hold"/>
                                        <p:tgtEl>
                                          <p:spTgt spid="20"/>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500"/>
                                  </p:stCondLst>
                                  <p:childTnLst>
                                    <p:set>
                                      <p:cBhvr>
                                        <p:cTn id="26" dur="1" fill="hold">
                                          <p:stCondLst>
                                            <p:cond delay="0"/>
                                          </p:stCondLst>
                                        </p:cTn>
                                        <p:tgtEl>
                                          <p:spTgt spid="21"/>
                                        </p:tgtEl>
                                        <p:attrNameLst>
                                          <p:attrName>style.visibility</p:attrName>
                                        </p:attrNameLst>
                                      </p:cBhvr>
                                      <p:to>
                                        <p:strVal val="visible"/>
                                      </p:to>
                                    </p:set>
                                    <p:anim calcmode="lin" valueType="num">
                                      <p:cBhvr additive="base">
                                        <p:cTn id="27" dur="1500" fill="hold"/>
                                        <p:tgtEl>
                                          <p:spTgt spid="21"/>
                                        </p:tgtEl>
                                        <p:attrNameLst>
                                          <p:attrName>ppt_x</p:attrName>
                                        </p:attrNameLst>
                                      </p:cBhvr>
                                      <p:tavLst>
                                        <p:tav tm="0">
                                          <p:val>
                                            <p:strVal val="#ppt_x"/>
                                          </p:val>
                                        </p:tav>
                                        <p:tav tm="100000">
                                          <p:val>
                                            <p:strVal val="#ppt_x"/>
                                          </p:val>
                                        </p:tav>
                                      </p:tavLst>
                                    </p:anim>
                                    <p:anim calcmode="lin" valueType="num">
                                      <p:cBhvr additive="base">
                                        <p:cTn id="28" dur="1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8" grpId="0" animBg="1"/>
      <p:bldP spid="21" grpId="0" animBg="1"/>
      <p:bldP spid="20" grpId="0" animBg="1"/>
      <p:bldP spid="19" grpId="0" animBg="1"/>
    </p:bld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16_Custom Layou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10BEBEC-4602-490C-BDCC-808640865DA5}"/>
              </a:ext>
            </a:extLst>
          </p:cNvPr>
          <p:cNvSpPr/>
          <p:nvPr/>
        </p:nvSpPr>
        <p:spPr>
          <a:xfrm>
            <a:off x="1414731" y="1173191"/>
            <a:ext cx="21540159" cy="11335111"/>
          </a:xfrm>
          <a:prstGeom prst="rect">
            <a:avLst/>
          </a:prstGeom>
          <a:solidFill>
            <a:schemeClr val="bg1">
              <a:alpha val="67000"/>
            </a:schemeClr>
          </a:solidFill>
          <a:ln>
            <a:noFill/>
          </a:ln>
          <a:effectLst>
            <a:outerShdw blurRad="1066800" dist="304800" dir="2700000" algn="tl" rotWithShape="0">
              <a:schemeClr val="accent2">
                <a:lumMod val="50000"/>
                <a:alpha val="6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Picture Placeholder 5">
            <a:extLst>
              <a:ext uri="{FF2B5EF4-FFF2-40B4-BE49-F238E27FC236}">
                <a16:creationId xmlns:a16="http://schemas.microsoft.com/office/drawing/2014/main" id="{34A78E4F-330F-43B1-8E8D-634D7E252439}"/>
              </a:ext>
            </a:extLst>
          </p:cNvPr>
          <p:cNvSpPr>
            <a:spLocks noGrp="1"/>
          </p:cNvSpPr>
          <p:nvPr>
            <p:ph type="pic" sz="quarter" idx="13"/>
          </p:nvPr>
        </p:nvSpPr>
        <p:spPr>
          <a:xfrm>
            <a:off x="1563687" y="1295399"/>
            <a:ext cx="21259800" cy="11049000"/>
          </a:xfrm>
          <a:custGeom>
            <a:avLst/>
            <a:gdLst>
              <a:gd name="connsiteX0" fmla="*/ 21259796 w 21259800"/>
              <a:gd name="connsiteY0" fmla="*/ 3549667 h 11049000"/>
              <a:gd name="connsiteX1" fmla="*/ 19246864 w 21259800"/>
              <a:gd name="connsiteY1" fmla="*/ 5562600 h 11049000"/>
              <a:gd name="connsiteX2" fmla="*/ 21259798 w 21259800"/>
              <a:gd name="connsiteY2" fmla="*/ 7575533 h 11049000"/>
              <a:gd name="connsiteX3" fmla="*/ 0 w 21259800"/>
              <a:gd name="connsiteY3" fmla="*/ 0 h 11049000"/>
              <a:gd name="connsiteX4" fmla="*/ 21259800 w 21259800"/>
              <a:gd name="connsiteY4" fmla="*/ 0 h 11049000"/>
              <a:gd name="connsiteX5" fmla="*/ 21259800 w 21259800"/>
              <a:gd name="connsiteY5" fmla="*/ 11049000 h 11049000"/>
              <a:gd name="connsiteX6" fmla="*/ 0 w 21259800"/>
              <a:gd name="connsiteY6" fmla="*/ 11049000 h 11049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59800" h="11049000">
                <a:moveTo>
                  <a:pt x="21259796" y="3549667"/>
                </a:moveTo>
                <a:lnTo>
                  <a:pt x="19246864" y="5562600"/>
                </a:lnTo>
                <a:lnTo>
                  <a:pt x="21259798" y="7575533"/>
                </a:lnTo>
                <a:close/>
                <a:moveTo>
                  <a:pt x="0" y="0"/>
                </a:moveTo>
                <a:lnTo>
                  <a:pt x="21259800" y="0"/>
                </a:lnTo>
                <a:lnTo>
                  <a:pt x="21259800" y="11049000"/>
                </a:lnTo>
                <a:lnTo>
                  <a:pt x="0" y="11049000"/>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71055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500" fill="hold"/>
                                        <p:tgtEl>
                                          <p:spTgt spid="6"/>
                                        </p:tgtEl>
                                        <p:attrNameLst>
                                          <p:attrName>ppt_x</p:attrName>
                                        </p:attrNameLst>
                                      </p:cBhvr>
                                      <p:tavLst>
                                        <p:tav tm="0">
                                          <p:val>
                                            <p:strVal val="1+#ppt_w/2"/>
                                          </p:val>
                                        </p:tav>
                                        <p:tav tm="100000">
                                          <p:val>
                                            <p:strVal val="#ppt_x"/>
                                          </p:val>
                                        </p:tav>
                                      </p:tavLst>
                                    </p:anim>
                                    <p:anim calcmode="lin" valueType="num">
                                      <p:cBhvr additive="base">
                                        <p:cTn id="8" dur="1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17_Custom Layou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10BEBEC-4602-490C-BDCC-808640865DA5}"/>
              </a:ext>
            </a:extLst>
          </p:cNvPr>
          <p:cNvSpPr/>
          <p:nvPr/>
        </p:nvSpPr>
        <p:spPr>
          <a:xfrm>
            <a:off x="1414731" y="1173191"/>
            <a:ext cx="21540159" cy="11335111"/>
          </a:xfrm>
          <a:prstGeom prst="rect">
            <a:avLst/>
          </a:prstGeom>
          <a:solidFill>
            <a:schemeClr val="bg1">
              <a:alpha val="67000"/>
            </a:schemeClr>
          </a:solidFill>
          <a:ln>
            <a:noFill/>
          </a:ln>
          <a:effectLst>
            <a:outerShdw blurRad="1066800" dist="304800" dir="2700000" algn="tl" rotWithShape="0">
              <a:schemeClr val="accent2">
                <a:lumMod val="50000"/>
                <a:alpha val="6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Picture Placeholder 10">
            <a:extLst>
              <a:ext uri="{FF2B5EF4-FFF2-40B4-BE49-F238E27FC236}">
                <a16:creationId xmlns:a16="http://schemas.microsoft.com/office/drawing/2014/main" id="{866670D1-8893-47E2-92FC-474C4574E26A}"/>
              </a:ext>
            </a:extLst>
          </p:cNvPr>
          <p:cNvSpPr>
            <a:spLocks noGrp="1"/>
          </p:cNvSpPr>
          <p:nvPr>
            <p:ph type="pic" sz="quarter" idx="12"/>
          </p:nvPr>
        </p:nvSpPr>
        <p:spPr>
          <a:xfrm>
            <a:off x="1563685" y="1295397"/>
            <a:ext cx="21259803" cy="11049000"/>
          </a:xfrm>
          <a:custGeom>
            <a:avLst/>
            <a:gdLst>
              <a:gd name="connsiteX0" fmla="*/ 0 w 21259803"/>
              <a:gd name="connsiteY0" fmla="*/ 3579586 h 11049000"/>
              <a:gd name="connsiteX1" fmla="*/ 1 w 21259803"/>
              <a:gd name="connsiteY1" fmla="*/ 3579587 h 11049000"/>
              <a:gd name="connsiteX2" fmla="*/ 1 w 21259803"/>
              <a:gd name="connsiteY2" fmla="*/ 7589810 h 11049000"/>
              <a:gd name="connsiteX3" fmla="*/ 1 w 21259803"/>
              <a:gd name="connsiteY3" fmla="*/ 7589810 h 11049000"/>
              <a:gd name="connsiteX4" fmla="*/ 21259803 w 21259803"/>
              <a:gd name="connsiteY4" fmla="*/ 0 h 11049000"/>
              <a:gd name="connsiteX5" fmla="*/ 21259801 w 21259803"/>
              <a:gd name="connsiteY5" fmla="*/ 2724510 h 11049000"/>
              <a:gd name="connsiteX6" fmla="*/ 21259801 w 21259803"/>
              <a:gd name="connsiteY6" fmla="*/ 8141898 h 11049000"/>
              <a:gd name="connsiteX7" fmla="*/ 21259803 w 21259803"/>
              <a:gd name="connsiteY7" fmla="*/ 11049000 h 11049000"/>
              <a:gd name="connsiteX8" fmla="*/ 1 w 21259803"/>
              <a:gd name="connsiteY8" fmla="*/ 11048999 h 11049000"/>
              <a:gd name="connsiteX9" fmla="*/ 1 w 21259803"/>
              <a:gd name="connsiteY9" fmla="*/ 7589810 h 11049000"/>
              <a:gd name="connsiteX10" fmla="*/ 2005112 w 21259803"/>
              <a:gd name="connsiteY10" fmla="*/ 5584698 h 11049000"/>
              <a:gd name="connsiteX11" fmla="*/ 1 w 21259803"/>
              <a:gd name="connsiteY11" fmla="*/ 3579587 h 11049000"/>
              <a:gd name="connsiteX12" fmla="*/ 1 w 21259803"/>
              <a:gd name="connsiteY12" fmla="*/ 1 h 11049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259803" h="11049000">
                <a:moveTo>
                  <a:pt x="0" y="3579586"/>
                </a:moveTo>
                <a:lnTo>
                  <a:pt x="1" y="3579587"/>
                </a:lnTo>
                <a:lnTo>
                  <a:pt x="1" y="7589810"/>
                </a:lnTo>
                <a:lnTo>
                  <a:pt x="1" y="7589810"/>
                </a:lnTo>
                <a:close/>
                <a:moveTo>
                  <a:pt x="21259803" y="0"/>
                </a:moveTo>
                <a:lnTo>
                  <a:pt x="21259801" y="2724510"/>
                </a:lnTo>
                <a:lnTo>
                  <a:pt x="21259801" y="8141898"/>
                </a:lnTo>
                <a:lnTo>
                  <a:pt x="21259803" y="11049000"/>
                </a:lnTo>
                <a:lnTo>
                  <a:pt x="1" y="11048999"/>
                </a:lnTo>
                <a:lnTo>
                  <a:pt x="1" y="7589810"/>
                </a:lnTo>
                <a:lnTo>
                  <a:pt x="2005112" y="5584698"/>
                </a:lnTo>
                <a:lnTo>
                  <a:pt x="1" y="3579587"/>
                </a:lnTo>
                <a:lnTo>
                  <a:pt x="1" y="1"/>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3833068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1500" fill="hold"/>
                                        <p:tgtEl>
                                          <p:spTgt spid="11"/>
                                        </p:tgtEl>
                                        <p:attrNameLst>
                                          <p:attrName>ppt_x</p:attrName>
                                        </p:attrNameLst>
                                      </p:cBhvr>
                                      <p:tavLst>
                                        <p:tav tm="0">
                                          <p:val>
                                            <p:strVal val="0-#ppt_w/2"/>
                                          </p:val>
                                        </p:tav>
                                        <p:tav tm="100000">
                                          <p:val>
                                            <p:strVal val="#ppt_x"/>
                                          </p:val>
                                        </p:tav>
                                      </p:tavLst>
                                    </p:anim>
                                    <p:anim calcmode="lin" valueType="num">
                                      <p:cBhvr additive="base">
                                        <p:cTn id="8" dur="1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15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9122FED-B9CE-40D8-846C-33FC451E3876}"/>
              </a:ext>
            </a:extLst>
          </p:cNvPr>
          <p:cNvSpPr/>
          <p:nvPr/>
        </p:nvSpPr>
        <p:spPr>
          <a:xfrm>
            <a:off x="1563688" y="1295400"/>
            <a:ext cx="21259800" cy="11049000"/>
          </a:xfrm>
          <a:prstGeom prst="rect">
            <a:avLst/>
          </a:prstGeom>
          <a:solidFill>
            <a:schemeClr val="bg1">
              <a:alpha val="67000"/>
            </a:schemeClr>
          </a:solidFill>
          <a:ln>
            <a:noFill/>
          </a:ln>
          <a:effectLst>
            <a:outerShdw blurRad="1066800" dist="304800" dir="2700000" algn="tl" rotWithShape="0">
              <a:schemeClr val="accent2">
                <a:lumMod val="50000"/>
                <a:alpha val="6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Picture Placeholder 9">
            <a:extLst>
              <a:ext uri="{FF2B5EF4-FFF2-40B4-BE49-F238E27FC236}">
                <a16:creationId xmlns:a16="http://schemas.microsoft.com/office/drawing/2014/main" id="{4E45A193-946A-476B-8F64-305BA1FA6AF6}"/>
              </a:ext>
            </a:extLst>
          </p:cNvPr>
          <p:cNvSpPr>
            <a:spLocks noGrp="1"/>
          </p:cNvSpPr>
          <p:nvPr>
            <p:ph type="pic" sz="quarter" idx="12"/>
          </p:nvPr>
        </p:nvSpPr>
        <p:spPr>
          <a:xfrm>
            <a:off x="5314121" y="1295399"/>
            <a:ext cx="4479235" cy="11049000"/>
          </a:xfrm>
          <a:custGeom>
            <a:avLst/>
            <a:gdLst>
              <a:gd name="connsiteX0" fmla="*/ 0 w 4479235"/>
              <a:gd name="connsiteY0" fmla="*/ 0 h 11049000"/>
              <a:gd name="connsiteX1" fmla="*/ 4479235 w 4479235"/>
              <a:gd name="connsiteY1" fmla="*/ 0 h 11049000"/>
              <a:gd name="connsiteX2" fmla="*/ 4479235 w 4479235"/>
              <a:gd name="connsiteY2" fmla="*/ 11049000 h 11049000"/>
              <a:gd name="connsiteX3" fmla="*/ 0 w 4479235"/>
              <a:gd name="connsiteY3" fmla="*/ 11049000 h 11049000"/>
            </a:gdLst>
            <a:ahLst/>
            <a:cxnLst>
              <a:cxn ang="0">
                <a:pos x="connsiteX0" y="connsiteY0"/>
              </a:cxn>
              <a:cxn ang="0">
                <a:pos x="connsiteX1" y="connsiteY1"/>
              </a:cxn>
              <a:cxn ang="0">
                <a:pos x="connsiteX2" y="connsiteY2"/>
              </a:cxn>
              <a:cxn ang="0">
                <a:pos x="connsiteX3" y="connsiteY3"/>
              </a:cxn>
            </a:cxnLst>
            <a:rect l="l" t="t" r="r" b="b"/>
            <a:pathLst>
              <a:path w="4479235" h="11049000">
                <a:moveTo>
                  <a:pt x="0" y="0"/>
                </a:moveTo>
                <a:lnTo>
                  <a:pt x="4479235" y="0"/>
                </a:lnTo>
                <a:lnTo>
                  <a:pt x="4479235" y="11049000"/>
                </a:lnTo>
                <a:lnTo>
                  <a:pt x="0" y="11049000"/>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11" name="Picture Placeholder 10">
            <a:extLst>
              <a:ext uri="{FF2B5EF4-FFF2-40B4-BE49-F238E27FC236}">
                <a16:creationId xmlns:a16="http://schemas.microsoft.com/office/drawing/2014/main" id="{C2C4729B-341C-4AE9-81FD-6CBFA6263BA1}"/>
              </a:ext>
            </a:extLst>
          </p:cNvPr>
          <p:cNvSpPr>
            <a:spLocks noGrp="1"/>
          </p:cNvSpPr>
          <p:nvPr>
            <p:ph type="pic" sz="quarter" idx="13"/>
          </p:nvPr>
        </p:nvSpPr>
        <p:spPr>
          <a:xfrm>
            <a:off x="14620323" y="1295399"/>
            <a:ext cx="4479235" cy="5423452"/>
          </a:xfrm>
          <a:custGeom>
            <a:avLst/>
            <a:gdLst>
              <a:gd name="connsiteX0" fmla="*/ 0 w 4479235"/>
              <a:gd name="connsiteY0" fmla="*/ 0 h 5423452"/>
              <a:gd name="connsiteX1" fmla="*/ 4479235 w 4479235"/>
              <a:gd name="connsiteY1" fmla="*/ 0 h 5423452"/>
              <a:gd name="connsiteX2" fmla="*/ 4479235 w 4479235"/>
              <a:gd name="connsiteY2" fmla="*/ 5423452 h 5423452"/>
              <a:gd name="connsiteX3" fmla="*/ 0 w 4479235"/>
              <a:gd name="connsiteY3" fmla="*/ 5423452 h 5423452"/>
            </a:gdLst>
            <a:ahLst/>
            <a:cxnLst>
              <a:cxn ang="0">
                <a:pos x="connsiteX0" y="connsiteY0"/>
              </a:cxn>
              <a:cxn ang="0">
                <a:pos x="connsiteX1" y="connsiteY1"/>
              </a:cxn>
              <a:cxn ang="0">
                <a:pos x="connsiteX2" y="connsiteY2"/>
              </a:cxn>
              <a:cxn ang="0">
                <a:pos x="connsiteX3" y="connsiteY3"/>
              </a:cxn>
            </a:cxnLst>
            <a:rect l="l" t="t" r="r" b="b"/>
            <a:pathLst>
              <a:path w="4479235" h="5423452">
                <a:moveTo>
                  <a:pt x="0" y="0"/>
                </a:moveTo>
                <a:lnTo>
                  <a:pt x="4479235" y="0"/>
                </a:lnTo>
                <a:lnTo>
                  <a:pt x="4479235" y="5423452"/>
                </a:lnTo>
                <a:lnTo>
                  <a:pt x="0" y="5423452"/>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12" name="Picture Placeholder 11">
            <a:extLst>
              <a:ext uri="{FF2B5EF4-FFF2-40B4-BE49-F238E27FC236}">
                <a16:creationId xmlns:a16="http://schemas.microsoft.com/office/drawing/2014/main" id="{A3C9A88A-638C-43BA-9C93-31A56E47ADA2}"/>
              </a:ext>
            </a:extLst>
          </p:cNvPr>
          <p:cNvSpPr>
            <a:spLocks noGrp="1"/>
          </p:cNvSpPr>
          <p:nvPr>
            <p:ph type="pic" sz="quarter" idx="14"/>
          </p:nvPr>
        </p:nvSpPr>
        <p:spPr>
          <a:xfrm>
            <a:off x="14620323" y="6907695"/>
            <a:ext cx="4479235" cy="5423452"/>
          </a:xfrm>
          <a:custGeom>
            <a:avLst/>
            <a:gdLst>
              <a:gd name="connsiteX0" fmla="*/ 0 w 4479235"/>
              <a:gd name="connsiteY0" fmla="*/ 0 h 5423452"/>
              <a:gd name="connsiteX1" fmla="*/ 4479235 w 4479235"/>
              <a:gd name="connsiteY1" fmla="*/ 0 h 5423452"/>
              <a:gd name="connsiteX2" fmla="*/ 4479235 w 4479235"/>
              <a:gd name="connsiteY2" fmla="*/ 5423452 h 5423452"/>
              <a:gd name="connsiteX3" fmla="*/ 0 w 4479235"/>
              <a:gd name="connsiteY3" fmla="*/ 5423452 h 5423452"/>
            </a:gdLst>
            <a:ahLst/>
            <a:cxnLst>
              <a:cxn ang="0">
                <a:pos x="connsiteX0" y="connsiteY0"/>
              </a:cxn>
              <a:cxn ang="0">
                <a:pos x="connsiteX1" y="connsiteY1"/>
              </a:cxn>
              <a:cxn ang="0">
                <a:pos x="connsiteX2" y="connsiteY2"/>
              </a:cxn>
              <a:cxn ang="0">
                <a:pos x="connsiteX3" y="connsiteY3"/>
              </a:cxn>
            </a:cxnLst>
            <a:rect l="l" t="t" r="r" b="b"/>
            <a:pathLst>
              <a:path w="4479235" h="5423452">
                <a:moveTo>
                  <a:pt x="0" y="0"/>
                </a:moveTo>
                <a:lnTo>
                  <a:pt x="4479235" y="0"/>
                </a:lnTo>
                <a:lnTo>
                  <a:pt x="4479235" y="5423452"/>
                </a:lnTo>
                <a:lnTo>
                  <a:pt x="0" y="5423452"/>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1097075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500" fill="hold"/>
                                        <p:tgtEl>
                                          <p:spTgt spid="10"/>
                                        </p:tgtEl>
                                        <p:attrNameLst>
                                          <p:attrName>ppt_x</p:attrName>
                                        </p:attrNameLst>
                                      </p:cBhvr>
                                      <p:tavLst>
                                        <p:tav tm="0">
                                          <p:val>
                                            <p:strVal val="#ppt_x"/>
                                          </p:val>
                                        </p:tav>
                                        <p:tav tm="100000">
                                          <p:val>
                                            <p:strVal val="#ppt_x"/>
                                          </p:val>
                                        </p:tav>
                                      </p:tavLst>
                                    </p:anim>
                                    <p:anim calcmode="lin" valueType="num">
                                      <p:cBhvr additive="base">
                                        <p:cTn id="8" dur="15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1500" fill="hold"/>
                                        <p:tgtEl>
                                          <p:spTgt spid="11"/>
                                        </p:tgtEl>
                                        <p:attrNameLst>
                                          <p:attrName>ppt_x</p:attrName>
                                        </p:attrNameLst>
                                      </p:cBhvr>
                                      <p:tavLst>
                                        <p:tav tm="0">
                                          <p:val>
                                            <p:strVal val="#ppt_x"/>
                                          </p:val>
                                        </p:tav>
                                        <p:tav tm="100000">
                                          <p:val>
                                            <p:strVal val="#ppt_x"/>
                                          </p:val>
                                        </p:tav>
                                      </p:tavLst>
                                    </p:anim>
                                    <p:anim calcmode="lin" valueType="num">
                                      <p:cBhvr additive="base">
                                        <p:cTn id="12" dur="1500" fill="hold"/>
                                        <p:tgtEl>
                                          <p:spTgt spid="11"/>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1500" fill="hold"/>
                                        <p:tgtEl>
                                          <p:spTgt spid="12"/>
                                        </p:tgtEl>
                                        <p:attrNameLst>
                                          <p:attrName>ppt_x</p:attrName>
                                        </p:attrNameLst>
                                      </p:cBhvr>
                                      <p:tavLst>
                                        <p:tav tm="0">
                                          <p:val>
                                            <p:strVal val="#ppt_x"/>
                                          </p:val>
                                        </p:tav>
                                        <p:tav tm="100000">
                                          <p:val>
                                            <p:strVal val="#ppt_x"/>
                                          </p:val>
                                        </p:tav>
                                      </p:tavLst>
                                    </p:anim>
                                    <p:anim calcmode="lin" valueType="num">
                                      <p:cBhvr additive="base">
                                        <p:cTn id="16" dur="1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13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9122FED-B9CE-40D8-846C-33FC451E3876}"/>
              </a:ext>
            </a:extLst>
          </p:cNvPr>
          <p:cNvSpPr/>
          <p:nvPr/>
        </p:nvSpPr>
        <p:spPr>
          <a:xfrm>
            <a:off x="1563688" y="1295400"/>
            <a:ext cx="21259800" cy="11049000"/>
          </a:xfrm>
          <a:prstGeom prst="rect">
            <a:avLst/>
          </a:prstGeom>
          <a:solidFill>
            <a:schemeClr val="bg1">
              <a:alpha val="67000"/>
            </a:schemeClr>
          </a:solidFill>
          <a:ln>
            <a:noFill/>
          </a:ln>
          <a:effectLst>
            <a:outerShdw blurRad="1066800" dist="304800" dir="2700000" algn="tl" rotWithShape="0">
              <a:schemeClr val="accent2">
                <a:lumMod val="50000"/>
                <a:alpha val="6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85A56B7E-4AD2-4409-947D-18DECC0E2602}"/>
              </a:ext>
            </a:extLst>
          </p:cNvPr>
          <p:cNvSpPr/>
          <p:nvPr/>
        </p:nvSpPr>
        <p:spPr>
          <a:xfrm>
            <a:off x="1563687" y="1333500"/>
            <a:ext cx="21259800" cy="11049000"/>
          </a:xfrm>
          <a:prstGeom prst="rect">
            <a:avLst/>
          </a:prstGeom>
          <a:noFill/>
          <a:ln w="190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14738081"/>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14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9122FED-B9CE-40D8-846C-33FC451E3876}"/>
              </a:ext>
            </a:extLst>
          </p:cNvPr>
          <p:cNvSpPr/>
          <p:nvPr/>
        </p:nvSpPr>
        <p:spPr>
          <a:xfrm>
            <a:off x="1563688" y="1295400"/>
            <a:ext cx="21259800" cy="11049000"/>
          </a:xfrm>
          <a:prstGeom prst="rect">
            <a:avLst/>
          </a:prstGeom>
          <a:solidFill>
            <a:schemeClr val="bg1">
              <a:alpha val="67000"/>
            </a:schemeClr>
          </a:solidFill>
          <a:ln>
            <a:noFill/>
          </a:ln>
          <a:effectLst>
            <a:outerShdw blurRad="1066800" dist="304800" dir="2700000" algn="tl" rotWithShape="0">
              <a:schemeClr val="accent2">
                <a:lumMod val="50000"/>
                <a:alpha val="6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Picture Placeholder 7">
            <a:extLst>
              <a:ext uri="{FF2B5EF4-FFF2-40B4-BE49-F238E27FC236}">
                <a16:creationId xmlns:a16="http://schemas.microsoft.com/office/drawing/2014/main" id="{66A4359F-16C4-442E-949E-B1CBE5348CD3}"/>
              </a:ext>
            </a:extLst>
          </p:cNvPr>
          <p:cNvSpPr>
            <a:spLocks noGrp="1"/>
          </p:cNvSpPr>
          <p:nvPr>
            <p:ph type="pic" sz="quarter" idx="12"/>
          </p:nvPr>
        </p:nvSpPr>
        <p:spPr>
          <a:xfrm>
            <a:off x="8772940" y="1295400"/>
            <a:ext cx="14050548" cy="11049000"/>
          </a:xfrm>
          <a:custGeom>
            <a:avLst/>
            <a:gdLst>
              <a:gd name="connsiteX0" fmla="*/ 0 w 2320541"/>
              <a:gd name="connsiteY0" fmla="*/ 0 h 1743457"/>
              <a:gd name="connsiteX1" fmla="*/ 2320541 w 2320541"/>
              <a:gd name="connsiteY1" fmla="*/ 0 h 1743457"/>
              <a:gd name="connsiteX2" fmla="*/ 2320541 w 2320541"/>
              <a:gd name="connsiteY2" fmla="*/ 1743457 h 1743457"/>
              <a:gd name="connsiteX3" fmla="*/ 0 w 2320541"/>
              <a:gd name="connsiteY3" fmla="*/ 1743457 h 1743457"/>
            </a:gdLst>
            <a:ahLst/>
            <a:cxnLst>
              <a:cxn ang="0">
                <a:pos x="connsiteX0" y="connsiteY0"/>
              </a:cxn>
              <a:cxn ang="0">
                <a:pos x="connsiteX1" y="connsiteY1"/>
              </a:cxn>
              <a:cxn ang="0">
                <a:pos x="connsiteX2" y="connsiteY2"/>
              </a:cxn>
              <a:cxn ang="0">
                <a:pos x="connsiteX3" y="connsiteY3"/>
              </a:cxn>
            </a:cxnLst>
            <a:rect l="l" t="t" r="r" b="b"/>
            <a:pathLst>
              <a:path w="2320541" h="1743457">
                <a:moveTo>
                  <a:pt x="0" y="0"/>
                </a:moveTo>
                <a:lnTo>
                  <a:pt x="2320541" y="0"/>
                </a:lnTo>
                <a:lnTo>
                  <a:pt x="2320541" y="1743457"/>
                </a:lnTo>
                <a:lnTo>
                  <a:pt x="0" y="1743457"/>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873826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500" fill="hold"/>
                                        <p:tgtEl>
                                          <p:spTgt spid="5"/>
                                        </p:tgtEl>
                                        <p:attrNameLst>
                                          <p:attrName>ppt_x</p:attrName>
                                        </p:attrNameLst>
                                      </p:cBhvr>
                                      <p:tavLst>
                                        <p:tav tm="0">
                                          <p:val>
                                            <p:strVal val="1+#ppt_w/2"/>
                                          </p:val>
                                        </p:tav>
                                        <p:tav tm="100000">
                                          <p:val>
                                            <p:strVal val="#ppt_x"/>
                                          </p:val>
                                        </p:tav>
                                      </p:tavLst>
                                    </p:anim>
                                    <p:anim calcmode="lin" valueType="num">
                                      <p:cBhvr additive="base">
                                        <p:cTn id="8" dur="1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12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9122FED-B9CE-40D8-846C-33FC451E3876}"/>
              </a:ext>
            </a:extLst>
          </p:cNvPr>
          <p:cNvSpPr/>
          <p:nvPr/>
        </p:nvSpPr>
        <p:spPr>
          <a:xfrm>
            <a:off x="1563688" y="1295400"/>
            <a:ext cx="21259800" cy="11049000"/>
          </a:xfrm>
          <a:prstGeom prst="rect">
            <a:avLst/>
          </a:prstGeom>
          <a:solidFill>
            <a:schemeClr val="bg1">
              <a:alpha val="67000"/>
            </a:schemeClr>
          </a:solidFill>
          <a:ln>
            <a:noFill/>
          </a:ln>
          <a:effectLst>
            <a:outerShdw blurRad="1066800" dist="304800" dir="2700000" algn="tl" rotWithShape="0">
              <a:schemeClr val="accent2">
                <a:lumMod val="50000"/>
                <a:alpha val="6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icture Placeholder 7">
            <a:extLst>
              <a:ext uri="{FF2B5EF4-FFF2-40B4-BE49-F238E27FC236}">
                <a16:creationId xmlns:a16="http://schemas.microsoft.com/office/drawing/2014/main" id="{8D8EDEBD-17D3-4DF2-AA7E-AA113622C4FA}"/>
              </a:ext>
            </a:extLst>
          </p:cNvPr>
          <p:cNvSpPr>
            <a:spLocks noGrp="1"/>
          </p:cNvSpPr>
          <p:nvPr>
            <p:ph type="pic" sz="quarter" idx="12"/>
          </p:nvPr>
        </p:nvSpPr>
        <p:spPr>
          <a:xfrm>
            <a:off x="3359487" y="3436112"/>
            <a:ext cx="2320541" cy="1743457"/>
          </a:xfrm>
          <a:custGeom>
            <a:avLst/>
            <a:gdLst>
              <a:gd name="connsiteX0" fmla="*/ 0 w 2320541"/>
              <a:gd name="connsiteY0" fmla="*/ 0 h 1743457"/>
              <a:gd name="connsiteX1" fmla="*/ 2320541 w 2320541"/>
              <a:gd name="connsiteY1" fmla="*/ 0 h 1743457"/>
              <a:gd name="connsiteX2" fmla="*/ 2320541 w 2320541"/>
              <a:gd name="connsiteY2" fmla="*/ 1743457 h 1743457"/>
              <a:gd name="connsiteX3" fmla="*/ 0 w 2320541"/>
              <a:gd name="connsiteY3" fmla="*/ 1743457 h 1743457"/>
            </a:gdLst>
            <a:ahLst/>
            <a:cxnLst>
              <a:cxn ang="0">
                <a:pos x="connsiteX0" y="connsiteY0"/>
              </a:cxn>
              <a:cxn ang="0">
                <a:pos x="connsiteX1" y="connsiteY1"/>
              </a:cxn>
              <a:cxn ang="0">
                <a:pos x="connsiteX2" y="connsiteY2"/>
              </a:cxn>
              <a:cxn ang="0">
                <a:pos x="connsiteX3" y="connsiteY3"/>
              </a:cxn>
            </a:cxnLst>
            <a:rect l="l" t="t" r="r" b="b"/>
            <a:pathLst>
              <a:path w="2320541" h="1743457">
                <a:moveTo>
                  <a:pt x="0" y="0"/>
                </a:moveTo>
                <a:lnTo>
                  <a:pt x="2320541" y="0"/>
                </a:lnTo>
                <a:lnTo>
                  <a:pt x="2320541" y="1743457"/>
                </a:lnTo>
                <a:lnTo>
                  <a:pt x="0" y="1743457"/>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9" name="Picture Placeholder 8">
            <a:extLst>
              <a:ext uri="{FF2B5EF4-FFF2-40B4-BE49-F238E27FC236}">
                <a16:creationId xmlns:a16="http://schemas.microsoft.com/office/drawing/2014/main" id="{3881EA14-3A57-4B11-A9FF-1616AF9372A5}"/>
              </a:ext>
            </a:extLst>
          </p:cNvPr>
          <p:cNvSpPr>
            <a:spLocks noGrp="1"/>
          </p:cNvSpPr>
          <p:nvPr>
            <p:ph type="pic" sz="quarter" idx="13"/>
          </p:nvPr>
        </p:nvSpPr>
        <p:spPr>
          <a:xfrm>
            <a:off x="7781016" y="3436112"/>
            <a:ext cx="2320541" cy="1743457"/>
          </a:xfrm>
          <a:custGeom>
            <a:avLst/>
            <a:gdLst>
              <a:gd name="connsiteX0" fmla="*/ 0 w 2320541"/>
              <a:gd name="connsiteY0" fmla="*/ 0 h 1743457"/>
              <a:gd name="connsiteX1" fmla="*/ 2320541 w 2320541"/>
              <a:gd name="connsiteY1" fmla="*/ 0 h 1743457"/>
              <a:gd name="connsiteX2" fmla="*/ 2320541 w 2320541"/>
              <a:gd name="connsiteY2" fmla="*/ 1743457 h 1743457"/>
              <a:gd name="connsiteX3" fmla="*/ 0 w 2320541"/>
              <a:gd name="connsiteY3" fmla="*/ 1743457 h 1743457"/>
            </a:gdLst>
            <a:ahLst/>
            <a:cxnLst>
              <a:cxn ang="0">
                <a:pos x="connsiteX0" y="connsiteY0"/>
              </a:cxn>
              <a:cxn ang="0">
                <a:pos x="connsiteX1" y="connsiteY1"/>
              </a:cxn>
              <a:cxn ang="0">
                <a:pos x="connsiteX2" y="connsiteY2"/>
              </a:cxn>
              <a:cxn ang="0">
                <a:pos x="connsiteX3" y="connsiteY3"/>
              </a:cxn>
            </a:cxnLst>
            <a:rect l="l" t="t" r="r" b="b"/>
            <a:pathLst>
              <a:path w="2320541" h="1743457">
                <a:moveTo>
                  <a:pt x="0" y="0"/>
                </a:moveTo>
                <a:lnTo>
                  <a:pt x="2320541" y="0"/>
                </a:lnTo>
                <a:lnTo>
                  <a:pt x="2320541" y="1743457"/>
                </a:lnTo>
                <a:lnTo>
                  <a:pt x="0" y="1743457"/>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33844210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hyperlink" Target="https://twitter.com/" TargetMode="External"/><Relationship Id="rId3" Type="http://schemas.openxmlformats.org/officeDocument/2006/relationships/slideLayout" Target="../slideLayouts/slideLayout3.xml"/><Relationship Id="rId7" Type="http://schemas.openxmlformats.org/officeDocument/2006/relationships/hyperlink" Target="https://www.linkedin.com/" TargetMode="Externa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hyperlink" Target="https://www.facebook.com/" TargetMode="Externa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10.xml.rels><?xml version="1.0" encoding="UTF-8" standalone="yes"?>
<Relationships xmlns="http://schemas.openxmlformats.org/package/2006/relationships"><Relationship Id="rId8" Type="http://schemas.openxmlformats.org/officeDocument/2006/relationships/hyperlink" Target="https://twitter.com/" TargetMode="External"/><Relationship Id="rId3" Type="http://schemas.openxmlformats.org/officeDocument/2006/relationships/slideLayout" Target="../slideLayouts/slideLayout112.xml"/><Relationship Id="rId7" Type="http://schemas.openxmlformats.org/officeDocument/2006/relationships/hyperlink" Target="https://www.linkedin.com/" TargetMode="External"/><Relationship Id="rId2" Type="http://schemas.openxmlformats.org/officeDocument/2006/relationships/slideLayout" Target="../slideLayouts/slideLayout111.xml"/><Relationship Id="rId1" Type="http://schemas.openxmlformats.org/officeDocument/2006/relationships/slideLayout" Target="../slideLayouts/slideLayout110.xml"/><Relationship Id="rId6" Type="http://schemas.openxmlformats.org/officeDocument/2006/relationships/hyperlink" Target="https://www.facebook.com/" TargetMode="External"/><Relationship Id="rId5" Type="http://schemas.openxmlformats.org/officeDocument/2006/relationships/theme" Target="../theme/theme10.xml"/><Relationship Id="rId4" Type="http://schemas.openxmlformats.org/officeDocument/2006/relationships/slideLayout" Target="../slideLayouts/slideLayout113.xml"/></Relationships>
</file>

<file path=ppt/slideMasters/_rels/slideMaster11.xml.rels><?xml version="1.0" encoding="UTF-8" standalone="yes"?>
<Relationships xmlns="http://schemas.openxmlformats.org/package/2006/relationships"><Relationship Id="rId26" Type="http://schemas.openxmlformats.org/officeDocument/2006/relationships/slideLayout" Target="../slideLayouts/slideLayout139.xml"/><Relationship Id="rId21" Type="http://schemas.openxmlformats.org/officeDocument/2006/relationships/slideLayout" Target="../slideLayouts/slideLayout134.xml"/><Relationship Id="rId42" Type="http://schemas.openxmlformats.org/officeDocument/2006/relationships/slideLayout" Target="../slideLayouts/slideLayout155.xml"/><Relationship Id="rId47" Type="http://schemas.openxmlformats.org/officeDocument/2006/relationships/slideLayout" Target="../slideLayouts/slideLayout160.xml"/><Relationship Id="rId63" Type="http://schemas.openxmlformats.org/officeDocument/2006/relationships/slideLayout" Target="../slideLayouts/slideLayout176.xml"/><Relationship Id="rId68" Type="http://schemas.openxmlformats.org/officeDocument/2006/relationships/slideLayout" Target="../slideLayouts/slideLayout181.xml"/><Relationship Id="rId84" Type="http://schemas.openxmlformats.org/officeDocument/2006/relationships/slideLayout" Target="../slideLayouts/slideLayout197.xml"/><Relationship Id="rId89" Type="http://schemas.openxmlformats.org/officeDocument/2006/relationships/slideLayout" Target="../slideLayouts/slideLayout202.xml"/><Relationship Id="rId16" Type="http://schemas.openxmlformats.org/officeDocument/2006/relationships/slideLayout" Target="../slideLayouts/slideLayout129.xml"/><Relationship Id="rId11" Type="http://schemas.openxmlformats.org/officeDocument/2006/relationships/slideLayout" Target="../slideLayouts/slideLayout124.xml"/><Relationship Id="rId32" Type="http://schemas.openxmlformats.org/officeDocument/2006/relationships/slideLayout" Target="../slideLayouts/slideLayout145.xml"/><Relationship Id="rId37" Type="http://schemas.openxmlformats.org/officeDocument/2006/relationships/slideLayout" Target="../slideLayouts/slideLayout150.xml"/><Relationship Id="rId53" Type="http://schemas.openxmlformats.org/officeDocument/2006/relationships/slideLayout" Target="../slideLayouts/slideLayout166.xml"/><Relationship Id="rId58" Type="http://schemas.openxmlformats.org/officeDocument/2006/relationships/slideLayout" Target="../slideLayouts/slideLayout171.xml"/><Relationship Id="rId74" Type="http://schemas.openxmlformats.org/officeDocument/2006/relationships/slideLayout" Target="../slideLayouts/slideLayout187.xml"/><Relationship Id="rId79" Type="http://schemas.openxmlformats.org/officeDocument/2006/relationships/slideLayout" Target="../slideLayouts/slideLayout192.xml"/><Relationship Id="rId5" Type="http://schemas.openxmlformats.org/officeDocument/2006/relationships/slideLayout" Target="../slideLayouts/slideLayout118.xml"/><Relationship Id="rId90" Type="http://schemas.openxmlformats.org/officeDocument/2006/relationships/theme" Target="../theme/theme11.xml"/><Relationship Id="rId14" Type="http://schemas.openxmlformats.org/officeDocument/2006/relationships/slideLayout" Target="../slideLayouts/slideLayout127.xml"/><Relationship Id="rId22" Type="http://schemas.openxmlformats.org/officeDocument/2006/relationships/slideLayout" Target="../slideLayouts/slideLayout135.xml"/><Relationship Id="rId27" Type="http://schemas.openxmlformats.org/officeDocument/2006/relationships/slideLayout" Target="../slideLayouts/slideLayout140.xml"/><Relationship Id="rId30" Type="http://schemas.openxmlformats.org/officeDocument/2006/relationships/slideLayout" Target="../slideLayouts/slideLayout143.xml"/><Relationship Id="rId35" Type="http://schemas.openxmlformats.org/officeDocument/2006/relationships/slideLayout" Target="../slideLayouts/slideLayout148.xml"/><Relationship Id="rId43" Type="http://schemas.openxmlformats.org/officeDocument/2006/relationships/slideLayout" Target="../slideLayouts/slideLayout156.xml"/><Relationship Id="rId48" Type="http://schemas.openxmlformats.org/officeDocument/2006/relationships/slideLayout" Target="../slideLayouts/slideLayout161.xml"/><Relationship Id="rId56" Type="http://schemas.openxmlformats.org/officeDocument/2006/relationships/slideLayout" Target="../slideLayouts/slideLayout169.xml"/><Relationship Id="rId64" Type="http://schemas.openxmlformats.org/officeDocument/2006/relationships/slideLayout" Target="../slideLayouts/slideLayout177.xml"/><Relationship Id="rId69" Type="http://schemas.openxmlformats.org/officeDocument/2006/relationships/slideLayout" Target="../slideLayouts/slideLayout182.xml"/><Relationship Id="rId77" Type="http://schemas.openxmlformats.org/officeDocument/2006/relationships/slideLayout" Target="../slideLayouts/slideLayout190.xml"/><Relationship Id="rId8" Type="http://schemas.openxmlformats.org/officeDocument/2006/relationships/slideLayout" Target="../slideLayouts/slideLayout121.xml"/><Relationship Id="rId51" Type="http://schemas.openxmlformats.org/officeDocument/2006/relationships/slideLayout" Target="../slideLayouts/slideLayout164.xml"/><Relationship Id="rId72" Type="http://schemas.openxmlformats.org/officeDocument/2006/relationships/slideLayout" Target="../slideLayouts/slideLayout185.xml"/><Relationship Id="rId80" Type="http://schemas.openxmlformats.org/officeDocument/2006/relationships/slideLayout" Target="../slideLayouts/slideLayout193.xml"/><Relationship Id="rId85" Type="http://schemas.openxmlformats.org/officeDocument/2006/relationships/slideLayout" Target="../slideLayouts/slideLayout198.xml"/><Relationship Id="rId3" Type="http://schemas.openxmlformats.org/officeDocument/2006/relationships/slideLayout" Target="../slideLayouts/slideLayout116.xml"/><Relationship Id="rId12" Type="http://schemas.openxmlformats.org/officeDocument/2006/relationships/slideLayout" Target="../slideLayouts/slideLayout125.xml"/><Relationship Id="rId17" Type="http://schemas.openxmlformats.org/officeDocument/2006/relationships/slideLayout" Target="../slideLayouts/slideLayout130.xml"/><Relationship Id="rId25" Type="http://schemas.openxmlformats.org/officeDocument/2006/relationships/slideLayout" Target="../slideLayouts/slideLayout138.xml"/><Relationship Id="rId33" Type="http://schemas.openxmlformats.org/officeDocument/2006/relationships/slideLayout" Target="../slideLayouts/slideLayout146.xml"/><Relationship Id="rId38" Type="http://schemas.openxmlformats.org/officeDocument/2006/relationships/slideLayout" Target="../slideLayouts/slideLayout151.xml"/><Relationship Id="rId46" Type="http://schemas.openxmlformats.org/officeDocument/2006/relationships/slideLayout" Target="../slideLayouts/slideLayout159.xml"/><Relationship Id="rId59" Type="http://schemas.openxmlformats.org/officeDocument/2006/relationships/slideLayout" Target="../slideLayouts/slideLayout172.xml"/><Relationship Id="rId67" Type="http://schemas.openxmlformats.org/officeDocument/2006/relationships/slideLayout" Target="../slideLayouts/slideLayout180.xml"/><Relationship Id="rId20" Type="http://schemas.openxmlformats.org/officeDocument/2006/relationships/slideLayout" Target="../slideLayouts/slideLayout133.xml"/><Relationship Id="rId41" Type="http://schemas.openxmlformats.org/officeDocument/2006/relationships/slideLayout" Target="../slideLayouts/slideLayout154.xml"/><Relationship Id="rId54" Type="http://schemas.openxmlformats.org/officeDocument/2006/relationships/slideLayout" Target="../slideLayouts/slideLayout167.xml"/><Relationship Id="rId62" Type="http://schemas.openxmlformats.org/officeDocument/2006/relationships/slideLayout" Target="../slideLayouts/slideLayout175.xml"/><Relationship Id="rId70" Type="http://schemas.openxmlformats.org/officeDocument/2006/relationships/slideLayout" Target="../slideLayouts/slideLayout183.xml"/><Relationship Id="rId75" Type="http://schemas.openxmlformats.org/officeDocument/2006/relationships/slideLayout" Target="../slideLayouts/slideLayout188.xml"/><Relationship Id="rId83" Type="http://schemas.openxmlformats.org/officeDocument/2006/relationships/slideLayout" Target="../slideLayouts/slideLayout196.xml"/><Relationship Id="rId88" Type="http://schemas.openxmlformats.org/officeDocument/2006/relationships/slideLayout" Target="../slideLayouts/slideLayout201.xml"/><Relationship Id="rId1" Type="http://schemas.openxmlformats.org/officeDocument/2006/relationships/slideLayout" Target="../slideLayouts/slideLayout114.xml"/><Relationship Id="rId6" Type="http://schemas.openxmlformats.org/officeDocument/2006/relationships/slideLayout" Target="../slideLayouts/slideLayout119.xml"/><Relationship Id="rId15" Type="http://schemas.openxmlformats.org/officeDocument/2006/relationships/slideLayout" Target="../slideLayouts/slideLayout128.xml"/><Relationship Id="rId23" Type="http://schemas.openxmlformats.org/officeDocument/2006/relationships/slideLayout" Target="../slideLayouts/slideLayout136.xml"/><Relationship Id="rId28" Type="http://schemas.openxmlformats.org/officeDocument/2006/relationships/slideLayout" Target="../slideLayouts/slideLayout141.xml"/><Relationship Id="rId36" Type="http://schemas.openxmlformats.org/officeDocument/2006/relationships/slideLayout" Target="../slideLayouts/slideLayout149.xml"/><Relationship Id="rId49" Type="http://schemas.openxmlformats.org/officeDocument/2006/relationships/slideLayout" Target="../slideLayouts/slideLayout162.xml"/><Relationship Id="rId57" Type="http://schemas.openxmlformats.org/officeDocument/2006/relationships/slideLayout" Target="../slideLayouts/slideLayout170.xml"/><Relationship Id="rId10" Type="http://schemas.openxmlformats.org/officeDocument/2006/relationships/slideLayout" Target="../slideLayouts/slideLayout123.xml"/><Relationship Id="rId31" Type="http://schemas.openxmlformats.org/officeDocument/2006/relationships/slideLayout" Target="../slideLayouts/slideLayout144.xml"/><Relationship Id="rId44" Type="http://schemas.openxmlformats.org/officeDocument/2006/relationships/slideLayout" Target="../slideLayouts/slideLayout157.xml"/><Relationship Id="rId52" Type="http://schemas.openxmlformats.org/officeDocument/2006/relationships/slideLayout" Target="../slideLayouts/slideLayout165.xml"/><Relationship Id="rId60" Type="http://schemas.openxmlformats.org/officeDocument/2006/relationships/slideLayout" Target="../slideLayouts/slideLayout173.xml"/><Relationship Id="rId65" Type="http://schemas.openxmlformats.org/officeDocument/2006/relationships/slideLayout" Target="../slideLayouts/slideLayout178.xml"/><Relationship Id="rId73" Type="http://schemas.openxmlformats.org/officeDocument/2006/relationships/slideLayout" Target="../slideLayouts/slideLayout186.xml"/><Relationship Id="rId78" Type="http://schemas.openxmlformats.org/officeDocument/2006/relationships/slideLayout" Target="../slideLayouts/slideLayout191.xml"/><Relationship Id="rId81" Type="http://schemas.openxmlformats.org/officeDocument/2006/relationships/slideLayout" Target="../slideLayouts/slideLayout194.xml"/><Relationship Id="rId86" Type="http://schemas.openxmlformats.org/officeDocument/2006/relationships/slideLayout" Target="../slideLayouts/slideLayout199.xml"/><Relationship Id="rId4" Type="http://schemas.openxmlformats.org/officeDocument/2006/relationships/slideLayout" Target="../slideLayouts/slideLayout117.xml"/><Relationship Id="rId9" Type="http://schemas.openxmlformats.org/officeDocument/2006/relationships/slideLayout" Target="../slideLayouts/slideLayout122.xml"/><Relationship Id="rId13" Type="http://schemas.openxmlformats.org/officeDocument/2006/relationships/slideLayout" Target="../slideLayouts/slideLayout126.xml"/><Relationship Id="rId18" Type="http://schemas.openxmlformats.org/officeDocument/2006/relationships/slideLayout" Target="../slideLayouts/slideLayout131.xml"/><Relationship Id="rId39" Type="http://schemas.openxmlformats.org/officeDocument/2006/relationships/slideLayout" Target="../slideLayouts/slideLayout152.xml"/><Relationship Id="rId34" Type="http://schemas.openxmlformats.org/officeDocument/2006/relationships/slideLayout" Target="../slideLayouts/slideLayout147.xml"/><Relationship Id="rId50" Type="http://schemas.openxmlformats.org/officeDocument/2006/relationships/slideLayout" Target="../slideLayouts/slideLayout163.xml"/><Relationship Id="rId55" Type="http://schemas.openxmlformats.org/officeDocument/2006/relationships/slideLayout" Target="../slideLayouts/slideLayout168.xml"/><Relationship Id="rId76" Type="http://schemas.openxmlformats.org/officeDocument/2006/relationships/slideLayout" Target="../slideLayouts/slideLayout189.xml"/><Relationship Id="rId7" Type="http://schemas.openxmlformats.org/officeDocument/2006/relationships/slideLayout" Target="../slideLayouts/slideLayout120.xml"/><Relationship Id="rId71" Type="http://schemas.openxmlformats.org/officeDocument/2006/relationships/slideLayout" Target="../slideLayouts/slideLayout184.xml"/><Relationship Id="rId2" Type="http://schemas.openxmlformats.org/officeDocument/2006/relationships/slideLayout" Target="../slideLayouts/slideLayout115.xml"/><Relationship Id="rId29" Type="http://schemas.openxmlformats.org/officeDocument/2006/relationships/slideLayout" Target="../slideLayouts/slideLayout142.xml"/><Relationship Id="rId24" Type="http://schemas.openxmlformats.org/officeDocument/2006/relationships/slideLayout" Target="../slideLayouts/slideLayout137.xml"/><Relationship Id="rId40" Type="http://schemas.openxmlformats.org/officeDocument/2006/relationships/slideLayout" Target="../slideLayouts/slideLayout153.xml"/><Relationship Id="rId45" Type="http://schemas.openxmlformats.org/officeDocument/2006/relationships/slideLayout" Target="../slideLayouts/slideLayout158.xml"/><Relationship Id="rId66" Type="http://schemas.openxmlformats.org/officeDocument/2006/relationships/slideLayout" Target="../slideLayouts/slideLayout179.xml"/><Relationship Id="rId87" Type="http://schemas.openxmlformats.org/officeDocument/2006/relationships/slideLayout" Target="../slideLayouts/slideLayout200.xml"/><Relationship Id="rId61" Type="http://schemas.openxmlformats.org/officeDocument/2006/relationships/slideLayout" Target="../slideLayouts/slideLayout174.xml"/><Relationship Id="rId82" Type="http://schemas.openxmlformats.org/officeDocument/2006/relationships/slideLayout" Target="../slideLayouts/slideLayout195.xml"/><Relationship Id="rId19" Type="http://schemas.openxmlformats.org/officeDocument/2006/relationships/slideLayout" Target="../slideLayouts/slideLayout13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slideLayout" Target="../slideLayouts/slideLayout17.xml"/><Relationship Id="rId18" Type="http://schemas.openxmlformats.org/officeDocument/2006/relationships/slideLayout" Target="../slideLayouts/slideLayout22.xml"/><Relationship Id="rId26" Type="http://schemas.openxmlformats.org/officeDocument/2006/relationships/slideLayout" Target="../slideLayouts/slideLayout30.xml"/><Relationship Id="rId3" Type="http://schemas.openxmlformats.org/officeDocument/2006/relationships/slideLayout" Target="../slideLayouts/slideLayout7.xml"/><Relationship Id="rId21" Type="http://schemas.openxmlformats.org/officeDocument/2006/relationships/slideLayout" Target="../slideLayouts/slideLayout25.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17" Type="http://schemas.openxmlformats.org/officeDocument/2006/relationships/slideLayout" Target="../slideLayouts/slideLayout21.xml"/><Relationship Id="rId25" Type="http://schemas.openxmlformats.org/officeDocument/2006/relationships/slideLayout" Target="../slideLayouts/slideLayout29.xml"/><Relationship Id="rId2" Type="http://schemas.openxmlformats.org/officeDocument/2006/relationships/slideLayout" Target="../slideLayouts/slideLayout6.xml"/><Relationship Id="rId16" Type="http://schemas.openxmlformats.org/officeDocument/2006/relationships/slideLayout" Target="../slideLayouts/slideLayout20.xml"/><Relationship Id="rId20" Type="http://schemas.openxmlformats.org/officeDocument/2006/relationships/slideLayout" Target="../slideLayouts/slideLayout24.xml"/><Relationship Id="rId29" Type="http://schemas.openxmlformats.org/officeDocument/2006/relationships/hyperlink" Target="https://www.linkedin.com/" TargetMode="Externa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24" Type="http://schemas.openxmlformats.org/officeDocument/2006/relationships/slideLayout" Target="../slideLayouts/slideLayout28.xml"/><Relationship Id="rId5" Type="http://schemas.openxmlformats.org/officeDocument/2006/relationships/slideLayout" Target="../slideLayouts/slideLayout9.xml"/><Relationship Id="rId15" Type="http://schemas.openxmlformats.org/officeDocument/2006/relationships/slideLayout" Target="../slideLayouts/slideLayout19.xml"/><Relationship Id="rId23" Type="http://schemas.openxmlformats.org/officeDocument/2006/relationships/slideLayout" Target="../slideLayouts/slideLayout27.xml"/><Relationship Id="rId28" Type="http://schemas.openxmlformats.org/officeDocument/2006/relationships/hyperlink" Target="https://www.facebook.com/" TargetMode="External"/><Relationship Id="rId10" Type="http://schemas.openxmlformats.org/officeDocument/2006/relationships/slideLayout" Target="../slideLayouts/slideLayout14.xml"/><Relationship Id="rId19" Type="http://schemas.openxmlformats.org/officeDocument/2006/relationships/slideLayout" Target="../slideLayouts/slideLayout23.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slideLayout" Target="../slideLayouts/slideLayout18.xml"/><Relationship Id="rId22" Type="http://schemas.openxmlformats.org/officeDocument/2006/relationships/slideLayout" Target="../slideLayouts/slideLayout26.xml"/><Relationship Id="rId27" Type="http://schemas.openxmlformats.org/officeDocument/2006/relationships/theme" Target="../theme/theme2.xml"/><Relationship Id="rId30" Type="http://schemas.openxmlformats.org/officeDocument/2006/relationships/hyperlink" Target="https://twitter.com/" TargetMode="External"/></Relationships>
</file>

<file path=ppt/slideMasters/_rels/slideMaster3.xml.rels><?xml version="1.0" encoding="UTF-8" standalone="yes"?>
<Relationships xmlns="http://schemas.openxmlformats.org/package/2006/relationships"><Relationship Id="rId1"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33.xml"/><Relationship Id="rId2" Type="http://schemas.openxmlformats.org/officeDocument/2006/relationships/slideLayout" Target="../slideLayouts/slideLayout32.xml"/><Relationship Id="rId1" Type="http://schemas.openxmlformats.org/officeDocument/2006/relationships/slideLayout" Target="../slideLayouts/slideLayout31.xml"/><Relationship Id="rId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46.xml"/><Relationship Id="rId18" Type="http://schemas.openxmlformats.org/officeDocument/2006/relationships/slideLayout" Target="../slideLayouts/slideLayout51.xml"/><Relationship Id="rId26" Type="http://schemas.openxmlformats.org/officeDocument/2006/relationships/slideLayout" Target="../slideLayouts/slideLayout59.xml"/><Relationship Id="rId3" Type="http://schemas.openxmlformats.org/officeDocument/2006/relationships/slideLayout" Target="../slideLayouts/slideLayout36.xml"/><Relationship Id="rId21" Type="http://schemas.openxmlformats.org/officeDocument/2006/relationships/slideLayout" Target="../slideLayouts/slideLayout54.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17" Type="http://schemas.openxmlformats.org/officeDocument/2006/relationships/slideLayout" Target="../slideLayouts/slideLayout50.xml"/><Relationship Id="rId25" Type="http://schemas.openxmlformats.org/officeDocument/2006/relationships/slideLayout" Target="../slideLayouts/slideLayout58.xml"/><Relationship Id="rId33" Type="http://schemas.openxmlformats.org/officeDocument/2006/relationships/theme" Target="../theme/theme5.xml"/><Relationship Id="rId2" Type="http://schemas.openxmlformats.org/officeDocument/2006/relationships/slideLayout" Target="../slideLayouts/slideLayout35.xml"/><Relationship Id="rId16" Type="http://schemas.openxmlformats.org/officeDocument/2006/relationships/slideLayout" Target="../slideLayouts/slideLayout49.xml"/><Relationship Id="rId20" Type="http://schemas.openxmlformats.org/officeDocument/2006/relationships/slideLayout" Target="../slideLayouts/slideLayout53.xml"/><Relationship Id="rId29" Type="http://schemas.openxmlformats.org/officeDocument/2006/relationships/slideLayout" Target="../slideLayouts/slideLayout62.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24" Type="http://schemas.openxmlformats.org/officeDocument/2006/relationships/slideLayout" Target="../slideLayouts/slideLayout57.xml"/><Relationship Id="rId32" Type="http://schemas.openxmlformats.org/officeDocument/2006/relationships/slideLayout" Target="../slideLayouts/slideLayout65.xml"/><Relationship Id="rId5" Type="http://schemas.openxmlformats.org/officeDocument/2006/relationships/slideLayout" Target="../slideLayouts/slideLayout38.xml"/><Relationship Id="rId15" Type="http://schemas.openxmlformats.org/officeDocument/2006/relationships/slideLayout" Target="../slideLayouts/slideLayout48.xml"/><Relationship Id="rId23" Type="http://schemas.openxmlformats.org/officeDocument/2006/relationships/slideLayout" Target="../slideLayouts/slideLayout56.xml"/><Relationship Id="rId28" Type="http://schemas.openxmlformats.org/officeDocument/2006/relationships/slideLayout" Target="../slideLayouts/slideLayout61.xml"/><Relationship Id="rId10" Type="http://schemas.openxmlformats.org/officeDocument/2006/relationships/slideLayout" Target="../slideLayouts/slideLayout43.xml"/><Relationship Id="rId19" Type="http://schemas.openxmlformats.org/officeDocument/2006/relationships/slideLayout" Target="../slideLayouts/slideLayout52.xml"/><Relationship Id="rId31" Type="http://schemas.openxmlformats.org/officeDocument/2006/relationships/slideLayout" Target="../slideLayouts/slideLayout64.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 Id="rId22" Type="http://schemas.openxmlformats.org/officeDocument/2006/relationships/slideLayout" Target="../slideLayouts/slideLayout55.xml"/><Relationship Id="rId27" Type="http://schemas.openxmlformats.org/officeDocument/2006/relationships/slideLayout" Target="../slideLayouts/slideLayout60.xml"/><Relationship Id="rId30" Type="http://schemas.openxmlformats.org/officeDocument/2006/relationships/slideLayout" Target="../slideLayouts/slideLayout63.xml"/><Relationship Id="rId8" Type="http://schemas.openxmlformats.org/officeDocument/2006/relationships/slideLayout" Target="../slideLayouts/slideLayout41.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68.xml"/><Relationship Id="rId2" Type="http://schemas.openxmlformats.org/officeDocument/2006/relationships/slideLayout" Target="../slideLayouts/slideLayout67.xml"/><Relationship Id="rId1" Type="http://schemas.openxmlformats.org/officeDocument/2006/relationships/slideLayout" Target="../slideLayouts/slideLayout66.xml"/><Relationship Id="rId4"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81.xml"/><Relationship Id="rId18" Type="http://schemas.openxmlformats.org/officeDocument/2006/relationships/slideLayout" Target="../slideLayouts/slideLayout86.xml"/><Relationship Id="rId26" Type="http://schemas.openxmlformats.org/officeDocument/2006/relationships/slideLayout" Target="../slideLayouts/slideLayout94.xml"/><Relationship Id="rId21" Type="http://schemas.openxmlformats.org/officeDocument/2006/relationships/slideLayout" Target="../slideLayouts/slideLayout89.xml"/><Relationship Id="rId34" Type="http://schemas.openxmlformats.org/officeDocument/2006/relationships/slideLayout" Target="../slideLayouts/slideLayout102.xml"/><Relationship Id="rId7" Type="http://schemas.openxmlformats.org/officeDocument/2006/relationships/slideLayout" Target="../slideLayouts/slideLayout75.xml"/><Relationship Id="rId12" Type="http://schemas.openxmlformats.org/officeDocument/2006/relationships/slideLayout" Target="../slideLayouts/slideLayout80.xml"/><Relationship Id="rId17" Type="http://schemas.openxmlformats.org/officeDocument/2006/relationships/slideLayout" Target="../slideLayouts/slideLayout85.xml"/><Relationship Id="rId25" Type="http://schemas.openxmlformats.org/officeDocument/2006/relationships/slideLayout" Target="../slideLayouts/slideLayout93.xml"/><Relationship Id="rId33" Type="http://schemas.openxmlformats.org/officeDocument/2006/relationships/slideLayout" Target="../slideLayouts/slideLayout101.xml"/><Relationship Id="rId38" Type="http://schemas.openxmlformats.org/officeDocument/2006/relationships/hyperlink" Target="https://twitter.com/" TargetMode="External"/><Relationship Id="rId2" Type="http://schemas.openxmlformats.org/officeDocument/2006/relationships/slideLayout" Target="../slideLayouts/slideLayout70.xml"/><Relationship Id="rId16" Type="http://schemas.openxmlformats.org/officeDocument/2006/relationships/slideLayout" Target="../slideLayouts/slideLayout84.xml"/><Relationship Id="rId20" Type="http://schemas.openxmlformats.org/officeDocument/2006/relationships/slideLayout" Target="../slideLayouts/slideLayout88.xml"/><Relationship Id="rId29" Type="http://schemas.openxmlformats.org/officeDocument/2006/relationships/slideLayout" Target="../slideLayouts/slideLayout97.xml"/><Relationship Id="rId1" Type="http://schemas.openxmlformats.org/officeDocument/2006/relationships/slideLayout" Target="../slideLayouts/slideLayout69.xml"/><Relationship Id="rId6" Type="http://schemas.openxmlformats.org/officeDocument/2006/relationships/slideLayout" Target="../slideLayouts/slideLayout74.xml"/><Relationship Id="rId11" Type="http://schemas.openxmlformats.org/officeDocument/2006/relationships/slideLayout" Target="../slideLayouts/slideLayout79.xml"/><Relationship Id="rId24" Type="http://schemas.openxmlformats.org/officeDocument/2006/relationships/slideLayout" Target="../slideLayouts/slideLayout92.xml"/><Relationship Id="rId32" Type="http://schemas.openxmlformats.org/officeDocument/2006/relationships/slideLayout" Target="../slideLayouts/slideLayout100.xml"/><Relationship Id="rId37" Type="http://schemas.openxmlformats.org/officeDocument/2006/relationships/hyperlink" Target="https://www.linkedin.com/" TargetMode="External"/><Relationship Id="rId5" Type="http://schemas.openxmlformats.org/officeDocument/2006/relationships/slideLayout" Target="../slideLayouts/slideLayout73.xml"/><Relationship Id="rId15" Type="http://schemas.openxmlformats.org/officeDocument/2006/relationships/slideLayout" Target="../slideLayouts/slideLayout83.xml"/><Relationship Id="rId23" Type="http://schemas.openxmlformats.org/officeDocument/2006/relationships/slideLayout" Target="../slideLayouts/slideLayout91.xml"/><Relationship Id="rId28" Type="http://schemas.openxmlformats.org/officeDocument/2006/relationships/slideLayout" Target="../slideLayouts/slideLayout96.xml"/><Relationship Id="rId36" Type="http://schemas.openxmlformats.org/officeDocument/2006/relationships/hyperlink" Target="https://www.facebook.com/" TargetMode="External"/><Relationship Id="rId10" Type="http://schemas.openxmlformats.org/officeDocument/2006/relationships/slideLayout" Target="../slideLayouts/slideLayout78.xml"/><Relationship Id="rId19" Type="http://schemas.openxmlformats.org/officeDocument/2006/relationships/slideLayout" Target="../slideLayouts/slideLayout87.xml"/><Relationship Id="rId31" Type="http://schemas.openxmlformats.org/officeDocument/2006/relationships/slideLayout" Target="../slideLayouts/slideLayout99.xml"/><Relationship Id="rId4" Type="http://schemas.openxmlformats.org/officeDocument/2006/relationships/slideLayout" Target="../slideLayouts/slideLayout72.xml"/><Relationship Id="rId9" Type="http://schemas.openxmlformats.org/officeDocument/2006/relationships/slideLayout" Target="../slideLayouts/slideLayout77.xml"/><Relationship Id="rId14" Type="http://schemas.openxmlformats.org/officeDocument/2006/relationships/slideLayout" Target="../slideLayouts/slideLayout82.xml"/><Relationship Id="rId22" Type="http://schemas.openxmlformats.org/officeDocument/2006/relationships/slideLayout" Target="../slideLayouts/slideLayout90.xml"/><Relationship Id="rId27" Type="http://schemas.openxmlformats.org/officeDocument/2006/relationships/slideLayout" Target="../slideLayouts/slideLayout95.xml"/><Relationship Id="rId30" Type="http://schemas.openxmlformats.org/officeDocument/2006/relationships/slideLayout" Target="../slideLayouts/slideLayout98.xml"/><Relationship Id="rId35" Type="http://schemas.openxmlformats.org/officeDocument/2006/relationships/theme" Target="../theme/theme7.xml"/><Relationship Id="rId8" Type="http://schemas.openxmlformats.org/officeDocument/2006/relationships/slideLayout" Target="../slideLayouts/slideLayout76.xml"/><Relationship Id="rId3" Type="http://schemas.openxmlformats.org/officeDocument/2006/relationships/slideLayout" Target="../slideLayouts/slideLayout71.xml"/></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105.xml"/><Relationship Id="rId7" Type="http://schemas.openxmlformats.org/officeDocument/2006/relationships/hyperlink" Target="https://twitter.com/" TargetMode="External"/><Relationship Id="rId2" Type="http://schemas.openxmlformats.org/officeDocument/2006/relationships/slideLayout" Target="../slideLayouts/slideLayout104.xml"/><Relationship Id="rId1" Type="http://schemas.openxmlformats.org/officeDocument/2006/relationships/slideLayout" Target="../slideLayouts/slideLayout103.xml"/><Relationship Id="rId6" Type="http://schemas.openxmlformats.org/officeDocument/2006/relationships/hyperlink" Target="https://www.linkedin.com/" TargetMode="External"/><Relationship Id="rId5" Type="http://schemas.openxmlformats.org/officeDocument/2006/relationships/hyperlink" Target="https://www.facebook.com/" TargetMode="External"/><Relationship Id="rId4"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8" Type="http://schemas.openxmlformats.org/officeDocument/2006/relationships/hyperlink" Target="https://twitter.com/" TargetMode="External"/><Relationship Id="rId3" Type="http://schemas.openxmlformats.org/officeDocument/2006/relationships/slideLayout" Target="../slideLayouts/slideLayout108.xml"/><Relationship Id="rId7" Type="http://schemas.openxmlformats.org/officeDocument/2006/relationships/hyperlink" Target="https://www.linkedin.com/" TargetMode="External"/><Relationship Id="rId2" Type="http://schemas.openxmlformats.org/officeDocument/2006/relationships/slideLayout" Target="../slideLayouts/slideLayout107.xml"/><Relationship Id="rId1" Type="http://schemas.openxmlformats.org/officeDocument/2006/relationships/slideLayout" Target="../slideLayouts/slideLayout106.xml"/><Relationship Id="rId6" Type="http://schemas.openxmlformats.org/officeDocument/2006/relationships/hyperlink" Target="https://www.facebook.com/" TargetMode="External"/><Relationship Id="rId5" Type="http://schemas.openxmlformats.org/officeDocument/2006/relationships/theme" Target="../theme/theme9.xml"/><Relationship Id="rId4" Type="http://schemas.openxmlformats.org/officeDocument/2006/relationships/slideLayout" Target="../slideLayouts/slideLayout10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2C0609E7-B21A-44A3-8DFD-8D2964CD8535}"/>
              </a:ext>
            </a:extLst>
          </p:cNvPr>
          <p:cNvSpPr txBox="1"/>
          <p:nvPr/>
        </p:nvSpPr>
        <p:spPr>
          <a:xfrm rot="16200000">
            <a:off x="21192101" y="5902011"/>
            <a:ext cx="4828053" cy="400110"/>
          </a:xfrm>
          <a:prstGeom prst="rect">
            <a:avLst/>
          </a:prstGeom>
          <a:noFill/>
        </p:spPr>
        <p:txBody>
          <a:bodyPr wrap="none" rtlCol="0" anchor="ctr">
            <a:spAutoFit/>
          </a:bodyPr>
          <a:lstStyle/>
          <a:p>
            <a:pPr algn="l"/>
            <a:r>
              <a:rPr lang="en-US" sz="2000" b="1">
                <a:solidFill>
                  <a:schemeClr val="tx1"/>
                </a:solidFill>
                <a:latin typeface="+mj-lt"/>
              </a:rPr>
              <a:t>Massive X</a:t>
            </a:r>
            <a:r>
              <a:rPr lang="en-US" sz="2000">
                <a:solidFill>
                  <a:schemeClr val="tx1"/>
                </a:solidFill>
              </a:rPr>
              <a:t> presentation to </a:t>
            </a:r>
            <a:r>
              <a:rPr lang="en-US" sz="2000" b="0">
                <a:solidFill>
                  <a:schemeClr val="tx1"/>
                </a:solidFill>
              </a:rPr>
              <a:t>DesignBall</a:t>
            </a:r>
            <a:r>
              <a:rPr lang="en-US" sz="2000">
                <a:solidFill>
                  <a:schemeClr val="tx1"/>
                </a:solidFill>
              </a:rPr>
              <a:t> team</a:t>
            </a:r>
          </a:p>
        </p:txBody>
      </p:sp>
      <p:sp>
        <p:nvSpPr>
          <p:cNvPr id="9" name="TextBox 8">
            <a:extLst>
              <a:ext uri="{FF2B5EF4-FFF2-40B4-BE49-F238E27FC236}">
                <a16:creationId xmlns:a16="http://schemas.microsoft.com/office/drawing/2014/main" id="{0A9DEC81-A035-4291-8FEC-7FC53A59434A}"/>
              </a:ext>
            </a:extLst>
          </p:cNvPr>
          <p:cNvSpPr txBox="1"/>
          <p:nvPr/>
        </p:nvSpPr>
        <p:spPr>
          <a:xfrm rot="16200000">
            <a:off x="-1412698" y="6473280"/>
            <a:ext cx="4387497" cy="769441"/>
          </a:xfrm>
          <a:prstGeom prst="rect">
            <a:avLst/>
          </a:prstGeom>
          <a:noFill/>
        </p:spPr>
        <p:txBody>
          <a:bodyPr wrap="square" rtlCol="0">
            <a:spAutoFit/>
          </a:bodyPr>
          <a:lstStyle/>
          <a:p>
            <a:pPr algn="ctr"/>
            <a:r>
              <a:rPr lang="en-US" sz="4400" b="1">
                <a:solidFill>
                  <a:schemeClr val="accent1"/>
                </a:solidFill>
                <a:latin typeface="Century Gothic" panose="020B0502020202020204" pitchFamily="34" charset="0"/>
              </a:rPr>
              <a:t>Massive X</a:t>
            </a:r>
          </a:p>
        </p:txBody>
      </p:sp>
      <p:sp>
        <p:nvSpPr>
          <p:cNvPr id="10" name="Oval 9">
            <a:extLst>
              <a:ext uri="{FF2B5EF4-FFF2-40B4-BE49-F238E27FC236}">
                <a16:creationId xmlns:a16="http://schemas.microsoft.com/office/drawing/2014/main" id="{DC360901-01AD-4430-8498-AB1A082771C1}"/>
              </a:ext>
            </a:extLst>
          </p:cNvPr>
          <p:cNvSpPr/>
          <p:nvPr/>
        </p:nvSpPr>
        <p:spPr>
          <a:xfrm>
            <a:off x="729638" y="739163"/>
            <a:ext cx="102824" cy="102824"/>
          </a:xfrm>
          <a:prstGeom prst="ellipse">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E1BF17D6-2B7C-4C41-8849-23DB4B7E1C12}"/>
              </a:ext>
            </a:extLst>
          </p:cNvPr>
          <p:cNvSpPr/>
          <p:nvPr/>
        </p:nvSpPr>
        <p:spPr>
          <a:xfrm>
            <a:off x="729638" y="1036819"/>
            <a:ext cx="102824" cy="102824"/>
          </a:xfrm>
          <a:prstGeom prst="ellipse">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7A9D41FB-1A1C-4F29-8C1E-719377825060}"/>
              </a:ext>
            </a:extLst>
          </p:cNvPr>
          <p:cNvSpPr/>
          <p:nvPr/>
        </p:nvSpPr>
        <p:spPr>
          <a:xfrm>
            <a:off x="729638" y="1334475"/>
            <a:ext cx="102824" cy="102824"/>
          </a:xfrm>
          <a:prstGeom prst="ellipse">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Slide Number Placeholder 5">
            <a:extLst>
              <a:ext uri="{FF2B5EF4-FFF2-40B4-BE49-F238E27FC236}">
                <a16:creationId xmlns:a16="http://schemas.microsoft.com/office/drawing/2014/main" id="{9A9AFC40-C19C-466C-9791-7DEB2FEE23C0}"/>
              </a:ext>
            </a:extLst>
          </p:cNvPr>
          <p:cNvSpPr txBox="1">
            <a:spLocks/>
          </p:cNvSpPr>
          <p:nvPr/>
        </p:nvSpPr>
        <p:spPr>
          <a:xfrm>
            <a:off x="23408916" y="8877743"/>
            <a:ext cx="324565" cy="582761"/>
          </a:xfrm>
          <a:prstGeom prst="rect">
            <a:avLst/>
          </a:prstGeom>
        </p:spPr>
        <p:txBody>
          <a:bodyPr vert="horz" wrap="none" lIns="121920" tIns="60960" rIns="121920" bIns="6096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2400" b="1" smtClean="0">
                <a:solidFill>
                  <a:schemeClr val="tx1">
                    <a:lumMod val="90000"/>
                    <a:lumOff val="10000"/>
                  </a:schemeClr>
                </a:solidFill>
                <a:latin typeface="+mj-lt"/>
              </a:rPr>
              <a:pPr algn="ctr"/>
              <a:t>‹#›</a:t>
            </a:fld>
            <a:endParaRPr lang="en-US" sz="1400" b="1">
              <a:solidFill>
                <a:schemeClr val="tx1">
                  <a:lumMod val="90000"/>
                  <a:lumOff val="10000"/>
                </a:schemeClr>
              </a:solidFill>
              <a:latin typeface="+mj-lt"/>
            </a:endParaRPr>
          </a:p>
        </p:txBody>
      </p:sp>
      <p:sp>
        <p:nvSpPr>
          <p:cNvPr id="19" name="Rectangle 18">
            <a:extLst>
              <a:ext uri="{FF2B5EF4-FFF2-40B4-BE49-F238E27FC236}">
                <a16:creationId xmlns:a16="http://schemas.microsoft.com/office/drawing/2014/main" id="{7DD0F637-39BC-413B-92B5-921A8A832E4F}"/>
              </a:ext>
            </a:extLst>
          </p:cNvPr>
          <p:cNvSpPr/>
          <p:nvPr userDrawn="1"/>
        </p:nvSpPr>
        <p:spPr>
          <a:xfrm>
            <a:off x="519440" y="12000254"/>
            <a:ext cx="595036" cy="584775"/>
          </a:xfrm>
          <a:prstGeom prst="rect">
            <a:avLst/>
          </a:prstGeom>
        </p:spPr>
        <p:txBody>
          <a:bodyPr wrap="none" anchor="ctr">
            <a:spAutoFit/>
          </a:bodyPr>
          <a:lstStyle/>
          <a:p>
            <a:pPr algn="ctr"/>
            <a:r>
              <a:rPr lang="en-US" sz="3200">
                <a:solidFill>
                  <a:schemeClr val="tx1">
                    <a:lumMod val="25000"/>
                    <a:lumOff val="75000"/>
                  </a:schemeClr>
                </a:solidFill>
                <a:latin typeface="Designball-Social-01" pitchFamily="2" charset="0"/>
              </a:rPr>
              <a:t>b</a:t>
            </a:r>
          </a:p>
        </p:txBody>
      </p:sp>
      <p:sp>
        <p:nvSpPr>
          <p:cNvPr id="20" name="Rectangle 19">
            <a:extLst>
              <a:ext uri="{FF2B5EF4-FFF2-40B4-BE49-F238E27FC236}">
                <a16:creationId xmlns:a16="http://schemas.microsoft.com/office/drawing/2014/main" id="{C65B773D-D380-4D28-842C-CAEB2EA06CFE}"/>
              </a:ext>
            </a:extLst>
          </p:cNvPr>
          <p:cNvSpPr/>
          <p:nvPr userDrawn="1"/>
        </p:nvSpPr>
        <p:spPr>
          <a:xfrm>
            <a:off x="519440" y="11364852"/>
            <a:ext cx="595036" cy="584775"/>
          </a:xfrm>
          <a:prstGeom prst="rect">
            <a:avLst/>
          </a:prstGeom>
        </p:spPr>
        <p:txBody>
          <a:bodyPr wrap="none" anchor="ctr">
            <a:spAutoFit/>
          </a:bodyPr>
          <a:lstStyle/>
          <a:p>
            <a:pPr algn="ctr"/>
            <a:r>
              <a:rPr lang="en-US" sz="3200">
                <a:solidFill>
                  <a:schemeClr val="tx1">
                    <a:lumMod val="25000"/>
                    <a:lumOff val="75000"/>
                  </a:schemeClr>
                </a:solidFill>
                <a:latin typeface="Designball-Social-01" pitchFamily="2" charset="0"/>
              </a:rPr>
              <a:t>C</a:t>
            </a:r>
          </a:p>
        </p:txBody>
      </p:sp>
      <p:sp>
        <p:nvSpPr>
          <p:cNvPr id="21" name="Rectangle 20">
            <a:extLst>
              <a:ext uri="{FF2B5EF4-FFF2-40B4-BE49-F238E27FC236}">
                <a16:creationId xmlns:a16="http://schemas.microsoft.com/office/drawing/2014/main" id="{B806F911-4D41-42F8-A22A-93B4C580A4FA}"/>
              </a:ext>
            </a:extLst>
          </p:cNvPr>
          <p:cNvSpPr/>
          <p:nvPr userDrawn="1"/>
        </p:nvSpPr>
        <p:spPr>
          <a:xfrm>
            <a:off x="519441" y="12635657"/>
            <a:ext cx="595036" cy="584775"/>
          </a:xfrm>
          <a:prstGeom prst="rect">
            <a:avLst/>
          </a:prstGeom>
        </p:spPr>
        <p:txBody>
          <a:bodyPr wrap="none" anchor="ctr">
            <a:spAutoFit/>
          </a:bodyPr>
          <a:lstStyle/>
          <a:p>
            <a:pPr algn="ctr"/>
            <a:r>
              <a:rPr lang="en-US" sz="3200">
                <a:solidFill>
                  <a:schemeClr val="tx1">
                    <a:lumMod val="25000"/>
                    <a:lumOff val="75000"/>
                  </a:schemeClr>
                </a:solidFill>
                <a:latin typeface="Designball-Social-01" pitchFamily="2" charset="0"/>
              </a:rPr>
              <a:t>c</a:t>
            </a:r>
          </a:p>
        </p:txBody>
      </p:sp>
      <p:sp>
        <p:nvSpPr>
          <p:cNvPr id="22" name="Rectangle 21">
            <a:hlinkClick r:id="rId6"/>
            <a:extLst>
              <a:ext uri="{FF2B5EF4-FFF2-40B4-BE49-F238E27FC236}">
                <a16:creationId xmlns:a16="http://schemas.microsoft.com/office/drawing/2014/main" id="{C1A05CED-D825-4423-B437-E98239752205}"/>
              </a:ext>
            </a:extLst>
          </p:cNvPr>
          <p:cNvSpPr/>
          <p:nvPr userDrawn="1"/>
        </p:nvSpPr>
        <p:spPr>
          <a:xfrm>
            <a:off x="650477" y="12075298"/>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chemeClr val="tx1">
                  <a:lumMod val="25000"/>
                  <a:lumOff val="75000"/>
                </a:schemeClr>
              </a:solidFill>
            </a:endParaRPr>
          </a:p>
        </p:txBody>
      </p:sp>
      <p:sp>
        <p:nvSpPr>
          <p:cNvPr id="24" name="Rectangle 23">
            <a:hlinkClick r:id="rId7"/>
            <a:extLst>
              <a:ext uri="{FF2B5EF4-FFF2-40B4-BE49-F238E27FC236}">
                <a16:creationId xmlns:a16="http://schemas.microsoft.com/office/drawing/2014/main" id="{C3BFFE27-40D7-4368-A3B4-782C986B1372}"/>
              </a:ext>
            </a:extLst>
          </p:cNvPr>
          <p:cNvSpPr/>
          <p:nvPr userDrawn="1"/>
        </p:nvSpPr>
        <p:spPr>
          <a:xfrm>
            <a:off x="650477" y="11444528"/>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chemeClr val="tx1">
                  <a:lumMod val="25000"/>
                  <a:lumOff val="75000"/>
                </a:schemeClr>
              </a:solidFill>
            </a:endParaRPr>
          </a:p>
        </p:txBody>
      </p:sp>
      <p:sp>
        <p:nvSpPr>
          <p:cNvPr id="25" name="Rectangle 24">
            <a:hlinkClick r:id="rId8"/>
            <a:extLst>
              <a:ext uri="{FF2B5EF4-FFF2-40B4-BE49-F238E27FC236}">
                <a16:creationId xmlns:a16="http://schemas.microsoft.com/office/drawing/2014/main" id="{3EC3E93D-FF4A-45D0-B764-196D70240EE1}"/>
              </a:ext>
            </a:extLst>
          </p:cNvPr>
          <p:cNvSpPr/>
          <p:nvPr userDrawn="1"/>
        </p:nvSpPr>
        <p:spPr>
          <a:xfrm>
            <a:off x="650477" y="12706070"/>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chemeClr val="tx1">
                  <a:lumMod val="25000"/>
                  <a:lumOff val="75000"/>
                </a:schemeClr>
              </a:solidFill>
            </a:endParaRPr>
          </a:p>
        </p:txBody>
      </p:sp>
    </p:spTree>
    <p:extLst>
      <p:ext uri="{BB962C8B-B14F-4D97-AF65-F5344CB8AC3E}">
        <p14:creationId xmlns:p14="http://schemas.microsoft.com/office/powerpoint/2010/main" val="2936747589"/>
      </p:ext>
    </p:extLst>
  </p:cSld>
  <p:clrMap bg1="lt1" tx1="dk1" bg2="lt2" tx2="dk2" accent1="accent1" accent2="accent2" accent3="accent3" accent4="accent4" accent5="accent5" accent6="accent6" hlink="hlink" folHlink="folHlink"/>
  <p:sldLayoutIdLst>
    <p:sldLayoutId id="2147483797" r:id="rId1"/>
    <p:sldLayoutId id="2147484030" r:id="rId2"/>
    <p:sldLayoutId id="2147483820" r:id="rId3"/>
    <p:sldLayoutId id="2147483819" r:id="rId4"/>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20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1000" fill="hold"/>
                                        <p:tgtEl>
                                          <p:spTgt spid="7"/>
                                        </p:tgtEl>
                                        <p:attrNameLst>
                                          <p:attrName>ppt_x</p:attrName>
                                        </p:attrNameLst>
                                      </p:cBhvr>
                                      <p:tavLst>
                                        <p:tav tm="0">
                                          <p:val>
                                            <p:strVal val="1+#ppt_w/2"/>
                                          </p:val>
                                        </p:tav>
                                        <p:tav tm="100000">
                                          <p:val>
                                            <p:strVal val="#ppt_x"/>
                                          </p:val>
                                        </p:tav>
                                      </p:tavLst>
                                    </p:anim>
                                    <p:anim calcmode="lin" valueType="num">
                                      <p:cBhvr additive="base">
                                        <p:cTn id="8" dur="10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txStyles>
    <p:titleStyle>
      <a:lvl1pPr algn="l" defTabSz="1828800" rtl="0" eaLnBrk="1" latinLnBrk="0" hangingPunct="1">
        <a:lnSpc>
          <a:spcPct val="90000"/>
        </a:lnSpc>
        <a:spcBef>
          <a:spcPct val="0"/>
        </a:spcBef>
        <a:buNone/>
        <a:defRPr sz="8800" kern="1200">
          <a:solidFill>
            <a:schemeClr val="tx1"/>
          </a:solidFill>
          <a:latin typeface="+mj-lt"/>
          <a:ea typeface="+mj-ea"/>
          <a:cs typeface="+mj-cs"/>
        </a:defRPr>
      </a:lvl1pPr>
    </p:titleStyle>
    <p:body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320">
          <p15:clr>
            <a:srgbClr val="F26B43"/>
          </p15:clr>
        </p15:guide>
        <p15:guide id="2" pos="7681">
          <p15:clr>
            <a:srgbClr val="F26B43"/>
          </p15:clr>
        </p15:guide>
        <p15:guide id="3" orient="horz" pos="816">
          <p15:clr>
            <a:srgbClr val="F26B43"/>
          </p15:clr>
        </p15:guide>
        <p15:guide id="4" orient="horz" pos="7776">
          <p15:clr>
            <a:srgbClr val="F26B43"/>
          </p15:clr>
        </p15:guide>
        <p15:guide id="5" pos="14377">
          <p15:clr>
            <a:srgbClr val="F26B43"/>
          </p15:clr>
        </p15:guide>
        <p15:guide id="6" pos="985">
          <p15:clr>
            <a:srgbClr val="F26B43"/>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19" name="Rectangle: Rounded Corners 18">
            <a:extLst>
              <a:ext uri="{FF2B5EF4-FFF2-40B4-BE49-F238E27FC236}">
                <a16:creationId xmlns:a16="http://schemas.microsoft.com/office/drawing/2014/main" id="{D43BEE53-D0C0-46ED-87CD-542C49A5D48D}"/>
              </a:ext>
            </a:extLst>
          </p:cNvPr>
          <p:cNvSpPr/>
          <p:nvPr userDrawn="1"/>
        </p:nvSpPr>
        <p:spPr>
          <a:xfrm rot="5400000">
            <a:off x="-8283630" y="-3446225"/>
            <a:ext cx="19290843" cy="19290843"/>
          </a:xfrm>
          <a:prstGeom prst="roundRect">
            <a:avLst>
              <a:gd name="adj" fmla="val 42902"/>
            </a:avLst>
          </a:prstGeom>
          <a:solidFill>
            <a:schemeClr val="tx1">
              <a:lumMod val="75000"/>
              <a:lumOff val="25000"/>
            </a:schemeClr>
          </a:solidFill>
          <a:ln>
            <a:noFill/>
          </a:ln>
          <a:effectLst>
            <a:outerShdw blurRad="685800" sx="102000" sy="102000" algn="ctr"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Rectangle: Rounded Corners 19">
            <a:extLst>
              <a:ext uri="{FF2B5EF4-FFF2-40B4-BE49-F238E27FC236}">
                <a16:creationId xmlns:a16="http://schemas.microsoft.com/office/drawing/2014/main" id="{7F2F5B1D-3438-4931-AE39-D1E058B1ACC7}"/>
              </a:ext>
            </a:extLst>
          </p:cNvPr>
          <p:cNvSpPr/>
          <p:nvPr userDrawn="1"/>
        </p:nvSpPr>
        <p:spPr>
          <a:xfrm rot="2700000">
            <a:off x="-11337664" y="-3446224"/>
            <a:ext cx="19290843" cy="19290843"/>
          </a:xfrm>
          <a:prstGeom prst="roundRect">
            <a:avLst>
              <a:gd name="adj" fmla="val 41785"/>
            </a:avLst>
          </a:prstGeom>
          <a:solidFill>
            <a:schemeClr val="tx1"/>
          </a:solidFill>
          <a:ln>
            <a:noFill/>
          </a:ln>
          <a:effectLst>
            <a:outerShdw blurRad="685800" sx="102000" sy="102000" algn="ctr"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Rectangle: Rounded Corners 20">
            <a:extLst>
              <a:ext uri="{FF2B5EF4-FFF2-40B4-BE49-F238E27FC236}">
                <a16:creationId xmlns:a16="http://schemas.microsoft.com/office/drawing/2014/main" id="{33D860D2-E8F4-4DB0-AA5F-816536553540}"/>
              </a:ext>
            </a:extLst>
          </p:cNvPr>
          <p:cNvSpPr/>
          <p:nvPr userDrawn="1"/>
        </p:nvSpPr>
        <p:spPr>
          <a:xfrm rot="2700000">
            <a:off x="9712554" y="-2966094"/>
            <a:ext cx="19290843" cy="19290843"/>
          </a:xfrm>
          <a:prstGeom prst="roundRect">
            <a:avLst>
              <a:gd name="adj" fmla="val 42623"/>
            </a:avLst>
          </a:prstGeom>
          <a:solidFill>
            <a:schemeClr val="tx1">
              <a:lumMod val="90000"/>
              <a:lumOff val="10000"/>
            </a:schemeClr>
          </a:solidFill>
          <a:ln>
            <a:noFill/>
          </a:ln>
          <a:effectLst>
            <a:outerShdw blurRad="685800" sx="102000" sy="102000" algn="ctr"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2" name="TextBox 21">
            <a:extLst>
              <a:ext uri="{FF2B5EF4-FFF2-40B4-BE49-F238E27FC236}">
                <a16:creationId xmlns:a16="http://schemas.microsoft.com/office/drawing/2014/main" id="{E1E85849-FF77-4713-8AA2-8ED391EAC435}"/>
              </a:ext>
            </a:extLst>
          </p:cNvPr>
          <p:cNvSpPr txBox="1"/>
          <p:nvPr userDrawn="1"/>
        </p:nvSpPr>
        <p:spPr>
          <a:xfrm rot="16200000">
            <a:off x="21192101" y="5902011"/>
            <a:ext cx="4828053" cy="400110"/>
          </a:xfrm>
          <a:prstGeom prst="rect">
            <a:avLst/>
          </a:prstGeom>
          <a:noFill/>
        </p:spPr>
        <p:txBody>
          <a:bodyPr wrap="none" rtlCol="0" anchor="ctr">
            <a:spAutoFit/>
          </a:bodyPr>
          <a:lstStyle/>
          <a:p>
            <a:pPr algn="l"/>
            <a:r>
              <a:rPr lang="en-US" sz="2000" b="1">
                <a:solidFill>
                  <a:schemeClr val="bg1"/>
                </a:solidFill>
                <a:latin typeface="+mj-lt"/>
              </a:rPr>
              <a:t>Massive X</a:t>
            </a:r>
            <a:r>
              <a:rPr lang="en-US" sz="2000">
                <a:solidFill>
                  <a:schemeClr val="bg1"/>
                </a:solidFill>
              </a:rPr>
              <a:t> presentation to </a:t>
            </a:r>
            <a:r>
              <a:rPr lang="en-US" sz="2000" b="0">
                <a:solidFill>
                  <a:schemeClr val="bg1"/>
                </a:solidFill>
              </a:rPr>
              <a:t>DesignBall</a:t>
            </a:r>
            <a:r>
              <a:rPr lang="en-US" sz="2000">
                <a:solidFill>
                  <a:schemeClr val="bg1"/>
                </a:solidFill>
              </a:rPr>
              <a:t> team</a:t>
            </a:r>
          </a:p>
        </p:txBody>
      </p:sp>
      <p:sp>
        <p:nvSpPr>
          <p:cNvPr id="24" name="TextBox 23">
            <a:extLst>
              <a:ext uri="{FF2B5EF4-FFF2-40B4-BE49-F238E27FC236}">
                <a16:creationId xmlns:a16="http://schemas.microsoft.com/office/drawing/2014/main" id="{5BAFA1E8-D14D-4219-B2C8-8D5A47A5185F}"/>
              </a:ext>
            </a:extLst>
          </p:cNvPr>
          <p:cNvSpPr txBox="1"/>
          <p:nvPr userDrawn="1"/>
        </p:nvSpPr>
        <p:spPr>
          <a:xfrm rot="16200000">
            <a:off x="-1412698" y="6473280"/>
            <a:ext cx="4387497" cy="769441"/>
          </a:xfrm>
          <a:prstGeom prst="rect">
            <a:avLst/>
          </a:prstGeom>
          <a:noFill/>
        </p:spPr>
        <p:txBody>
          <a:bodyPr wrap="square" rtlCol="0">
            <a:spAutoFit/>
          </a:bodyPr>
          <a:lstStyle/>
          <a:p>
            <a:pPr algn="ctr"/>
            <a:r>
              <a:rPr lang="en-US" sz="4400" b="1">
                <a:solidFill>
                  <a:schemeClr val="accent1"/>
                </a:solidFill>
                <a:latin typeface="Century Gothic" panose="020B0502020202020204" pitchFamily="34" charset="0"/>
              </a:rPr>
              <a:t>Massive X</a:t>
            </a:r>
          </a:p>
        </p:txBody>
      </p:sp>
      <p:sp>
        <p:nvSpPr>
          <p:cNvPr id="25" name="Oval 24">
            <a:extLst>
              <a:ext uri="{FF2B5EF4-FFF2-40B4-BE49-F238E27FC236}">
                <a16:creationId xmlns:a16="http://schemas.microsoft.com/office/drawing/2014/main" id="{5D960FB0-8447-4FCD-A581-62E51B5D0165}"/>
              </a:ext>
            </a:extLst>
          </p:cNvPr>
          <p:cNvSpPr/>
          <p:nvPr userDrawn="1"/>
        </p:nvSpPr>
        <p:spPr>
          <a:xfrm>
            <a:off x="729638" y="739163"/>
            <a:ext cx="102824" cy="10282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EDFFAEDF-0E56-47A5-BA3A-F6274E35E997}"/>
              </a:ext>
            </a:extLst>
          </p:cNvPr>
          <p:cNvSpPr/>
          <p:nvPr userDrawn="1"/>
        </p:nvSpPr>
        <p:spPr>
          <a:xfrm>
            <a:off x="729638" y="1036819"/>
            <a:ext cx="102824" cy="10282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79F6447D-2811-4A41-8421-1C9ED5806297}"/>
              </a:ext>
            </a:extLst>
          </p:cNvPr>
          <p:cNvSpPr/>
          <p:nvPr userDrawn="1"/>
        </p:nvSpPr>
        <p:spPr>
          <a:xfrm>
            <a:off x="729638" y="1334475"/>
            <a:ext cx="102824" cy="10282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Slide Number Placeholder 5">
            <a:extLst>
              <a:ext uri="{FF2B5EF4-FFF2-40B4-BE49-F238E27FC236}">
                <a16:creationId xmlns:a16="http://schemas.microsoft.com/office/drawing/2014/main" id="{43F20EBF-87D3-43C1-9BFD-DD7947B9BB5B}"/>
              </a:ext>
            </a:extLst>
          </p:cNvPr>
          <p:cNvSpPr txBox="1">
            <a:spLocks/>
          </p:cNvSpPr>
          <p:nvPr userDrawn="1"/>
        </p:nvSpPr>
        <p:spPr>
          <a:xfrm>
            <a:off x="23408916" y="8877743"/>
            <a:ext cx="324565" cy="582761"/>
          </a:xfrm>
          <a:prstGeom prst="rect">
            <a:avLst/>
          </a:prstGeom>
        </p:spPr>
        <p:txBody>
          <a:bodyPr vert="horz" wrap="none" lIns="121920" tIns="60960" rIns="121920" bIns="6096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2400" b="1" smtClean="0">
                <a:solidFill>
                  <a:schemeClr val="bg1"/>
                </a:solidFill>
                <a:latin typeface="+mj-lt"/>
              </a:rPr>
              <a:pPr algn="ctr"/>
              <a:t>‹#›</a:t>
            </a:fld>
            <a:endParaRPr lang="en-US" sz="1400" b="1">
              <a:solidFill>
                <a:schemeClr val="bg1"/>
              </a:solidFill>
              <a:latin typeface="+mj-lt"/>
            </a:endParaRPr>
          </a:p>
        </p:txBody>
      </p:sp>
      <p:sp>
        <p:nvSpPr>
          <p:cNvPr id="29" name="Rectangle 28">
            <a:extLst>
              <a:ext uri="{FF2B5EF4-FFF2-40B4-BE49-F238E27FC236}">
                <a16:creationId xmlns:a16="http://schemas.microsoft.com/office/drawing/2014/main" id="{15F38B37-0B38-49EC-AADB-97F50C301C46}"/>
              </a:ext>
            </a:extLst>
          </p:cNvPr>
          <p:cNvSpPr/>
          <p:nvPr userDrawn="1"/>
        </p:nvSpPr>
        <p:spPr>
          <a:xfrm>
            <a:off x="519440" y="12000254"/>
            <a:ext cx="595036" cy="584775"/>
          </a:xfrm>
          <a:prstGeom prst="rect">
            <a:avLst/>
          </a:prstGeom>
        </p:spPr>
        <p:txBody>
          <a:bodyPr wrap="none" anchor="ctr">
            <a:spAutoFit/>
          </a:bodyPr>
          <a:lstStyle/>
          <a:p>
            <a:pPr algn="ctr"/>
            <a:r>
              <a:rPr lang="en-US" sz="3200">
                <a:solidFill>
                  <a:schemeClr val="tx1">
                    <a:lumMod val="25000"/>
                    <a:lumOff val="75000"/>
                  </a:schemeClr>
                </a:solidFill>
                <a:latin typeface="Designball-Social-01" pitchFamily="2" charset="0"/>
              </a:rPr>
              <a:t>b</a:t>
            </a:r>
          </a:p>
        </p:txBody>
      </p:sp>
      <p:sp>
        <p:nvSpPr>
          <p:cNvPr id="30" name="Rectangle 29">
            <a:extLst>
              <a:ext uri="{FF2B5EF4-FFF2-40B4-BE49-F238E27FC236}">
                <a16:creationId xmlns:a16="http://schemas.microsoft.com/office/drawing/2014/main" id="{C5B6968E-E569-416C-81B9-2DAE0B778AAB}"/>
              </a:ext>
            </a:extLst>
          </p:cNvPr>
          <p:cNvSpPr/>
          <p:nvPr userDrawn="1"/>
        </p:nvSpPr>
        <p:spPr>
          <a:xfrm>
            <a:off x="519440" y="11364852"/>
            <a:ext cx="595036" cy="584775"/>
          </a:xfrm>
          <a:prstGeom prst="rect">
            <a:avLst/>
          </a:prstGeom>
        </p:spPr>
        <p:txBody>
          <a:bodyPr wrap="none" anchor="ctr">
            <a:spAutoFit/>
          </a:bodyPr>
          <a:lstStyle/>
          <a:p>
            <a:pPr algn="ctr"/>
            <a:r>
              <a:rPr lang="en-US" sz="3200">
                <a:solidFill>
                  <a:schemeClr val="tx1">
                    <a:lumMod val="25000"/>
                    <a:lumOff val="75000"/>
                  </a:schemeClr>
                </a:solidFill>
                <a:latin typeface="Designball-Social-01" pitchFamily="2" charset="0"/>
              </a:rPr>
              <a:t>C</a:t>
            </a:r>
          </a:p>
        </p:txBody>
      </p:sp>
      <p:sp>
        <p:nvSpPr>
          <p:cNvPr id="35" name="Rectangle 34">
            <a:extLst>
              <a:ext uri="{FF2B5EF4-FFF2-40B4-BE49-F238E27FC236}">
                <a16:creationId xmlns:a16="http://schemas.microsoft.com/office/drawing/2014/main" id="{AAAEE1A5-30F5-44F8-BB95-30518850BC84}"/>
              </a:ext>
            </a:extLst>
          </p:cNvPr>
          <p:cNvSpPr/>
          <p:nvPr userDrawn="1"/>
        </p:nvSpPr>
        <p:spPr>
          <a:xfrm>
            <a:off x="519441" y="12635657"/>
            <a:ext cx="595036" cy="584775"/>
          </a:xfrm>
          <a:prstGeom prst="rect">
            <a:avLst/>
          </a:prstGeom>
        </p:spPr>
        <p:txBody>
          <a:bodyPr wrap="none" anchor="ctr">
            <a:spAutoFit/>
          </a:bodyPr>
          <a:lstStyle/>
          <a:p>
            <a:pPr algn="ctr"/>
            <a:r>
              <a:rPr lang="en-US" sz="3200">
                <a:solidFill>
                  <a:schemeClr val="tx1">
                    <a:lumMod val="25000"/>
                    <a:lumOff val="75000"/>
                  </a:schemeClr>
                </a:solidFill>
                <a:latin typeface="Designball-Social-01" pitchFamily="2" charset="0"/>
              </a:rPr>
              <a:t>c</a:t>
            </a:r>
          </a:p>
        </p:txBody>
      </p:sp>
      <p:sp>
        <p:nvSpPr>
          <p:cNvPr id="36" name="Rectangle 35">
            <a:hlinkClick r:id="rId6"/>
            <a:extLst>
              <a:ext uri="{FF2B5EF4-FFF2-40B4-BE49-F238E27FC236}">
                <a16:creationId xmlns:a16="http://schemas.microsoft.com/office/drawing/2014/main" id="{5C495195-C8DB-4683-AE3A-416735EDBDC5}"/>
              </a:ext>
            </a:extLst>
          </p:cNvPr>
          <p:cNvSpPr/>
          <p:nvPr userDrawn="1"/>
        </p:nvSpPr>
        <p:spPr>
          <a:xfrm>
            <a:off x="650477" y="12075298"/>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chemeClr val="tx1">
                  <a:lumMod val="25000"/>
                  <a:lumOff val="75000"/>
                </a:schemeClr>
              </a:solidFill>
            </a:endParaRPr>
          </a:p>
        </p:txBody>
      </p:sp>
      <p:sp>
        <p:nvSpPr>
          <p:cNvPr id="37" name="Rectangle 36">
            <a:hlinkClick r:id="rId7"/>
            <a:extLst>
              <a:ext uri="{FF2B5EF4-FFF2-40B4-BE49-F238E27FC236}">
                <a16:creationId xmlns:a16="http://schemas.microsoft.com/office/drawing/2014/main" id="{C4EFF9EF-EF3C-4431-BA59-A45F6F6334BC}"/>
              </a:ext>
            </a:extLst>
          </p:cNvPr>
          <p:cNvSpPr/>
          <p:nvPr userDrawn="1"/>
        </p:nvSpPr>
        <p:spPr>
          <a:xfrm>
            <a:off x="650477" y="11444528"/>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chemeClr val="tx1">
                  <a:lumMod val="25000"/>
                  <a:lumOff val="75000"/>
                </a:schemeClr>
              </a:solidFill>
            </a:endParaRPr>
          </a:p>
        </p:txBody>
      </p:sp>
      <p:sp>
        <p:nvSpPr>
          <p:cNvPr id="38" name="Rectangle 37">
            <a:hlinkClick r:id="rId8"/>
            <a:extLst>
              <a:ext uri="{FF2B5EF4-FFF2-40B4-BE49-F238E27FC236}">
                <a16:creationId xmlns:a16="http://schemas.microsoft.com/office/drawing/2014/main" id="{C20E70F6-BC74-4510-80BB-74FC20CF63AA}"/>
              </a:ext>
            </a:extLst>
          </p:cNvPr>
          <p:cNvSpPr/>
          <p:nvPr userDrawn="1"/>
        </p:nvSpPr>
        <p:spPr>
          <a:xfrm>
            <a:off x="650477" y="12706070"/>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chemeClr val="tx1">
                  <a:lumMod val="25000"/>
                  <a:lumOff val="75000"/>
                </a:schemeClr>
              </a:solidFill>
            </a:endParaRPr>
          </a:p>
        </p:txBody>
      </p:sp>
    </p:spTree>
    <p:extLst>
      <p:ext uri="{BB962C8B-B14F-4D97-AF65-F5344CB8AC3E}">
        <p14:creationId xmlns:p14="http://schemas.microsoft.com/office/powerpoint/2010/main" val="4046808195"/>
      </p:ext>
    </p:extLst>
  </p:cSld>
  <p:clrMap bg1="lt1" tx1="dk1" bg2="lt2" tx2="dk2" accent1="accent1" accent2="accent2" accent3="accent3" accent4="accent4" accent5="accent5" accent6="accent6" hlink="hlink" folHlink="folHlink"/>
  <p:sldLayoutIdLst>
    <p:sldLayoutId id="2147484018" r:id="rId1"/>
    <p:sldLayoutId id="2147484019" r:id="rId2"/>
    <p:sldLayoutId id="2147484020" r:id="rId3"/>
    <p:sldLayoutId id="2147484021" r:id="rId4"/>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1" nodeType="withEffect">
                                  <p:stCondLst>
                                    <p:cond delay="20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par>
                                <p:cTn id="11" presetID="10" presetClass="entr" presetSubtype="0" fill="hold" grpId="1" nodeType="withEffect">
                                  <p:stCondLst>
                                    <p:cond delay="40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500"/>
                                        <p:tgtEl>
                                          <p:spTgt spid="20"/>
                                        </p:tgtEl>
                                      </p:cBhvr>
                                    </p:animEffect>
                                  </p:childTnLst>
                                </p:cTn>
                              </p:par>
                              <p:par>
                                <p:cTn id="14" presetID="8" presetClass="emph" presetSubtype="0" repeatCount="indefinite" fill="hold" grpId="0" nodeType="withEffect">
                                  <p:stCondLst>
                                    <p:cond delay="0"/>
                                  </p:stCondLst>
                                  <p:childTnLst>
                                    <p:animRot by="21600000">
                                      <p:cBhvr>
                                        <p:cTn id="15" dur="15000" fill="hold"/>
                                        <p:tgtEl>
                                          <p:spTgt spid="21"/>
                                        </p:tgtEl>
                                        <p:attrNameLst>
                                          <p:attrName>r</p:attrName>
                                        </p:attrNameLst>
                                      </p:cBhvr>
                                    </p:animRot>
                                  </p:childTnLst>
                                </p:cTn>
                              </p:par>
                              <p:par>
                                <p:cTn id="16" presetID="8" presetClass="emph" presetSubtype="0" repeatCount="indefinite" fill="hold" grpId="0" nodeType="withEffect">
                                  <p:stCondLst>
                                    <p:cond delay="0"/>
                                  </p:stCondLst>
                                  <p:childTnLst>
                                    <p:animRot by="21600000">
                                      <p:cBhvr>
                                        <p:cTn id="17" dur="15000" fill="hold"/>
                                        <p:tgtEl>
                                          <p:spTgt spid="19"/>
                                        </p:tgtEl>
                                        <p:attrNameLst>
                                          <p:attrName>r</p:attrName>
                                        </p:attrNameLst>
                                      </p:cBhvr>
                                    </p:animRot>
                                  </p:childTnLst>
                                </p:cTn>
                              </p:par>
                              <p:par>
                                <p:cTn id="18" presetID="8" presetClass="emph" presetSubtype="0" repeatCount="indefinite" fill="hold" grpId="0" nodeType="withEffect">
                                  <p:stCondLst>
                                    <p:cond delay="0"/>
                                  </p:stCondLst>
                                  <p:childTnLst>
                                    <p:animRot by="-21600000">
                                      <p:cBhvr>
                                        <p:cTn id="19" dur="15000" fill="hold"/>
                                        <p:tgtEl>
                                          <p:spTgt spid="2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9" grpId="1" animBg="1"/>
      <p:bldP spid="20" grpId="0" animBg="1"/>
      <p:bldP spid="20" grpId="1" animBg="1"/>
      <p:bldP spid="21" grpId="0" animBg="1"/>
      <p:bldP spid="21" grpId="1" animBg="1"/>
    </p:bldLst>
  </p:timing>
  <p:txStyles>
    <p:titleStyle>
      <a:lvl1pPr algn="l" defTabSz="1828800" rtl="0" eaLnBrk="1" latinLnBrk="0" hangingPunct="1">
        <a:lnSpc>
          <a:spcPct val="90000"/>
        </a:lnSpc>
        <a:spcBef>
          <a:spcPct val="0"/>
        </a:spcBef>
        <a:buNone/>
        <a:defRPr sz="8800" kern="1200">
          <a:solidFill>
            <a:schemeClr val="tx1"/>
          </a:solidFill>
          <a:latin typeface="+mj-lt"/>
          <a:ea typeface="+mj-ea"/>
          <a:cs typeface="+mj-cs"/>
        </a:defRPr>
      </a:lvl1pPr>
    </p:titleStyle>
    <p:body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320">
          <p15:clr>
            <a:srgbClr val="F26B43"/>
          </p15:clr>
        </p15:guide>
        <p15:guide id="2" pos="7681">
          <p15:clr>
            <a:srgbClr val="F26B43"/>
          </p15:clr>
        </p15:guide>
        <p15:guide id="3" orient="horz" pos="816">
          <p15:clr>
            <a:srgbClr val="F26B43"/>
          </p15:clr>
        </p15:guide>
        <p15:guide id="4" orient="horz" pos="7776">
          <p15:clr>
            <a:srgbClr val="F26B43"/>
          </p15:clr>
        </p15:guide>
        <p15:guide id="5" pos="14377">
          <p15:clr>
            <a:srgbClr val="F26B43"/>
          </p15:clr>
        </p15:guide>
        <p15:guide id="6" pos="985">
          <p15:clr>
            <a:srgbClr val="F26B43"/>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rgbClr val="E6EAF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04829010"/>
      </p:ext>
    </p:extLst>
  </p:cSld>
  <p:clrMap bg1="lt1" tx1="dk1" bg2="lt2" tx2="dk2" accent1="accent1" accent2="accent2" accent3="accent3" accent4="accent4" accent5="accent5" accent6="accent6" hlink="hlink" folHlink="folHlink"/>
  <p:sldLayoutIdLst>
    <p:sldLayoutId id="2147484086" r:id="rId1"/>
    <p:sldLayoutId id="2147484087" r:id="rId2"/>
    <p:sldLayoutId id="2147484088" r:id="rId3"/>
    <p:sldLayoutId id="2147484089" r:id="rId4"/>
    <p:sldLayoutId id="2147484090" r:id="rId5"/>
    <p:sldLayoutId id="2147484154" r:id="rId6"/>
    <p:sldLayoutId id="2147484155" r:id="rId7"/>
    <p:sldLayoutId id="2147484176" r:id="rId8"/>
    <p:sldLayoutId id="2147484175" r:id="rId9"/>
    <p:sldLayoutId id="2147484173" r:id="rId10"/>
    <p:sldLayoutId id="2147484172" r:id="rId11"/>
    <p:sldLayoutId id="2147484171" r:id="rId12"/>
    <p:sldLayoutId id="2147484169" r:id="rId13"/>
    <p:sldLayoutId id="2147484170" r:id="rId14"/>
    <p:sldLayoutId id="2147484168" r:id="rId15"/>
    <p:sldLayoutId id="2147484167" r:id="rId16"/>
    <p:sldLayoutId id="2147484166" r:id="rId17"/>
    <p:sldLayoutId id="2147484165" r:id="rId18"/>
    <p:sldLayoutId id="2147484163" r:id="rId19"/>
    <p:sldLayoutId id="2147484160" r:id="rId20"/>
    <p:sldLayoutId id="2147484161" r:id="rId21"/>
    <p:sldLayoutId id="2147484162" r:id="rId22"/>
    <p:sldLayoutId id="2147484159" r:id="rId23"/>
    <p:sldLayoutId id="2147484158" r:id="rId24"/>
    <p:sldLayoutId id="2147484157" r:id="rId25"/>
    <p:sldLayoutId id="2147484156" r:id="rId26"/>
    <p:sldLayoutId id="2147484153" r:id="rId27"/>
    <p:sldLayoutId id="2147484149" r:id="rId28"/>
    <p:sldLayoutId id="2147484150" r:id="rId29"/>
    <p:sldLayoutId id="2147484164" r:id="rId30"/>
    <p:sldLayoutId id="2147484145" r:id="rId31"/>
    <p:sldLayoutId id="2147484144" r:id="rId32"/>
    <p:sldLayoutId id="2147484139" r:id="rId33"/>
    <p:sldLayoutId id="2147484140" r:id="rId34"/>
    <p:sldLayoutId id="2147484152" r:id="rId35"/>
    <p:sldLayoutId id="2147484141" r:id="rId36"/>
    <p:sldLayoutId id="2147484147" r:id="rId37"/>
    <p:sldLayoutId id="2147484142" r:id="rId38"/>
    <p:sldLayoutId id="2147484148" r:id="rId39"/>
    <p:sldLayoutId id="2147484146" r:id="rId40"/>
    <p:sldLayoutId id="2147484143" r:id="rId41"/>
    <p:sldLayoutId id="2147484091" r:id="rId42"/>
    <p:sldLayoutId id="2147484092" r:id="rId43"/>
    <p:sldLayoutId id="2147484093" r:id="rId44"/>
    <p:sldLayoutId id="2147484094" r:id="rId45"/>
    <p:sldLayoutId id="2147484095" r:id="rId46"/>
    <p:sldLayoutId id="2147484096" r:id="rId47"/>
    <p:sldLayoutId id="2147484097" r:id="rId48"/>
    <p:sldLayoutId id="2147484098" r:id="rId49"/>
    <p:sldLayoutId id="2147484099" r:id="rId50"/>
    <p:sldLayoutId id="2147484100" r:id="rId51"/>
    <p:sldLayoutId id="2147484101" r:id="rId52"/>
    <p:sldLayoutId id="2147484102" r:id="rId53"/>
    <p:sldLayoutId id="2147484103" r:id="rId54"/>
    <p:sldLayoutId id="2147484104" r:id="rId55"/>
    <p:sldLayoutId id="2147484105" r:id="rId56"/>
    <p:sldLayoutId id="2147484106" r:id="rId57"/>
    <p:sldLayoutId id="2147484107" r:id="rId58"/>
    <p:sldLayoutId id="2147484108" r:id="rId59"/>
    <p:sldLayoutId id="2147484109" r:id="rId60"/>
    <p:sldLayoutId id="2147484110" r:id="rId61"/>
    <p:sldLayoutId id="2147484111" r:id="rId62"/>
    <p:sldLayoutId id="2147484112" r:id="rId63"/>
    <p:sldLayoutId id="2147484113" r:id="rId64"/>
    <p:sldLayoutId id="2147484114" r:id="rId65"/>
    <p:sldLayoutId id="2147484115" r:id="rId66"/>
    <p:sldLayoutId id="2147484116" r:id="rId67"/>
    <p:sldLayoutId id="2147484117" r:id="rId68"/>
    <p:sldLayoutId id="2147484118" r:id="rId69"/>
    <p:sldLayoutId id="2147484119" r:id="rId70"/>
    <p:sldLayoutId id="2147484120" r:id="rId71"/>
    <p:sldLayoutId id="2147484121" r:id="rId72"/>
    <p:sldLayoutId id="2147484122" r:id="rId73"/>
    <p:sldLayoutId id="2147484123" r:id="rId74"/>
    <p:sldLayoutId id="2147484124" r:id="rId75"/>
    <p:sldLayoutId id="2147484125" r:id="rId76"/>
    <p:sldLayoutId id="2147484126" r:id="rId77"/>
    <p:sldLayoutId id="2147484127" r:id="rId78"/>
    <p:sldLayoutId id="2147484128" r:id="rId79"/>
    <p:sldLayoutId id="2147484129" r:id="rId80"/>
    <p:sldLayoutId id="2147484130" r:id="rId81"/>
    <p:sldLayoutId id="2147484131" r:id="rId82"/>
    <p:sldLayoutId id="2147484132" r:id="rId83"/>
    <p:sldLayoutId id="2147484133" r:id="rId84"/>
    <p:sldLayoutId id="2147484134" r:id="rId85"/>
    <p:sldLayoutId id="2147484135" r:id="rId86"/>
    <p:sldLayoutId id="2147484136" r:id="rId87"/>
    <p:sldLayoutId id="2147484137" r:id="rId88"/>
    <p:sldLayoutId id="2147484138" r:id="rId89"/>
  </p:sldLayoutIdLst>
  <p:txStyles>
    <p:titleStyle>
      <a:lvl1pPr algn="l" defTabSz="1828800" rtl="0" eaLnBrk="1" latinLnBrk="0" hangingPunct="1">
        <a:lnSpc>
          <a:spcPct val="90000"/>
        </a:lnSpc>
        <a:spcBef>
          <a:spcPct val="0"/>
        </a:spcBef>
        <a:buNone/>
        <a:defRPr sz="8800" kern="1200">
          <a:solidFill>
            <a:schemeClr val="tx1"/>
          </a:solidFill>
          <a:latin typeface="+mj-lt"/>
          <a:ea typeface="+mj-ea"/>
          <a:cs typeface="+mj-cs"/>
        </a:defRPr>
      </a:lvl1pPr>
    </p:titleStyle>
    <p:body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320">
          <p15:clr>
            <a:srgbClr val="F26B43"/>
          </p15:clr>
        </p15:guide>
        <p15:guide id="2" pos="7681">
          <p15:clr>
            <a:srgbClr val="F26B43"/>
          </p15:clr>
        </p15:guide>
        <p15:guide id="3" orient="horz" pos="624">
          <p15:clr>
            <a:srgbClr val="F26B43"/>
          </p15:clr>
        </p15:guide>
        <p15:guide id="4" orient="horz" pos="8016">
          <p15:clr>
            <a:srgbClr val="F26B43"/>
          </p15:clr>
        </p15:guide>
        <p15:guide id="5" pos="14737">
          <p15:clr>
            <a:srgbClr val="F26B43"/>
          </p15:clr>
        </p15:guide>
        <p15:guide id="6" pos="625">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2C0609E7-B21A-44A3-8DFD-8D2964CD8535}"/>
              </a:ext>
            </a:extLst>
          </p:cNvPr>
          <p:cNvSpPr txBox="1"/>
          <p:nvPr/>
        </p:nvSpPr>
        <p:spPr>
          <a:xfrm rot="16200000">
            <a:off x="21192101" y="5902011"/>
            <a:ext cx="4828053" cy="400110"/>
          </a:xfrm>
          <a:prstGeom prst="rect">
            <a:avLst/>
          </a:prstGeom>
          <a:noFill/>
        </p:spPr>
        <p:txBody>
          <a:bodyPr wrap="none" rtlCol="0" anchor="ctr">
            <a:spAutoFit/>
          </a:bodyPr>
          <a:lstStyle/>
          <a:p>
            <a:pPr algn="l"/>
            <a:r>
              <a:rPr lang="en-US" sz="2000" b="1">
                <a:solidFill>
                  <a:schemeClr val="tx1"/>
                </a:solidFill>
                <a:latin typeface="+mj-lt"/>
              </a:rPr>
              <a:t>Massive X</a:t>
            </a:r>
            <a:r>
              <a:rPr lang="en-US" sz="2000">
                <a:solidFill>
                  <a:schemeClr val="tx1"/>
                </a:solidFill>
              </a:rPr>
              <a:t> presentation to </a:t>
            </a:r>
            <a:r>
              <a:rPr lang="en-US" sz="2000" b="0">
                <a:solidFill>
                  <a:schemeClr val="tx1"/>
                </a:solidFill>
              </a:rPr>
              <a:t>DesignBall</a:t>
            </a:r>
            <a:r>
              <a:rPr lang="en-US" sz="2000">
                <a:solidFill>
                  <a:schemeClr val="tx1"/>
                </a:solidFill>
              </a:rPr>
              <a:t> team</a:t>
            </a:r>
          </a:p>
        </p:txBody>
      </p:sp>
      <p:sp>
        <p:nvSpPr>
          <p:cNvPr id="9" name="TextBox 8">
            <a:extLst>
              <a:ext uri="{FF2B5EF4-FFF2-40B4-BE49-F238E27FC236}">
                <a16:creationId xmlns:a16="http://schemas.microsoft.com/office/drawing/2014/main" id="{0A9DEC81-A035-4291-8FEC-7FC53A59434A}"/>
              </a:ext>
            </a:extLst>
          </p:cNvPr>
          <p:cNvSpPr txBox="1"/>
          <p:nvPr/>
        </p:nvSpPr>
        <p:spPr>
          <a:xfrm rot="16200000">
            <a:off x="-1412698" y="6473280"/>
            <a:ext cx="4387497" cy="769441"/>
          </a:xfrm>
          <a:prstGeom prst="rect">
            <a:avLst/>
          </a:prstGeom>
          <a:noFill/>
        </p:spPr>
        <p:txBody>
          <a:bodyPr wrap="square" rtlCol="0">
            <a:spAutoFit/>
          </a:bodyPr>
          <a:lstStyle/>
          <a:p>
            <a:pPr algn="ctr"/>
            <a:r>
              <a:rPr lang="en-US" sz="4400" b="1">
                <a:solidFill>
                  <a:schemeClr val="accent1"/>
                </a:solidFill>
                <a:latin typeface="Century Gothic" panose="020B0502020202020204" pitchFamily="34" charset="0"/>
              </a:rPr>
              <a:t>Massive X</a:t>
            </a:r>
          </a:p>
        </p:txBody>
      </p:sp>
      <p:sp>
        <p:nvSpPr>
          <p:cNvPr id="10" name="Oval 9">
            <a:extLst>
              <a:ext uri="{FF2B5EF4-FFF2-40B4-BE49-F238E27FC236}">
                <a16:creationId xmlns:a16="http://schemas.microsoft.com/office/drawing/2014/main" id="{DC360901-01AD-4430-8498-AB1A082771C1}"/>
              </a:ext>
            </a:extLst>
          </p:cNvPr>
          <p:cNvSpPr/>
          <p:nvPr/>
        </p:nvSpPr>
        <p:spPr>
          <a:xfrm>
            <a:off x="729638" y="739163"/>
            <a:ext cx="102824" cy="102824"/>
          </a:xfrm>
          <a:prstGeom prst="ellipse">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E1BF17D6-2B7C-4C41-8849-23DB4B7E1C12}"/>
              </a:ext>
            </a:extLst>
          </p:cNvPr>
          <p:cNvSpPr/>
          <p:nvPr/>
        </p:nvSpPr>
        <p:spPr>
          <a:xfrm>
            <a:off x="729638" y="1036819"/>
            <a:ext cx="102824" cy="102824"/>
          </a:xfrm>
          <a:prstGeom prst="ellipse">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7A9D41FB-1A1C-4F29-8C1E-719377825060}"/>
              </a:ext>
            </a:extLst>
          </p:cNvPr>
          <p:cNvSpPr/>
          <p:nvPr/>
        </p:nvSpPr>
        <p:spPr>
          <a:xfrm>
            <a:off x="729638" y="1334475"/>
            <a:ext cx="102824" cy="102824"/>
          </a:xfrm>
          <a:prstGeom prst="ellipse">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Slide Number Placeholder 5">
            <a:extLst>
              <a:ext uri="{FF2B5EF4-FFF2-40B4-BE49-F238E27FC236}">
                <a16:creationId xmlns:a16="http://schemas.microsoft.com/office/drawing/2014/main" id="{9A9AFC40-C19C-466C-9791-7DEB2FEE23C0}"/>
              </a:ext>
            </a:extLst>
          </p:cNvPr>
          <p:cNvSpPr txBox="1">
            <a:spLocks/>
          </p:cNvSpPr>
          <p:nvPr/>
        </p:nvSpPr>
        <p:spPr>
          <a:xfrm>
            <a:off x="23408916" y="8877743"/>
            <a:ext cx="324565" cy="582761"/>
          </a:xfrm>
          <a:prstGeom prst="rect">
            <a:avLst/>
          </a:prstGeom>
        </p:spPr>
        <p:txBody>
          <a:bodyPr vert="horz" wrap="none" lIns="121920" tIns="60960" rIns="121920" bIns="6096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2400" b="1" smtClean="0">
                <a:solidFill>
                  <a:schemeClr val="tx1">
                    <a:lumMod val="90000"/>
                    <a:lumOff val="10000"/>
                  </a:schemeClr>
                </a:solidFill>
                <a:latin typeface="+mj-lt"/>
              </a:rPr>
              <a:pPr algn="ctr"/>
              <a:t>‹#›</a:t>
            </a:fld>
            <a:endParaRPr lang="en-US" sz="1400" b="1">
              <a:solidFill>
                <a:schemeClr val="tx1">
                  <a:lumMod val="90000"/>
                  <a:lumOff val="10000"/>
                </a:schemeClr>
              </a:solidFill>
              <a:latin typeface="+mj-lt"/>
            </a:endParaRPr>
          </a:p>
        </p:txBody>
      </p:sp>
      <p:sp>
        <p:nvSpPr>
          <p:cNvPr id="19" name="Rectangle 18">
            <a:extLst>
              <a:ext uri="{FF2B5EF4-FFF2-40B4-BE49-F238E27FC236}">
                <a16:creationId xmlns:a16="http://schemas.microsoft.com/office/drawing/2014/main" id="{66CD4B45-DE3A-4B59-B7B6-590FD82FF4A1}"/>
              </a:ext>
            </a:extLst>
          </p:cNvPr>
          <p:cNvSpPr/>
          <p:nvPr/>
        </p:nvSpPr>
        <p:spPr>
          <a:xfrm>
            <a:off x="519440" y="12000254"/>
            <a:ext cx="595036" cy="584775"/>
          </a:xfrm>
          <a:prstGeom prst="rect">
            <a:avLst/>
          </a:prstGeom>
        </p:spPr>
        <p:txBody>
          <a:bodyPr wrap="none" anchor="ctr">
            <a:spAutoFit/>
          </a:bodyPr>
          <a:lstStyle/>
          <a:p>
            <a:pPr algn="ctr"/>
            <a:r>
              <a:rPr lang="en-US" sz="3200">
                <a:solidFill>
                  <a:schemeClr val="tx1">
                    <a:lumMod val="75000"/>
                    <a:lumOff val="25000"/>
                  </a:schemeClr>
                </a:solidFill>
                <a:latin typeface="Designball-Social-01" pitchFamily="2" charset="0"/>
              </a:rPr>
              <a:t>b</a:t>
            </a:r>
          </a:p>
        </p:txBody>
      </p:sp>
      <p:sp>
        <p:nvSpPr>
          <p:cNvPr id="20" name="Rectangle 19">
            <a:extLst>
              <a:ext uri="{FF2B5EF4-FFF2-40B4-BE49-F238E27FC236}">
                <a16:creationId xmlns:a16="http://schemas.microsoft.com/office/drawing/2014/main" id="{C1DBF76F-A5BF-4FE4-9E19-DA0FF8895EED}"/>
              </a:ext>
            </a:extLst>
          </p:cNvPr>
          <p:cNvSpPr/>
          <p:nvPr/>
        </p:nvSpPr>
        <p:spPr>
          <a:xfrm>
            <a:off x="519440" y="11364852"/>
            <a:ext cx="595036" cy="584775"/>
          </a:xfrm>
          <a:prstGeom prst="rect">
            <a:avLst/>
          </a:prstGeom>
        </p:spPr>
        <p:txBody>
          <a:bodyPr wrap="none" anchor="ctr">
            <a:spAutoFit/>
          </a:bodyPr>
          <a:lstStyle/>
          <a:p>
            <a:pPr algn="ctr"/>
            <a:r>
              <a:rPr lang="en-US" sz="3200">
                <a:solidFill>
                  <a:schemeClr val="tx1">
                    <a:lumMod val="75000"/>
                    <a:lumOff val="25000"/>
                  </a:schemeClr>
                </a:solidFill>
                <a:latin typeface="Designball-Social-01" pitchFamily="2" charset="0"/>
              </a:rPr>
              <a:t>C</a:t>
            </a:r>
          </a:p>
        </p:txBody>
      </p:sp>
      <p:sp>
        <p:nvSpPr>
          <p:cNvPr id="21" name="Rectangle 20">
            <a:extLst>
              <a:ext uri="{FF2B5EF4-FFF2-40B4-BE49-F238E27FC236}">
                <a16:creationId xmlns:a16="http://schemas.microsoft.com/office/drawing/2014/main" id="{D8E2F99E-EA47-4EDD-93A2-372AC98AA753}"/>
              </a:ext>
            </a:extLst>
          </p:cNvPr>
          <p:cNvSpPr/>
          <p:nvPr/>
        </p:nvSpPr>
        <p:spPr>
          <a:xfrm>
            <a:off x="519441" y="12635657"/>
            <a:ext cx="595036" cy="584775"/>
          </a:xfrm>
          <a:prstGeom prst="rect">
            <a:avLst/>
          </a:prstGeom>
        </p:spPr>
        <p:txBody>
          <a:bodyPr wrap="none" anchor="ctr">
            <a:spAutoFit/>
          </a:bodyPr>
          <a:lstStyle/>
          <a:p>
            <a:pPr algn="ctr"/>
            <a:r>
              <a:rPr lang="en-US" sz="3200">
                <a:solidFill>
                  <a:schemeClr val="tx1">
                    <a:lumMod val="75000"/>
                    <a:lumOff val="25000"/>
                  </a:schemeClr>
                </a:solidFill>
                <a:latin typeface="Designball-Social-01" pitchFamily="2" charset="0"/>
              </a:rPr>
              <a:t>c</a:t>
            </a:r>
          </a:p>
        </p:txBody>
      </p:sp>
      <p:sp>
        <p:nvSpPr>
          <p:cNvPr id="17" name="Rectangle 16">
            <a:hlinkClick r:id="rId28"/>
            <a:extLst>
              <a:ext uri="{FF2B5EF4-FFF2-40B4-BE49-F238E27FC236}">
                <a16:creationId xmlns:a16="http://schemas.microsoft.com/office/drawing/2014/main" id="{5BD735A8-43BA-4459-B25B-E3B90F10C583}"/>
              </a:ext>
            </a:extLst>
          </p:cNvPr>
          <p:cNvSpPr/>
          <p:nvPr/>
        </p:nvSpPr>
        <p:spPr>
          <a:xfrm>
            <a:off x="650477" y="12075298"/>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chemeClr val="tx1">
                  <a:lumMod val="25000"/>
                  <a:lumOff val="75000"/>
                </a:schemeClr>
              </a:solidFill>
            </a:endParaRPr>
          </a:p>
        </p:txBody>
      </p:sp>
      <p:sp>
        <p:nvSpPr>
          <p:cNvPr id="18" name="Rectangle 17">
            <a:hlinkClick r:id="rId29"/>
            <a:extLst>
              <a:ext uri="{FF2B5EF4-FFF2-40B4-BE49-F238E27FC236}">
                <a16:creationId xmlns:a16="http://schemas.microsoft.com/office/drawing/2014/main" id="{2DF9135E-E526-4CCC-9C22-56BB385A847C}"/>
              </a:ext>
            </a:extLst>
          </p:cNvPr>
          <p:cNvSpPr/>
          <p:nvPr/>
        </p:nvSpPr>
        <p:spPr>
          <a:xfrm>
            <a:off x="650477" y="11444528"/>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chemeClr val="tx1">
                  <a:lumMod val="25000"/>
                  <a:lumOff val="75000"/>
                </a:schemeClr>
              </a:solidFill>
            </a:endParaRPr>
          </a:p>
        </p:txBody>
      </p:sp>
      <p:sp>
        <p:nvSpPr>
          <p:cNvPr id="26" name="Rectangle 25">
            <a:hlinkClick r:id="rId30"/>
            <a:extLst>
              <a:ext uri="{FF2B5EF4-FFF2-40B4-BE49-F238E27FC236}">
                <a16:creationId xmlns:a16="http://schemas.microsoft.com/office/drawing/2014/main" id="{45462E15-C4A9-4807-B343-3389E51B6F38}"/>
              </a:ext>
            </a:extLst>
          </p:cNvPr>
          <p:cNvSpPr/>
          <p:nvPr/>
        </p:nvSpPr>
        <p:spPr>
          <a:xfrm>
            <a:off x="650477" y="12706070"/>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chemeClr val="tx1">
                  <a:lumMod val="25000"/>
                  <a:lumOff val="75000"/>
                </a:schemeClr>
              </a:solidFill>
            </a:endParaRPr>
          </a:p>
        </p:txBody>
      </p:sp>
    </p:spTree>
    <p:extLst>
      <p:ext uri="{BB962C8B-B14F-4D97-AF65-F5344CB8AC3E}">
        <p14:creationId xmlns:p14="http://schemas.microsoft.com/office/powerpoint/2010/main" val="2755201955"/>
      </p:ext>
    </p:extLst>
  </p:cSld>
  <p:clrMap bg1="lt1" tx1="dk1" bg2="lt2" tx2="dk2" accent1="accent1" accent2="accent2" accent3="accent3" accent4="accent4" accent5="accent5" accent6="accent6" hlink="hlink" folHlink="folHlink"/>
  <p:sldLayoutIdLst>
    <p:sldLayoutId id="2147483859" r:id="rId1"/>
    <p:sldLayoutId id="2147484046" r:id="rId2"/>
    <p:sldLayoutId id="2147484042" r:id="rId3"/>
    <p:sldLayoutId id="2147484045" r:id="rId4"/>
    <p:sldLayoutId id="2147484033" r:id="rId5"/>
    <p:sldLayoutId id="2147484035" r:id="rId6"/>
    <p:sldLayoutId id="2147484023" r:id="rId7"/>
    <p:sldLayoutId id="2147484024" r:id="rId8"/>
    <p:sldLayoutId id="2147484025" r:id="rId9"/>
    <p:sldLayoutId id="2147484026" r:id="rId10"/>
    <p:sldLayoutId id="2147484027" r:id="rId11"/>
    <p:sldLayoutId id="2147484028" r:id="rId12"/>
    <p:sldLayoutId id="2147484029" r:id="rId13"/>
    <p:sldLayoutId id="2147483860" r:id="rId14"/>
    <p:sldLayoutId id="2147483861" r:id="rId15"/>
    <p:sldLayoutId id="2147483862" r:id="rId16"/>
    <p:sldLayoutId id="2147483863" r:id="rId17"/>
    <p:sldLayoutId id="2147483864" r:id="rId18"/>
    <p:sldLayoutId id="2147483865" r:id="rId19"/>
    <p:sldLayoutId id="2147483866" r:id="rId20"/>
    <p:sldLayoutId id="2147483867" r:id="rId21"/>
    <p:sldLayoutId id="2147483868" r:id="rId22"/>
    <p:sldLayoutId id="2147483869" r:id="rId23"/>
    <p:sldLayoutId id="2147483870" r:id="rId24"/>
    <p:sldLayoutId id="2147484032" r:id="rId25"/>
    <p:sldLayoutId id="2147484044" r:id="rId26"/>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20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1000" fill="hold"/>
                                        <p:tgtEl>
                                          <p:spTgt spid="7"/>
                                        </p:tgtEl>
                                        <p:attrNameLst>
                                          <p:attrName>ppt_x</p:attrName>
                                        </p:attrNameLst>
                                      </p:cBhvr>
                                      <p:tavLst>
                                        <p:tav tm="0">
                                          <p:val>
                                            <p:strVal val="1+#ppt_w/2"/>
                                          </p:val>
                                        </p:tav>
                                        <p:tav tm="100000">
                                          <p:val>
                                            <p:strVal val="#ppt_x"/>
                                          </p:val>
                                        </p:tav>
                                      </p:tavLst>
                                    </p:anim>
                                    <p:anim calcmode="lin" valueType="num">
                                      <p:cBhvr additive="base">
                                        <p:cTn id="8" dur="10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txStyles>
    <p:titleStyle>
      <a:lvl1pPr algn="l" defTabSz="1828800" rtl="0" eaLnBrk="1" latinLnBrk="0" hangingPunct="1">
        <a:lnSpc>
          <a:spcPct val="90000"/>
        </a:lnSpc>
        <a:spcBef>
          <a:spcPct val="0"/>
        </a:spcBef>
        <a:buNone/>
        <a:defRPr sz="8800" kern="1200">
          <a:solidFill>
            <a:schemeClr val="tx1"/>
          </a:solidFill>
          <a:latin typeface="+mj-lt"/>
          <a:ea typeface="+mj-ea"/>
          <a:cs typeface="+mj-cs"/>
        </a:defRPr>
      </a:lvl1pPr>
    </p:titleStyle>
    <p:body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320">
          <p15:clr>
            <a:srgbClr val="F26B43"/>
          </p15:clr>
        </p15:guide>
        <p15:guide id="2" pos="7681">
          <p15:clr>
            <a:srgbClr val="F26B43"/>
          </p15:clr>
        </p15:guide>
        <p15:guide id="3" orient="horz" pos="816">
          <p15:clr>
            <a:srgbClr val="F26B43"/>
          </p15:clr>
        </p15:guide>
        <p15:guide id="4" orient="horz" pos="7776">
          <p15:clr>
            <a:srgbClr val="F26B43"/>
          </p15:clr>
        </p15:guide>
        <p15:guide id="5" pos="14377">
          <p15:clr>
            <a:srgbClr val="F26B43"/>
          </p15:clr>
        </p15:guide>
        <p15:guide id="6" pos="985">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21733920"/>
      </p:ext>
    </p:extLst>
  </p:cSld>
  <p:clrMap bg1="lt1" tx1="dk1" bg2="lt2" tx2="dk2" accent1="accent1" accent2="accent2" accent3="accent3" accent4="accent4" accent5="accent5" accent6="accent6" hlink="hlink" folHlink="folHlink"/>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8D588781-F6AF-4A26-A8DF-595A68515A71}"/>
              </a:ext>
            </a:extLst>
          </p:cNvPr>
          <p:cNvSpPr/>
          <p:nvPr userDrawn="1"/>
        </p:nvSpPr>
        <p:spPr>
          <a:xfrm>
            <a:off x="0" y="0"/>
            <a:ext cx="1563688" cy="13716000"/>
          </a:xfrm>
          <a:prstGeom prst="rect">
            <a:avLst/>
          </a:prstGeom>
          <a:solidFill>
            <a:schemeClr val="bg2">
              <a:lumMod val="20000"/>
              <a:lumOff val="80000"/>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0A9DEC81-A035-4291-8FEC-7FC53A59434A}"/>
              </a:ext>
            </a:extLst>
          </p:cNvPr>
          <p:cNvSpPr txBox="1"/>
          <p:nvPr/>
        </p:nvSpPr>
        <p:spPr>
          <a:xfrm rot="16200000">
            <a:off x="-1412698" y="6299274"/>
            <a:ext cx="4387497" cy="769441"/>
          </a:xfrm>
          <a:prstGeom prst="rect">
            <a:avLst/>
          </a:prstGeom>
          <a:noFill/>
        </p:spPr>
        <p:txBody>
          <a:bodyPr wrap="square" rtlCol="0">
            <a:spAutoFit/>
          </a:bodyPr>
          <a:lstStyle/>
          <a:p>
            <a:pPr algn="ctr"/>
            <a:r>
              <a:rPr lang="en-US" sz="4400" b="1">
                <a:solidFill>
                  <a:schemeClr val="tx1">
                    <a:lumMod val="90000"/>
                    <a:lumOff val="10000"/>
                  </a:schemeClr>
                </a:solidFill>
                <a:latin typeface="Open Sans Extrabold" panose="020B0906030804020204" pitchFamily="34" charset="0"/>
                <a:ea typeface="Open Sans Extrabold" panose="020B0906030804020204" pitchFamily="34" charset="0"/>
                <a:cs typeface="Open Sans Extrabold" panose="020B0906030804020204" pitchFamily="34" charset="0"/>
              </a:rPr>
              <a:t>Massive X</a:t>
            </a:r>
          </a:p>
        </p:txBody>
      </p:sp>
      <p:sp>
        <p:nvSpPr>
          <p:cNvPr id="23" name="Slide Number Placeholder 5">
            <a:extLst>
              <a:ext uri="{FF2B5EF4-FFF2-40B4-BE49-F238E27FC236}">
                <a16:creationId xmlns:a16="http://schemas.microsoft.com/office/drawing/2014/main" id="{9A9AFC40-C19C-466C-9791-7DEB2FEE23C0}"/>
              </a:ext>
            </a:extLst>
          </p:cNvPr>
          <p:cNvSpPr txBox="1">
            <a:spLocks/>
          </p:cNvSpPr>
          <p:nvPr/>
        </p:nvSpPr>
        <p:spPr>
          <a:xfrm>
            <a:off x="582827" y="12686999"/>
            <a:ext cx="324565" cy="582761"/>
          </a:xfrm>
          <a:prstGeom prst="rect">
            <a:avLst/>
          </a:prstGeom>
        </p:spPr>
        <p:txBody>
          <a:bodyPr vert="horz" wrap="none" lIns="121920" tIns="60960" rIns="121920" bIns="6096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2400" b="1" smtClean="0">
                <a:solidFill>
                  <a:schemeClr val="tx1">
                    <a:lumMod val="90000"/>
                    <a:lumOff val="10000"/>
                  </a:schemeClr>
                </a:solidFill>
                <a:latin typeface="Open Sans Light" panose="020B0306030504020204" pitchFamily="34" charset="0"/>
                <a:ea typeface="Open Sans Light" panose="020B0306030504020204" pitchFamily="34" charset="0"/>
                <a:cs typeface="Open Sans Light" panose="020B0306030504020204" pitchFamily="34" charset="0"/>
              </a:rPr>
              <a:pPr algn="ctr"/>
              <a:t>‹#›</a:t>
            </a:fld>
            <a:endParaRPr lang="en-US" sz="1400" b="1">
              <a:solidFill>
                <a:schemeClr val="tx1">
                  <a:lumMod val="90000"/>
                  <a:lumOff val="10000"/>
                </a:schemeClr>
              </a:solidFill>
              <a:latin typeface="Open Sans Light" panose="020B0306030504020204" pitchFamily="34" charset="0"/>
              <a:ea typeface="Open Sans Light" panose="020B0306030504020204" pitchFamily="34" charset="0"/>
              <a:cs typeface="Open Sans Light" panose="020B0306030504020204" pitchFamily="34" charset="0"/>
            </a:endParaRPr>
          </a:p>
        </p:txBody>
      </p:sp>
      <p:grpSp>
        <p:nvGrpSpPr>
          <p:cNvPr id="5" name="Group 4">
            <a:extLst>
              <a:ext uri="{FF2B5EF4-FFF2-40B4-BE49-F238E27FC236}">
                <a16:creationId xmlns:a16="http://schemas.microsoft.com/office/drawing/2014/main" id="{AC861CA6-C022-41D0-A1D8-4525FD553E85}"/>
              </a:ext>
            </a:extLst>
          </p:cNvPr>
          <p:cNvGrpSpPr/>
          <p:nvPr userDrawn="1"/>
        </p:nvGrpSpPr>
        <p:grpSpPr>
          <a:xfrm>
            <a:off x="506783" y="446240"/>
            <a:ext cx="476655" cy="337457"/>
            <a:chOff x="6167336" y="2130357"/>
            <a:chExt cx="476655" cy="337457"/>
          </a:xfrm>
        </p:grpSpPr>
        <p:cxnSp>
          <p:nvCxnSpPr>
            <p:cNvPr id="4" name="Straight Connector 3">
              <a:extLst>
                <a:ext uri="{FF2B5EF4-FFF2-40B4-BE49-F238E27FC236}">
                  <a16:creationId xmlns:a16="http://schemas.microsoft.com/office/drawing/2014/main" id="{DB065CE2-74B8-4C6D-9263-C408645C1E91}"/>
                </a:ext>
              </a:extLst>
            </p:cNvPr>
            <p:cNvCxnSpPr/>
            <p:nvPr userDrawn="1"/>
          </p:nvCxnSpPr>
          <p:spPr>
            <a:xfrm>
              <a:off x="6167336" y="2130357"/>
              <a:ext cx="47665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5C2BD111-30CD-4DA9-9CD1-2D3ED059EB03}"/>
                </a:ext>
              </a:extLst>
            </p:cNvPr>
            <p:cNvCxnSpPr/>
            <p:nvPr userDrawn="1"/>
          </p:nvCxnSpPr>
          <p:spPr>
            <a:xfrm>
              <a:off x="6167336" y="2299086"/>
              <a:ext cx="47665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6A06C501-3895-4C02-844A-AC38F51CA9AE}"/>
                </a:ext>
              </a:extLst>
            </p:cNvPr>
            <p:cNvCxnSpPr/>
            <p:nvPr userDrawn="1"/>
          </p:nvCxnSpPr>
          <p:spPr>
            <a:xfrm>
              <a:off x="6167336" y="2467814"/>
              <a:ext cx="47665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77019623"/>
      </p:ext>
    </p:extLst>
  </p:cSld>
  <p:clrMap bg1="lt1" tx1="dk1" bg2="lt2" tx2="dk2" accent1="accent1" accent2="accent2" accent3="accent3" accent4="accent4" accent5="accent5" accent6="accent6" hlink="hlink" folHlink="folHlink"/>
  <p:sldLayoutIdLst>
    <p:sldLayoutId id="2147484049" r:id="rId1"/>
    <p:sldLayoutId id="2147484051" r:id="rId2"/>
    <p:sldLayoutId id="2147484050" r:id="rId3"/>
  </p:sldLayoutIdLst>
  <p:txStyles>
    <p:titleStyle>
      <a:lvl1pPr algn="l" defTabSz="1828800" rtl="0" eaLnBrk="1" latinLnBrk="0" hangingPunct="1">
        <a:lnSpc>
          <a:spcPct val="90000"/>
        </a:lnSpc>
        <a:spcBef>
          <a:spcPct val="0"/>
        </a:spcBef>
        <a:buNone/>
        <a:defRPr sz="8800" kern="1200">
          <a:solidFill>
            <a:schemeClr val="tx1"/>
          </a:solidFill>
          <a:latin typeface="+mj-lt"/>
          <a:ea typeface="+mj-ea"/>
          <a:cs typeface="+mj-cs"/>
        </a:defRPr>
      </a:lvl1pPr>
    </p:titleStyle>
    <p:body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320">
          <p15:clr>
            <a:srgbClr val="F26B43"/>
          </p15:clr>
        </p15:guide>
        <p15:guide id="2" pos="7681">
          <p15:clr>
            <a:srgbClr val="F26B43"/>
          </p15:clr>
        </p15:guide>
        <p15:guide id="3" orient="horz" pos="816">
          <p15:clr>
            <a:srgbClr val="F26B43"/>
          </p15:clr>
        </p15:guide>
        <p15:guide id="4" orient="horz" pos="7776">
          <p15:clr>
            <a:srgbClr val="F26B43"/>
          </p15:clr>
        </p15:guide>
        <p15:guide id="5" pos="14377">
          <p15:clr>
            <a:srgbClr val="F26B43"/>
          </p15:clr>
        </p15:guide>
        <p15:guide id="6" pos="985">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E6EAF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66700606"/>
      </p:ext>
    </p:extLst>
  </p:cSld>
  <p:clrMap bg1="lt1" tx1="dk1" bg2="lt2" tx2="dk2" accent1="accent1" accent2="accent2" accent3="accent3" accent4="accent4" accent5="accent5" accent6="accent6" hlink="hlink" folHlink="folHlink"/>
  <p:sldLayoutIdLst>
    <p:sldLayoutId id="2147484055" r:id="rId1"/>
    <p:sldLayoutId id="2147484075" r:id="rId2"/>
    <p:sldLayoutId id="2147484078" r:id="rId3"/>
    <p:sldLayoutId id="2147484080" r:id="rId4"/>
    <p:sldLayoutId id="2147484081" r:id="rId5"/>
    <p:sldLayoutId id="2147484084" r:id="rId6"/>
    <p:sldLayoutId id="2147484082" r:id="rId7"/>
    <p:sldLayoutId id="2147484083" r:id="rId8"/>
    <p:sldLayoutId id="2147484079" r:id="rId9"/>
    <p:sldLayoutId id="2147484070" r:id="rId10"/>
    <p:sldLayoutId id="2147484072" r:id="rId11"/>
    <p:sldLayoutId id="2147484073" r:id="rId12"/>
    <p:sldLayoutId id="2147484071" r:id="rId13"/>
    <p:sldLayoutId id="2147484067" r:id="rId14"/>
    <p:sldLayoutId id="2147484066" r:id="rId15"/>
    <p:sldLayoutId id="2147484068" r:id="rId16"/>
    <p:sldLayoutId id="2147484065" r:id="rId17"/>
    <p:sldLayoutId id="2147484063" r:id="rId18"/>
    <p:sldLayoutId id="2147484061" r:id="rId19"/>
    <p:sldLayoutId id="2147484069" r:id="rId20"/>
    <p:sldLayoutId id="2147484076" r:id="rId21"/>
    <p:sldLayoutId id="2147484064" r:id="rId22"/>
    <p:sldLayoutId id="2147484074" r:id="rId23"/>
    <p:sldLayoutId id="2147484062" r:id="rId24"/>
    <p:sldLayoutId id="2147484056" r:id="rId25"/>
    <p:sldLayoutId id="2147484057" r:id="rId26"/>
    <p:sldLayoutId id="2147484058" r:id="rId27"/>
    <p:sldLayoutId id="2147484059" r:id="rId28"/>
    <p:sldLayoutId id="2147484060" r:id="rId29"/>
    <p:sldLayoutId id="2147484053" r:id="rId30"/>
    <p:sldLayoutId id="2147484054" r:id="rId31"/>
    <p:sldLayoutId id="2147484077" r:id="rId32"/>
  </p:sldLayoutIdLst>
  <p:txStyles>
    <p:titleStyle>
      <a:lvl1pPr algn="l" defTabSz="1828800" rtl="0" eaLnBrk="1" latinLnBrk="0" hangingPunct="1">
        <a:lnSpc>
          <a:spcPct val="90000"/>
        </a:lnSpc>
        <a:spcBef>
          <a:spcPct val="0"/>
        </a:spcBef>
        <a:buNone/>
        <a:defRPr sz="8800" kern="1200">
          <a:solidFill>
            <a:schemeClr val="tx1"/>
          </a:solidFill>
          <a:latin typeface="+mj-lt"/>
          <a:ea typeface="+mj-ea"/>
          <a:cs typeface="+mj-cs"/>
        </a:defRPr>
      </a:lvl1pPr>
    </p:titleStyle>
    <p:body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320">
          <p15:clr>
            <a:srgbClr val="F26B43"/>
          </p15:clr>
        </p15:guide>
        <p15:guide id="2" pos="7681">
          <p15:clr>
            <a:srgbClr val="F26B43"/>
          </p15:clr>
        </p15:guide>
        <p15:guide id="3" orient="horz" pos="624" userDrawn="1">
          <p15:clr>
            <a:srgbClr val="F26B43"/>
          </p15:clr>
        </p15:guide>
        <p15:guide id="4" orient="horz" pos="8016" userDrawn="1">
          <p15:clr>
            <a:srgbClr val="F26B43"/>
          </p15:clr>
        </p15:guide>
        <p15:guide id="6" pos="625" userDrawn="1">
          <p15:clr>
            <a:srgbClr val="F26B43"/>
          </p15:clr>
        </p15:guide>
        <p15:guide id="7" orient="horz" userDrawn="1">
          <p15:clr>
            <a:srgbClr val="F26B43"/>
          </p15:clr>
        </p15:guide>
        <p15:guide id="8" orient="horz" pos="8640" userDrawn="1">
          <p15:clr>
            <a:srgbClr val="F26B43"/>
          </p15:clr>
        </p15:guide>
        <p15:guide id="9" userDrawn="1">
          <p15:clr>
            <a:srgbClr val="F26B43"/>
          </p15:clr>
        </p15:guide>
        <p15:guide id="10" pos="14737" userDrawn="1">
          <p15:clr>
            <a:srgbClr val="F26B43"/>
          </p15:clr>
        </p15:guide>
        <p15:guide id="11" pos="15362" userDrawn="1">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tx2">
            <a:lumMod val="20000"/>
            <a:lumOff val="80000"/>
          </a:schemeClr>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D9A0D275-FFBD-4223-BB49-E9CB14D2EF0F}"/>
              </a:ext>
            </a:extLst>
          </p:cNvPr>
          <p:cNvSpPr txBox="1"/>
          <p:nvPr/>
        </p:nvSpPr>
        <p:spPr>
          <a:xfrm rot="16200000">
            <a:off x="21100835" y="5902011"/>
            <a:ext cx="4588307" cy="400110"/>
          </a:xfrm>
          <a:prstGeom prst="rect">
            <a:avLst/>
          </a:prstGeom>
          <a:noFill/>
        </p:spPr>
        <p:txBody>
          <a:bodyPr wrap="none" rtlCol="0" anchor="ctr">
            <a:spAutoFit/>
          </a:bodyPr>
          <a:lstStyle/>
          <a:p>
            <a:pPr algn="l"/>
            <a:r>
              <a:rPr lang="en-US" sz="2000" b="1">
                <a:solidFill>
                  <a:schemeClr val="tx1">
                    <a:lumMod val="90000"/>
                    <a:lumOff val="10000"/>
                  </a:schemeClr>
                </a:solidFill>
                <a:latin typeface="+mj-lt"/>
              </a:rPr>
              <a:t>Massive X</a:t>
            </a:r>
            <a:r>
              <a:rPr lang="en-US" sz="2000">
                <a:solidFill>
                  <a:schemeClr val="tx1">
                    <a:lumMod val="90000"/>
                    <a:lumOff val="10000"/>
                  </a:schemeClr>
                </a:solidFill>
              </a:rPr>
              <a:t> presentation to </a:t>
            </a:r>
            <a:r>
              <a:rPr lang="en-US" sz="2000" b="0">
                <a:solidFill>
                  <a:schemeClr val="tx1">
                    <a:lumMod val="90000"/>
                    <a:lumOff val="10000"/>
                  </a:schemeClr>
                </a:solidFill>
              </a:rPr>
              <a:t>DesignBall</a:t>
            </a:r>
            <a:r>
              <a:rPr lang="en-US" sz="2000">
                <a:solidFill>
                  <a:schemeClr val="tx1">
                    <a:lumMod val="90000"/>
                    <a:lumOff val="10000"/>
                  </a:schemeClr>
                </a:solidFill>
              </a:rPr>
              <a:t> team</a:t>
            </a:r>
          </a:p>
        </p:txBody>
      </p:sp>
      <p:sp>
        <p:nvSpPr>
          <p:cNvPr id="8" name="Slide Number Placeholder 5">
            <a:extLst>
              <a:ext uri="{FF2B5EF4-FFF2-40B4-BE49-F238E27FC236}">
                <a16:creationId xmlns:a16="http://schemas.microsoft.com/office/drawing/2014/main" id="{C9308960-7859-4C58-83A2-796DE3D59657}"/>
              </a:ext>
            </a:extLst>
          </p:cNvPr>
          <p:cNvSpPr txBox="1">
            <a:spLocks/>
          </p:cNvSpPr>
          <p:nvPr/>
        </p:nvSpPr>
        <p:spPr>
          <a:xfrm>
            <a:off x="23197777" y="8877743"/>
            <a:ext cx="324565" cy="582761"/>
          </a:xfrm>
          <a:prstGeom prst="rect">
            <a:avLst/>
          </a:prstGeom>
        </p:spPr>
        <p:txBody>
          <a:bodyPr vert="horz" wrap="none" lIns="121920" tIns="60960" rIns="121920" bIns="6096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2400" b="1" smtClean="0">
                <a:solidFill>
                  <a:schemeClr val="tx1">
                    <a:lumMod val="90000"/>
                    <a:lumOff val="10000"/>
                  </a:schemeClr>
                </a:solidFill>
                <a:latin typeface="+mj-lt"/>
              </a:rPr>
              <a:pPr algn="ctr"/>
              <a:t>‹#›</a:t>
            </a:fld>
            <a:endParaRPr lang="en-US" sz="1400" b="1">
              <a:solidFill>
                <a:schemeClr val="tx1">
                  <a:lumMod val="90000"/>
                  <a:lumOff val="10000"/>
                </a:schemeClr>
              </a:solidFill>
              <a:latin typeface="+mj-lt"/>
            </a:endParaRPr>
          </a:p>
        </p:txBody>
      </p:sp>
    </p:spTree>
    <p:extLst>
      <p:ext uri="{BB962C8B-B14F-4D97-AF65-F5344CB8AC3E}">
        <p14:creationId xmlns:p14="http://schemas.microsoft.com/office/powerpoint/2010/main" val="2157390305"/>
      </p:ext>
    </p:extLst>
  </p:cSld>
  <p:clrMap bg1="lt1" tx1="dk1" bg2="lt2" tx2="dk2" accent1="accent1" accent2="accent2" accent3="accent3" accent4="accent4" accent5="accent5" accent6="accent6" hlink="hlink" folHlink="folHlink"/>
  <p:sldLayoutIdLst>
    <p:sldLayoutId id="2147483648" r:id="rId1"/>
    <p:sldLayoutId id="2147483650" r:id="rId2"/>
    <p:sldLayoutId id="2147483649"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7681">
          <p15:clr>
            <a:srgbClr val="F26B43"/>
          </p15:clr>
        </p15:guide>
        <p15:guide id="2" orient="horz" pos="4320">
          <p15:clr>
            <a:srgbClr val="F26B43"/>
          </p15:clr>
        </p15:guide>
        <p15:guide id="3" pos="625">
          <p15:clr>
            <a:srgbClr val="F26B43"/>
          </p15:clr>
        </p15:guide>
        <p15:guide id="4" orient="horz" pos="624">
          <p15:clr>
            <a:srgbClr val="F26B43"/>
          </p15:clr>
        </p15:guide>
        <p15:guide id="5" orient="horz" pos="8016">
          <p15:clr>
            <a:srgbClr val="F26B43"/>
          </p15:clr>
        </p15:guide>
        <p15:guide id="6" pos="14737">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5" name="Light Blue">
            <a:extLst>
              <a:ext uri="{FF2B5EF4-FFF2-40B4-BE49-F238E27FC236}">
                <a16:creationId xmlns:a16="http://schemas.microsoft.com/office/drawing/2014/main" id="{D388DFEE-482F-430F-8764-822541B3C711}"/>
              </a:ext>
            </a:extLst>
          </p:cNvPr>
          <p:cNvSpPr/>
          <p:nvPr/>
        </p:nvSpPr>
        <p:spPr>
          <a:xfrm rot="11700000">
            <a:off x="-9089865" y="167822"/>
            <a:ext cx="31922598" cy="21416690"/>
          </a:xfrm>
          <a:custGeom>
            <a:avLst/>
            <a:gdLst>
              <a:gd name="connsiteX0" fmla="*/ 7866683 w 8105775"/>
              <a:gd name="connsiteY0" fmla="*/ 3469179 h 7248525"/>
              <a:gd name="connsiteX1" fmla="*/ 6844650 w 8105775"/>
              <a:gd name="connsiteY1" fmla="*/ 1416541 h 7248525"/>
              <a:gd name="connsiteX2" fmla="*/ 5800711 w 8105775"/>
              <a:gd name="connsiteY2" fmla="*/ 430704 h 7248525"/>
              <a:gd name="connsiteX3" fmla="*/ 1604948 w 8105775"/>
              <a:gd name="connsiteY3" fmla="*/ 1225089 h 7248525"/>
              <a:gd name="connsiteX4" fmla="*/ 8558 w 8105775"/>
              <a:gd name="connsiteY4" fmla="*/ 4330239 h 7248525"/>
              <a:gd name="connsiteX5" fmla="*/ 1055355 w 8105775"/>
              <a:gd name="connsiteY5" fmla="*/ 6109509 h 7248525"/>
              <a:gd name="connsiteX6" fmla="*/ 2590785 w 8105775"/>
              <a:gd name="connsiteY6" fmla="*/ 6781022 h 7248525"/>
              <a:gd name="connsiteX7" fmla="*/ 4990133 w 8105775"/>
              <a:gd name="connsiteY7" fmla="*/ 7234412 h 7248525"/>
              <a:gd name="connsiteX8" fmla="*/ 6442696 w 8105775"/>
              <a:gd name="connsiteY8" fmla="*/ 7103919 h 7248525"/>
              <a:gd name="connsiteX9" fmla="*/ 7065631 w 8105775"/>
              <a:gd name="connsiteY9" fmla="*/ 6813406 h 7248525"/>
              <a:gd name="connsiteX10" fmla="*/ 7575218 w 8105775"/>
              <a:gd name="connsiteY10" fmla="*/ 6330489 h 7248525"/>
              <a:gd name="connsiteX11" fmla="*/ 8074328 w 8105775"/>
              <a:gd name="connsiteY11" fmla="*/ 5337031 h 7248525"/>
              <a:gd name="connsiteX12" fmla="*/ 8036228 w 8105775"/>
              <a:gd name="connsiteY12" fmla="*/ 4195937 h 7248525"/>
              <a:gd name="connsiteX13" fmla="*/ 7866683 w 8105775"/>
              <a:gd name="connsiteY13" fmla="*/ 3469179 h 7248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105775" h="7248525">
                <a:moveTo>
                  <a:pt x="7866683" y="3469179"/>
                </a:moveTo>
                <a:cubicBezTo>
                  <a:pt x="7655228" y="2729086"/>
                  <a:pt x="7324711" y="2029951"/>
                  <a:pt x="6844650" y="1416541"/>
                </a:cubicBezTo>
                <a:cubicBezTo>
                  <a:pt x="6549375" y="1038399"/>
                  <a:pt x="6199808" y="699309"/>
                  <a:pt x="5800711" y="430704"/>
                </a:cubicBezTo>
                <a:cubicBezTo>
                  <a:pt x="4204321" y="-641811"/>
                  <a:pt x="2276460" y="544051"/>
                  <a:pt x="1604948" y="1225089"/>
                </a:cubicBezTo>
                <a:cubicBezTo>
                  <a:pt x="933435" y="1906126"/>
                  <a:pt x="-104790" y="3310111"/>
                  <a:pt x="8558" y="4330239"/>
                </a:cubicBezTo>
                <a:cubicBezTo>
                  <a:pt x="121905" y="5350367"/>
                  <a:pt x="583868" y="5796137"/>
                  <a:pt x="1055355" y="6109509"/>
                </a:cubicBezTo>
                <a:cubicBezTo>
                  <a:pt x="1526843" y="6423834"/>
                  <a:pt x="2328848" y="6711489"/>
                  <a:pt x="2590785" y="6781022"/>
                </a:cubicBezTo>
                <a:cubicBezTo>
                  <a:pt x="2852723" y="6850554"/>
                  <a:pt x="4212893" y="7164879"/>
                  <a:pt x="4990133" y="7234412"/>
                </a:cubicBezTo>
                <a:cubicBezTo>
                  <a:pt x="5474003" y="7278226"/>
                  <a:pt x="5975971" y="7243937"/>
                  <a:pt x="6442696" y="7103919"/>
                </a:cubicBezTo>
                <a:cubicBezTo>
                  <a:pt x="6659866" y="7039149"/>
                  <a:pt x="6885608" y="6952472"/>
                  <a:pt x="7065631" y="6813406"/>
                </a:cubicBezTo>
                <a:cubicBezTo>
                  <a:pt x="7251368" y="6670531"/>
                  <a:pt x="7423771" y="6509559"/>
                  <a:pt x="7575218" y="6330489"/>
                </a:cubicBezTo>
                <a:cubicBezTo>
                  <a:pt x="7816200" y="6043787"/>
                  <a:pt x="8001938" y="5706601"/>
                  <a:pt x="8074328" y="5337031"/>
                </a:cubicBezTo>
                <a:cubicBezTo>
                  <a:pt x="8147671" y="4960794"/>
                  <a:pt x="8104808" y="4572174"/>
                  <a:pt x="8036228" y="4195937"/>
                </a:cubicBezTo>
                <a:cubicBezTo>
                  <a:pt x="7990508" y="3951144"/>
                  <a:pt x="7935263" y="3708256"/>
                  <a:pt x="7866683" y="3469179"/>
                </a:cubicBezTo>
                <a:close/>
              </a:path>
            </a:pathLst>
          </a:custGeom>
          <a:gradFill>
            <a:gsLst>
              <a:gs pos="77000">
                <a:schemeClr val="accent2"/>
              </a:gs>
              <a:gs pos="0">
                <a:schemeClr val="accent1">
                  <a:lumMod val="40000"/>
                  <a:lumOff val="60000"/>
                </a:schemeClr>
              </a:gs>
            </a:gsLst>
            <a:path path="circle">
              <a:fillToRect l="50000" t="50000" r="50000" b="50000"/>
            </a:path>
          </a:gradFill>
          <a:ln w="9525" cap="flat">
            <a:noFill/>
            <a:prstDash val="solid"/>
            <a:miter/>
          </a:ln>
          <a:effectLst>
            <a:softEdge rad="1270000"/>
          </a:effectLst>
        </p:spPr>
        <p:txBody>
          <a:bodyPr rtlCol="0" anchor="ctr"/>
          <a:lstStyle/>
          <a:p>
            <a:endParaRPr lang="en-US"/>
          </a:p>
        </p:txBody>
      </p:sp>
      <p:sp>
        <p:nvSpPr>
          <p:cNvPr id="16" name="Pink Purple">
            <a:extLst>
              <a:ext uri="{FF2B5EF4-FFF2-40B4-BE49-F238E27FC236}">
                <a16:creationId xmlns:a16="http://schemas.microsoft.com/office/drawing/2014/main" id="{FBBAE8E4-5822-4697-9CB0-416C2285D412}"/>
              </a:ext>
            </a:extLst>
          </p:cNvPr>
          <p:cNvSpPr/>
          <p:nvPr/>
        </p:nvSpPr>
        <p:spPr>
          <a:xfrm rot="900000">
            <a:off x="-4017610" y="-8193034"/>
            <a:ext cx="21010204" cy="18788207"/>
          </a:xfrm>
          <a:custGeom>
            <a:avLst/>
            <a:gdLst>
              <a:gd name="connsiteX0" fmla="*/ 7866683 w 8105775"/>
              <a:gd name="connsiteY0" fmla="*/ 3469179 h 7248525"/>
              <a:gd name="connsiteX1" fmla="*/ 6844650 w 8105775"/>
              <a:gd name="connsiteY1" fmla="*/ 1416541 h 7248525"/>
              <a:gd name="connsiteX2" fmla="*/ 5800711 w 8105775"/>
              <a:gd name="connsiteY2" fmla="*/ 430704 h 7248525"/>
              <a:gd name="connsiteX3" fmla="*/ 1604948 w 8105775"/>
              <a:gd name="connsiteY3" fmla="*/ 1225089 h 7248525"/>
              <a:gd name="connsiteX4" fmla="*/ 8558 w 8105775"/>
              <a:gd name="connsiteY4" fmla="*/ 4330239 h 7248525"/>
              <a:gd name="connsiteX5" fmla="*/ 1055355 w 8105775"/>
              <a:gd name="connsiteY5" fmla="*/ 6109509 h 7248525"/>
              <a:gd name="connsiteX6" fmla="*/ 2590785 w 8105775"/>
              <a:gd name="connsiteY6" fmla="*/ 6781022 h 7248525"/>
              <a:gd name="connsiteX7" fmla="*/ 4990133 w 8105775"/>
              <a:gd name="connsiteY7" fmla="*/ 7234412 h 7248525"/>
              <a:gd name="connsiteX8" fmla="*/ 6442696 w 8105775"/>
              <a:gd name="connsiteY8" fmla="*/ 7103919 h 7248525"/>
              <a:gd name="connsiteX9" fmla="*/ 7065631 w 8105775"/>
              <a:gd name="connsiteY9" fmla="*/ 6813406 h 7248525"/>
              <a:gd name="connsiteX10" fmla="*/ 7575218 w 8105775"/>
              <a:gd name="connsiteY10" fmla="*/ 6330489 h 7248525"/>
              <a:gd name="connsiteX11" fmla="*/ 8074328 w 8105775"/>
              <a:gd name="connsiteY11" fmla="*/ 5337031 h 7248525"/>
              <a:gd name="connsiteX12" fmla="*/ 8036228 w 8105775"/>
              <a:gd name="connsiteY12" fmla="*/ 4195937 h 7248525"/>
              <a:gd name="connsiteX13" fmla="*/ 7866683 w 8105775"/>
              <a:gd name="connsiteY13" fmla="*/ 3469179 h 7248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105775" h="7248525">
                <a:moveTo>
                  <a:pt x="7866683" y="3469179"/>
                </a:moveTo>
                <a:cubicBezTo>
                  <a:pt x="7655228" y="2729086"/>
                  <a:pt x="7324711" y="2029951"/>
                  <a:pt x="6844650" y="1416541"/>
                </a:cubicBezTo>
                <a:cubicBezTo>
                  <a:pt x="6549375" y="1038399"/>
                  <a:pt x="6199808" y="699309"/>
                  <a:pt x="5800711" y="430704"/>
                </a:cubicBezTo>
                <a:cubicBezTo>
                  <a:pt x="4204321" y="-641811"/>
                  <a:pt x="2276460" y="544051"/>
                  <a:pt x="1604948" y="1225089"/>
                </a:cubicBezTo>
                <a:cubicBezTo>
                  <a:pt x="933435" y="1906126"/>
                  <a:pt x="-104790" y="3310111"/>
                  <a:pt x="8558" y="4330239"/>
                </a:cubicBezTo>
                <a:cubicBezTo>
                  <a:pt x="121905" y="5350367"/>
                  <a:pt x="583868" y="5796137"/>
                  <a:pt x="1055355" y="6109509"/>
                </a:cubicBezTo>
                <a:cubicBezTo>
                  <a:pt x="1526843" y="6423834"/>
                  <a:pt x="2328848" y="6711489"/>
                  <a:pt x="2590785" y="6781022"/>
                </a:cubicBezTo>
                <a:cubicBezTo>
                  <a:pt x="2852723" y="6850554"/>
                  <a:pt x="4212893" y="7164879"/>
                  <a:pt x="4990133" y="7234412"/>
                </a:cubicBezTo>
                <a:cubicBezTo>
                  <a:pt x="5474003" y="7278226"/>
                  <a:pt x="5975971" y="7243937"/>
                  <a:pt x="6442696" y="7103919"/>
                </a:cubicBezTo>
                <a:cubicBezTo>
                  <a:pt x="6659866" y="7039149"/>
                  <a:pt x="6885608" y="6952472"/>
                  <a:pt x="7065631" y="6813406"/>
                </a:cubicBezTo>
                <a:cubicBezTo>
                  <a:pt x="7251368" y="6670531"/>
                  <a:pt x="7423771" y="6509559"/>
                  <a:pt x="7575218" y="6330489"/>
                </a:cubicBezTo>
                <a:cubicBezTo>
                  <a:pt x="7816200" y="6043787"/>
                  <a:pt x="8001938" y="5706601"/>
                  <a:pt x="8074328" y="5337031"/>
                </a:cubicBezTo>
                <a:cubicBezTo>
                  <a:pt x="8147671" y="4960794"/>
                  <a:pt x="8104808" y="4572174"/>
                  <a:pt x="8036228" y="4195937"/>
                </a:cubicBezTo>
                <a:cubicBezTo>
                  <a:pt x="7990508" y="3951144"/>
                  <a:pt x="7935263" y="3708256"/>
                  <a:pt x="7866683" y="3469179"/>
                </a:cubicBezTo>
                <a:close/>
              </a:path>
            </a:pathLst>
          </a:custGeom>
          <a:gradFill>
            <a:gsLst>
              <a:gs pos="71000">
                <a:schemeClr val="accent2"/>
              </a:gs>
              <a:gs pos="40000">
                <a:schemeClr val="accent3">
                  <a:lumMod val="75000"/>
                </a:schemeClr>
              </a:gs>
              <a:gs pos="0">
                <a:schemeClr val="accent3">
                  <a:lumMod val="75000"/>
                </a:schemeClr>
              </a:gs>
            </a:gsLst>
            <a:path path="circle">
              <a:fillToRect l="50000" t="50000" r="50000" b="50000"/>
            </a:path>
          </a:gradFill>
          <a:ln w="9525" cap="flat">
            <a:noFill/>
            <a:prstDash val="solid"/>
            <a:miter/>
          </a:ln>
          <a:effectLst>
            <a:softEdge rad="1270000"/>
          </a:effectLst>
        </p:spPr>
        <p:txBody>
          <a:bodyPr rtlCol="0" anchor="ctr"/>
          <a:lstStyle/>
          <a:p>
            <a:endParaRPr lang="en-US"/>
          </a:p>
        </p:txBody>
      </p:sp>
      <p:sp>
        <p:nvSpPr>
          <p:cNvPr id="17" name="Purple">
            <a:extLst>
              <a:ext uri="{FF2B5EF4-FFF2-40B4-BE49-F238E27FC236}">
                <a16:creationId xmlns:a16="http://schemas.microsoft.com/office/drawing/2014/main" id="{BE8684E9-46AD-4F7B-B7A2-C0E291C667C5}"/>
              </a:ext>
            </a:extLst>
          </p:cNvPr>
          <p:cNvSpPr/>
          <p:nvPr/>
        </p:nvSpPr>
        <p:spPr>
          <a:xfrm rot="15300000">
            <a:off x="2416400" y="-9343195"/>
            <a:ext cx="30017871" cy="26843243"/>
          </a:xfrm>
          <a:custGeom>
            <a:avLst/>
            <a:gdLst>
              <a:gd name="connsiteX0" fmla="*/ 7866683 w 8105775"/>
              <a:gd name="connsiteY0" fmla="*/ 3469179 h 7248525"/>
              <a:gd name="connsiteX1" fmla="*/ 6844650 w 8105775"/>
              <a:gd name="connsiteY1" fmla="*/ 1416541 h 7248525"/>
              <a:gd name="connsiteX2" fmla="*/ 5800711 w 8105775"/>
              <a:gd name="connsiteY2" fmla="*/ 430704 h 7248525"/>
              <a:gd name="connsiteX3" fmla="*/ 1604948 w 8105775"/>
              <a:gd name="connsiteY3" fmla="*/ 1225089 h 7248525"/>
              <a:gd name="connsiteX4" fmla="*/ 8558 w 8105775"/>
              <a:gd name="connsiteY4" fmla="*/ 4330239 h 7248525"/>
              <a:gd name="connsiteX5" fmla="*/ 1055355 w 8105775"/>
              <a:gd name="connsiteY5" fmla="*/ 6109509 h 7248525"/>
              <a:gd name="connsiteX6" fmla="*/ 2590785 w 8105775"/>
              <a:gd name="connsiteY6" fmla="*/ 6781022 h 7248525"/>
              <a:gd name="connsiteX7" fmla="*/ 4990133 w 8105775"/>
              <a:gd name="connsiteY7" fmla="*/ 7234412 h 7248525"/>
              <a:gd name="connsiteX8" fmla="*/ 6442696 w 8105775"/>
              <a:gd name="connsiteY8" fmla="*/ 7103919 h 7248525"/>
              <a:gd name="connsiteX9" fmla="*/ 7065631 w 8105775"/>
              <a:gd name="connsiteY9" fmla="*/ 6813406 h 7248525"/>
              <a:gd name="connsiteX10" fmla="*/ 7575218 w 8105775"/>
              <a:gd name="connsiteY10" fmla="*/ 6330489 h 7248525"/>
              <a:gd name="connsiteX11" fmla="*/ 8074328 w 8105775"/>
              <a:gd name="connsiteY11" fmla="*/ 5337031 h 7248525"/>
              <a:gd name="connsiteX12" fmla="*/ 8036228 w 8105775"/>
              <a:gd name="connsiteY12" fmla="*/ 4195937 h 7248525"/>
              <a:gd name="connsiteX13" fmla="*/ 7866683 w 8105775"/>
              <a:gd name="connsiteY13" fmla="*/ 3469179 h 7248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105775" h="7248525">
                <a:moveTo>
                  <a:pt x="7866683" y="3469179"/>
                </a:moveTo>
                <a:cubicBezTo>
                  <a:pt x="7655228" y="2729086"/>
                  <a:pt x="7324711" y="2029951"/>
                  <a:pt x="6844650" y="1416541"/>
                </a:cubicBezTo>
                <a:cubicBezTo>
                  <a:pt x="6549375" y="1038399"/>
                  <a:pt x="6199808" y="699309"/>
                  <a:pt x="5800711" y="430704"/>
                </a:cubicBezTo>
                <a:cubicBezTo>
                  <a:pt x="4204321" y="-641811"/>
                  <a:pt x="2276460" y="544051"/>
                  <a:pt x="1604948" y="1225089"/>
                </a:cubicBezTo>
                <a:cubicBezTo>
                  <a:pt x="933435" y="1906126"/>
                  <a:pt x="-104790" y="3310111"/>
                  <a:pt x="8558" y="4330239"/>
                </a:cubicBezTo>
                <a:cubicBezTo>
                  <a:pt x="121905" y="5350367"/>
                  <a:pt x="583868" y="5796137"/>
                  <a:pt x="1055355" y="6109509"/>
                </a:cubicBezTo>
                <a:cubicBezTo>
                  <a:pt x="1526843" y="6423834"/>
                  <a:pt x="2328848" y="6711489"/>
                  <a:pt x="2590785" y="6781022"/>
                </a:cubicBezTo>
                <a:cubicBezTo>
                  <a:pt x="2852723" y="6850554"/>
                  <a:pt x="4212893" y="7164879"/>
                  <a:pt x="4990133" y="7234412"/>
                </a:cubicBezTo>
                <a:cubicBezTo>
                  <a:pt x="5474003" y="7278226"/>
                  <a:pt x="5975971" y="7243937"/>
                  <a:pt x="6442696" y="7103919"/>
                </a:cubicBezTo>
                <a:cubicBezTo>
                  <a:pt x="6659866" y="7039149"/>
                  <a:pt x="6885608" y="6952472"/>
                  <a:pt x="7065631" y="6813406"/>
                </a:cubicBezTo>
                <a:cubicBezTo>
                  <a:pt x="7251368" y="6670531"/>
                  <a:pt x="7423771" y="6509559"/>
                  <a:pt x="7575218" y="6330489"/>
                </a:cubicBezTo>
                <a:cubicBezTo>
                  <a:pt x="7816200" y="6043787"/>
                  <a:pt x="8001938" y="5706601"/>
                  <a:pt x="8074328" y="5337031"/>
                </a:cubicBezTo>
                <a:cubicBezTo>
                  <a:pt x="8147671" y="4960794"/>
                  <a:pt x="8104808" y="4572174"/>
                  <a:pt x="8036228" y="4195937"/>
                </a:cubicBezTo>
                <a:cubicBezTo>
                  <a:pt x="7990508" y="3951144"/>
                  <a:pt x="7935263" y="3708256"/>
                  <a:pt x="7866683" y="3469179"/>
                </a:cubicBezTo>
                <a:close/>
              </a:path>
            </a:pathLst>
          </a:custGeom>
          <a:gradFill>
            <a:gsLst>
              <a:gs pos="73000">
                <a:schemeClr val="accent2"/>
              </a:gs>
              <a:gs pos="0">
                <a:schemeClr val="accent2"/>
              </a:gs>
            </a:gsLst>
            <a:path path="circle">
              <a:fillToRect l="50000" t="50000" r="50000" b="50000"/>
            </a:path>
          </a:gradFill>
          <a:ln w="9525" cap="flat">
            <a:noFill/>
            <a:prstDash val="solid"/>
            <a:miter/>
          </a:ln>
          <a:effectLst>
            <a:softEdge rad="1270000"/>
          </a:effectLst>
        </p:spPr>
        <p:txBody>
          <a:bodyPr rtlCol="0" anchor="ctr"/>
          <a:lstStyle/>
          <a:p>
            <a:endParaRPr lang="en-US"/>
          </a:p>
        </p:txBody>
      </p:sp>
      <p:sp>
        <p:nvSpPr>
          <p:cNvPr id="18" name="Pink">
            <a:extLst>
              <a:ext uri="{FF2B5EF4-FFF2-40B4-BE49-F238E27FC236}">
                <a16:creationId xmlns:a16="http://schemas.microsoft.com/office/drawing/2014/main" id="{A0C126FD-D78B-4C2F-97BE-020A3C75E44A}"/>
              </a:ext>
            </a:extLst>
          </p:cNvPr>
          <p:cNvSpPr/>
          <p:nvPr/>
        </p:nvSpPr>
        <p:spPr>
          <a:xfrm rot="9000000">
            <a:off x="570497" y="-5092368"/>
            <a:ext cx="17079431" cy="15273145"/>
          </a:xfrm>
          <a:custGeom>
            <a:avLst/>
            <a:gdLst>
              <a:gd name="connsiteX0" fmla="*/ 7866683 w 8105775"/>
              <a:gd name="connsiteY0" fmla="*/ 3469179 h 7248525"/>
              <a:gd name="connsiteX1" fmla="*/ 6844650 w 8105775"/>
              <a:gd name="connsiteY1" fmla="*/ 1416541 h 7248525"/>
              <a:gd name="connsiteX2" fmla="*/ 5800711 w 8105775"/>
              <a:gd name="connsiteY2" fmla="*/ 430704 h 7248525"/>
              <a:gd name="connsiteX3" fmla="*/ 1604948 w 8105775"/>
              <a:gd name="connsiteY3" fmla="*/ 1225089 h 7248525"/>
              <a:gd name="connsiteX4" fmla="*/ 8558 w 8105775"/>
              <a:gd name="connsiteY4" fmla="*/ 4330239 h 7248525"/>
              <a:gd name="connsiteX5" fmla="*/ 1055355 w 8105775"/>
              <a:gd name="connsiteY5" fmla="*/ 6109509 h 7248525"/>
              <a:gd name="connsiteX6" fmla="*/ 2590785 w 8105775"/>
              <a:gd name="connsiteY6" fmla="*/ 6781022 h 7248525"/>
              <a:gd name="connsiteX7" fmla="*/ 4990133 w 8105775"/>
              <a:gd name="connsiteY7" fmla="*/ 7234412 h 7248525"/>
              <a:gd name="connsiteX8" fmla="*/ 6442696 w 8105775"/>
              <a:gd name="connsiteY8" fmla="*/ 7103919 h 7248525"/>
              <a:gd name="connsiteX9" fmla="*/ 7065631 w 8105775"/>
              <a:gd name="connsiteY9" fmla="*/ 6813406 h 7248525"/>
              <a:gd name="connsiteX10" fmla="*/ 7575218 w 8105775"/>
              <a:gd name="connsiteY10" fmla="*/ 6330489 h 7248525"/>
              <a:gd name="connsiteX11" fmla="*/ 8074328 w 8105775"/>
              <a:gd name="connsiteY11" fmla="*/ 5337031 h 7248525"/>
              <a:gd name="connsiteX12" fmla="*/ 8036228 w 8105775"/>
              <a:gd name="connsiteY12" fmla="*/ 4195937 h 7248525"/>
              <a:gd name="connsiteX13" fmla="*/ 7866683 w 8105775"/>
              <a:gd name="connsiteY13" fmla="*/ 3469179 h 7248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105775" h="7248525">
                <a:moveTo>
                  <a:pt x="7866683" y="3469179"/>
                </a:moveTo>
                <a:cubicBezTo>
                  <a:pt x="7655228" y="2729086"/>
                  <a:pt x="7324711" y="2029951"/>
                  <a:pt x="6844650" y="1416541"/>
                </a:cubicBezTo>
                <a:cubicBezTo>
                  <a:pt x="6549375" y="1038399"/>
                  <a:pt x="6199808" y="699309"/>
                  <a:pt x="5800711" y="430704"/>
                </a:cubicBezTo>
                <a:cubicBezTo>
                  <a:pt x="4204321" y="-641811"/>
                  <a:pt x="2276460" y="544051"/>
                  <a:pt x="1604948" y="1225089"/>
                </a:cubicBezTo>
                <a:cubicBezTo>
                  <a:pt x="933435" y="1906126"/>
                  <a:pt x="-104790" y="3310111"/>
                  <a:pt x="8558" y="4330239"/>
                </a:cubicBezTo>
                <a:cubicBezTo>
                  <a:pt x="121905" y="5350367"/>
                  <a:pt x="583868" y="5796137"/>
                  <a:pt x="1055355" y="6109509"/>
                </a:cubicBezTo>
                <a:cubicBezTo>
                  <a:pt x="1526843" y="6423834"/>
                  <a:pt x="2328848" y="6711489"/>
                  <a:pt x="2590785" y="6781022"/>
                </a:cubicBezTo>
                <a:cubicBezTo>
                  <a:pt x="2852723" y="6850554"/>
                  <a:pt x="4212893" y="7164879"/>
                  <a:pt x="4990133" y="7234412"/>
                </a:cubicBezTo>
                <a:cubicBezTo>
                  <a:pt x="5474003" y="7278226"/>
                  <a:pt x="5975971" y="7243937"/>
                  <a:pt x="6442696" y="7103919"/>
                </a:cubicBezTo>
                <a:cubicBezTo>
                  <a:pt x="6659866" y="7039149"/>
                  <a:pt x="6885608" y="6952472"/>
                  <a:pt x="7065631" y="6813406"/>
                </a:cubicBezTo>
                <a:cubicBezTo>
                  <a:pt x="7251368" y="6670531"/>
                  <a:pt x="7423771" y="6509559"/>
                  <a:pt x="7575218" y="6330489"/>
                </a:cubicBezTo>
                <a:cubicBezTo>
                  <a:pt x="7816200" y="6043787"/>
                  <a:pt x="8001938" y="5706601"/>
                  <a:pt x="8074328" y="5337031"/>
                </a:cubicBezTo>
                <a:cubicBezTo>
                  <a:pt x="8147671" y="4960794"/>
                  <a:pt x="8104808" y="4572174"/>
                  <a:pt x="8036228" y="4195937"/>
                </a:cubicBezTo>
                <a:cubicBezTo>
                  <a:pt x="7990508" y="3951144"/>
                  <a:pt x="7935263" y="3708256"/>
                  <a:pt x="7866683" y="3469179"/>
                </a:cubicBezTo>
                <a:close/>
              </a:path>
            </a:pathLst>
          </a:custGeom>
          <a:gradFill>
            <a:gsLst>
              <a:gs pos="70000">
                <a:schemeClr val="accent3">
                  <a:lumMod val="75000"/>
                </a:schemeClr>
              </a:gs>
              <a:gs pos="0">
                <a:schemeClr val="accent3"/>
              </a:gs>
            </a:gsLst>
            <a:path path="circle">
              <a:fillToRect l="50000" t="50000" r="50000" b="50000"/>
            </a:path>
          </a:gradFill>
          <a:ln w="9525" cap="flat">
            <a:noFill/>
            <a:prstDash val="solid"/>
            <a:miter/>
          </a:ln>
          <a:effectLst>
            <a:softEdge rad="1270000"/>
          </a:effectLst>
        </p:spPr>
        <p:txBody>
          <a:bodyPr rtlCol="0" anchor="ctr"/>
          <a:lstStyle/>
          <a:p>
            <a:endParaRPr lang="en-US"/>
          </a:p>
        </p:txBody>
      </p:sp>
      <p:sp>
        <p:nvSpPr>
          <p:cNvPr id="19" name="Light Blue">
            <a:extLst>
              <a:ext uri="{FF2B5EF4-FFF2-40B4-BE49-F238E27FC236}">
                <a16:creationId xmlns:a16="http://schemas.microsoft.com/office/drawing/2014/main" id="{251649C5-3386-4361-95CE-44792724EF40}"/>
              </a:ext>
            </a:extLst>
          </p:cNvPr>
          <p:cNvSpPr/>
          <p:nvPr/>
        </p:nvSpPr>
        <p:spPr>
          <a:xfrm rot="15300000">
            <a:off x="7329252" y="-6563623"/>
            <a:ext cx="30017871" cy="26843243"/>
          </a:xfrm>
          <a:custGeom>
            <a:avLst/>
            <a:gdLst>
              <a:gd name="connsiteX0" fmla="*/ 7866683 w 8105775"/>
              <a:gd name="connsiteY0" fmla="*/ 3469179 h 7248525"/>
              <a:gd name="connsiteX1" fmla="*/ 6844650 w 8105775"/>
              <a:gd name="connsiteY1" fmla="*/ 1416541 h 7248525"/>
              <a:gd name="connsiteX2" fmla="*/ 5800711 w 8105775"/>
              <a:gd name="connsiteY2" fmla="*/ 430704 h 7248525"/>
              <a:gd name="connsiteX3" fmla="*/ 1604948 w 8105775"/>
              <a:gd name="connsiteY3" fmla="*/ 1225089 h 7248525"/>
              <a:gd name="connsiteX4" fmla="*/ 8558 w 8105775"/>
              <a:gd name="connsiteY4" fmla="*/ 4330239 h 7248525"/>
              <a:gd name="connsiteX5" fmla="*/ 1055355 w 8105775"/>
              <a:gd name="connsiteY5" fmla="*/ 6109509 h 7248525"/>
              <a:gd name="connsiteX6" fmla="*/ 2590785 w 8105775"/>
              <a:gd name="connsiteY6" fmla="*/ 6781022 h 7248525"/>
              <a:gd name="connsiteX7" fmla="*/ 4990133 w 8105775"/>
              <a:gd name="connsiteY7" fmla="*/ 7234412 h 7248525"/>
              <a:gd name="connsiteX8" fmla="*/ 6442696 w 8105775"/>
              <a:gd name="connsiteY8" fmla="*/ 7103919 h 7248525"/>
              <a:gd name="connsiteX9" fmla="*/ 7065631 w 8105775"/>
              <a:gd name="connsiteY9" fmla="*/ 6813406 h 7248525"/>
              <a:gd name="connsiteX10" fmla="*/ 7575218 w 8105775"/>
              <a:gd name="connsiteY10" fmla="*/ 6330489 h 7248525"/>
              <a:gd name="connsiteX11" fmla="*/ 8074328 w 8105775"/>
              <a:gd name="connsiteY11" fmla="*/ 5337031 h 7248525"/>
              <a:gd name="connsiteX12" fmla="*/ 8036228 w 8105775"/>
              <a:gd name="connsiteY12" fmla="*/ 4195937 h 7248525"/>
              <a:gd name="connsiteX13" fmla="*/ 7866683 w 8105775"/>
              <a:gd name="connsiteY13" fmla="*/ 3469179 h 7248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105775" h="7248525">
                <a:moveTo>
                  <a:pt x="7866683" y="3469179"/>
                </a:moveTo>
                <a:cubicBezTo>
                  <a:pt x="7655228" y="2729086"/>
                  <a:pt x="7324711" y="2029951"/>
                  <a:pt x="6844650" y="1416541"/>
                </a:cubicBezTo>
                <a:cubicBezTo>
                  <a:pt x="6549375" y="1038399"/>
                  <a:pt x="6199808" y="699309"/>
                  <a:pt x="5800711" y="430704"/>
                </a:cubicBezTo>
                <a:cubicBezTo>
                  <a:pt x="4204321" y="-641811"/>
                  <a:pt x="2276460" y="544051"/>
                  <a:pt x="1604948" y="1225089"/>
                </a:cubicBezTo>
                <a:cubicBezTo>
                  <a:pt x="933435" y="1906126"/>
                  <a:pt x="-104790" y="3310111"/>
                  <a:pt x="8558" y="4330239"/>
                </a:cubicBezTo>
                <a:cubicBezTo>
                  <a:pt x="121905" y="5350367"/>
                  <a:pt x="583868" y="5796137"/>
                  <a:pt x="1055355" y="6109509"/>
                </a:cubicBezTo>
                <a:cubicBezTo>
                  <a:pt x="1526843" y="6423834"/>
                  <a:pt x="2328848" y="6711489"/>
                  <a:pt x="2590785" y="6781022"/>
                </a:cubicBezTo>
                <a:cubicBezTo>
                  <a:pt x="2852723" y="6850554"/>
                  <a:pt x="4212893" y="7164879"/>
                  <a:pt x="4990133" y="7234412"/>
                </a:cubicBezTo>
                <a:cubicBezTo>
                  <a:pt x="5474003" y="7278226"/>
                  <a:pt x="5975971" y="7243937"/>
                  <a:pt x="6442696" y="7103919"/>
                </a:cubicBezTo>
                <a:cubicBezTo>
                  <a:pt x="6659866" y="7039149"/>
                  <a:pt x="6885608" y="6952472"/>
                  <a:pt x="7065631" y="6813406"/>
                </a:cubicBezTo>
                <a:cubicBezTo>
                  <a:pt x="7251368" y="6670531"/>
                  <a:pt x="7423771" y="6509559"/>
                  <a:pt x="7575218" y="6330489"/>
                </a:cubicBezTo>
                <a:cubicBezTo>
                  <a:pt x="7816200" y="6043787"/>
                  <a:pt x="8001938" y="5706601"/>
                  <a:pt x="8074328" y="5337031"/>
                </a:cubicBezTo>
                <a:cubicBezTo>
                  <a:pt x="8147671" y="4960794"/>
                  <a:pt x="8104808" y="4572174"/>
                  <a:pt x="8036228" y="4195937"/>
                </a:cubicBezTo>
                <a:cubicBezTo>
                  <a:pt x="7990508" y="3951144"/>
                  <a:pt x="7935263" y="3708256"/>
                  <a:pt x="7866683" y="3469179"/>
                </a:cubicBezTo>
                <a:close/>
              </a:path>
            </a:pathLst>
          </a:custGeom>
          <a:gradFill>
            <a:gsLst>
              <a:gs pos="80000">
                <a:schemeClr val="accent2">
                  <a:alpha val="32000"/>
                </a:schemeClr>
              </a:gs>
              <a:gs pos="0">
                <a:schemeClr val="accent1"/>
              </a:gs>
            </a:gsLst>
            <a:path path="circle">
              <a:fillToRect l="50000" t="50000" r="50000" b="50000"/>
            </a:path>
          </a:gradFill>
          <a:ln w="9525" cap="flat">
            <a:noFill/>
            <a:prstDash val="solid"/>
            <a:miter/>
          </a:ln>
          <a:effectLst>
            <a:softEdge rad="1270000"/>
          </a:effectLst>
        </p:spPr>
        <p:txBody>
          <a:bodyPr rtlCol="0" anchor="ctr"/>
          <a:lstStyle/>
          <a:p>
            <a:endParaRPr lang="en-US"/>
          </a:p>
        </p:txBody>
      </p:sp>
      <p:sp>
        <p:nvSpPr>
          <p:cNvPr id="28" name="TextBox 27">
            <a:extLst>
              <a:ext uri="{FF2B5EF4-FFF2-40B4-BE49-F238E27FC236}">
                <a16:creationId xmlns:a16="http://schemas.microsoft.com/office/drawing/2014/main" id="{C7E5CC2B-ED72-45C7-BF0A-B092A979472E}"/>
              </a:ext>
            </a:extLst>
          </p:cNvPr>
          <p:cNvSpPr txBox="1"/>
          <p:nvPr/>
        </p:nvSpPr>
        <p:spPr>
          <a:xfrm rot="16200000">
            <a:off x="-1412698" y="6473280"/>
            <a:ext cx="4387497" cy="769441"/>
          </a:xfrm>
          <a:prstGeom prst="rect">
            <a:avLst/>
          </a:prstGeom>
          <a:noFill/>
        </p:spPr>
        <p:txBody>
          <a:bodyPr wrap="square" rtlCol="0">
            <a:spAutoFit/>
          </a:bodyPr>
          <a:lstStyle/>
          <a:p>
            <a:pPr algn="ctr"/>
            <a:r>
              <a:rPr lang="en-US" sz="4400" b="1">
                <a:solidFill>
                  <a:schemeClr val="bg1"/>
                </a:solidFill>
                <a:latin typeface="Century Gothic" panose="020B0502020202020204" pitchFamily="34" charset="0"/>
              </a:rPr>
              <a:t>Massive X</a:t>
            </a:r>
          </a:p>
        </p:txBody>
      </p:sp>
      <p:sp>
        <p:nvSpPr>
          <p:cNvPr id="29" name="Oval 28">
            <a:extLst>
              <a:ext uri="{FF2B5EF4-FFF2-40B4-BE49-F238E27FC236}">
                <a16:creationId xmlns:a16="http://schemas.microsoft.com/office/drawing/2014/main" id="{CB9C493A-C0C5-433E-B0C9-73E5F353A3AD}"/>
              </a:ext>
            </a:extLst>
          </p:cNvPr>
          <p:cNvSpPr/>
          <p:nvPr/>
        </p:nvSpPr>
        <p:spPr>
          <a:xfrm>
            <a:off x="729638" y="739163"/>
            <a:ext cx="102824" cy="10282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E95DFE2E-B2E5-466B-B1CC-C85DE1401518}"/>
              </a:ext>
            </a:extLst>
          </p:cNvPr>
          <p:cNvSpPr/>
          <p:nvPr/>
        </p:nvSpPr>
        <p:spPr>
          <a:xfrm>
            <a:off x="729638" y="1036819"/>
            <a:ext cx="102824" cy="10282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9FE24D81-6663-4CF8-857E-F1F0413B3577}"/>
              </a:ext>
            </a:extLst>
          </p:cNvPr>
          <p:cNvSpPr/>
          <p:nvPr/>
        </p:nvSpPr>
        <p:spPr>
          <a:xfrm>
            <a:off x="729638" y="1334475"/>
            <a:ext cx="102824" cy="10282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074A38E2-E1FF-4879-9C32-610C884B2151}"/>
              </a:ext>
            </a:extLst>
          </p:cNvPr>
          <p:cNvSpPr txBox="1"/>
          <p:nvPr/>
        </p:nvSpPr>
        <p:spPr>
          <a:xfrm rot="16200000">
            <a:off x="21192101" y="5902011"/>
            <a:ext cx="4828053" cy="400110"/>
          </a:xfrm>
          <a:prstGeom prst="rect">
            <a:avLst/>
          </a:prstGeom>
          <a:noFill/>
        </p:spPr>
        <p:txBody>
          <a:bodyPr wrap="none" rtlCol="0" anchor="ctr">
            <a:spAutoFit/>
          </a:bodyPr>
          <a:lstStyle/>
          <a:p>
            <a:pPr algn="l"/>
            <a:r>
              <a:rPr lang="en-US" sz="2000" b="1">
                <a:solidFill>
                  <a:schemeClr val="bg1"/>
                </a:solidFill>
                <a:latin typeface="+mj-lt"/>
              </a:rPr>
              <a:t>Massive X</a:t>
            </a:r>
            <a:r>
              <a:rPr lang="en-US" sz="2000">
                <a:solidFill>
                  <a:schemeClr val="bg1"/>
                </a:solidFill>
              </a:rPr>
              <a:t> presentation to </a:t>
            </a:r>
            <a:r>
              <a:rPr lang="en-US" sz="2000" b="0">
                <a:solidFill>
                  <a:schemeClr val="bg1"/>
                </a:solidFill>
              </a:rPr>
              <a:t>DesignBall</a:t>
            </a:r>
            <a:r>
              <a:rPr lang="en-US" sz="2000">
                <a:solidFill>
                  <a:schemeClr val="bg1"/>
                </a:solidFill>
              </a:rPr>
              <a:t> team</a:t>
            </a:r>
          </a:p>
        </p:txBody>
      </p:sp>
      <p:sp>
        <p:nvSpPr>
          <p:cNvPr id="32" name="Slide Number Placeholder 5">
            <a:extLst>
              <a:ext uri="{FF2B5EF4-FFF2-40B4-BE49-F238E27FC236}">
                <a16:creationId xmlns:a16="http://schemas.microsoft.com/office/drawing/2014/main" id="{DDEAE338-FF37-4E7C-8B4D-BAA7F448833A}"/>
              </a:ext>
            </a:extLst>
          </p:cNvPr>
          <p:cNvSpPr txBox="1">
            <a:spLocks/>
          </p:cNvSpPr>
          <p:nvPr/>
        </p:nvSpPr>
        <p:spPr>
          <a:xfrm>
            <a:off x="23408916" y="8877743"/>
            <a:ext cx="324565" cy="582761"/>
          </a:xfrm>
          <a:prstGeom prst="rect">
            <a:avLst/>
          </a:prstGeom>
        </p:spPr>
        <p:txBody>
          <a:bodyPr vert="horz" wrap="none" lIns="121920" tIns="60960" rIns="121920" bIns="6096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2400" b="1" smtClean="0">
                <a:solidFill>
                  <a:schemeClr val="bg1"/>
                </a:solidFill>
                <a:latin typeface="+mj-lt"/>
              </a:rPr>
              <a:pPr algn="ctr"/>
              <a:t>‹#›</a:t>
            </a:fld>
            <a:endParaRPr lang="en-US" sz="1400" b="1">
              <a:solidFill>
                <a:schemeClr val="bg1"/>
              </a:solidFill>
              <a:latin typeface="+mj-lt"/>
            </a:endParaRPr>
          </a:p>
        </p:txBody>
      </p:sp>
      <p:sp>
        <p:nvSpPr>
          <p:cNvPr id="23" name="Rectangle 22">
            <a:extLst>
              <a:ext uri="{FF2B5EF4-FFF2-40B4-BE49-F238E27FC236}">
                <a16:creationId xmlns:a16="http://schemas.microsoft.com/office/drawing/2014/main" id="{3006A69E-53AD-46AF-A042-1385A0A2C7C9}"/>
              </a:ext>
            </a:extLst>
          </p:cNvPr>
          <p:cNvSpPr/>
          <p:nvPr/>
        </p:nvSpPr>
        <p:spPr>
          <a:xfrm>
            <a:off x="519440" y="12000254"/>
            <a:ext cx="595036" cy="584775"/>
          </a:xfrm>
          <a:prstGeom prst="rect">
            <a:avLst/>
          </a:prstGeom>
        </p:spPr>
        <p:txBody>
          <a:bodyPr wrap="none" anchor="ctr">
            <a:spAutoFit/>
          </a:bodyPr>
          <a:lstStyle/>
          <a:p>
            <a:pPr algn="ctr"/>
            <a:r>
              <a:rPr lang="en-US" sz="3200">
                <a:solidFill>
                  <a:schemeClr val="bg1"/>
                </a:solidFill>
                <a:latin typeface="Designball-Social-01" pitchFamily="2" charset="0"/>
              </a:rPr>
              <a:t>b</a:t>
            </a:r>
          </a:p>
        </p:txBody>
      </p:sp>
      <p:sp>
        <p:nvSpPr>
          <p:cNvPr id="33" name="Rectangle 32">
            <a:extLst>
              <a:ext uri="{FF2B5EF4-FFF2-40B4-BE49-F238E27FC236}">
                <a16:creationId xmlns:a16="http://schemas.microsoft.com/office/drawing/2014/main" id="{DB1F6FD3-046A-46E9-806A-982491CEF97B}"/>
              </a:ext>
            </a:extLst>
          </p:cNvPr>
          <p:cNvSpPr/>
          <p:nvPr/>
        </p:nvSpPr>
        <p:spPr>
          <a:xfrm>
            <a:off x="519440" y="11364852"/>
            <a:ext cx="595036" cy="584775"/>
          </a:xfrm>
          <a:prstGeom prst="rect">
            <a:avLst/>
          </a:prstGeom>
        </p:spPr>
        <p:txBody>
          <a:bodyPr wrap="none" anchor="ctr">
            <a:spAutoFit/>
          </a:bodyPr>
          <a:lstStyle/>
          <a:p>
            <a:pPr algn="ctr"/>
            <a:r>
              <a:rPr lang="en-US" sz="3200">
                <a:solidFill>
                  <a:schemeClr val="bg1"/>
                </a:solidFill>
                <a:latin typeface="Designball-Social-01" pitchFamily="2" charset="0"/>
              </a:rPr>
              <a:t>C</a:t>
            </a:r>
          </a:p>
        </p:txBody>
      </p:sp>
      <p:sp>
        <p:nvSpPr>
          <p:cNvPr id="34" name="Rectangle 33">
            <a:extLst>
              <a:ext uri="{FF2B5EF4-FFF2-40B4-BE49-F238E27FC236}">
                <a16:creationId xmlns:a16="http://schemas.microsoft.com/office/drawing/2014/main" id="{51B572A6-8252-4362-A92A-A5914D19083C}"/>
              </a:ext>
            </a:extLst>
          </p:cNvPr>
          <p:cNvSpPr/>
          <p:nvPr/>
        </p:nvSpPr>
        <p:spPr>
          <a:xfrm>
            <a:off x="519441" y="12635657"/>
            <a:ext cx="595036" cy="584775"/>
          </a:xfrm>
          <a:prstGeom prst="rect">
            <a:avLst/>
          </a:prstGeom>
        </p:spPr>
        <p:txBody>
          <a:bodyPr wrap="none" anchor="ctr">
            <a:spAutoFit/>
          </a:bodyPr>
          <a:lstStyle/>
          <a:p>
            <a:pPr algn="ctr"/>
            <a:r>
              <a:rPr lang="en-US" sz="3200">
                <a:solidFill>
                  <a:schemeClr val="bg1"/>
                </a:solidFill>
                <a:latin typeface="Designball-Social-01" pitchFamily="2" charset="0"/>
              </a:rPr>
              <a:t>c</a:t>
            </a:r>
          </a:p>
        </p:txBody>
      </p:sp>
      <p:sp>
        <p:nvSpPr>
          <p:cNvPr id="35" name="Rectangle 34">
            <a:hlinkClick r:id="rId36"/>
            <a:extLst>
              <a:ext uri="{FF2B5EF4-FFF2-40B4-BE49-F238E27FC236}">
                <a16:creationId xmlns:a16="http://schemas.microsoft.com/office/drawing/2014/main" id="{23516ED8-C2E9-4940-9CD5-0E0111C5BDA5}"/>
              </a:ext>
            </a:extLst>
          </p:cNvPr>
          <p:cNvSpPr/>
          <p:nvPr/>
        </p:nvSpPr>
        <p:spPr>
          <a:xfrm>
            <a:off x="650477" y="12075298"/>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chemeClr val="bg1"/>
              </a:solidFill>
            </a:endParaRPr>
          </a:p>
        </p:txBody>
      </p:sp>
      <p:sp>
        <p:nvSpPr>
          <p:cNvPr id="36" name="Rectangle 35">
            <a:hlinkClick r:id="rId37"/>
            <a:extLst>
              <a:ext uri="{FF2B5EF4-FFF2-40B4-BE49-F238E27FC236}">
                <a16:creationId xmlns:a16="http://schemas.microsoft.com/office/drawing/2014/main" id="{0C0F2FE4-6CE1-4165-A993-7F1137B30860}"/>
              </a:ext>
            </a:extLst>
          </p:cNvPr>
          <p:cNvSpPr/>
          <p:nvPr/>
        </p:nvSpPr>
        <p:spPr>
          <a:xfrm>
            <a:off x="650477" y="11444528"/>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chemeClr val="bg1"/>
              </a:solidFill>
            </a:endParaRPr>
          </a:p>
        </p:txBody>
      </p:sp>
      <p:sp>
        <p:nvSpPr>
          <p:cNvPr id="37" name="Rectangle 36">
            <a:hlinkClick r:id="rId38"/>
            <a:extLst>
              <a:ext uri="{FF2B5EF4-FFF2-40B4-BE49-F238E27FC236}">
                <a16:creationId xmlns:a16="http://schemas.microsoft.com/office/drawing/2014/main" id="{5156BAD8-9280-44B5-9AAB-5A16557A4546}"/>
              </a:ext>
            </a:extLst>
          </p:cNvPr>
          <p:cNvSpPr/>
          <p:nvPr/>
        </p:nvSpPr>
        <p:spPr>
          <a:xfrm>
            <a:off x="650477" y="12706070"/>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chemeClr val="bg1"/>
              </a:solidFill>
            </a:endParaRPr>
          </a:p>
        </p:txBody>
      </p:sp>
    </p:spTree>
    <p:extLst>
      <p:ext uri="{BB962C8B-B14F-4D97-AF65-F5344CB8AC3E}">
        <p14:creationId xmlns:p14="http://schemas.microsoft.com/office/powerpoint/2010/main" val="2461888150"/>
      </p:ext>
    </p:extLst>
  </p:cSld>
  <p:clrMap bg1="lt1" tx1="dk1" bg2="lt2" tx2="dk2" accent1="accent1" accent2="accent2" accent3="accent3" accent4="accent4" accent5="accent5" accent6="accent6" hlink="hlink" folHlink="folHlink"/>
  <p:sldLayoutIdLst>
    <p:sldLayoutId id="2147483884" r:id="rId1"/>
    <p:sldLayoutId id="2147483924" r:id="rId2"/>
    <p:sldLayoutId id="2147483925" r:id="rId3"/>
    <p:sldLayoutId id="2147483935" r:id="rId4"/>
    <p:sldLayoutId id="2147483933" r:id="rId5"/>
    <p:sldLayoutId id="2147483934" r:id="rId6"/>
    <p:sldLayoutId id="2147483932" r:id="rId7"/>
    <p:sldLayoutId id="2147483931" r:id="rId8"/>
    <p:sldLayoutId id="2147483930" r:id="rId9"/>
    <p:sldLayoutId id="2147483929" r:id="rId10"/>
    <p:sldLayoutId id="2147483928" r:id="rId11"/>
    <p:sldLayoutId id="2147483927" r:id="rId12"/>
    <p:sldLayoutId id="2147483926" r:id="rId13"/>
    <p:sldLayoutId id="2147483923" r:id="rId14"/>
    <p:sldLayoutId id="2147483922" r:id="rId15"/>
    <p:sldLayoutId id="2147483921" r:id="rId16"/>
    <p:sldLayoutId id="2147483920" r:id="rId17"/>
    <p:sldLayoutId id="2147483919" r:id="rId18"/>
    <p:sldLayoutId id="2147483918" r:id="rId19"/>
    <p:sldLayoutId id="2147483886" r:id="rId20"/>
    <p:sldLayoutId id="2147483887" r:id="rId21"/>
    <p:sldLayoutId id="2147483888" r:id="rId22"/>
    <p:sldLayoutId id="2147483916" r:id="rId23"/>
    <p:sldLayoutId id="2147483917" r:id="rId24"/>
    <p:sldLayoutId id="2147483915" r:id="rId25"/>
    <p:sldLayoutId id="2147483912" r:id="rId26"/>
    <p:sldLayoutId id="2147483913" r:id="rId27"/>
    <p:sldLayoutId id="2147483911" r:id="rId28"/>
    <p:sldLayoutId id="2147483909" r:id="rId29"/>
    <p:sldLayoutId id="2147483910" r:id="rId30"/>
    <p:sldLayoutId id="2147483890" r:id="rId31"/>
    <p:sldLayoutId id="2147483889" r:id="rId32"/>
    <p:sldLayoutId id="2147483885" r:id="rId33"/>
    <p:sldLayoutId id="2147483996" r:id="rId34"/>
  </p:sldLayoutIdLst>
  <p:txStyles>
    <p:titleStyle>
      <a:lvl1pPr algn="l" defTabSz="1828800" rtl="0" eaLnBrk="1" latinLnBrk="0" hangingPunct="1">
        <a:lnSpc>
          <a:spcPct val="90000"/>
        </a:lnSpc>
        <a:spcBef>
          <a:spcPct val="0"/>
        </a:spcBef>
        <a:buNone/>
        <a:defRPr sz="8800" kern="1200">
          <a:solidFill>
            <a:schemeClr val="tx1"/>
          </a:solidFill>
          <a:latin typeface="+mj-lt"/>
          <a:ea typeface="+mj-ea"/>
          <a:cs typeface="+mj-cs"/>
        </a:defRPr>
      </a:lvl1pPr>
    </p:titleStyle>
    <p:body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320">
          <p15:clr>
            <a:srgbClr val="000000"/>
          </p15:clr>
        </p15:guide>
        <p15:guide id="2" pos="7681">
          <p15:clr>
            <a:srgbClr val="000000"/>
          </p15:clr>
        </p15:guide>
        <p15:guide id="3" orient="horz" pos="816">
          <p15:clr>
            <a:srgbClr val="000000"/>
          </p15:clr>
        </p15:guide>
        <p15:guide id="4" orient="horz" pos="7776">
          <p15:clr>
            <a:srgbClr val="000000"/>
          </p15:clr>
        </p15:guide>
        <p15:guide id="5" pos="14377">
          <p15:clr>
            <a:srgbClr val="000000"/>
          </p15:clr>
        </p15:guide>
        <p15:guide id="6" pos="985">
          <p15:clr>
            <a:srgbClr val="000000"/>
          </p15:clr>
        </p15:guide>
        <p15:guide id="7">
          <p15:clr>
            <a:srgbClr val="FFFFFF"/>
          </p15:clr>
        </p15:guide>
        <p15:guide id="8" pos="15362">
          <p15:clr>
            <a:srgbClr val="FFFFFF"/>
          </p15:clr>
        </p15:guide>
        <p15:guide id="9" orient="horz">
          <p15:clr>
            <a:srgbClr val="FFFFFF"/>
          </p15:clr>
        </p15:guide>
        <p15:guide id="10" orient="horz" pos="8640">
          <p15:clr>
            <a:srgbClr val="FFFFFF"/>
          </p15:clr>
        </p15:guide>
        <p15:guide id="11" pos="4321">
          <p15:clr>
            <a:srgbClr val="F26B43"/>
          </p15:clr>
        </p15:guide>
        <p15:guide id="12" pos="11041">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2C0609E7-B21A-44A3-8DFD-8D2964CD8535}"/>
              </a:ext>
            </a:extLst>
          </p:cNvPr>
          <p:cNvSpPr txBox="1"/>
          <p:nvPr/>
        </p:nvSpPr>
        <p:spPr>
          <a:xfrm rot="16200000">
            <a:off x="21192101" y="5902011"/>
            <a:ext cx="4828053" cy="400110"/>
          </a:xfrm>
          <a:prstGeom prst="rect">
            <a:avLst/>
          </a:prstGeom>
          <a:noFill/>
        </p:spPr>
        <p:txBody>
          <a:bodyPr wrap="none" rtlCol="0" anchor="ctr">
            <a:spAutoFit/>
          </a:bodyPr>
          <a:lstStyle/>
          <a:p>
            <a:pPr algn="l"/>
            <a:r>
              <a:rPr lang="en-US" sz="2000" b="1">
                <a:solidFill>
                  <a:schemeClr val="tx1"/>
                </a:solidFill>
                <a:latin typeface="+mj-lt"/>
              </a:rPr>
              <a:t>Massive X</a:t>
            </a:r>
            <a:r>
              <a:rPr lang="en-US" sz="2000">
                <a:solidFill>
                  <a:schemeClr val="tx1"/>
                </a:solidFill>
              </a:rPr>
              <a:t> presentation to </a:t>
            </a:r>
            <a:r>
              <a:rPr lang="en-US" sz="2000" b="0">
                <a:solidFill>
                  <a:schemeClr val="tx1"/>
                </a:solidFill>
              </a:rPr>
              <a:t>DesignBall</a:t>
            </a:r>
            <a:r>
              <a:rPr lang="en-US" sz="2000">
                <a:solidFill>
                  <a:schemeClr val="tx1"/>
                </a:solidFill>
              </a:rPr>
              <a:t> team</a:t>
            </a:r>
          </a:p>
        </p:txBody>
      </p:sp>
      <p:sp>
        <p:nvSpPr>
          <p:cNvPr id="9" name="TextBox 8">
            <a:extLst>
              <a:ext uri="{FF2B5EF4-FFF2-40B4-BE49-F238E27FC236}">
                <a16:creationId xmlns:a16="http://schemas.microsoft.com/office/drawing/2014/main" id="{0A9DEC81-A035-4291-8FEC-7FC53A59434A}"/>
              </a:ext>
            </a:extLst>
          </p:cNvPr>
          <p:cNvSpPr txBox="1"/>
          <p:nvPr/>
        </p:nvSpPr>
        <p:spPr>
          <a:xfrm rot="16200000">
            <a:off x="-1412698" y="6473280"/>
            <a:ext cx="4387497" cy="769441"/>
          </a:xfrm>
          <a:prstGeom prst="rect">
            <a:avLst/>
          </a:prstGeom>
          <a:noFill/>
        </p:spPr>
        <p:txBody>
          <a:bodyPr wrap="square" rtlCol="0">
            <a:spAutoFit/>
          </a:bodyPr>
          <a:lstStyle/>
          <a:p>
            <a:pPr algn="ctr"/>
            <a:r>
              <a:rPr lang="en-US" sz="4400" b="1">
                <a:solidFill>
                  <a:schemeClr val="accent1"/>
                </a:solidFill>
                <a:latin typeface="Century Gothic" panose="020B0502020202020204" pitchFamily="34" charset="0"/>
              </a:rPr>
              <a:t>Massive X</a:t>
            </a:r>
          </a:p>
        </p:txBody>
      </p:sp>
      <p:sp>
        <p:nvSpPr>
          <p:cNvPr id="10" name="Oval 9">
            <a:extLst>
              <a:ext uri="{FF2B5EF4-FFF2-40B4-BE49-F238E27FC236}">
                <a16:creationId xmlns:a16="http://schemas.microsoft.com/office/drawing/2014/main" id="{DC360901-01AD-4430-8498-AB1A082771C1}"/>
              </a:ext>
            </a:extLst>
          </p:cNvPr>
          <p:cNvSpPr/>
          <p:nvPr/>
        </p:nvSpPr>
        <p:spPr>
          <a:xfrm>
            <a:off x="729638" y="739163"/>
            <a:ext cx="102824" cy="102824"/>
          </a:xfrm>
          <a:prstGeom prst="ellipse">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E1BF17D6-2B7C-4C41-8849-23DB4B7E1C12}"/>
              </a:ext>
            </a:extLst>
          </p:cNvPr>
          <p:cNvSpPr/>
          <p:nvPr/>
        </p:nvSpPr>
        <p:spPr>
          <a:xfrm>
            <a:off x="729638" y="1036819"/>
            <a:ext cx="102824" cy="102824"/>
          </a:xfrm>
          <a:prstGeom prst="ellipse">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7A9D41FB-1A1C-4F29-8C1E-719377825060}"/>
              </a:ext>
            </a:extLst>
          </p:cNvPr>
          <p:cNvSpPr/>
          <p:nvPr/>
        </p:nvSpPr>
        <p:spPr>
          <a:xfrm>
            <a:off x="729638" y="1334475"/>
            <a:ext cx="102824" cy="102824"/>
          </a:xfrm>
          <a:prstGeom prst="ellipse">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Slide Number Placeholder 5">
            <a:extLst>
              <a:ext uri="{FF2B5EF4-FFF2-40B4-BE49-F238E27FC236}">
                <a16:creationId xmlns:a16="http://schemas.microsoft.com/office/drawing/2014/main" id="{9A9AFC40-C19C-466C-9791-7DEB2FEE23C0}"/>
              </a:ext>
            </a:extLst>
          </p:cNvPr>
          <p:cNvSpPr txBox="1">
            <a:spLocks/>
          </p:cNvSpPr>
          <p:nvPr/>
        </p:nvSpPr>
        <p:spPr>
          <a:xfrm>
            <a:off x="23408916" y="8877743"/>
            <a:ext cx="324565" cy="582761"/>
          </a:xfrm>
          <a:prstGeom prst="rect">
            <a:avLst/>
          </a:prstGeom>
        </p:spPr>
        <p:txBody>
          <a:bodyPr vert="horz" wrap="none" lIns="121920" tIns="60960" rIns="121920" bIns="6096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2400" b="1" smtClean="0">
                <a:solidFill>
                  <a:schemeClr val="tx1">
                    <a:lumMod val="90000"/>
                    <a:lumOff val="10000"/>
                  </a:schemeClr>
                </a:solidFill>
                <a:latin typeface="+mj-lt"/>
              </a:rPr>
              <a:pPr algn="ctr"/>
              <a:t>‹#›</a:t>
            </a:fld>
            <a:endParaRPr lang="en-US" sz="1400" b="1">
              <a:solidFill>
                <a:schemeClr val="tx1">
                  <a:lumMod val="90000"/>
                  <a:lumOff val="10000"/>
                </a:schemeClr>
              </a:solidFill>
              <a:latin typeface="+mj-lt"/>
            </a:endParaRPr>
          </a:p>
        </p:txBody>
      </p:sp>
      <p:sp>
        <p:nvSpPr>
          <p:cNvPr id="19" name="Rectangle 18">
            <a:extLst>
              <a:ext uri="{FF2B5EF4-FFF2-40B4-BE49-F238E27FC236}">
                <a16:creationId xmlns:a16="http://schemas.microsoft.com/office/drawing/2014/main" id="{7DD0F637-39BC-413B-92B5-921A8A832E4F}"/>
              </a:ext>
            </a:extLst>
          </p:cNvPr>
          <p:cNvSpPr/>
          <p:nvPr/>
        </p:nvSpPr>
        <p:spPr>
          <a:xfrm>
            <a:off x="519440" y="12000254"/>
            <a:ext cx="595036" cy="584775"/>
          </a:xfrm>
          <a:prstGeom prst="rect">
            <a:avLst/>
          </a:prstGeom>
        </p:spPr>
        <p:txBody>
          <a:bodyPr wrap="none" anchor="ctr">
            <a:spAutoFit/>
          </a:bodyPr>
          <a:lstStyle/>
          <a:p>
            <a:pPr algn="ctr"/>
            <a:r>
              <a:rPr lang="en-US" sz="3200">
                <a:solidFill>
                  <a:schemeClr val="tx1">
                    <a:lumMod val="25000"/>
                    <a:lumOff val="75000"/>
                  </a:schemeClr>
                </a:solidFill>
                <a:latin typeface="Designball-Social-01" pitchFamily="2" charset="0"/>
              </a:rPr>
              <a:t>b</a:t>
            </a:r>
          </a:p>
        </p:txBody>
      </p:sp>
      <p:sp>
        <p:nvSpPr>
          <p:cNvPr id="20" name="Rectangle 19">
            <a:extLst>
              <a:ext uri="{FF2B5EF4-FFF2-40B4-BE49-F238E27FC236}">
                <a16:creationId xmlns:a16="http://schemas.microsoft.com/office/drawing/2014/main" id="{C65B773D-D380-4D28-842C-CAEB2EA06CFE}"/>
              </a:ext>
            </a:extLst>
          </p:cNvPr>
          <p:cNvSpPr/>
          <p:nvPr/>
        </p:nvSpPr>
        <p:spPr>
          <a:xfrm>
            <a:off x="519440" y="11364852"/>
            <a:ext cx="595036" cy="584775"/>
          </a:xfrm>
          <a:prstGeom prst="rect">
            <a:avLst/>
          </a:prstGeom>
        </p:spPr>
        <p:txBody>
          <a:bodyPr wrap="none" anchor="ctr">
            <a:spAutoFit/>
          </a:bodyPr>
          <a:lstStyle/>
          <a:p>
            <a:pPr algn="ctr"/>
            <a:r>
              <a:rPr lang="en-US" sz="3200">
                <a:solidFill>
                  <a:schemeClr val="tx1">
                    <a:lumMod val="25000"/>
                    <a:lumOff val="75000"/>
                  </a:schemeClr>
                </a:solidFill>
                <a:latin typeface="Designball-Social-01" pitchFamily="2" charset="0"/>
              </a:rPr>
              <a:t>C</a:t>
            </a:r>
          </a:p>
        </p:txBody>
      </p:sp>
      <p:sp>
        <p:nvSpPr>
          <p:cNvPr id="21" name="Rectangle 20">
            <a:extLst>
              <a:ext uri="{FF2B5EF4-FFF2-40B4-BE49-F238E27FC236}">
                <a16:creationId xmlns:a16="http://schemas.microsoft.com/office/drawing/2014/main" id="{B806F911-4D41-42F8-A22A-93B4C580A4FA}"/>
              </a:ext>
            </a:extLst>
          </p:cNvPr>
          <p:cNvSpPr/>
          <p:nvPr/>
        </p:nvSpPr>
        <p:spPr>
          <a:xfrm>
            <a:off x="519441" y="12635657"/>
            <a:ext cx="595036" cy="584775"/>
          </a:xfrm>
          <a:prstGeom prst="rect">
            <a:avLst/>
          </a:prstGeom>
        </p:spPr>
        <p:txBody>
          <a:bodyPr wrap="none" anchor="ctr">
            <a:spAutoFit/>
          </a:bodyPr>
          <a:lstStyle/>
          <a:p>
            <a:pPr algn="ctr"/>
            <a:r>
              <a:rPr lang="en-US" sz="3200">
                <a:solidFill>
                  <a:schemeClr val="tx1">
                    <a:lumMod val="25000"/>
                    <a:lumOff val="75000"/>
                  </a:schemeClr>
                </a:solidFill>
                <a:latin typeface="Designball-Social-01" pitchFamily="2" charset="0"/>
              </a:rPr>
              <a:t>c</a:t>
            </a:r>
          </a:p>
        </p:txBody>
      </p:sp>
      <p:sp>
        <p:nvSpPr>
          <p:cNvPr id="22" name="Rectangle 21">
            <a:hlinkClick r:id="rId5"/>
            <a:extLst>
              <a:ext uri="{FF2B5EF4-FFF2-40B4-BE49-F238E27FC236}">
                <a16:creationId xmlns:a16="http://schemas.microsoft.com/office/drawing/2014/main" id="{C1A05CED-D825-4423-B437-E98239752205}"/>
              </a:ext>
            </a:extLst>
          </p:cNvPr>
          <p:cNvSpPr/>
          <p:nvPr/>
        </p:nvSpPr>
        <p:spPr>
          <a:xfrm>
            <a:off x="650477" y="12075298"/>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chemeClr val="tx1">
                  <a:lumMod val="25000"/>
                  <a:lumOff val="75000"/>
                </a:schemeClr>
              </a:solidFill>
            </a:endParaRPr>
          </a:p>
        </p:txBody>
      </p:sp>
      <p:sp>
        <p:nvSpPr>
          <p:cNvPr id="24" name="Rectangle 23">
            <a:hlinkClick r:id="rId6"/>
            <a:extLst>
              <a:ext uri="{FF2B5EF4-FFF2-40B4-BE49-F238E27FC236}">
                <a16:creationId xmlns:a16="http://schemas.microsoft.com/office/drawing/2014/main" id="{C3BFFE27-40D7-4368-A3B4-782C986B1372}"/>
              </a:ext>
            </a:extLst>
          </p:cNvPr>
          <p:cNvSpPr/>
          <p:nvPr/>
        </p:nvSpPr>
        <p:spPr>
          <a:xfrm>
            <a:off x="650477" y="11444528"/>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chemeClr val="tx1">
                  <a:lumMod val="25000"/>
                  <a:lumOff val="75000"/>
                </a:schemeClr>
              </a:solidFill>
            </a:endParaRPr>
          </a:p>
        </p:txBody>
      </p:sp>
      <p:sp>
        <p:nvSpPr>
          <p:cNvPr id="25" name="Rectangle 24">
            <a:hlinkClick r:id="rId7"/>
            <a:extLst>
              <a:ext uri="{FF2B5EF4-FFF2-40B4-BE49-F238E27FC236}">
                <a16:creationId xmlns:a16="http://schemas.microsoft.com/office/drawing/2014/main" id="{3EC3E93D-FF4A-45D0-B764-196D70240EE1}"/>
              </a:ext>
            </a:extLst>
          </p:cNvPr>
          <p:cNvSpPr/>
          <p:nvPr/>
        </p:nvSpPr>
        <p:spPr>
          <a:xfrm>
            <a:off x="650477" y="12706070"/>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chemeClr val="tx1">
                  <a:lumMod val="25000"/>
                  <a:lumOff val="75000"/>
                </a:schemeClr>
              </a:solidFill>
            </a:endParaRPr>
          </a:p>
        </p:txBody>
      </p:sp>
    </p:spTree>
    <p:extLst>
      <p:ext uri="{BB962C8B-B14F-4D97-AF65-F5344CB8AC3E}">
        <p14:creationId xmlns:p14="http://schemas.microsoft.com/office/powerpoint/2010/main" val="2529137661"/>
      </p:ext>
    </p:extLst>
  </p:cSld>
  <p:clrMap bg1="lt1" tx1="dk1" bg2="lt2" tx2="dk2" accent1="accent1" accent2="accent2" accent3="accent3" accent4="accent4" accent5="accent5" accent6="accent6" hlink="hlink" folHlink="folHlink"/>
  <p:sldLayoutIdLst>
    <p:sldLayoutId id="2147483998" r:id="rId1"/>
    <p:sldLayoutId id="2147483999" r:id="rId2"/>
    <p:sldLayoutId id="2147484000" r:id="rId3"/>
  </p:sldLayoutIdLst>
  <p:txStyles>
    <p:titleStyle>
      <a:lvl1pPr algn="l" defTabSz="1828800" rtl="0" eaLnBrk="1" latinLnBrk="0" hangingPunct="1">
        <a:lnSpc>
          <a:spcPct val="90000"/>
        </a:lnSpc>
        <a:spcBef>
          <a:spcPct val="0"/>
        </a:spcBef>
        <a:buNone/>
        <a:defRPr sz="8800" kern="1200">
          <a:solidFill>
            <a:schemeClr val="tx1"/>
          </a:solidFill>
          <a:latin typeface="+mj-lt"/>
          <a:ea typeface="+mj-ea"/>
          <a:cs typeface="+mj-cs"/>
        </a:defRPr>
      </a:lvl1pPr>
    </p:titleStyle>
    <p:body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320">
          <p15:clr>
            <a:srgbClr val="F26B43"/>
          </p15:clr>
        </p15:guide>
        <p15:guide id="2" pos="7681">
          <p15:clr>
            <a:srgbClr val="F26B43"/>
          </p15:clr>
        </p15:guide>
        <p15:guide id="3" orient="horz" pos="816">
          <p15:clr>
            <a:srgbClr val="F26B43"/>
          </p15:clr>
        </p15:guide>
        <p15:guide id="4" orient="horz" pos="7776">
          <p15:clr>
            <a:srgbClr val="F26B43"/>
          </p15:clr>
        </p15:guide>
        <p15:guide id="5" pos="14377">
          <p15:clr>
            <a:srgbClr val="F26B43"/>
          </p15:clr>
        </p15:guide>
        <p15:guide id="6" pos="985">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19" name="Rectangle: Rounded Corners 18">
            <a:extLst>
              <a:ext uri="{FF2B5EF4-FFF2-40B4-BE49-F238E27FC236}">
                <a16:creationId xmlns:a16="http://schemas.microsoft.com/office/drawing/2014/main" id="{D43BEE53-D0C0-46ED-87CD-542C49A5D48D}"/>
              </a:ext>
            </a:extLst>
          </p:cNvPr>
          <p:cNvSpPr/>
          <p:nvPr userDrawn="1"/>
        </p:nvSpPr>
        <p:spPr>
          <a:xfrm rot="5400000">
            <a:off x="-8283630" y="-3446225"/>
            <a:ext cx="19290843" cy="19290843"/>
          </a:xfrm>
          <a:prstGeom prst="roundRect">
            <a:avLst>
              <a:gd name="adj" fmla="val 42902"/>
            </a:avLst>
          </a:prstGeom>
          <a:solidFill>
            <a:schemeClr val="accent3"/>
          </a:solidFill>
          <a:ln>
            <a:noFill/>
          </a:ln>
          <a:effectLst>
            <a:outerShdw blurRad="685800" sx="102000" sy="102000" algn="ctr"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Rectangle: Rounded Corners 19">
            <a:extLst>
              <a:ext uri="{FF2B5EF4-FFF2-40B4-BE49-F238E27FC236}">
                <a16:creationId xmlns:a16="http://schemas.microsoft.com/office/drawing/2014/main" id="{7F2F5B1D-3438-4931-AE39-D1E058B1ACC7}"/>
              </a:ext>
            </a:extLst>
          </p:cNvPr>
          <p:cNvSpPr/>
          <p:nvPr userDrawn="1"/>
        </p:nvSpPr>
        <p:spPr>
          <a:xfrm rot="2700000">
            <a:off x="-11337664" y="-3446224"/>
            <a:ext cx="19290843" cy="19290843"/>
          </a:xfrm>
          <a:prstGeom prst="roundRect">
            <a:avLst>
              <a:gd name="adj" fmla="val 41785"/>
            </a:avLst>
          </a:prstGeom>
          <a:solidFill>
            <a:schemeClr val="accent1"/>
          </a:solidFill>
          <a:ln>
            <a:noFill/>
          </a:ln>
          <a:effectLst>
            <a:outerShdw blurRad="685800" sx="102000" sy="102000" algn="ctr"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Rectangle: Rounded Corners 20">
            <a:extLst>
              <a:ext uri="{FF2B5EF4-FFF2-40B4-BE49-F238E27FC236}">
                <a16:creationId xmlns:a16="http://schemas.microsoft.com/office/drawing/2014/main" id="{33D860D2-E8F4-4DB0-AA5F-816536553540}"/>
              </a:ext>
            </a:extLst>
          </p:cNvPr>
          <p:cNvSpPr/>
          <p:nvPr userDrawn="1"/>
        </p:nvSpPr>
        <p:spPr>
          <a:xfrm rot="2700000">
            <a:off x="9712554" y="-2966094"/>
            <a:ext cx="19290843" cy="19290843"/>
          </a:xfrm>
          <a:prstGeom prst="roundRect">
            <a:avLst>
              <a:gd name="adj" fmla="val 42623"/>
            </a:avLst>
          </a:prstGeom>
          <a:solidFill>
            <a:schemeClr val="accent5"/>
          </a:solidFill>
          <a:ln>
            <a:noFill/>
          </a:ln>
          <a:effectLst>
            <a:outerShdw blurRad="685800" sx="102000" sy="102000" algn="ctr"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2" name="TextBox 21">
            <a:extLst>
              <a:ext uri="{FF2B5EF4-FFF2-40B4-BE49-F238E27FC236}">
                <a16:creationId xmlns:a16="http://schemas.microsoft.com/office/drawing/2014/main" id="{E1E85849-FF77-4713-8AA2-8ED391EAC435}"/>
              </a:ext>
            </a:extLst>
          </p:cNvPr>
          <p:cNvSpPr txBox="1"/>
          <p:nvPr userDrawn="1"/>
        </p:nvSpPr>
        <p:spPr>
          <a:xfrm rot="16200000">
            <a:off x="21192101" y="5902011"/>
            <a:ext cx="4828053" cy="400110"/>
          </a:xfrm>
          <a:prstGeom prst="rect">
            <a:avLst/>
          </a:prstGeom>
          <a:noFill/>
        </p:spPr>
        <p:txBody>
          <a:bodyPr wrap="none" rtlCol="0" anchor="ctr">
            <a:spAutoFit/>
          </a:bodyPr>
          <a:lstStyle/>
          <a:p>
            <a:pPr algn="l"/>
            <a:r>
              <a:rPr lang="en-US" sz="2000" b="1">
                <a:solidFill>
                  <a:schemeClr val="bg1"/>
                </a:solidFill>
                <a:latin typeface="+mj-lt"/>
              </a:rPr>
              <a:t>Massive X</a:t>
            </a:r>
            <a:r>
              <a:rPr lang="en-US" sz="2000">
                <a:solidFill>
                  <a:schemeClr val="bg1"/>
                </a:solidFill>
              </a:rPr>
              <a:t> presentation to </a:t>
            </a:r>
            <a:r>
              <a:rPr lang="en-US" sz="2000" b="0">
                <a:solidFill>
                  <a:schemeClr val="bg1"/>
                </a:solidFill>
              </a:rPr>
              <a:t>DesignBall</a:t>
            </a:r>
            <a:r>
              <a:rPr lang="en-US" sz="2000">
                <a:solidFill>
                  <a:schemeClr val="bg1"/>
                </a:solidFill>
              </a:rPr>
              <a:t> team</a:t>
            </a:r>
          </a:p>
        </p:txBody>
      </p:sp>
      <p:sp>
        <p:nvSpPr>
          <p:cNvPr id="24" name="TextBox 23">
            <a:extLst>
              <a:ext uri="{FF2B5EF4-FFF2-40B4-BE49-F238E27FC236}">
                <a16:creationId xmlns:a16="http://schemas.microsoft.com/office/drawing/2014/main" id="{5BAFA1E8-D14D-4219-B2C8-8D5A47A5185F}"/>
              </a:ext>
            </a:extLst>
          </p:cNvPr>
          <p:cNvSpPr txBox="1"/>
          <p:nvPr userDrawn="1"/>
        </p:nvSpPr>
        <p:spPr>
          <a:xfrm rot="16200000">
            <a:off x="-1412698" y="6473280"/>
            <a:ext cx="4387497" cy="769441"/>
          </a:xfrm>
          <a:prstGeom prst="rect">
            <a:avLst/>
          </a:prstGeom>
          <a:noFill/>
        </p:spPr>
        <p:txBody>
          <a:bodyPr wrap="square" rtlCol="0">
            <a:spAutoFit/>
          </a:bodyPr>
          <a:lstStyle/>
          <a:p>
            <a:pPr algn="ctr"/>
            <a:r>
              <a:rPr lang="en-US" sz="4400" b="1">
                <a:solidFill>
                  <a:schemeClr val="bg1"/>
                </a:solidFill>
                <a:latin typeface="Century Gothic" panose="020B0502020202020204" pitchFamily="34" charset="0"/>
              </a:rPr>
              <a:t>Massive X</a:t>
            </a:r>
          </a:p>
        </p:txBody>
      </p:sp>
      <p:sp>
        <p:nvSpPr>
          <p:cNvPr id="25" name="Oval 24">
            <a:extLst>
              <a:ext uri="{FF2B5EF4-FFF2-40B4-BE49-F238E27FC236}">
                <a16:creationId xmlns:a16="http://schemas.microsoft.com/office/drawing/2014/main" id="{5D960FB0-8447-4FCD-A581-62E51B5D0165}"/>
              </a:ext>
            </a:extLst>
          </p:cNvPr>
          <p:cNvSpPr/>
          <p:nvPr userDrawn="1"/>
        </p:nvSpPr>
        <p:spPr>
          <a:xfrm>
            <a:off x="729638" y="739163"/>
            <a:ext cx="102824" cy="10282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EDFFAEDF-0E56-47A5-BA3A-F6274E35E997}"/>
              </a:ext>
            </a:extLst>
          </p:cNvPr>
          <p:cNvSpPr/>
          <p:nvPr userDrawn="1"/>
        </p:nvSpPr>
        <p:spPr>
          <a:xfrm>
            <a:off x="729638" y="1036819"/>
            <a:ext cx="102824" cy="10282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79F6447D-2811-4A41-8421-1C9ED5806297}"/>
              </a:ext>
            </a:extLst>
          </p:cNvPr>
          <p:cNvSpPr/>
          <p:nvPr userDrawn="1"/>
        </p:nvSpPr>
        <p:spPr>
          <a:xfrm>
            <a:off x="729638" y="1334475"/>
            <a:ext cx="102824" cy="10282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Slide Number Placeholder 5">
            <a:extLst>
              <a:ext uri="{FF2B5EF4-FFF2-40B4-BE49-F238E27FC236}">
                <a16:creationId xmlns:a16="http://schemas.microsoft.com/office/drawing/2014/main" id="{43F20EBF-87D3-43C1-9BFD-DD7947B9BB5B}"/>
              </a:ext>
            </a:extLst>
          </p:cNvPr>
          <p:cNvSpPr txBox="1">
            <a:spLocks/>
          </p:cNvSpPr>
          <p:nvPr userDrawn="1"/>
        </p:nvSpPr>
        <p:spPr>
          <a:xfrm>
            <a:off x="23408916" y="8877743"/>
            <a:ext cx="324565" cy="582761"/>
          </a:xfrm>
          <a:prstGeom prst="rect">
            <a:avLst/>
          </a:prstGeom>
        </p:spPr>
        <p:txBody>
          <a:bodyPr vert="horz" wrap="none" lIns="121920" tIns="60960" rIns="121920" bIns="6096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2400" b="1" smtClean="0">
                <a:solidFill>
                  <a:schemeClr val="bg1"/>
                </a:solidFill>
                <a:latin typeface="+mj-lt"/>
              </a:rPr>
              <a:pPr algn="ctr"/>
              <a:t>‹#›</a:t>
            </a:fld>
            <a:endParaRPr lang="en-US" sz="1400" b="1">
              <a:solidFill>
                <a:schemeClr val="bg1"/>
              </a:solidFill>
              <a:latin typeface="+mj-lt"/>
            </a:endParaRPr>
          </a:p>
        </p:txBody>
      </p:sp>
      <p:sp>
        <p:nvSpPr>
          <p:cNvPr id="29" name="Rectangle 28">
            <a:extLst>
              <a:ext uri="{FF2B5EF4-FFF2-40B4-BE49-F238E27FC236}">
                <a16:creationId xmlns:a16="http://schemas.microsoft.com/office/drawing/2014/main" id="{15F38B37-0B38-49EC-AADB-97F50C301C46}"/>
              </a:ext>
            </a:extLst>
          </p:cNvPr>
          <p:cNvSpPr/>
          <p:nvPr userDrawn="1"/>
        </p:nvSpPr>
        <p:spPr>
          <a:xfrm>
            <a:off x="519440" y="12000254"/>
            <a:ext cx="595036" cy="584775"/>
          </a:xfrm>
          <a:prstGeom prst="rect">
            <a:avLst/>
          </a:prstGeom>
        </p:spPr>
        <p:txBody>
          <a:bodyPr wrap="none" anchor="ctr">
            <a:spAutoFit/>
          </a:bodyPr>
          <a:lstStyle/>
          <a:p>
            <a:pPr algn="ctr"/>
            <a:r>
              <a:rPr lang="en-US" sz="3200">
                <a:solidFill>
                  <a:schemeClr val="tx1">
                    <a:lumMod val="25000"/>
                    <a:lumOff val="75000"/>
                  </a:schemeClr>
                </a:solidFill>
                <a:latin typeface="Designball-Social-01" pitchFamily="2" charset="0"/>
              </a:rPr>
              <a:t>b</a:t>
            </a:r>
          </a:p>
        </p:txBody>
      </p:sp>
      <p:sp>
        <p:nvSpPr>
          <p:cNvPr id="30" name="Rectangle 29">
            <a:extLst>
              <a:ext uri="{FF2B5EF4-FFF2-40B4-BE49-F238E27FC236}">
                <a16:creationId xmlns:a16="http://schemas.microsoft.com/office/drawing/2014/main" id="{C5B6968E-E569-416C-81B9-2DAE0B778AAB}"/>
              </a:ext>
            </a:extLst>
          </p:cNvPr>
          <p:cNvSpPr/>
          <p:nvPr userDrawn="1"/>
        </p:nvSpPr>
        <p:spPr>
          <a:xfrm>
            <a:off x="519440" y="11364852"/>
            <a:ext cx="595036" cy="584775"/>
          </a:xfrm>
          <a:prstGeom prst="rect">
            <a:avLst/>
          </a:prstGeom>
        </p:spPr>
        <p:txBody>
          <a:bodyPr wrap="none" anchor="ctr">
            <a:spAutoFit/>
          </a:bodyPr>
          <a:lstStyle/>
          <a:p>
            <a:pPr algn="ctr"/>
            <a:r>
              <a:rPr lang="en-US" sz="3200">
                <a:solidFill>
                  <a:schemeClr val="tx1">
                    <a:lumMod val="25000"/>
                    <a:lumOff val="75000"/>
                  </a:schemeClr>
                </a:solidFill>
                <a:latin typeface="Designball-Social-01" pitchFamily="2" charset="0"/>
              </a:rPr>
              <a:t>C</a:t>
            </a:r>
          </a:p>
        </p:txBody>
      </p:sp>
      <p:sp>
        <p:nvSpPr>
          <p:cNvPr id="35" name="Rectangle 34">
            <a:extLst>
              <a:ext uri="{FF2B5EF4-FFF2-40B4-BE49-F238E27FC236}">
                <a16:creationId xmlns:a16="http://schemas.microsoft.com/office/drawing/2014/main" id="{AAAEE1A5-30F5-44F8-BB95-30518850BC84}"/>
              </a:ext>
            </a:extLst>
          </p:cNvPr>
          <p:cNvSpPr/>
          <p:nvPr userDrawn="1"/>
        </p:nvSpPr>
        <p:spPr>
          <a:xfrm>
            <a:off x="519441" y="12635657"/>
            <a:ext cx="595036" cy="584775"/>
          </a:xfrm>
          <a:prstGeom prst="rect">
            <a:avLst/>
          </a:prstGeom>
        </p:spPr>
        <p:txBody>
          <a:bodyPr wrap="none" anchor="ctr">
            <a:spAutoFit/>
          </a:bodyPr>
          <a:lstStyle/>
          <a:p>
            <a:pPr algn="ctr"/>
            <a:r>
              <a:rPr lang="en-US" sz="3200">
                <a:solidFill>
                  <a:schemeClr val="tx1">
                    <a:lumMod val="25000"/>
                    <a:lumOff val="75000"/>
                  </a:schemeClr>
                </a:solidFill>
                <a:latin typeface="Designball-Social-01" pitchFamily="2" charset="0"/>
              </a:rPr>
              <a:t>c</a:t>
            </a:r>
          </a:p>
        </p:txBody>
      </p:sp>
      <p:sp>
        <p:nvSpPr>
          <p:cNvPr id="36" name="Rectangle 35">
            <a:hlinkClick r:id="rId6"/>
            <a:extLst>
              <a:ext uri="{FF2B5EF4-FFF2-40B4-BE49-F238E27FC236}">
                <a16:creationId xmlns:a16="http://schemas.microsoft.com/office/drawing/2014/main" id="{5C495195-C8DB-4683-AE3A-416735EDBDC5}"/>
              </a:ext>
            </a:extLst>
          </p:cNvPr>
          <p:cNvSpPr/>
          <p:nvPr userDrawn="1"/>
        </p:nvSpPr>
        <p:spPr>
          <a:xfrm>
            <a:off x="650477" y="12075298"/>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chemeClr val="tx1">
                  <a:lumMod val="25000"/>
                  <a:lumOff val="75000"/>
                </a:schemeClr>
              </a:solidFill>
            </a:endParaRPr>
          </a:p>
        </p:txBody>
      </p:sp>
      <p:sp>
        <p:nvSpPr>
          <p:cNvPr id="37" name="Rectangle 36">
            <a:hlinkClick r:id="rId7"/>
            <a:extLst>
              <a:ext uri="{FF2B5EF4-FFF2-40B4-BE49-F238E27FC236}">
                <a16:creationId xmlns:a16="http://schemas.microsoft.com/office/drawing/2014/main" id="{C4EFF9EF-EF3C-4431-BA59-A45F6F6334BC}"/>
              </a:ext>
            </a:extLst>
          </p:cNvPr>
          <p:cNvSpPr/>
          <p:nvPr userDrawn="1"/>
        </p:nvSpPr>
        <p:spPr>
          <a:xfrm>
            <a:off x="650477" y="11444528"/>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chemeClr val="tx1">
                  <a:lumMod val="25000"/>
                  <a:lumOff val="75000"/>
                </a:schemeClr>
              </a:solidFill>
            </a:endParaRPr>
          </a:p>
        </p:txBody>
      </p:sp>
      <p:sp>
        <p:nvSpPr>
          <p:cNvPr id="38" name="Rectangle 37">
            <a:hlinkClick r:id="rId8"/>
            <a:extLst>
              <a:ext uri="{FF2B5EF4-FFF2-40B4-BE49-F238E27FC236}">
                <a16:creationId xmlns:a16="http://schemas.microsoft.com/office/drawing/2014/main" id="{C20E70F6-BC74-4510-80BB-74FC20CF63AA}"/>
              </a:ext>
            </a:extLst>
          </p:cNvPr>
          <p:cNvSpPr/>
          <p:nvPr userDrawn="1"/>
        </p:nvSpPr>
        <p:spPr>
          <a:xfrm>
            <a:off x="650477" y="12706070"/>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chemeClr val="tx1">
                  <a:lumMod val="25000"/>
                  <a:lumOff val="75000"/>
                </a:schemeClr>
              </a:solidFill>
            </a:endParaRPr>
          </a:p>
        </p:txBody>
      </p:sp>
    </p:spTree>
    <p:extLst>
      <p:ext uri="{BB962C8B-B14F-4D97-AF65-F5344CB8AC3E}">
        <p14:creationId xmlns:p14="http://schemas.microsoft.com/office/powerpoint/2010/main" val="2853518539"/>
      </p:ext>
    </p:extLst>
  </p:cSld>
  <p:clrMap bg1="lt1" tx1="dk1" bg2="lt2" tx2="dk2" accent1="accent1" accent2="accent2" accent3="accent3" accent4="accent4" accent5="accent5" accent6="accent6" hlink="hlink" folHlink="folHlink"/>
  <p:sldLayoutIdLst>
    <p:sldLayoutId id="2147484010" r:id="rId1"/>
    <p:sldLayoutId id="2147484011" r:id="rId2"/>
    <p:sldLayoutId id="2147484012" r:id="rId3"/>
    <p:sldLayoutId id="2147484013" r:id="rId4"/>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1" nodeType="withEffect">
                                  <p:stCondLst>
                                    <p:cond delay="20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par>
                                <p:cTn id="11" presetID="10" presetClass="entr" presetSubtype="0" fill="hold" grpId="1" nodeType="withEffect">
                                  <p:stCondLst>
                                    <p:cond delay="40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500"/>
                                        <p:tgtEl>
                                          <p:spTgt spid="20"/>
                                        </p:tgtEl>
                                      </p:cBhvr>
                                    </p:animEffect>
                                  </p:childTnLst>
                                </p:cTn>
                              </p:par>
                              <p:par>
                                <p:cTn id="14" presetID="8" presetClass="emph" presetSubtype="0" repeatCount="indefinite" fill="hold" grpId="0" nodeType="withEffect">
                                  <p:stCondLst>
                                    <p:cond delay="0"/>
                                  </p:stCondLst>
                                  <p:childTnLst>
                                    <p:animRot by="21600000">
                                      <p:cBhvr>
                                        <p:cTn id="15" dur="15000" fill="hold"/>
                                        <p:tgtEl>
                                          <p:spTgt spid="21"/>
                                        </p:tgtEl>
                                        <p:attrNameLst>
                                          <p:attrName>r</p:attrName>
                                        </p:attrNameLst>
                                      </p:cBhvr>
                                    </p:animRot>
                                  </p:childTnLst>
                                </p:cTn>
                              </p:par>
                              <p:par>
                                <p:cTn id="16" presetID="8" presetClass="emph" presetSubtype="0" repeatCount="indefinite" fill="hold" grpId="0" nodeType="withEffect">
                                  <p:stCondLst>
                                    <p:cond delay="0"/>
                                  </p:stCondLst>
                                  <p:childTnLst>
                                    <p:animRot by="21600000">
                                      <p:cBhvr>
                                        <p:cTn id="17" dur="15000" fill="hold"/>
                                        <p:tgtEl>
                                          <p:spTgt spid="19"/>
                                        </p:tgtEl>
                                        <p:attrNameLst>
                                          <p:attrName>r</p:attrName>
                                        </p:attrNameLst>
                                      </p:cBhvr>
                                    </p:animRot>
                                  </p:childTnLst>
                                </p:cTn>
                              </p:par>
                              <p:par>
                                <p:cTn id="18" presetID="8" presetClass="emph" presetSubtype="0" repeatCount="indefinite" fill="hold" grpId="0" nodeType="withEffect">
                                  <p:stCondLst>
                                    <p:cond delay="0"/>
                                  </p:stCondLst>
                                  <p:childTnLst>
                                    <p:animRot by="-21600000">
                                      <p:cBhvr>
                                        <p:cTn id="19" dur="15000" fill="hold"/>
                                        <p:tgtEl>
                                          <p:spTgt spid="2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9" grpId="1" animBg="1"/>
      <p:bldP spid="20" grpId="0" animBg="1"/>
      <p:bldP spid="20" grpId="1" animBg="1"/>
      <p:bldP spid="21" grpId="0" animBg="1"/>
      <p:bldP spid="21" grpId="1" animBg="1"/>
    </p:bldLst>
  </p:timing>
  <p:txStyles>
    <p:titleStyle>
      <a:lvl1pPr algn="l" defTabSz="1828800" rtl="0" eaLnBrk="1" latinLnBrk="0" hangingPunct="1">
        <a:lnSpc>
          <a:spcPct val="90000"/>
        </a:lnSpc>
        <a:spcBef>
          <a:spcPct val="0"/>
        </a:spcBef>
        <a:buNone/>
        <a:defRPr sz="8800" kern="1200">
          <a:solidFill>
            <a:schemeClr val="tx1"/>
          </a:solidFill>
          <a:latin typeface="+mj-lt"/>
          <a:ea typeface="+mj-ea"/>
          <a:cs typeface="+mj-cs"/>
        </a:defRPr>
      </a:lvl1pPr>
    </p:titleStyle>
    <p:body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320">
          <p15:clr>
            <a:srgbClr val="F26B43"/>
          </p15:clr>
        </p15:guide>
        <p15:guide id="2" pos="7681">
          <p15:clr>
            <a:srgbClr val="F26B43"/>
          </p15:clr>
        </p15:guide>
        <p15:guide id="3" orient="horz" pos="816">
          <p15:clr>
            <a:srgbClr val="F26B43"/>
          </p15:clr>
        </p15:guide>
        <p15:guide id="4" orient="horz" pos="7776">
          <p15:clr>
            <a:srgbClr val="F26B43"/>
          </p15:clr>
        </p15:guide>
        <p15:guide id="5" pos="14377">
          <p15:clr>
            <a:srgbClr val="F26B43"/>
          </p15:clr>
        </p15:guide>
        <p15:guide id="6" pos="985">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8.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9.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9.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9.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9.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xml"/><Relationship Id="rId1" Type="http://schemas.openxmlformats.org/officeDocument/2006/relationships/slideLayout" Target="../slideLayouts/slideLayout39.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xml"/><Relationship Id="rId1" Type="http://schemas.openxmlformats.org/officeDocument/2006/relationships/slideLayout" Target="../slideLayouts/slideLayout39.xml"/><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39.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39.xml"/><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39.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20.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39.xml"/></Relationships>
</file>

<file path=ppt/slides/_rels/slide21.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18.png"/><Relationship Id="rId1" Type="http://schemas.openxmlformats.org/officeDocument/2006/relationships/slideLayout" Target="../slideLayouts/slideLayout39.xml"/></Relationships>
</file>

<file path=ppt/slides/_rels/slide22.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39.xml"/></Relationships>
</file>

<file path=ppt/slides/_rels/slide23.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18.png"/><Relationship Id="rId1" Type="http://schemas.openxmlformats.org/officeDocument/2006/relationships/slideLayout" Target="../slideLayouts/slideLayout39.xml"/></Relationships>
</file>

<file path=ppt/slides/_rels/slide24.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39.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xml"/><Relationship Id="rId1" Type="http://schemas.openxmlformats.org/officeDocument/2006/relationships/slideLayout" Target="../slideLayouts/slideLayout39.xml"/><Relationship Id="rId6" Type="http://schemas.openxmlformats.org/officeDocument/2006/relationships/hyperlink" Target="https://stackoverflow.com/" TargetMode="External"/><Relationship Id="rId5" Type="http://schemas.openxmlformats.org/officeDocument/2006/relationships/hyperlink" Target="https://app.diagrams.net/" TargetMode="External"/><Relationship Id="rId4" Type="http://schemas.openxmlformats.org/officeDocument/2006/relationships/hyperlink" Target="https://docs.geekforgeeks.org/"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xml"/><Relationship Id="rId1" Type="http://schemas.openxmlformats.org/officeDocument/2006/relationships/slideLayout" Target="../slideLayouts/slideLayout39.xml"/></Relationships>
</file>

<file path=ppt/slides/_rels/slide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8.xml"/></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9.xm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9.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9.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5">
            <a:extLst>
              <a:ext uri="{FF2B5EF4-FFF2-40B4-BE49-F238E27FC236}">
                <a16:creationId xmlns:a16="http://schemas.microsoft.com/office/drawing/2014/main" id="{98E6E335-38D9-43A9-982F-0DEF59938048}"/>
              </a:ext>
            </a:extLst>
          </p:cNvPr>
          <p:cNvSpPr>
            <a:spLocks/>
          </p:cNvSpPr>
          <p:nvPr/>
        </p:nvSpPr>
        <p:spPr bwMode="auto">
          <a:xfrm>
            <a:off x="-2509045" y="-26290588"/>
            <a:ext cx="6481764" cy="41148000"/>
          </a:xfrm>
          <a:custGeom>
            <a:avLst/>
            <a:gdLst>
              <a:gd name="T0" fmla="*/ 913 w 2188"/>
              <a:gd name="T1" fmla="*/ 14034 h 14034"/>
              <a:gd name="T2" fmla="*/ 734 w 2188"/>
              <a:gd name="T3" fmla="*/ 13676 h 14034"/>
              <a:gd name="T4" fmla="*/ 373 w 2188"/>
              <a:gd name="T5" fmla="*/ 12854 h 14034"/>
              <a:gd name="T6" fmla="*/ 0 w 2188"/>
              <a:gd name="T7" fmla="*/ 11337 h 14034"/>
              <a:gd name="T8" fmla="*/ 376 w 2188"/>
              <a:gd name="T9" fmla="*/ 9820 h 14034"/>
              <a:gd name="T10" fmla="*/ 738 w 2188"/>
              <a:gd name="T11" fmla="*/ 8998 h 14034"/>
              <a:gd name="T12" fmla="*/ 1072 w 2188"/>
              <a:gd name="T13" fmla="*/ 8236 h 14034"/>
              <a:gd name="T14" fmla="*/ 1388 w 2188"/>
              <a:gd name="T15" fmla="*/ 7017 h 14034"/>
              <a:gd name="T16" fmla="*/ 1068 w 2188"/>
              <a:gd name="T17" fmla="*/ 5792 h 14034"/>
              <a:gd name="T18" fmla="*/ 735 w 2188"/>
              <a:gd name="T19" fmla="*/ 5037 h 14034"/>
              <a:gd name="T20" fmla="*/ 734 w 2188"/>
              <a:gd name="T21" fmla="*/ 5036 h 14034"/>
              <a:gd name="T22" fmla="*/ 373 w 2188"/>
              <a:gd name="T23" fmla="*/ 4214 h 14034"/>
              <a:gd name="T24" fmla="*/ 0 w 2188"/>
              <a:gd name="T25" fmla="*/ 2697 h 14034"/>
              <a:gd name="T26" fmla="*/ 376 w 2188"/>
              <a:gd name="T27" fmla="*/ 1180 h 14034"/>
              <a:gd name="T28" fmla="*/ 739 w 2188"/>
              <a:gd name="T29" fmla="*/ 357 h 14034"/>
              <a:gd name="T30" fmla="*/ 918 w 2188"/>
              <a:gd name="T31" fmla="*/ 0 h 14034"/>
              <a:gd name="T32" fmla="*/ 1633 w 2188"/>
              <a:gd name="T33" fmla="*/ 359 h 14034"/>
              <a:gd name="T34" fmla="*/ 1453 w 2188"/>
              <a:gd name="T35" fmla="*/ 717 h 14034"/>
              <a:gd name="T36" fmla="*/ 1118 w 2188"/>
              <a:gd name="T37" fmla="*/ 1478 h 14034"/>
              <a:gd name="T38" fmla="*/ 800 w 2188"/>
              <a:gd name="T39" fmla="*/ 2697 h 14034"/>
              <a:gd name="T40" fmla="*/ 1116 w 2188"/>
              <a:gd name="T41" fmla="*/ 3916 h 14034"/>
              <a:gd name="T42" fmla="*/ 1449 w 2188"/>
              <a:gd name="T43" fmla="*/ 4677 h 14034"/>
              <a:gd name="T44" fmla="*/ 1812 w 2188"/>
              <a:gd name="T45" fmla="*/ 5500 h 14034"/>
              <a:gd name="T46" fmla="*/ 2188 w 2188"/>
              <a:gd name="T47" fmla="*/ 7017 h 14034"/>
              <a:gd name="T48" fmla="*/ 1815 w 2188"/>
              <a:gd name="T49" fmla="*/ 8534 h 14034"/>
              <a:gd name="T50" fmla="*/ 1454 w 2188"/>
              <a:gd name="T51" fmla="*/ 9356 h 14034"/>
              <a:gd name="T52" fmla="*/ 1453 w 2188"/>
              <a:gd name="T53" fmla="*/ 9357 h 14034"/>
              <a:gd name="T54" fmla="*/ 1118 w 2188"/>
              <a:gd name="T55" fmla="*/ 10118 h 14034"/>
              <a:gd name="T56" fmla="*/ 800 w 2188"/>
              <a:gd name="T57" fmla="*/ 11337 h 14034"/>
              <a:gd name="T58" fmla="*/ 1116 w 2188"/>
              <a:gd name="T59" fmla="*/ 12556 h 14034"/>
              <a:gd name="T60" fmla="*/ 1450 w 2188"/>
              <a:gd name="T61" fmla="*/ 13318 h 14034"/>
              <a:gd name="T62" fmla="*/ 1628 w 2188"/>
              <a:gd name="T63" fmla="*/ 13676 h 14034"/>
              <a:gd name="T64" fmla="*/ 913 w 2188"/>
              <a:gd name="T65" fmla="*/ 14034 h 14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88" h="14034">
                <a:moveTo>
                  <a:pt x="913" y="14034"/>
                </a:moveTo>
                <a:cubicBezTo>
                  <a:pt x="734" y="13676"/>
                  <a:pt x="734" y="13676"/>
                  <a:pt x="734" y="13676"/>
                </a:cubicBezTo>
                <a:cubicBezTo>
                  <a:pt x="727" y="13661"/>
                  <a:pt x="551" y="13308"/>
                  <a:pt x="373" y="12854"/>
                </a:cubicBezTo>
                <a:cubicBezTo>
                  <a:pt x="126" y="12219"/>
                  <a:pt x="0" y="11709"/>
                  <a:pt x="0" y="11337"/>
                </a:cubicBezTo>
                <a:cubicBezTo>
                  <a:pt x="0" y="10965"/>
                  <a:pt x="126" y="10454"/>
                  <a:pt x="376" y="9820"/>
                </a:cubicBezTo>
                <a:cubicBezTo>
                  <a:pt x="553" y="9368"/>
                  <a:pt x="729" y="9017"/>
                  <a:pt x="738" y="8998"/>
                </a:cubicBezTo>
                <a:cubicBezTo>
                  <a:pt x="745" y="8984"/>
                  <a:pt x="910" y="8651"/>
                  <a:pt x="1072" y="8236"/>
                </a:cubicBezTo>
                <a:cubicBezTo>
                  <a:pt x="1276" y="7713"/>
                  <a:pt x="1388" y="7280"/>
                  <a:pt x="1388" y="7017"/>
                </a:cubicBezTo>
                <a:cubicBezTo>
                  <a:pt x="1388" y="6753"/>
                  <a:pt x="1274" y="6318"/>
                  <a:pt x="1068" y="5792"/>
                </a:cubicBezTo>
                <a:cubicBezTo>
                  <a:pt x="902" y="5371"/>
                  <a:pt x="736" y="5040"/>
                  <a:pt x="735" y="5037"/>
                </a:cubicBezTo>
                <a:cubicBezTo>
                  <a:pt x="734" y="5036"/>
                  <a:pt x="734" y="5036"/>
                  <a:pt x="734" y="5036"/>
                </a:cubicBezTo>
                <a:cubicBezTo>
                  <a:pt x="727" y="5021"/>
                  <a:pt x="551" y="4668"/>
                  <a:pt x="373" y="4214"/>
                </a:cubicBezTo>
                <a:cubicBezTo>
                  <a:pt x="126" y="3579"/>
                  <a:pt x="0" y="3069"/>
                  <a:pt x="0" y="2697"/>
                </a:cubicBezTo>
                <a:cubicBezTo>
                  <a:pt x="0" y="2325"/>
                  <a:pt x="126" y="1814"/>
                  <a:pt x="376" y="1180"/>
                </a:cubicBezTo>
                <a:cubicBezTo>
                  <a:pt x="554" y="725"/>
                  <a:pt x="731" y="372"/>
                  <a:pt x="739" y="357"/>
                </a:cubicBezTo>
                <a:cubicBezTo>
                  <a:pt x="918" y="0"/>
                  <a:pt x="918" y="0"/>
                  <a:pt x="918" y="0"/>
                </a:cubicBezTo>
                <a:cubicBezTo>
                  <a:pt x="1633" y="359"/>
                  <a:pt x="1633" y="359"/>
                  <a:pt x="1633" y="359"/>
                </a:cubicBezTo>
                <a:cubicBezTo>
                  <a:pt x="1453" y="717"/>
                  <a:pt x="1453" y="717"/>
                  <a:pt x="1453" y="717"/>
                </a:cubicBezTo>
                <a:cubicBezTo>
                  <a:pt x="1450" y="724"/>
                  <a:pt x="1282" y="1059"/>
                  <a:pt x="1118" y="1478"/>
                </a:cubicBezTo>
                <a:cubicBezTo>
                  <a:pt x="913" y="2001"/>
                  <a:pt x="800" y="2434"/>
                  <a:pt x="800" y="2697"/>
                </a:cubicBezTo>
                <a:cubicBezTo>
                  <a:pt x="800" y="2960"/>
                  <a:pt x="912" y="3393"/>
                  <a:pt x="1116" y="3916"/>
                </a:cubicBezTo>
                <a:cubicBezTo>
                  <a:pt x="1277" y="4329"/>
                  <a:pt x="1441" y="4660"/>
                  <a:pt x="1449" y="4677"/>
                </a:cubicBezTo>
                <a:cubicBezTo>
                  <a:pt x="1458" y="4695"/>
                  <a:pt x="1634" y="5047"/>
                  <a:pt x="1812" y="5500"/>
                </a:cubicBezTo>
                <a:cubicBezTo>
                  <a:pt x="2062" y="6134"/>
                  <a:pt x="2188" y="6645"/>
                  <a:pt x="2188" y="7017"/>
                </a:cubicBezTo>
                <a:cubicBezTo>
                  <a:pt x="2188" y="7389"/>
                  <a:pt x="2062" y="7899"/>
                  <a:pt x="1815" y="8534"/>
                </a:cubicBezTo>
                <a:cubicBezTo>
                  <a:pt x="1637" y="8988"/>
                  <a:pt x="1461" y="9341"/>
                  <a:pt x="1454" y="9356"/>
                </a:cubicBezTo>
                <a:cubicBezTo>
                  <a:pt x="1453" y="9357"/>
                  <a:pt x="1453" y="9357"/>
                  <a:pt x="1453" y="9357"/>
                </a:cubicBezTo>
                <a:cubicBezTo>
                  <a:pt x="1452" y="9360"/>
                  <a:pt x="1283" y="9697"/>
                  <a:pt x="1118" y="10118"/>
                </a:cubicBezTo>
                <a:cubicBezTo>
                  <a:pt x="913" y="10641"/>
                  <a:pt x="800" y="11074"/>
                  <a:pt x="800" y="11337"/>
                </a:cubicBezTo>
                <a:cubicBezTo>
                  <a:pt x="800" y="11600"/>
                  <a:pt x="912" y="12033"/>
                  <a:pt x="1116" y="12556"/>
                </a:cubicBezTo>
                <a:cubicBezTo>
                  <a:pt x="1281" y="12978"/>
                  <a:pt x="1448" y="13315"/>
                  <a:pt x="1450" y="13318"/>
                </a:cubicBezTo>
                <a:cubicBezTo>
                  <a:pt x="1628" y="13676"/>
                  <a:pt x="1628" y="13676"/>
                  <a:pt x="1628" y="13676"/>
                </a:cubicBezTo>
                <a:lnTo>
                  <a:pt x="913" y="14034"/>
                </a:lnTo>
                <a:close/>
              </a:path>
            </a:pathLst>
          </a:custGeom>
          <a:solidFill>
            <a:schemeClr val="accent6">
              <a:alpha val="88000"/>
            </a:schemeClr>
          </a:solidFill>
          <a:ln>
            <a:noFill/>
          </a:ln>
          <a:effectLst>
            <a:outerShdw blurRad="1003300" dist="38100" dir="10800000" algn="r" rotWithShape="0">
              <a:schemeClr val="accent1">
                <a:lumMod val="75000"/>
                <a:alpha val="46000"/>
              </a:schemeClr>
            </a:outerShdw>
          </a:effectLst>
        </p:spPr>
        <p:txBody>
          <a:bodyPr vert="horz" wrap="square" lIns="91440" tIns="45720" rIns="91440" bIns="45720" numCol="1" anchor="t" anchorCtr="0" compatLnSpc="1">
            <a:prstTxWarp prst="textNoShape">
              <a:avLst/>
            </a:prstTxWarp>
          </a:bodyPr>
          <a:lstStyle/>
          <a:p>
            <a:endParaRPr lang="en-US"/>
          </a:p>
        </p:txBody>
      </p:sp>
      <p:sp>
        <p:nvSpPr>
          <p:cNvPr id="3" name="Freeform 6">
            <a:extLst>
              <a:ext uri="{FF2B5EF4-FFF2-40B4-BE49-F238E27FC236}">
                <a16:creationId xmlns:a16="http://schemas.microsoft.com/office/drawing/2014/main" id="{9AF7C2C5-6DF8-46C3-AA1A-442A23B9818D}"/>
              </a:ext>
            </a:extLst>
          </p:cNvPr>
          <p:cNvSpPr>
            <a:spLocks/>
          </p:cNvSpPr>
          <p:nvPr/>
        </p:nvSpPr>
        <p:spPr bwMode="auto">
          <a:xfrm>
            <a:off x="-446884" y="-26290588"/>
            <a:ext cx="6481764" cy="41148000"/>
          </a:xfrm>
          <a:custGeom>
            <a:avLst/>
            <a:gdLst>
              <a:gd name="T0" fmla="*/ 913 w 2188"/>
              <a:gd name="T1" fmla="*/ 14034 h 14034"/>
              <a:gd name="T2" fmla="*/ 734 w 2188"/>
              <a:gd name="T3" fmla="*/ 13676 h 14034"/>
              <a:gd name="T4" fmla="*/ 373 w 2188"/>
              <a:gd name="T5" fmla="*/ 12854 h 14034"/>
              <a:gd name="T6" fmla="*/ 0 w 2188"/>
              <a:gd name="T7" fmla="*/ 11337 h 14034"/>
              <a:gd name="T8" fmla="*/ 376 w 2188"/>
              <a:gd name="T9" fmla="*/ 9820 h 14034"/>
              <a:gd name="T10" fmla="*/ 738 w 2188"/>
              <a:gd name="T11" fmla="*/ 8998 h 14034"/>
              <a:gd name="T12" fmla="*/ 1072 w 2188"/>
              <a:gd name="T13" fmla="*/ 8236 h 14034"/>
              <a:gd name="T14" fmla="*/ 1388 w 2188"/>
              <a:gd name="T15" fmla="*/ 7017 h 14034"/>
              <a:gd name="T16" fmla="*/ 1068 w 2188"/>
              <a:gd name="T17" fmla="*/ 5792 h 14034"/>
              <a:gd name="T18" fmla="*/ 735 w 2188"/>
              <a:gd name="T19" fmla="*/ 5037 h 14034"/>
              <a:gd name="T20" fmla="*/ 734 w 2188"/>
              <a:gd name="T21" fmla="*/ 5036 h 14034"/>
              <a:gd name="T22" fmla="*/ 373 w 2188"/>
              <a:gd name="T23" fmla="*/ 4214 h 14034"/>
              <a:gd name="T24" fmla="*/ 0 w 2188"/>
              <a:gd name="T25" fmla="*/ 2697 h 14034"/>
              <a:gd name="T26" fmla="*/ 376 w 2188"/>
              <a:gd name="T27" fmla="*/ 1180 h 14034"/>
              <a:gd name="T28" fmla="*/ 739 w 2188"/>
              <a:gd name="T29" fmla="*/ 357 h 14034"/>
              <a:gd name="T30" fmla="*/ 918 w 2188"/>
              <a:gd name="T31" fmla="*/ 0 h 14034"/>
              <a:gd name="T32" fmla="*/ 1633 w 2188"/>
              <a:gd name="T33" fmla="*/ 359 h 14034"/>
              <a:gd name="T34" fmla="*/ 1453 w 2188"/>
              <a:gd name="T35" fmla="*/ 717 h 14034"/>
              <a:gd name="T36" fmla="*/ 1118 w 2188"/>
              <a:gd name="T37" fmla="*/ 1478 h 14034"/>
              <a:gd name="T38" fmla="*/ 800 w 2188"/>
              <a:gd name="T39" fmla="*/ 2697 h 14034"/>
              <a:gd name="T40" fmla="*/ 1116 w 2188"/>
              <a:gd name="T41" fmla="*/ 3916 h 14034"/>
              <a:gd name="T42" fmla="*/ 1449 w 2188"/>
              <a:gd name="T43" fmla="*/ 4677 h 14034"/>
              <a:gd name="T44" fmla="*/ 1812 w 2188"/>
              <a:gd name="T45" fmla="*/ 5500 h 14034"/>
              <a:gd name="T46" fmla="*/ 2188 w 2188"/>
              <a:gd name="T47" fmla="*/ 7017 h 14034"/>
              <a:gd name="T48" fmla="*/ 1815 w 2188"/>
              <a:gd name="T49" fmla="*/ 8534 h 14034"/>
              <a:gd name="T50" fmla="*/ 1454 w 2188"/>
              <a:gd name="T51" fmla="*/ 9356 h 14034"/>
              <a:gd name="T52" fmla="*/ 1453 w 2188"/>
              <a:gd name="T53" fmla="*/ 9357 h 14034"/>
              <a:gd name="T54" fmla="*/ 1118 w 2188"/>
              <a:gd name="T55" fmla="*/ 10118 h 14034"/>
              <a:gd name="T56" fmla="*/ 800 w 2188"/>
              <a:gd name="T57" fmla="*/ 11337 h 14034"/>
              <a:gd name="T58" fmla="*/ 1116 w 2188"/>
              <a:gd name="T59" fmla="*/ 12556 h 14034"/>
              <a:gd name="T60" fmla="*/ 1450 w 2188"/>
              <a:gd name="T61" fmla="*/ 13318 h 14034"/>
              <a:gd name="T62" fmla="*/ 1628 w 2188"/>
              <a:gd name="T63" fmla="*/ 13676 h 14034"/>
              <a:gd name="T64" fmla="*/ 913 w 2188"/>
              <a:gd name="T65" fmla="*/ 14034 h 14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88" h="14034">
                <a:moveTo>
                  <a:pt x="913" y="14034"/>
                </a:moveTo>
                <a:cubicBezTo>
                  <a:pt x="734" y="13676"/>
                  <a:pt x="734" y="13676"/>
                  <a:pt x="734" y="13676"/>
                </a:cubicBezTo>
                <a:cubicBezTo>
                  <a:pt x="727" y="13661"/>
                  <a:pt x="551" y="13308"/>
                  <a:pt x="373" y="12854"/>
                </a:cubicBezTo>
                <a:cubicBezTo>
                  <a:pt x="126" y="12219"/>
                  <a:pt x="0" y="11709"/>
                  <a:pt x="0" y="11337"/>
                </a:cubicBezTo>
                <a:cubicBezTo>
                  <a:pt x="0" y="10965"/>
                  <a:pt x="126" y="10454"/>
                  <a:pt x="376" y="9820"/>
                </a:cubicBezTo>
                <a:cubicBezTo>
                  <a:pt x="553" y="9368"/>
                  <a:pt x="729" y="9017"/>
                  <a:pt x="738" y="8998"/>
                </a:cubicBezTo>
                <a:cubicBezTo>
                  <a:pt x="745" y="8984"/>
                  <a:pt x="910" y="8651"/>
                  <a:pt x="1072" y="8236"/>
                </a:cubicBezTo>
                <a:cubicBezTo>
                  <a:pt x="1276" y="7713"/>
                  <a:pt x="1388" y="7280"/>
                  <a:pt x="1388" y="7017"/>
                </a:cubicBezTo>
                <a:cubicBezTo>
                  <a:pt x="1388" y="6753"/>
                  <a:pt x="1274" y="6318"/>
                  <a:pt x="1068" y="5792"/>
                </a:cubicBezTo>
                <a:cubicBezTo>
                  <a:pt x="902" y="5371"/>
                  <a:pt x="736" y="5040"/>
                  <a:pt x="735" y="5037"/>
                </a:cubicBezTo>
                <a:cubicBezTo>
                  <a:pt x="734" y="5036"/>
                  <a:pt x="734" y="5036"/>
                  <a:pt x="734" y="5036"/>
                </a:cubicBezTo>
                <a:cubicBezTo>
                  <a:pt x="727" y="5021"/>
                  <a:pt x="551" y="4668"/>
                  <a:pt x="373" y="4214"/>
                </a:cubicBezTo>
                <a:cubicBezTo>
                  <a:pt x="126" y="3579"/>
                  <a:pt x="0" y="3069"/>
                  <a:pt x="0" y="2697"/>
                </a:cubicBezTo>
                <a:cubicBezTo>
                  <a:pt x="0" y="2325"/>
                  <a:pt x="126" y="1814"/>
                  <a:pt x="376" y="1180"/>
                </a:cubicBezTo>
                <a:cubicBezTo>
                  <a:pt x="554" y="725"/>
                  <a:pt x="731" y="372"/>
                  <a:pt x="739" y="357"/>
                </a:cubicBezTo>
                <a:cubicBezTo>
                  <a:pt x="918" y="0"/>
                  <a:pt x="918" y="0"/>
                  <a:pt x="918" y="0"/>
                </a:cubicBezTo>
                <a:cubicBezTo>
                  <a:pt x="1633" y="359"/>
                  <a:pt x="1633" y="359"/>
                  <a:pt x="1633" y="359"/>
                </a:cubicBezTo>
                <a:cubicBezTo>
                  <a:pt x="1453" y="717"/>
                  <a:pt x="1453" y="717"/>
                  <a:pt x="1453" y="717"/>
                </a:cubicBezTo>
                <a:cubicBezTo>
                  <a:pt x="1450" y="724"/>
                  <a:pt x="1282" y="1059"/>
                  <a:pt x="1118" y="1478"/>
                </a:cubicBezTo>
                <a:cubicBezTo>
                  <a:pt x="913" y="2001"/>
                  <a:pt x="800" y="2434"/>
                  <a:pt x="800" y="2697"/>
                </a:cubicBezTo>
                <a:cubicBezTo>
                  <a:pt x="800" y="2960"/>
                  <a:pt x="912" y="3393"/>
                  <a:pt x="1116" y="3916"/>
                </a:cubicBezTo>
                <a:cubicBezTo>
                  <a:pt x="1277" y="4329"/>
                  <a:pt x="1441" y="4660"/>
                  <a:pt x="1449" y="4677"/>
                </a:cubicBezTo>
                <a:cubicBezTo>
                  <a:pt x="1458" y="4695"/>
                  <a:pt x="1634" y="5047"/>
                  <a:pt x="1812" y="5500"/>
                </a:cubicBezTo>
                <a:cubicBezTo>
                  <a:pt x="2062" y="6134"/>
                  <a:pt x="2188" y="6645"/>
                  <a:pt x="2188" y="7017"/>
                </a:cubicBezTo>
                <a:cubicBezTo>
                  <a:pt x="2188" y="7389"/>
                  <a:pt x="2062" y="7899"/>
                  <a:pt x="1815" y="8534"/>
                </a:cubicBezTo>
                <a:cubicBezTo>
                  <a:pt x="1637" y="8988"/>
                  <a:pt x="1461" y="9341"/>
                  <a:pt x="1454" y="9356"/>
                </a:cubicBezTo>
                <a:cubicBezTo>
                  <a:pt x="1453" y="9357"/>
                  <a:pt x="1453" y="9357"/>
                  <a:pt x="1453" y="9357"/>
                </a:cubicBezTo>
                <a:cubicBezTo>
                  <a:pt x="1452" y="9360"/>
                  <a:pt x="1283" y="9697"/>
                  <a:pt x="1118" y="10118"/>
                </a:cubicBezTo>
                <a:cubicBezTo>
                  <a:pt x="913" y="10641"/>
                  <a:pt x="800" y="11074"/>
                  <a:pt x="800" y="11337"/>
                </a:cubicBezTo>
                <a:cubicBezTo>
                  <a:pt x="800" y="11600"/>
                  <a:pt x="912" y="12033"/>
                  <a:pt x="1116" y="12556"/>
                </a:cubicBezTo>
                <a:cubicBezTo>
                  <a:pt x="1281" y="12978"/>
                  <a:pt x="1448" y="13315"/>
                  <a:pt x="1450" y="13318"/>
                </a:cubicBezTo>
                <a:cubicBezTo>
                  <a:pt x="1628" y="13676"/>
                  <a:pt x="1628" y="13676"/>
                  <a:pt x="1628" y="13676"/>
                </a:cubicBezTo>
                <a:lnTo>
                  <a:pt x="913" y="14034"/>
                </a:lnTo>
                <a:close/>
              </a:path>
            </a:pathLst>
          </a:custGeom>
          <a:solidFill>
            <a:schemeClr val="accent1">
              <a:alpha val="88000"/>
            </a:schemeClr>
          </a:solidFill>
          <a:ln>
            <a:noFill/>
          </a:ln>
          <a:effectLst>
            <a:outerShdw blurRad="1003300" dist="38100" dir="10800000" algn="r" rotWithShape="0">
              <a:schemeClr val="accent6">
                <a:lumMod val="75000"/>
                <a:alpha val="46000"/>
              </a:schemeClr>
            </a:outerShdw>
          </a:effectLst>
        </p:spPr>
        <p:txBody>
          <a:bodyPr vert="horz" wrap="square" lIns="91440" tIns="45720" rIns="91440" bIns="45720" numCol="1" anchor="t" anchorCtr="0" compatLnSpc="1">
            <a:prstTxWarp prst="textNoShape">
              <a:avLst/>
            </a:prstTxWarp>
          </a:bodyPr>
          <a:lstStyle/>
          <a:p>
            <a:endParaRPr lang="en-US"/>
          </a:p>
        </p:txBody>
      </p:sp>
      <p:sp>
        <p:nvSpPr>
          <p:cNvPr id="4" name="Freeform 7">
            <a:extLst>
              <a:ext uri="{FF2B5EF4-FFF2-40B4-BE49-F238E27FC236}">
                <a16:creationId xmlns:a16="http://schemas.microsoft.com/office/drawing/2014/main" id="{BF95AAE1-103D-4DE3-BFF7-6AF201291DB5}"/>
              </a:ext>
            </a:extLst>
          </p:cNvPr>
          <p:cNvSpPr>
            <a:spLocks/>
          </p:cNvSpPr>
          <p:nvPr/>
        </p:nvSpPr>
        <p:spPr bwMode="auto">
          <a:xfrm>
            <a:off x="1615280" y="-26290588"/>
            <a:ext cx="6481764" cy="41148000"/>
          </a:xfrm>
          <a:custGeom>
            <a:avLst/>
            <a:gdLst>
              <a:gd name="T0" fmla="*/ 913 w 2188"/>
              <a:gd name="T1" fmla="*/ 14034 h 14034"/>
              <a:gd name="T2" fmla="*/ 734 w 2188"/>
              <a:gd name="T3" fmla="*/ 13676 h 14034"/>
              <a:gd name="T4" fmla="*/ 373 w 2188"/>
              <a:gd name="T5" fmla="*/ 12854 h 14034"/>
              <a:gd name="T6" fmla="*/ 0 w 2188"/>
              <a:gd name="T7" fmla="*/ 11337 h 14034"/>
              <a:gd name="T8" fmla="*/ 376 w 2188"/>
              <a:gd name="T9" fmla="*/ 9820 h 14034"/>
              <a:gd name="T10" fmla="*/ 738 w 2188"/>
              <a:gd name="T11" fmla="*/ 8998 h 14034"/>
              <a:gd name="T12" fmla="*/ 1072 w 2188"/>
              <a:gd name="T13" fmla="*/ 8236 h 14034"/>
              <a:gd name="T14" fmla="*/ 1388 w 2188"/>
              <a:gd name="T15" fmla="*/ 7017 h 14034"/>
              <a:gd name="T16" fmla="*/ 1068 w 2188"/>
              <a:gd name="T17" fmla="*/ 5792 h 14034"/>
              <a:gd name="T18" fmla="*/ 735 w 2188"/>
              <a:gd name="T19" fmla="*/ 5037 h 14034"/>
              <a:gd name="T20" fmla="*/ 734 w 2188"/>
              <a:gd name="T21" fmla="*/ 5036 h 14034"/>
              <a:gd name="T22" fmla="*/ 373 w 2188"/>
              <a:gd name="T23" fmla="*/ 4214 h 14034"/>
              <a:gd name="T24" fmla="*/ 0 w 2188"/>
              <a:gd name="T25" fmla="*/ 2697 h 14034"/>
              <a:gd name="T26" fmla="*/ 376 w 2188"/>
              <a:gd name="T27" fmla="*/ 1180 h 14034"/>
              <a:gd name="T28" fmla="*/ 739 w 2188"/>
              <a:gd name="T29" fmla="*/ 357 h 14034"/>
              <a:gd name="T30" fmla="*/ 918 w 2188"/>
              <a:gd name="T31" fmla="*/ 0 h 14034"/>
              <a:gd name="T32" fmla="*/ 1633 w 2188"/>
              <a:gd name="T33" fmla="*/ 359 h 14034"/>
              <a:gd name="T34" fmla="*/ 1453 w 2188"/>
              <a:gd name="T35" fmla="*/ 717 h 14034"/>
              <a:gd name="T36" fmla="*/ 1118 w 2188"/>
              <a:gd name="T37" fmla="*/ 1478 h 14034"/>
              <a:gd name="T38" fmla="*/ 800 w 2188"/>
              <a:gd name="T39" fmla="*/ 2697 h 14034"/>
              <a:gd name="T40" fmla="*/ 1116 w 2188"/>
              <a:gd name="T41" fmla="*/ 3916 h 14034"/>
              <a:gd name="T42" fmla="*/ 1449 w 2188"/>
              <a:gd name="T43" fmla="*/ 4677 h 14034"/>
              <a:gd name="T44" fmla="*/ 1812 w 2188"/>
              <a:gd name="T45" fmla="*/ 5500 h 14034"/>
              <a:gd name="T46" fmla="*/ 2188 w 2188"/>
              <a:gd name="T47" fmla="*/ 7017 h 14034"/>
              <a:gd name="T48" fmla="*/ 1815 w 2188"/>
              <a:gd name="T49" fmla="*/ 8534 h 14034"/>
              <a:gd name="T50" fmla="*/ 1454 w 2188"/>
              <a:gd name="T51" fmla="*/ 9356 h 14034"/>
              <a:gd name="T52" fmla="*/ 1453 w 2188"/>
              <a:gd name="T53" fmla="*/ 9357 h 14034"/>
              <a:gd name="T54" fmla="*/ 1118 w 2188"/>
              <a:gd name="T55" fmla="*/ 10118 h 14034"/>
              <a:gd name="T56" fmla="*/ 800 w 2188"/>
              <a:gd name="T57" fmla="*/ 11337 h 14034"/>
              <a:gd name="T58" fmla="*/ 1116 w 2188"/>
              <a:gd name="T59" fmla="*/ 12556 h 14034"/>
              <a:gd name="T60" fmla="*/ 1450 w 2188"/>
              <a:gd name="T61" fmla="*/ 13318 h 14034"/>
              <a:gd name="T62" fmla="*/ 1628 w 2188"/>
              <a:gd name="T63" fmla="*/ 13676 h 14034"/>
              <a:gd name="T64" fmla="*/ 913 w 2188"/>
              <a:gd name="T65" fmla="*/ 14034 h 14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88" h="14034">
                <a:moveTo>
                  <a:pt x="913" y="14034"/>
                </a:moveTo>
                <a:cubicBezTo>
                  <a:pt x="734" y="13676"/>
                  <a:pt x="734" y="13676"/>
                  <a:pt x="734" y="13676"/>
                </a:cubicBezTo>
                <a:cubicBezTo>
                  <a:pt x="727" y="13661"/>
                  <a:pt x="551" y="13308"/>
                  <a:pt x="373" y="12854"/>
                </a:cubicBezTo>
                <a:cubicBezTo>
                  <a:pt x="126" y="12219"/>
                  <a:pt x="0" y="11709"/>
                  <a:pt x="0" y="11337"/>
                </a:cubicBezTo>
                <a:cubicBezTo>
                  <a:pt x="0" y="10965"/>
                  <a:pt x="126" y="10454"/>
                  <a:pt x="376" y="9820"/>
                </a:cubicBezTo>
                <a:cubicBezTo>
                  <a:pt x="553" y="9368"/>
                  <a:pt x="729" y="9017"/>
                  <a:pt x="738" y="8998"/>
                </a:cubicBezTo>
                <a:cubicBezTo>
                  <a:pt x="745" y="8984"/>
                  <a:pt x="910" y="8651"/>
                  <a:pt x="1072" y="8236"/>
                </a:cubicBezTo>
                <a:cubicBezTo>
                  <a:pt x="1276" y="7713"/>
                  <a:pt x="1388" y="7280"/>
                  <a:pt x="1388" y="7017"/>
                </a:cubicBezTo>
                <a:cubicBezTo>
                  <a:pt x="1388" y="6753"/>
                  <a:pt x="1274" y="6318"/>
                  <a:pt x="1068" y="5792"/>
                </a:cubicBezTo>
                <a:cubicBezTo>
                  <a:pt x="902" y="5371"/>
                  <a:pt x="736" y="5040"/>
                  <a:pt x="735" y="5037"/>
                </a:cubicBezTo>
                <a:cubicBezTo>
                  <a:pt x="734" y="5036"/>
                  <a:pt x="734" y="5036"/>
                  <a:pt x="734" y="5036"/>
                </a:cubicBezTo>
                <a:cubicBezTo>
                  <a:pt x="727" y="5021"/>
                  <a:pt x="551" y="4668"/>
                  <a:pt x="373" y="4214"/>
                </a:cubicBezTo>
                <a:cubicBezTo>
                  <a:pt x="126" y="3579"/>
                  <a:pt x="0" y="3069"/>
                  <a:pt x="0" y="2697"/>
                </a:cubicBezTo>
                <a:cubicBezTo>
                  <a:pt x="0" y="2325"/>
                  <a:pt x="126" y="1814"/>
                  <a:pt x="376" y="1180"/>
                </a:cubicBezTo>
                <a:cubicBezTo>
                  <a:pt x="554" y="725"/>
                  <a:pt x="731" y="372"/>
                  <a:pt x="739" y="357"/>
                </a:cubicBezTo>
                <a:cubicBezTo>
                  <a:pt x="918" y="0"/>
                  <a:pt x="918" y="0"/>
                  <a:pt x="918" y="0"/>
                </a:cubicBezTo>
                <a:cubicBezTo>
                  <a:pt x="1633" y="359"/>
                  <a:pt x="1633" y="359"/>
                  <a:pt x="1633" y="359"/>
                </a:cubicBezTo>
                <a:cubicBezTo>
                  <a:pt x="1453" y="717"/>
                  <a:pt x="1453" y="717"/>
                  <a:pt x="1453" y="717"/>
                </a:cubicBezTo>
                <a:cubicBezTo>
                  <a:pt x="1450" y="724"/>
                  <a:pt x="1282" y="1059"/>
                  <a:pt x="1118" y="1478"/>
                </a:cubicBezTo>
                <a:cubicBezTo>
                  <a:pt x="913" y="2001"/>
                  <a:pt x="800" y="2434"/>
                  <a:pt x="800" y="2697"/>
                </a:cubicBezTo>
                <a:cubicBezTo>
                  <a:pt x="800" y="2960"/>
                  <a:pt x="912" y="3393"/>
                  <a:pt x="1116" y="3916"/>
                </a:cubicBezTo>
                <a:cubicBezTo>
                  <a:pt x="1277" y="4329"/>
                  <a:pt x="1441" y="4660"/>
                  <a:pt x="1449" y="4677"/>
                </a:cubicBezTo>
                <a:cubicBezTo>
                  <a:pt x="1458" y="4695"/>
                  <a:pt x="1634" y="5047"/>
                  <a:pt x="1812" y="5500"/>
                </a:cubicBezTo>
                <a:cubicBezTo>
                  <a:pt x="2062" y="6134"/>
                  <a:pt x="2188" y="6645"/>
                  <a:pt x="2188" y="7017"/>
                </a:cubicBezTo>
                <a:cubicBezTo>
                  <a:pt x="2188" y="7389"/>
                  <a:pt x="2062" y="7899"/>
                  <a:pt x="1815" y="8534"/>
                </a:cubicBezTo>
                <a:cubicBezTo>
                  <a:pt x="1637" y="8988"/>
                  <a:pt x="1461" y="9341"/>
                  <a:pt x="1454" y="9356"/>
                </a:cubicBezTo>
                <a:cubicBezTo>
                  <a:pt x="1453" y="9357"/>
                  <a:pt x="1453" y="9357"/>
                  <a:pt x="1453" y="9357"/>
                </a:cubicBezTo>
                <a:cubicBezTo>
                  <a:pt x="1452" y="9360"/>
                  <a:pt x="1283" y="9697"/>
                  <a:pt x="1118" y="10118"/>
                </a:cubicBezTo>
                <a:cubicBezTo>
                  <a:pt x="913" y="10641"/>
                  <a:pt x="800" y="11074"/>
                  <a:pt x="800" y="11337"/>
                </a:cubicBezTo>
                <a:cubicBezTo>
                  <a:pt x="800" y="11600"/>
                  <a:pt x="912" y="12033"/>
                  <a:pt x="1116" y="12556"/>
                </a:cubicBezTo>
                <a:cubicBezTo>
                  <a:pt x="1281" y="12978"/>
                  <a:pt x="1448" y="13315"/>
                  <a:pt x="1450" y="13318"/>
                </a:cubicBezTo>
                <a:cubicBezTo>
                  <a:pt x="1628" y="13676"/>
                  <a:pt x="1628" y="13676"/>
                  <a:pt x="1628" y="13676"/>
                </a:cubicBezTo>
                <a:lnTo>
                  <a:pt x="913" y="14034"/>
                </a:lnTo>
                <a:close/>
              </a:path>
            </a:pathLst>
          </a:custGeom>
          <a:solidFill>
            <a:schemeClr val="accent3">
              <a:alpha val="88000"/>
            </a:schemeClr>
          </a:solidFill>
          <a:ln>
            <a:noFill/>
          </a:ln>
          <a:effectLst>
            <a:outerShdw blurRad="1003300" dist="38100" dir="10800000" algn="r" rotWithShape="0">
              <a:schemeClr val="accent3">
                <a:lumMod val="75000"/>
                <a:alpha val="46000"/>
              </a:schemeClr>
            </a:outerShdw>
          </a:effectLst>
        </p:spPr>
        <p:txBody>
          <a:bodyPr vert="horz" wrap="square" lIns="91440" tIns="45720" rIns="91440" bIns="45720" numCol="1" anchor="t" anchorCtr="0" compatLnSpc="1">
            <a:prstTxWarp prst="textNoShape">
              <a:avLst/>
            </a:prstTxWarp>
          </a:bodyPr>
          <a:lstStyle/>
          <a:p>
            <a:endParaRPr lang="en-US"/>
          </a:p>
        </p:txBody>
      </p:sp>
      <p:sp>
        <p:nvSpPr>
          <p:cNvPr id="5" name="Freeform 8">
            <a:extLst>
              <a:ext uri="{FF2B5EF4-FFF2-40B4-BE49-F238E27FC236}">
                <a16:creationId xmlns:a16="http://schemas.microsoft.com/office/drawing/2014/main" id="{ED9ED6E2-2A1D-4BB8-BB6E-D46C09F4A0F0}"/>
              </a:ext>
            </a:extLst>
          </p:cNvPr>
          <p:cNvSpPr>
            <a:spLocks/>
          </p:cNvSpPr>
          <p:nvPr/>
        </p:nvSpPr>
        <p:spPr bwMode="auto">
          <a:xfrm>
            <a:off x="3672680" y="-26290588"/>
            <a:ext cx="6486525" cy="41148000"/>
          </a:xfrm>
          <a:custGeom>
            <a:avLst/>
            <a:gdLst>
              <a:gd name="T0" fmla="*/ 913 w 2188"/>
              <a:gd name="T1" fmla="*/ 14034 h 14034"/>
              <a:gd name="T2" fmla="*/ 734 w 2188"/>
              <a:gd name="T3" fmla="*/ 13676 h 14034"/>
              <a:gd name="T4" fmla="*/ 373 w 2188"/>
              <a:gd name="T5" fmla="*/ 12854 h 14034"/>
              <a:gd name="T6" fmla="*/ 0 w 2188"/>
              <a:gd name="T7" fmla="*/ 11337 h 14034"/>
              <a:gd name="T8" fmla="*/ 376 w 2188"/>
              <a:gd name="T9" fmla="*/ 9820 h 14034"/>
              <a:gd name="T10" fmla="*/ 738 w 2188"/>
              <a:gd name="T11" fmla="*/ 8998 h 14034"/>
              <a:gd name="T12" fmla="*/ 1072 w 2188"/>
              <a:gd name="T13" fmla="*/ 8236 h 14034"/>
              <a:gd name="T14" fmla="*/ 1388 w 2188"/>
              <a:gd name="T15" fmla="*/ 7017 h 14034"/>
              <a:gd name="T16" fmla="*/ 1068 w 2188"/>
              <a:gd name="T17" fmla="*/ 5792 h 14034"/>
              <a:gd name="T18" fmla="*/ 735 w 2188"/>
              <a:gd name="T19" fmla="*/ 5037 h 14034"/>
              <a:gd name="T20" fmla="*/ 734 w 2188"/>
              <a:gd name="T21" fmla="*/ 5036 h 14034"/>
              <a:gd name="T22" fmla="*/ 373 w 2188"/>
              <a:gd name="T23" fmla="*/ 4214 h 14034"/>
              <a:gd name="T24" fmla="*/ 0 w 2188"/>
              <a:gd name="T25" fmla="*/ 2697 h 14034"/>
              <a:gd name="T26" fmla="*/ 376 w 2188"/>
              <a:gd name="T27" fmla="*/ 1180 h 14034"/>
              <a:gd name="T28" fmla="*/ 739 w 2188"/>
              <a:gd name="T29" fmla="*/ 357 h 14034"/>
              <a:gd name="T30" fmla="*/ 918 w 2188"/>
              <a:gd name="T31" fmla="*/ 0 h 14034"/>
              <a:gd name="T32" fmla="*/ 1633 w 2188"/>
              <a:gd name="T33" fmla="*/ 359 h 14034"/>
              <a:gd name="T34" fmla="*/ 1453 w 2188"/>
              <a:gd name="T35" fmla="*/ 717 h 14034"/>
              <a:gd name="T36" fmla="*/ 1118 w 2188"/>
              <a:gd name="T37" fmla="*/ 1478 h 14034"/>
              <a:gd name="T38" fmla="*/ 800 w 2188"/>
              <a:gd name="T39" fmla="*/ 2697 h 14034"/>
              <a:gd name="T40" fmla="*/ 1116 w 2188"/>
              <a:gd name="T41" fmla="*/ 3916 h 14034"/>
              <a:gd name="T42" fmla="*/ 1449 w 2188"/>
              <a:gd name="T43" fmla="*/ 4677 h 14034"/>
              <a:gd name="T44" fmla="*/ 1812 w 2188"/>
              <a:gd name="T45" fmla="*/ 5500 h 14034"/>
              <a:gd name="T46" fmla="*/ 2188 w 2188"/>
              <a:gd name="T47" fmla="*/ 7017 h 14034"/>
              <a:gd name="T48" fmla="*/ 1815 w 2188"/>
              <a:gd name="T49" fmla="*/ 8534 h 14034"/>
              <a:gd name="T50" fmla="*/ 1454 w 2188"/>
              <a:gd name="T51" fmla="*/ 9356 h 14034"/>
              <a:gd name="T52" fmla="*/ 1453 w 2188"/>
              <a:gd name="T53" fmla="*/ 9357 h 14034"/>
              <a:gd name="T54" fmla="*/ 1118 w 2188"/>
              <a:gd name="T55" fmla="*/ 10118 h 14034"/>
              <a:gd name="T56" fmla="*/ 800 w 2188"/>
              <a:gd name="T57" fmla="*/ 11337 h 14034"/>
              <a:gd name="T58" fmla="*/ 1116 w 2188"/>
              <a:gd name="T59" fmla="*/ 12556 h 14034"/>
              <a:gd name="T60" fmla="*/ 1450 w 2188"/>
              <a:gd name="T61" fmla="*/ 13318 h 14034"/>
              <a:gd name="T62" fmla="*/ 1628 w 2188"/>
              <a:gd name="T63" fmla="*/ 13676 h 14034"/>
              <a:gd name="T64" fmla="*/ 913 w 2188"/>
              <a:gd name="T65" fmla="*/ 14034 h 14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88" h="14034">
                <a:moveTo>
                  <a:pt x="913" y="14034"/>
                </a:moveTo>
                <a:cubicBezTo>
                  <a:pt x="734" y="13676"/>
                  <a:pt x="734" y="13676"/>
                  <a:pt x="734" y="13676"/>
                </a:cubicBezTo>
                <a:cubicBezTo>
                  <a:pt x="727" y="13661"/>
                  <a:pt x="551" y="13308"/>
                  <a:pt x="373" y="12854"/>
                </a:cubicBezTo>
                <a:cubicBezTo>
                  <a:pt x="126" y="12219"/>
                  <a:pt x="0" y="11709"/>
                  <a:pt x="0" y="11337"/>
                </a:cubicBezTo>
                <a:cubicBezTo>
                  <a:pt x="0" y="10965"/>
                  <a:pt x="126" y="10454"/>
                  <a:pt x="376" y="9820"/>
                </a:cubicBezTo>
                <a:cubicBezTo>
                  <a:pt x="553" y="9368"/>
                  <a:pt x="729" y="9017"/>
                  <a:pt x="738" y="8998"/>
                </a:cubicBezTo>
                <a:cubicBezTo>
                  <a:pt x="745" y="8984"/>
                  <a:pt x="910" y="8651"/>
                  <a:pt x="1072" y="8236"/>
                </a:cubicBezTo>
                <a:cubicBezTo>
                  <a:pt x="1276" y="7713"/>
                  <a:pt x="1388" y="7280"/>
                  <a:pt x="1388" y="7017"/>
                </a:cubicBezTo>
                <a:cubicBezTo>
                  <a:pt x="1388" y="6753"/>
                  <a:pt x="1274" y="6318"/>
                  <a:pt x="1068" y="5792"/>
                </a:cubicBezTo>
                <a:cubicBezTo>
                  <a:pt x="902" y="5371"/>
                  <a:pt x="736" y="5040"/>
                  <a:pt x="735" y="5037"/>
                </a:cubicBezTo>
                <a:cubicBezTo>
                  <a:pt x="734" y="5036"/>
                  <a:pt x="734" y="5036"/>
                  <a:pt x="734" y="5036"/>
                </a:cubicBezTo>
                <a:cubicBezTo>
                  <a:pt x="727" y="5021"/>
                  <a:pt x="551" y="4668"/>
                  <a:pt x="373" y="4214"/>
                </a:cubicBezTo>
                <a:cubicBezTo>
                  <a:pt x="126" y="3579"/>
                  <a:pt x="0" y="3069"/>
                  <a:pt x="0" y="2697"/>
                </a:cubicBezTo>
                <a:cubicBezTo>
                  <a:pt x="0" y="2325"/>
                  <a:pt x="126" y="1814"/>
                  <a:pt x="376" y="1180"/>
                </a:cubicBezTo>
                <a:cubicBezTo>
                  <a:pt x="554" y="725"/>
                  <a:pt x="731" y="372"/>
                  <a:pt x="739" y="357"/>
                </a:cubicBezTo>
                <a:cubicBezTo>
                  <a:pt x="918" y="0"/>
                  <a:pt x="918" y="0"/>
                  <a:pt x="918" y="0"/>
                </a:cubicBezTo>
                <a:cubicBezTo>
                  <a:pt x="1633" y="359"/>
                  <a:pt x="1633" y="359"/>
                  <a:pt x="1633" y="359"/>
                </a:cubicBezTo>
                <a:cubicBezTo>
                  <a:pt x="1453" y="717"/>
                  <a:pt x="1453" y="717"/>
                  <a:pt x="1453" y="717"/>
                </a:cubicBezTo>
                <a:cubicBezTo>
                  <a:pt x="1450" y="724"/>
                  <a:pt x="1282" y="1059"/>
                  <a:pt x="1118" y="1478"/>
                </a:cubicBezTo>
                <a:cubicBezTo>
                  <a:pt x="913" y="2001"/>
                  <a:pt x="800" y="2434"/>
                  <a:pt x="800" y="2697"/>
                </a:cubicBezTo>
                <a:cubicBezTo>
                  <a:pt x="800" y="2960"/>
                  <a:pt x="912" y="3393"/>
                  <a:pt x="1116" y="3916"/>
                </a:cubicBezTo>
                <a:cubicBezTo>
                  <a:pt x="1277" y="4329"/>
                  <a:pt x="1441" y="4660"/>
                  <a:pt x="1449" y="4677"/>
                </a:cubicBezTo>
                <a:cubicBezTo>
                  <a:pt x="1458" y="4695"/>
                  <a:pt x="1634" y="5047"/>
                  <a:pt x="1812" y="5500"/>
                </a:cubicBezTo>
                <a:cubicBezTo>
                  <a:pt x="2062" y="6134"/>
                  <a:pt x="2188" y="6645"/>
                  <a:pt x="2188" y="7017"/>
                </a:cubicBezTo>
                <a:cubicBezTo>
                  <a:pt x="2188" y="7389"/>
                  <a:pt x="2062" y="7899"/>
                  <a:pt x="1815" y="8534"/>
                </a:cubicBezTo>
                <a:cubicBezTo>
                  <a:pt x="1637" y="8988"/>
                  <a:pt x="1461" y="9341"/>
                  <a:pt x="1454" y="9356"/>
                </a:cubicBezTo>
                <a:cubicBezTo>
                  <a:pt x="1453" y="9357"/>
                  <a:pt x="1453" y="9357"/>
                  <a:pt x="1453" y="9357"/>
                </a:cubicBezTo>
                <a:cubicBezTo>
                  <a:pt x="1452" y="9360"/>
                  <a:pt x="1283" y="9697"/>
                  <a:pt x="1118" y="10118"/>
                </a:cubicBezTo>
                <a:cubicBezTo>
                  <a:pt x="913" y="10641"/>
                  <a:pt x="800" y="11074"/>
                  <a:pt x="800" y="11337"/>
                </a:cubicBezTo>
                <a:cubicBezTo>
                  <a:pt x="800" y="11600"/>
                  <a:pt x="912" y="12033"/>
                  <a:pt x="1116" y="12556"/>
                </a:cubicBezTo>
                <a:cubicBezTo>
                  <a:pt x="1281" y="12978"/>
                  <a:pt x="1448" y="13315"/>
                  <a:pt x="1450" y="13318"/>
                </a:cubicBezTo>
                <a:cubicBezTo>
                  <a:pt x="1628" y="13676"/>
                  <a:pt x="1628" y="13676"/>
                  <a:pt x="1628" y="13676"/>
                </a:cubicBezTo>
                <a:lnTo>
                  <a:pt x="913" y="14034"/>
                </a:lnTo>
                <a:close/>
              </a:path>
            </a:pathLst>
          </a:custGeom>
          <a:solidFill>
            <a:schemeClr val="accent4">
              <a:alpha val="88000"/>
            </a:schemeClr>
          </a:solidFill>
          <a:ln>
            <a:noFill/>
          </a:ln>
          <a:effectLst>
            <a:outerShdw blurRad="1003300" dist="38100" dir="10800000" algn="r" rotWithShape="0">
              <a:schemeClr val="accent4">
                <a:lumMod val="75000"/>
                <a:alpha val="46000"/>
              </a:schemeClr>
            </a:outerShdw>
          </a:effectLst>
        </p:spPr>
        <p:txBody>
          <a:bodyPr vert="horz" wrap="square" lIns="91440" tIns="45720" rIns="91440" bIns="45720" numCol="1" anchor="t" anchorCtr="0" compatLnSpc="1">
            <a:prstTxWarp prst="textNoShape">
              <a:avLst/>
            </a:prstTxWarp>
          </a:bodyPr>
          <a:lstStyle/>
          <a:p>
            <a:endParaRPr lang="en-US"/>
          </a:p>
        </p:txBody>
      </p:sp>
      <p:sp>
        <p:nvSpPr>
          <p:cNvPr id="6" name="Freeform 9">
            <a:extLst>
              <a:ext uri="{FF2B5EF4-FFF2-40B4-BE49-F238E27FC236}">
                <a16:creationId xmlns:a16="http://schemas.microsoft.com/office/drawing/2014/main" id="{317F509D-5FE2-451E-B906-C4CBC5FCF1FD}"/>
              </a:ext>
            </a:extLst>
          </p:cNvPr>
          <p:cNvSpPr>
            <a:spLocks/>
          </p:cNvSpPr>
          <p:nvPr/>
        </p:nvSpPr>
        <p:spPr bwMode="auto">
          <a:xfrm>
            <a:off x="5734841" y="-26290588"/>
            <a:ext cx="6481764" cy="41148000"/>
          </a:xfrm>
          <a:custGeom>
            <a:avLst/>
            <a:gdLst>
              <a:gd name="T0" fmla="*/ 913 w 2188"/>
              <a:gd name="T1" fmla="*/ 14034 h 14034"/>
              <a:gd name="T2" fmla="*/ 734 w 2188"/>
              <a:gd name="T3" fmla="*/ 13676 h 14034"/>
              <a:gd name="T4" fmla="*/ 373 w 2188"/>
              <a:gd name="T5" fmla="*/ 12854 h 14034"/>
              <a:gd name="T6" fmla="*/ 0 w 2188"/>
              <a:gd name="T7" fmla="*/ 11337 h 14034"/>
              <a:gd name="T8" fmla="*/ 376 w 2188"/>
              <a:gd name="T9" fmla="*/ 9820 h 14034"/>
              <a:gd name="T10" fmla="*/ 738 w 2188"/>
              <a:gd name="T11" fmla="*/ 8998 h 14034"/>
              <a:gd name="T12" fmla="*/ 1072 w 2188"/>
              <a:gd name="T13" fmla="*/ 8236 h 14034"/>
              <a:gd name="T14" fmla="*/ 1388 w 2188"/>
              <a:gd name="T15" fmla="*/ 7017 h 14034"/>
              <a:gd name="T16" fmla="*/ 1068 w 2188"/>
              <a:gd name="T17" fmla="*/ 5792 h 14034"/>
              <a:gd name="T18" fmla="*/ 735 w 2188"/>
              <a:gd name="T19" fmla="*/ 5037 h 14034"/>
              <a:gd name="T20" fmla="*/ 734 w 2188"/>
              <a:gd name="T21" fmla="*/ 5036 h 14034"/>
              <a:gd name="T22" fmla="*/ 373 w 2188"/>
              <a:gd name="T23" fmla="*/ 4214 h 14034"/>
              <a:gd name="T24" fmla="*/ 0 w 2188"/>
              <a:gd name="T25" fmla="*/ 2697 h 14034"/>
              <a:gd name="T26" fmla="*/ 376 w 2188"/>
              <a:gd name="T27" fmla="*/ 1180 h 14034"/>
              <a:gd name="T28" fmla="*/ 739 w 2188"/>
              <a:gd name="T29" fmla="*/ 357 h 14034"/>
              <a:gd name="T30" fmla="*/ 918 w 2188"/>
              <a:gd name="T31" fmla="*/ 0 h 14034"/>
              <a:gd name="T32" fmla="*/ 1633 w 2188"/>
              <a:gd name="T33" fmla="*/ 359 h 14034"/>
              <a:gd name="T34" fmla="*/ 1453 w 2188"/>
              <a:gd name="T35" fmla="*/ 717 h 14034"/>
              <a:gd name="T36" fmla="*/ 1118 w 2188"/>
              <a:gd name="T37" fmla="*/ 1478 h 14034"/>
              <a:gd name="T38" fmla="*/ 800 w 2188"/>
              <a:gd name="T39" fmla="*/ 2697 h 14034"/>
              <a:gd name="T40" fmla="*/ 1116 w 2188"/>
              <a:gd name="T41" fmla="*/ 3916 h 14034"/>
              <a:gd name="T42" fmla="*/ 1449 w 2188"/>
              <a:gd name="T43" fmla="*/ 4677 h 14034"/>
              <a:gd name="T44" fmla="*/ 1812 w 2188"/>
              <a:gd name="T45" fmla="*/ 5500 h 14034"/>
              <a:gd name="T46" fmla="*/ 2188 w 2188"/>
              <a:gd name="T47" fmla="*/ 7017 h 14034"/>
              <a:gd name="T48" fmla="*/ 1815 w 2188"/>
              <a:gd name="T49" fmla="*/ 8534 h 14034"/>
              <a:gd name="T50" fmla="*/ 1454 w 2188"/>
              <a:gd name="T51" fmla="*/ 9356 h 14034"/>
              <a:gd name="T52" fmla="*/ 1453 w 2188"/>
              <a:gd name="T53" fmla="*/ 9357 h 14034"/>
              <a:gd name="T54" fmla="*/ 1118 w 2188"/>
              <a:gd name="T55" fmla="*/ 10118 h 14034"/>
              <a:gd name="T56" fmla="*/ 800 w 2188"/>
              <a:gd name="T57" fmla="*/ 11337 h 14034"/>
              <a:gd name="T58" fmla="*/ 1116 w 2188"/>
              <a:gd name="T59" fmla="*/ 12556 h 14034"/>
              <a:gd name="T60" fmla="*/ 1450 w 2188"/>
              <a:gd name="T61" fmla="*/ 13318 h 14034"/>
              <a:gd name="T62" fmla="*/ 1628 w 2188"/>
              <a:gd name="T63" fmla="*/ 13676 h 14034"/>
              <a:gd name="T64" fmla="*/ 913 w 2188"/>
              <a:gd name="T65" fmla="*/ 14034 h 14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88" h="14034">
                <a:moveTo>
                  <a:pt x="913" y="14034"/>
                </a:moveTo>
                <a:cubicBezTo>
                  <a:pt x="734" y="13676"/>
                  <a:pt x="734" y="13676"/>
                  <a:pt x="734" y="13676"/>
                </a:cubicBezTo>
                <a:cubicBezTo>
                  <a:pt x="727" y="13661"/>
                  <a:pt x="551" y="13308"/>
                  <a:pt x="373" y="12854"/>
                </a:cubicBezTo>
                <a:cubicBezTo>
                  <a:pt x="126" y="12219"/>
                  <a:pt x="0" y="11709"/>
                  <a:pt x="0" y="11337"/>
                </a:cubicBezTo>
                <a:cubicBezTo>
                  <a:pt x="0" y="10965"/>
                  <a:pt x="126" y="10454"/>
                  <a:pt x="376" y="9820"/>
                </a:cubicBezTo>
                <a:cubicBezTo>
                  <a:pt x="553" y="9368"/>
                  <a:pt x="729" y="9017"/>
                  <a:pt x="738" y="8998"/>
                </a:cubicBezTo>
                <a:cubicBezTo>
                  <a:pt x="745" y="8984"/>
                  <a:pt x="910" y="8651"/>
                  <a:pt x="1072" y="8236"/>
                </a:cubicBezTo>
                <a:cubicBezTo>
                  <a:pt x="1276" y="7713"/>
                  <a:pt x="1388" y="7280"/>
                  <a:pt x="1388" y="7017"/>
                </a:cubicBezTo>
                <a:cubicBezTo>
                  <a:pt x="1388" y="6753"/>
                  <a:pt x="1274" y="6318"/>
                  <a:pt x="1068" y="5792"/>
                </a:cubicBezTo>
                <a:cubicBezTo>
                  <a:pt x="902" y="5371"/>
                  <a:pt x="736" y="5040"/>
                  <a:pt x="735" y="5037"/>
                </a:cubicBezTo>
                <a:cubicBezTo>
                  <a:pt x="734" y="5036"/>
                  <a:pt x="734" y="5036"/>
                  <a:pt x="734" y="5036"/>
                </a:cubicBezTo>
                <a:cubicBezTo>
                  <a:pt x="727" y="5021"/>
                  <a:pt x="551" y="4668"/>
                  <a:pt x="373" y="4214"/>
                </a:cubicBezTo>
                <a:cubicBezTo>
                  <a:pt x="126" y="3579"/>
                  <a:pt x="0" y="3069"/>
                  <a:pt x="0" y="2697"/>
                </a:cubicBezTo>
                <a:cubicBezTo>
                  <a:pt x="0" y="2325"/>
                  <a:pt x="126" y="1814"/>
                  <a:pt x="376" y="1180"/>
                </a:cubicBezTo>
                <a:cubicBezTo>
                  <a:pt x="554" y="725"/>
                  <a:pt x="731" y="372"/>
                  <a:pt x="739" y="357"/>
                </a:cubicBezTo>
                <a:cubicBezTo>
                  <a:pt x="918" y="0"/>
                  <a:pt x="918" y="0"/>
                  <a:pt x="918" y="0"/>
                </a:cubicBezTo>
                <a:cubicBezTo>
                  <a:pt x="1633" y="359"/>
                  <a:pt x="1633" y="359"/>
                  <a:pt x="1633" y="359"/>
                </a:cubicBezTo>
                <a:cubicBezTo>
                  <a:pt x="1453" y="717"/>
                  <a:pt x="1453" y="717"/>
                  <a:pt x="1453" y="717"/>
                </a:cubicBezTo>
                <a:cubicBezTo>
                  <a:pt x="1450" y="724"/>
                  <a:pt x="1282" y="1059"/>
                  <a:pt x="1118" y="1478"/>
                </a:cubicBezTo>
                <a:cubicBezTo>
                  <a:pt x="913" y="2001"/>
                  <a:pt x="800" y="2434"/>
                  <a:pt x="800" y="2697"/>
                </a:cubicBezTo>
                <a:cubicBezTo>
                  <a:pt x="800" y="2960"/>
                  <a:pt x="912" y="3393"/>
                  <a:pt x="1116" y="3916"/>
                </a:cubicBezTo>
                <a:cubicBezTo>
                  <a:pt x="1277" y="4329"/>
                  <a:pt x="1441" y="4660"/>
                  <a:pt x="1449" y="4677"/>
                </a:cubicBezTo>
                <a:cubicBezTo>
                  <a:pt x="1458" y="4695"/>
                  <a:pt x="1634" y="5047"/>
                  <a:pt x="1812" y="5500"/>
                </a:cubicBezTo>
                <a:cubicBezTo>
                  <a:pt x="2062" y="6134"/>
                  <a:pt x="2188" y="6645"/>
                  <a:pt x="2188" y="7017"/>
                </a:cubicBezTo>
                <a:cubicBezTo>
                  <a:pt x="2188" y="7389"/>
                  <a:pt x="2062" y="7899"/>
                  <a:pt x="1815" y="8534"/>
                </a:cubicBezTo>
                <a:cubicBezTo>
                  <a:pt x="1637" y="8988"/>
                  <a:pt x="1461" y="9341"/>
                  <a:pt x="1454" y="9356"/>
                </a:cubicBezTo>
                <a:cubicBezTo>
                  <a:pt x="1453" y="9357"/>
                  <a:pt x="1453" y="9357"/>
                  <a:pt x="1453" y="9357"/>
                </a:cubicBezTo>
                <a:cubicBezTo>
                  <a:pt x="1452" y="9360"/>
                  <a:pt x="1283" y="9697"/>
                  <a:pt x="1118" y="10118"/>
                </a:cubicBezTo>
                <a:cubicBezTo>
                  <a:pt x="913" y="10641"/>
                  <a:pt x="800" y="11074"/>
                  <a:pt x="800" y="11337"/>
                </a:cubicBezTo>
                <a:cubicBezTo>
                  <a:pt x="800" y="11600"/>
                  <a:pt x="912" y="12033"/>
                  <a:pt x="1116" y="12556"/>
                </a:cubicBezTo>
                <a:cubicBezTo>
                  <a:pt x="1281" y="12978"/>
                  <a:pt x="1448" y="13315"/>
                  <a:pt x="1450" y="13318"/>
                </a:cubicBezTo>
                <a:cubicBezTo>
                  <a:pt x="1628" y="13676"/>
                  <a:pt x="1628" y="13676"/>
                  <a:pt x="1628" y="13676"/>
                </a:cubicBezTo>
                <a:lnTo>
                  <a:pt x="913" y="14034"/>
                </a:lnTo>
                <a:close/>
              </a:path>
            </a:pathLst>
          </a:custGeom>
          <a:solidFill>
            <a:schemeClr val="accent5">
              <a:alpha val="88000"/>
            </a:schemeClr>
          </a:solidFill>
          <a:ln>
            <a:noFill/>
          </a:ln>
          <a:effectLst>
            <a:outerShdw blurRad="1003300" dist="38100" dir="10800000" algn="r" rotWithShape="0">
              <a:schemeClr val="accent5">
                <a:lumMod val="75000"/>
                <a:alpha val="46000"/>
              </a:schemeClr>
            </a:outerShdw>
          </a:effectLst>
        </p:spPr>
        <p:txBody>
          <a:bodyPr vert="horz" wrap="square" lIns="91440" tIns="45720" rIns="91440" bIns="45720" numCol="1" anchor="t" anchorCtr="0" compatLnSpc="1">
            <a:prstTxWarp prst="textNoShape">
              <a:avLst/>
            </a:prstTxWarp>
          </a:bodyPr>
          <a:lstStyle/>
          <a:p>
            <a:endParaRPr lang="en-US"/>
          </a:p>
        </p:txBody>
      </p:sp>
      <p:sp>
        <p:nvSpPr>
          <p:cNvPr id="7" name="Freeform 10">
            <a:extLst>
              <a:ext uri="{FF2B5EF4-FFF2-40B4-BE49-F238E27FC236}">
                <a16:creationId xmlns:a16="http://schemas.microsoft.com/office/drawing/2014/main" id="{3C5D2867-A70F-4E02-96D4-567EF6077707}"/>
              </a:ext>
            </a:extLst>
          </p:cNvPr>
          <p:cNvSpPr>
            <a:spLocks/>
          </p:cNvSpPr>
          <p:nvPr/>
        </p:nvSpPr>
        <p:spPr bwMode="auto">
          <a:xfrm>
            <a:off x="7797005" y="-26290588"/>
            <a:ext cx="6481764" cy="41148000"/>
          </a:xfrm>
          <a:custGeom>
            <a:avLst/>
            <a:gdLst>
              <a:gd name="T0" fmla="*/ 913 w 2188"/>
              <a:gd name="T1" fmla="*/ 14034 h 14034"/>
              <a:gd name="T2" fmla="*/ 734 w 2188"/>
              <a:gd name="T3" fmla="*/ 13676 h 14034"/>
              <a:gd name="T4" fmla="*/ 373 w 2188"/>
              <a:gd name="T5" fmla="*/ 12854 h 14034"/>
              <a:gd name="T6" fmla="*/ 0 w 2188"/>
              <a:gd name="T7" fmla="*/ 11337 h 14034"/>
              <a:gd name="T8" fmla="*/ 376 w 2188"/>
              <a:gd name="T9" fmla="*/ 9820 h 14034"/>
              <a:gd name="T10" fmla="*/ 738 w 2188"/>
              <a:gd name="T11" fmla="*/ 8998 h 14034"/>
              <a:gd name="T12" fmla="*/ 1072 w 2188"/>
              <a:gd name="T13" fmla="*/ 8236 h 14034"/>
              <a:gd name="T14" fmla="*/ 1388 w 2188"/>
              <a:gd name="T15" fmla="*/ 7017 h 14034"/>
              <a:gd name="T16" fmla="*/ 1068 w 2188"/>
              <a:gd name="T17" fmla="*/ 5792 h 14034"/>
              <a:gd name="T18" fmla="*/ 735 w 2188"/>
              <a:gd name="T19" fmla="*/ 5037 h 14034"/>
              <a:gd name="T20" fmla="*/ 734 w 2188"/>
              <a:gd name="T21" fmla="*/ 5036 h 14034"/>
              <a:gd name="T22" fmla="*/ 373 w 2188"/>
              <a:gd name="T23" fmla="*/ 4214 h 14034"/>
              <a:gd name="T24" fmla="*/ 0 w 2188"/>
              <a:gd name="T25" fmla="*/ 2697 h 14034"/>
              <a:gd name="T26" fmla="*/ 376 w 2188"/>
              <a:gd name="T27" fmla="*/ 1180 h 14034"/>
              <a:gd name="T28" fmla="*/ 739 w 2188"/>
              <a:gd name="T29" fmla="*/ 357 h 14034"/>
              <a:gd name="T30" fmla="*/ 918 w 2188"/>
              <a:gd name="T31" fmla="*/ 0 h 14034"/>
              <a:gd name="T32" fmla="*/ 1633 w 2188"/>
              <a:gd name="T33" fmla="*/ 359 h 14034"/>
              <a:gd name="T34" fmla="*/ 1453 w 2188"/>
              <a:gd name="T35" fmla="*/ 717 h 14034"/>
              <a:gd name="T36" fmla="*/ 1118 w 2188"/>
              <a:gd name="T37" fmla="*/ 1478 h 14034"/>
              <a:gd name="T38" fmla="*/ 800 w 2188"/>
              <a:gd name="T39" fmla="*/ 2697 h 14034"/>
              <a:gd name="T40" fmla="*/ 1116 w 2188"/>
              <a:gd name="T41" fmla="*/ 3916 h 14034"/>
              <a:gd name="T42" fmla="*/ 1449 w 2188"/>
              <a:gd name="T43" fmla="*/ 4677 h 14034"/>
              <a:gd name="T44" fmla="*/ 1812 w 2188"/>
              <a:gd name="T45" fmla="*/ 5500 h 14034"/>
              <a:gd name="T46" fmla="*/ 2188 w 2188"/>
              <a:gd name="T47" fmla="*/ 7017 h 14034"/>
              <a:gd name="T48" fmla="*/ 1815 w 2188"/>
              <a:gd name="T49" fmla="*/ 8534 h 14034"/>
              <a:gd name="T50" fmla="*/ 1454 w 2188"/>
              <a:gd name="T51" fmla="*/ 9356 h 14034"/>
              <a:gd name="T52" fmla="*/ 1453 w 2188"/>
              <a:gd name="T53" fmla="*/ 9357 h 14034"/>
              <a:gd name="T54" fmla="*/ 1118 w 2188"/>
              <a:gd name="T55" fmla="*/ 10118 h 14034"/>
              <a:gd name="T56" fmla="*/ 800 w 2188"/>
              <a:gd name="T57" fmla="*/ 11337 h 14034"/>
              <a:gd name="T58" fmla="*/ 1116 w 2188"/>
              <a:gd name="T59" fmla="*/ 12556 h 14034"/>
              <a:gd name="T60" fmla="*/ 1450 w 2188"/>
              <a:gd name="T61" fmla="*/ 13318 h 14034"/>
              <a:gd name="T62" fmla="*/ 1628 w 2188"/>
              <a:gd name="T63" fmla="*/ 13676 h 14034"/>
              <a:gd name="T64" fmla="*/ 913 w 2188"/>
              <a:gd name="T65" fmla="*/ 14034 h 14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88" h="14034">
                <a:moveTo>
                  <a:pt x="913" y="14034"/>
                </a:moveTo>
                <a:cubicBezTo>
                  <a:pt x="734" y="13676"/>
                  <a:pt x="734" y="13676"/>
                  <a:pt x="734" y="13676"/>
                </a:cubicBezTo>
                <a:cubicBezTo>
                  <a:pt x="727" y="13661"/>
                  <a:pt x="551" y="13308"/>
                  <a:pt x="373" y="12854"/>
                </a:cubicBezTo>
                <a:cubicBezTo>
                  <a:pt x="126" y="12219"/>
                  <a:pt x="0" y="11709"/>
                  <a:pt x="0" y="11337"/>
                </a:cubicBezTo>
                <a:cubicBezTo>
                  <a:pt x="0" y="10965"/>
                  <a:pt x="126" y="10454"/>
                  <a:pt x="376" y="9820"/>
                </a:cubicBezTo>
                <a:cubicBezTo>
                  <a:pt x="553" y="9368"/>
                  <a:pt x="729" y="9017"/>
                  <a:pt x="738" y="8998"/>
                </a:cubicBezTo>
                <a:cubicBezTo>
                  <a:pt x="745" y="8984"/>
                  <a:pt x="910" y="8651"/>
                  <a:pt x="1072" y="8236"/>
                </a:cubicBezTo>
                <a:cubicBezTo>
                  <a:pt x="1276" y="7713"/>
                  <a:pt x="1388" y="7280"/>
                  <a:pt x="1388" y="7017"/>
                </a:cubicBezTo>
                <a:cubicBezTo>
                  <a:pt x="1388" y="6753"/>
                  <a:pt x="1274" y="6318"/>
                  <a:pt x="1068" y="5792"/>
                </a:cubicBezTo>
                <a:cubicBezTo>
                  <a:pt x="902" y="5371"/>
                  <a:pt x="736" y="5040"/>
                  <a:pt x="735" y="5037"/>
                </a:cubicBezTo>
                <a:cubicBezTo>
                  <a:pt x="734" y="5036"/>
                  <a:pt x="734" y="5036"/>
                  <a:pt x="734" y="5036"/>
                </a:cubicBezTo>
                <a:cubicBezTo>
                  <a:pt x="727" y="5021"/>
                  <a:pt x="551" y="4668"/>
                  <a:pt x="373" y="4214"/>
                </a:cubicBezTo>
                <a:cubicBezTo>
                  <a:pt x="126" y="3579"/>
                  <a:pt x="0" y="3069"/>
                  <a:pt x="0" y="2697"/>
                </a:cubicBezTo>
                <a:cubicBezTo>
                  <a:pt x="0" y="2325"/>
                  <a:pt x="126" y="1814"/>
                  <a:pt x="376" y="1180"/>
                </a:cubicBezTo>
                <a:cubicBezTo>
                  <a:pt x="554" y="725"/>
                  <a:pt x="731" y="372"/>
                  <a:pt x="739" y="357"/>
                </a:cubicBezTo>
                <a:cubicBezTo>
                  <a:pt x="918" y="0"/>
                  <a:pt x="918" y="0"/>
                  <a:pt x="918" y="0"/>
                </a:cubicBezTo>
                <a:cubicBezTo>
                  <a:pt x="1633" y="359"/>
                  <a:pt x="1633" y="359"/>
                  <a:pt x="1633" y="359"/>
                </a:cubicBezTo>
                <a:cubicBezTo>
                  <a:pt x="1453" y="717"/>
                  <a:pt x="1453" y="717"/>
                  <a:pt x="1453" y="717"/>
                </a:cubicBezTo>
                <a:cubicBezTo>
                  <a:pt x="1450" y="724"/>
                  <a:pt x="1282" y="1059"/>
                  <a:pt x="1118" y="1478"/>
                </a:cubicBezTo>
                <a:cubicBezTo>
                  <a:pt x="913" y="2001"/>
                  <a:pt x="800" y="2434"/>
                  <a:pt x="800" y="2697"/>
                </a:cubicBezTo>
                <a:cubicBezTo>
                  <a:pt x="800" y="2960"/>
                  <a:pt x="912" y="3393"/>
                  <a:pt x="1116" y="3916"/>
                </a:cubicBezTo>
                <a:cubicBezTo>
                  <a:pt x="1277" y="4329"/>
                  <a:pt x="1441" y="4660"/>
                  <a:pt x="1449" y="4677"/>
                </a:cubicBezTo>
                <a:cubicBezTo>
                  <a:pt x="1458" y="4695"/>
                  <a:pt x="1634" y="5047"/>
                  <a:pt x="1812" y="5500"/>
                </a:cubicBezTo>
                <a:cubicBezTo>
                  <a:pt x="2062" y="6134"/>
                  <a:pt x="2188" y="6645"/>
                  <a:pt x="2188" y="7017"/>
                </a:cubicBezTo>
                <a:cubicBezTo>
                  <a:pt x="2188" y="7389"/>
                  <a:pt x="2062" y="7899"/>
                  <a:pt x="1815" y="8534"/>
                </a:cubicBezTo>
                <a:cubicBezTo>
                  <a:pt x="1637" y="8988"/>
                  <a:pt x="1461" y="9341"/>
                  <a:pt x="1454" y="9356"/>
                </a:cubicBezTo>
                <a:cubicBezTo>
                  <a:pt x="1453" y="9357"/>
                  <a:pt x="1453" y="9357"/>
                  <a:pt x="1453" y="9357"/>
                </a:cubicBezTo>
                <a:cubicBezTo>
                  <a:pt x="1452" y="9360"/>
                  <a:pt x="1283" y="9697"/>
                  <a:pt x="1118" y="10118"/>
                </a:cubicBezTo>
                <a:cubicBezTo>
                  <a:pt x="913" y="10641"/>
                  <a:pt x="800" y="11074"/>
                  <a:pt x="800" y="11337"/>
                </a:cubicBezTo>
                <a:cubicBezTo>
                  <a:pt x="800" y="11600"/>
                  <a:pt x="912" y="12033"/>
                  <a:pt x="1116" y="12556"/>
                </a:cubicBezTo>
                <a:cubicBezTo>
                  <a:pt x="1281" y="12978"/>
                  <a:pt x="1448" y="13315"/>
                  <a:pt x="1450" y="13318"/>
                </a:cubicBezTo>
                <a:cubicBezTo>
                  <a:pt x="1628" y="13676"/>
                  <a:pt x="1628" y="13676"/>
                  <a:pt x="1628" y="13676"/>
                </a:cubicBezTo>
                <a:lnTo>
                  <a:pt x="913" y="14034"/>
                </a:lnTo>
                <a:close/>
              </a:path>
            </a:pathLst>
          </a:custGeom>
          <a:solidFill>
            <a:schemeClr val="accent2">
              <a:alpha val="88000"/>
            </a:schemeClr>
          </a:solidFill>
          <a:ln>
            <a:noFill/>
          </a:ln>
          <a:effectLst>
            <a:outerShdw blurRad="1003300" dist="38100" dir="10800000" algn="r" rotWithShape="0">
              <a:schemeClr val="accent2">
                <a:lumMod val="75000"/>
                <a:alpha val="46000"/>
              </a:schemeClr>
            </a:outerShdw>
          </a:effectLst>
        </p:spPr>
        <p:txBody>
          <a:bodyPr vert="horz" wrap="square" lIns="91440" tIns="45720" rIns="91440" bIns="45720" numCol="1" anchor="t" anchorCtr="0" compatLnSpc="1">
            <a:prstTxWarp prst="textNoShape">
              <a:avLst/>
            </a:prstTxWarp>
          </a:bodyPr>
          <a:lstStyle/>
          <a:p>
            <a:endParaRPr lang="en-US"/>
          </a:p>
        </p:txBody>
      </p:sp>
      <p:sp>
        <p:nvSpPr>
          <p:cNvPr id="8" name="Freeform 11">
            <a:extLst>
              <a:ext uri="{FF2B5EF4-FFF2-40B4-BE49-F238E27FC236}">
                <a16:creationId xmlns:a16="http://schemas.microsoft.com/office/drawing/2014/main" id="{8D5B3D61-197F-440C-9C66-C0316966B931}"/>
              </a:ext>
            </a:extLst>
          </p:cNvPr>
          <p:cNvSpPr>
            <a:spLocks/>
          </p:cNvSpPr>
          <p:nvPr/>
        </p:nvSpPr>
        <p:spPr bwMode="auto">
          <a:xfrm>
            <a:off x="9859166" y="-26290588"/>
            <a:ext cx="6481764" cy="41148000"/>
          </a:xfrm>
          <a:custGeom>
            <a:avLst/>
            <a:gdLst>
              <a:gd name="T0" fmla="*/ 913 w 2188"/>
              <a:gd name="T1" fmla="*/ 14034 h 14034"/>
              <a:gd name="T2" fmla="*/ 734 w 2188"/>
              <a:gd name="T3" fmla="*/ 13676 h 14034"/>
              <a:gd name="T4" fmla="*/ 373 w 2188"/>
              <a:gd name="T5" fmla="*/ 12854 h 14034"/>
              <a:gd name="T6" fmla="*/ 0 w 2188"/>
              <a:gd name="T7" fmla="*/ 11337 h 14034"/>
              <a:gd name="T8" fmla="*/ 376 w 2188"/>
              <a:gd name="T9" fmla="*/ 9820 h 14034"/>
              <a:gd name="T10" fmla="*/ 738 w 2188"/>
              <a:gd name="T11" fmla="*/ 8998 h 14034"/>
              <a:gd name="T12" fmla="*/ 1072 w 2188"/>
              <a:gd name="T13" fmla="*/ 8236 h 14034"/>
              <a:gd name="T14" fmla="*/ 1388 w 2188"/>
              <a:gd name="T15" fmla="*/ 7017 h 14034"/>
              <a:gd name="T16" fmla="*/ 1068 w 2188"/>
              <a:gd name="T17" fmla="*/ 5792 h 14034"/>
              <a:gd name="T18" fmla="*/ 735 w 2188"/>
              <a:gd name="T19" fmla="*/ 5037 h 14034"/>
              <a:gd name="T20" fmla="*/ 734 w 2188"/>
              <a:gd name="T21" fmla="*/ 5036 h 14034"/>
              <a:gd name="T22" fmla="*/ 373 w 2188"/>
              <a:gd name="T23" fmla="*/ 4214 h 14034"/>
              <a:gd name="T24" fmla="*/ 0 w 2188"/>
              <a:gd name="T25" fmla="*/ 2697 h 14034"/>
              <a:gd name="T26" fmla="*/ 376 w 2188"/>
              <a:gd name="T27" fmla="*/ 1180 h 14034"/>
              <a:gd name="T28" fmla="*/ 739 w 2188"/>
              <a:gd name="T29" fmla="*/ 357 h 14034"/>
              <a:gd name="T30" fmla="*/ 918 w 2188"/>
              <a:gd name="T31" fmla="*/ 0 h 14034"/>
              <a:gd name="T32" fmla="*/ 1633 w 2188"/>
              <a:gd name="T33" fmla="*/ 359 h 14034"/>
              <a:gd name="T34" fmla="*/ 1453 w 2188"/>
              <a:gd name="T35" fmla="*/ 717 h 14034"/>
              <a:gd name="T36" fmla="*/ 1118 w 2188"/>
              <a:gd name="T37" fmla="*/ 1478 h 14034"/>
              <a:gd name="T38" fmla="*/ 800 w 2188"/>
              <a:gd name="T39" fmla="*/ 2697 h 14034"/>
              <a:gd name="T40" fmla="*/ 1116 w 2188"/>
              <a:gd name="T41" fmla="*/ 3916 h 14034"/>
              <a:gd name="T42" fmla="*/ 1449 w 2188"/>
              <a:gd name="T43" fmla="*/ 4677 h 14034"/>
              <a:gd name="T44" fmla="*/ 1812 w 2188"/>
              <a:gd name="T45" fmla="*/ 5500 h 14034"/>
              <a:gd name="T46" fmla="*/ 2188 w 2188"/>
              <a:gd name="T47" fmla="*/ 7017 h 14034"/>
              <a:gd name="T48" fmla="*/ 1815 w 2188"/>
              <a:gd name="T49" fmla="*/ 8534 h 14034"/>
              <a:gd name="T50" fmla="*/ 1454 w 2188"/>
              <a:gd name="T51" fmla="*/ 9356 h 14034"/>
              <a:gd name="T52" fmla="*/ 1453 w 2188"/>
              <a:gd name="T53" fmla="*/ 9357 h 14034"/>
              <a:gd name="T54" fmla="*/ 1118 w 2188"/>
              <a:gd name="T55" fmla="*/ 10118 h 14034"/>
              <a:gd name="T56" fmla="*/ 800 w 2188"/>
              <a:gd name="T57" fmla="*/ 11337 h 14034"/>
              <a:gd name="T58" fmla="*/ 1116 w 2188"/>
              <a:gd name="T59" fmla="*/ 12556 h 14034"/>
              <a:gd name="T60" fmla="*/ 1450 w 2188"/>
              <a:gd name="T61" fmla="*/ 13318 h 14034"/>
              <a:gd name="T62" fmla="*/ 1628 w 2188"/>
              <a:gd name="T63" fmla="*/ 13676 h 14034"/>
              <a:gd name="T64" fmla="*/ 913 w 2188"/>
              <a:gd name="T65" fmla="*/ 14034 h 14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88" h="14034">
                <a:moveTo>
                  <a:pt x="913" y="14034"/>
                </a:moveTo>
                <a:cubicBezTo>
                  <a:pt x="734" y="13676"/>
                  <a:pt x="734" y="13676"/>
                  <a:pt x="734" y="13676"/>
                </a:cubicBezTo>
                <a:cubicBezTo>
                  <a:pt x="727" y="13661"/>
                  <a:pt x="551" y="13308"/>
                  <a:pt x="373" y="12854"/>
                </a:cubicBezTo>
                <a:cubicBezTo>
                  <a:pt x="126" y="12219"/>
                  <a:pt x="0" y="11709"/>
                  <a:pt x="0" y="11337"/>
                </a:cubicBezTo>
                <a:cubicBezTo>
                  <a:pt x="0" y="10965"/>
                  <a:pt x="126" y="10454"/>
                  <a:pt x="376" y="9820"/>
                </a:cubicBezTo>
                <a:cubicBezTo>
                  <a:pt x="553" y="9368"/>
                  <a:pt x="729" y="9017"/>
                  <a:pt x="738" y="8998"/>
                </a:cubicBezTo>
                <a:cubicBezTo>
                  <a:pt x="745" y="8984"/>
                  <a:pt x="910" y="8651"/>
                  <a:pt x="1072" y="8236"/>
                </a:cubicBezTo>
                <a:cubicBezTo>
                  <a:pt x="1276" y="7713"/>
                  <a:pt x="1388" y="7280"/>
                  <a:pt x="1388" y="7017"/>
                </a:cubicBezTo>
                <a:cubicBezTo>
                  <a:pt x="1388" y="6753"/>
                  <a:pt x="1274" y="6318"/>
                  <a:pt x="1068" y="5792"/>
                </a:cubicBezTo>
                <a:cubicBezTo>
                  <a:pt x="902" y="5371"/>
                  <a:pt x="736" y="5040"/>
                  <a:pt x="735" y="5037"/>
                </a:cubicBezTo>
                <a:cubicBezTo>
                  <a:pt x="734" y="5036"/>
                  <a:pt x="734" y="5036"/>
                  <a:pt x="734" y="5036"/>
                </a:cubicBezTo>
                <a:cubicBezTo>
                  <a:pt x="727" y="5021"/>
                  <a:pt x="551" y="4668"/>
                  <a:pt x="373" y="4214"/>
                </a:cubicBezTo>
                <a:cubicBezTo>
                  <a:pt x="126" y="3579"/>
                  <a:pt x="0" y="3069"/>
                  <a:pt x="0" y="2697"/>
                </a:cubicBezTo>
                <a:cubicBezTo>
                  <a:pt x="0" y="2325"/>
                  <a:pt x="126" y="1814"/>
                  <a:pt x="376" y="1180"/>
                </a:cubicBezTo>
                <a:cubicBezTo>
                  <a:pt x="554" y="725"/>
                  <a:pt x="731" y="372"/>
                  <a:pt x="739" y="357"/>
                </a:cubicBezTo>
                <a:cubicBezTo>
                  <a:pt x="918" y="0"/>
                  <a:pt x="918" y="0"/>
                  <a:pt x="918" y="0"/>
                </a:cubicBezTo>
                <a:cubicBezTo>
                  <a:pt x="1633" y="359"/>
                  <a:pt x="1633" y="359"/>
                  <a:pt x="1633" y="359"/>
                </a:cubicBezTo>
                <a:cubicBezTo>
                  <a:pt x="1453" y="717"/>
                  <a:pt x="1453" y="717"/>
                  <a:pt x="1453" y="717"/>
                </a:cubicBezTo>
                <a:cubicBezTo>
                  <a:pt x="1450" y="724"/>
                  <a:pt x="1282" y="1059"/>
                  <a:pt x="1118" y="1478"/>
                </a:cubicBezTo>
                <a:cubicBezTo>
                  <a:pt x="913" y="2001"/>
                  <a:pt x="800" y="2434"/>
                  <a:pt x="800" y="2697"/>
                </a:cubicBezTo>
                <a:cubicBezTo>
                  <a:pt x="800" y="2960"/>
                  <a:pt x="912" y="3393"/>
                  <a:pt x="1116" y="3916"/>
                </a:cubicBezTo>
                <a:cubicBezTo>
                  <a:pt x="1277" y="4329"/>
                  <a:pt x="1441" y="4660"/>
                  <a:pt x="1449" y="4677"/>
                </a:cubicBezTo>
                <a:cubicBezTo>
                  <a:pt x="1458" y="4695"/>
                  <a:pt x="1634" y="5047"/>
                  <a:pt x="1812" y="5500"/>
                </a:cubicBezTo>
                <a:cubicBezTo>
                  <a:pt x="2062" y="6134"/>
                  <a:pt x="2188" y="6645"/>
                  <a:pt x="2188" y="7017"/>
                </a:cubicBezTo>
                <a:cubicBezTo>
                  <a:pt x="2188" y="7389"/>
                  <a:pt x="2062" y="7899"/>
                  <a:pt x="1815" y="8534"/>
                </a:cubicBezTo>
                <a:cubicBezTo>
                  <a:pt x="1637" y="8988"/>
                  <a:pt x="1461" y="9341"/>
                  <a:pt x="1454" y="9356"/>
                </a:cubicBezTo>
                <a:cubicBezTo>
                  <a:pt x="1453" y="9357"/>
                  <a:pt x="1453" y="9357"/>
                  <a:pt x="1453" y="9357"/>
                </a:cubicBezTo>
                <a:cubicBezTo>
                  <a:pt x="1452" y="9360"/>
                  <a:pt x="1283" y="9697"/>
                  <a:pt x="1118" y="10118"/>
                </a:cubicBezTo>
                <a:cubicBezTo>
                  <a:pt x="913" y="10641"/>
                  <a:pt x="800" y="11074"/>
                  <a:pt x="800" y="11337"/>
                </a:cubicBezTo>
                <a:cubicBezTo>
                  <a:pt x="800" y="11600"/>
                  <a:pt x="912" y="12033"/>
                  <a:pt x="1116" y="12556"/>
                </a:cubicBezTo>
                <a:cubicBezTo>
                  <a:pt x="1281" y="12978"/>
                  <a:pt x="1448" y="13315"/>
                  <a:pt x="1450" y="13318"/>
                </a:cubicBezTo>
                <a:cubicBezTo>
                  <a:pt x="1628" y="13676"/>
                  <a:pt x="1628" y="13676"/>
                  <a:pt x="1628" y="13676"/>
                </a:cubicBezTo>
                <a:lnTo>
                  <a:pt x="913" y="14034"/>
                </a:lnTo>
                <a:close/>
              </a:path>
            </a:pathLst>
          </a:custGeom>
          <a:solidFill>
            <a:schemeClr val="tx1">
              <a:alpha val="88000"/>
            </a:schemeClr>
          </a:solidFill>
          <a:ln>
            <a:noFill/>
          </a:ln>
          <a:effectLst>
            <a:outerShdw blurRad="1003300" dist="38100" dir="10800000" algn="r" rotWithShape="0">
              <a:prstClr val="black">
                <a:alpha val="46000"/>
              </a:prstClr>
            </a:outerShdw>
          </a:effectLst>
        </p:spPr>
        <p:txBody>
          <a:bodyPr vert="horz" wrap="square" lIns="91440" tIns="45720" rIns="91440" bIns="45720" numCol="1" anchor="t" anchorCtr="0" compatLnSpc="1">
            <a:prstTxWarp prst="textNoShape">
              <a:avLst/>
            </a:prstTxWarp>
          </a:bodyPr>
          <a:lstStyle/>
          <a:p>
            <a:endParaRPr lang="en-US"/>
          </a:p>
        </p:txBody>
      </p:sp>
      <p:sp>
        <p:nvSpPr>
          <p:cNvPr id="9" name="Freeform 10">
            <a:extLst>
              <a:ext uri="{FF2B5EF4-FFF2-40B4-BE49-F238E27FC236}">
                <a16:creationId xmlns:a16="http://schemas.microsoft.com/office/drawing/2014/main" id="{1F974E2C-4451-45D1-A4CC-8A257A10C8FC}"/>
              </a:ext>
            </a:extLst>
          </p:cNvPr>
          <p:cNvSpPr>
            <a:spLocks/>
          </p:cNvSpPr>
          <p:nvPr/>
        </p:nvSpPr>
        <p:spPr bwMode="auto">
          <a:xfrm>
            <a:off x="11921327" y="-26290588"/>
            <a:ext cx="6481764" cy="41148000"/>
          </a:xfrm>
          <a:custGeom>
            <a:avLst/>
            <a:gdLst>
              <a:gd name="T0" fmla="*/ 913 w 2188"/>
              <a:gd name="T1" fmla="*/ 14034 h 14034"/>
              <a:gd name="T2" fmla="*/ 734 w 2188"/>
              <a:gd name="T3" fmla="*/ 13676 h 14034"/>
              <a:gd name="T4" fmla="*/ 373 w 2188"/>
              <a:gd name="T5" fmla="*/ 12854 h 14034"/>
              <a:gd name="T6" fmla="*/ 0 w 2188"/>
              <a:gd name="T7" fmla="*/ 11337 h 14034"/>
              <a:gd name="T8" fmla="*/ 376 w 2188"/>
              <a:gd name="T9" fmla="*/ 9820 h 14034"/>
              <a:gd name="T10" fmla="*/ 738 w 2188"/>
              <a:gd name="T11" fmla="*/ 8998 h 14034"/>
              <a:gd name="T12" fmla="*/ 1072 w 2188"/>
              <a:gd name="T13" fmla="*/ 8236 h 14034"/>
              <a:gd name="T14" fmla="*/ 1388 w 2188"/>
              <a:gd name="T15" fmla="*/ 7017 h 14034"/>
              <a:gd name="T16" fmla="*/ 1068 w 2188"/>
              <a:gd name="T17" fmla="*/ 5792 h 14034"/>
              <a:gd name="T18" fmla="*/ 735 w 2188"/>
              <a:gd name="T19" fmla="*/ 5037 h 14034"/>
              <a:gd name="T20" fmla="*/ 734 w 2188"/>
              <a:gd name="T21" fmla="*/ 5036 h 14034"/>
              <a:gd name="T22" fmla="*/ 373 w 2188"/>
              <a:gd name="T23" fmla="*/ 4214 h 14034"/>
              <a:gd name="T24" fmla="*/ 0 w 2188"/>
              <a:gd name="T25" fmla="*/ 2697 h 14034"/>
              <a:gd name="T26" fmla="*/ 376 w 2188"/>
              <a:gd name="T27" fmla="*/ 1180 h 14034"/>
              <a:gd name="T28" fmla="*/ 739 w 2188"/>
              <a:gd name="T29" fmla="*/ 357 h 14034"/>
              <a:gd name="T30" fmla="*/ 918 w 2188"/>
              <a:gd name="T31" fmla="*/ 0 h 14034"/>
              <a:gd name="T32" fmla="*/ 1633 w 2188"/>
              <a:gd name="T33" fmla="*/ 359 h 14034"/>
              <a:gd name="T34" fmla="*/ 1453 w 2188"/>
              <a:gd name="T35" fmla="*/ 717 h 14034"/>
              <a:gd name="T36" fmla="*/ 1118 w 2188"/>
              <a:gd name="T37" fmla="*/ 1478 h 14034"/>
              <a:gd name="T38" fmla="*/ 800 w 2188"/>
              <a:gd name="T39" fmla="*/ 2697 h 14034"/>
              <a:gd name="T40" fmla="*/ 1116 w 2188"/>
              <a:gd name="T41" fmla="*/ 3916 h 14034"/>
              <a:gd name="T42" fmla="*/ 1449 w 2188"/>
              <a:gd name="T43" fmla="*/ 4677 h 14034"/>
              <a:gd name="T44" fmla="*/ 1812 w 2188"/>
              <a:gd name="T45" fmla="*/ 5500 h 14034"/>
              <a:gd name="T46" fmla="*/ 2188 w 2188"/>
              <a:gd name="T47" fmla="*/ 7017 h 14034"/>
              <a:gd name="T48" fmla="*/ 1815 w 2188"/>
              <a:gd name="T49" fmla="*/ 8534 h 14034"/>
              <a:gd name="T50" fmla="*/ 1454 w 2188"/>
              <a:gd name="T51" fmla="*/ 9356 h 14034"/>
              <a:gd name="T52" fmla="*/ 1453 w 2188"/>
              <a:gd name="T53" fmla="*/ 9357 h 14034"/>
              <a:gd name="T54" fmla="*/ 1118 w 2188"/>
              <a:gd name="T55" fmla="*/ 10118 h 14034"/>
              <a:gd name="T56" fmla="*/ 800 w 2188"/>
              <a:gd name="T57" fmla="*/ 11337 h 14034"/>
              <a:gd name="T58" fmla="*/ 1116 w 2188"/>
              <a:gd name="T59" fmla="*/ 12556 h 14034"/>
              <a:gd name="T60" fmla="*/ 1450 w 2188"/>
              <a:gd name="T61" fmla="*/ 13318 h 14034"/>
              <a:gd name="T62" fmla="*/ 1628 w 2188"/>
              <a:gd name="T63" fmla="*/ 13676 h 14034"/>
              <a:gd name="T64" fmla="*/ 913 w 2188"/>
              <a:gd name="T65" fmla="*/ 14034 h 14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88" h="14034">
                <a:moveTo>
                  <a:pt x="913" y="14034"/>
                </a:moveTo>
                <a:cubicBezTo>
                  <a:pt x="734" y="13676"/>
                  <a:pt x="734" y="13676"/>
                  <a:pt x="734" y="13676"/>
                </a:cubicBezTo>
                <a:cubicBezTo>
                  <a:pt x="727" y="13661"/>
                  <a:pt x="551" y="13308"/>
                  <a:pt x="373" y="12854"/>
                </a:cubicBezTo>
                <a:cubicBezTo>
                  <a:pt x="126" y="12219"/>
                  <a:pt x="0" y="11709"/>
                  <a:pt x="0" y="11337"/>
                </a:cubicBezTo>
                <a:cubicBezTo>
                  <a:pt x="0" y="10965"/>
                  <a:pt x="126" y="10454"/>
                  <a:pt x="376" y="9820"/>
                </a:cubicBezTo>
                <a:cubicBezTo>
                  <a:pt x="553" y="9368"/>
                  <a:pt x="729" y="9017"/>
                  <a:pt x="738" y="8998"/>
                </a:cubicBezTo>
                <a:cubicBezTo>
                  <a:pt x="745" y="8984"/>
                  <a:pt x="910" y="8651"/>
                  <a:pt x="1072" y="8236"/>
                </a:cubicBezTo>
                <a:cubicBezTo>
                  <a:pt x="1276" y="7713"/>
                  <a:pt x="1388" y="7280"/>
                  <a:pt x="1388" y="7017"/>
                </a:cubicBezTo>
                <a:cubicBezTo>
                  <a:pt x="1388" y="6753"/>
                  <a:pt x="1274" y="6318"/>
                  <a:pt x="1068" y="5792"/>
                </a:cubicBezTo>
                <a:cubicBezTo>
                  <a:pt x="902" y="5371"/>
                  <a:pt x="736" y="5040"/>
                  <a:pt x="735" y="5037"/>
                </a:cubicBezTo>
                <a:cubicBezTo>
                  <a:pt x="734" y="5036"/>
                  <a:pt x="734" y="5036"/>
                  <a:pt x="734" y="5036"/>
                </a:cubicBezTo>
                <a:cubicBezTo>
                  <a:pt x="727" y="5021"/>
                  <a:pt x="551" y="4668"/>
                  <a:pt x="373" y="4214"/>
                </a:cubicBezTo>
                <a:cubicBezTo>
                  <a:pt x="126" y="3579"/>
                  <a:pt x="0" y="3069"/>
                  <a:pt x="0" y="2697"/>
                </a:cubicBezTo>
                <a:cubicBezTo>
                  <a:pt x="0" y="2325"/>
                  <a:pt x="126" y="1814"/>
                  <a:pt x="376" y="1180"/>
                </a:cubicBezTo>
                <a:cubicBezTo>
                  <a:pt x="554" y="725"/>
                  <a:pt x="731" y="372"/>
                  <a:pt x="739" y="357"/>
                </a:cubicBezTo>
                <a:cubicBezTo>
                  <a:pt x="918" y="0"/>
                  <a:pt x="918" y="0"/>
                  <a:pt x="918" y="0"/>
                </a:cubicBezTo>
                <a:cubicBezTo>
                  <a:pt x="1633" y="359"/>
                  <a:pt x="1633" y="359"/>
                  <a:pt x="1633" y="359"/>
                </a:cubicBezTo>
                <a:cubicBezTo>
                  <a:pt x="1453" y="717"/>
                  <a:pt x="1453" y="717"/>
                  <a:pt x="1453" y="717"/>
                </a:cubicBezTo>
                <a:cubicBezTo>
                  <a:pt x="1450" y="724"/>
                  <a:pt x="1282" y="1059"/>
                  <a:pt x="1118" y="1478"/>
                </a:cubicBezTo>
                <a:cubicBezTo>
                  <a:pt x="913" y="2001"/>
                  <a:pt x="800" y="2434"/>
                  <a:pt x="800" y="2697"/>
                </a:cubicBezTo>
                <a:cubicBezTo>
                  <a:pt x="800" y="2960"/>
                  <a:pt x="912" y="3393"/>
                  <a:pt x="1116" y="3916"/>
                </a:cubicBezTo>
                <a:cubicBezTo>
                  <a:pt x="1277" y="4329"/>
                  <a:pt x="1441" y="4660"/>
                  <a:pt x="1449" y="4677"/>
                </a:cubicBezTo>
                <a:cubicBezTo>
                  <a:pt x="1458" y="4695"/>
                  <a:pt x="1634" y="5047"/>
                  <a:pt x="1812" y="5500"/>
                </a:cubicBezTo>
                <a:cubicBezTo>
                  <a:pt x="2062" y="6134"/>
                  <a:pt x="2188" y="6645"/>
                  <a:pt x="2188" y="7017"/>
                </a:cubicBezTo>
                <a:cubicBezTo>
                  <a:pt x="2188" y="7389"/>
                  <a:pt x="2062" y="7899"/>
                  <a:pt x="1815" y="8534"/>
                </a:cubicBezTo>
                <a:cubicBezTo>
                  <a:pt x="1637" y="8988"/>
                  <a:pt x="1461" y="9341"/>
                  <a:pt x="1454" y="9356"/>
                </a:cubicBezTo>
                <a:cubicBezTo>
                  <a:pt x="1453" y="9357"/>
                  <a:pt x="1453" y="9357"/>
                  <a:pt x="1453" y="9357"/>
                </a:cubicBezTo>
                <a:cubicBezTo>
                  <a:pt x="1452" y="9360"/>
                  <a:pt x="1283" y="9697"/>
                  <a:pt x="1118" y="10118"/>
                </a:cubicBezTo>
                <a:cubicBezTo>
                  <a:pt x="913" y="10641"/>
                  <a:pt x="800" y="11074"/>
                  <a:pt x="800" y="11337"/>
                </a:cubicBezTo>
                <a:cubicBezTo>
                  <a:pt x="800" y="11600"/>
                  <a:pt x="912" y="12033"/>
                  <a:pt x="1116" y="12556"/>
                </a:cubicBezTo>
                <a:cubicBezTo>
                  <a:pt x="1281" y="12978"/>
                  <a:pt x="1448" y="13315"/>
                  <a:pt x="1450" y="13318"/>
                </a:cubicBezTo>
                <a:cubicBezTo>
                  <a:pt x="1628" y="13676"/>
                  <a:pt x="1628" y="13676"/>
                  <a:pt x="1628" y="13676"/>
                </a:cubicBezTo>
                <a:lnTo>
                  <a:pt x="913" y="14034"/>
                </a:lnTo>
                <a:close/>
              </a:path>
            </a:pathLst>
          </a:custGeom>
          <a:solidFill>
            <a:schemeClr val="accent2">
              <a:alpha val="88000"/>
            </a:schemeClr>
          </a:solidFill>
          <a:ln>
            <a:noFill/>
          </a:ln>
          <a:effectLst>
            <a:outerShdw blurRad="1003300" dist="38100" dir="10800000" algn="r" rotWithShape="0">
              <a:schemeClr val="accent2">
                <a:lumMod val="75000"/>
                <a:alpha val="46000"/>
              </a:schemeClr>
            </a:outerShdw>
          </a:effectLst>
        </p:spPr>
        <p:txBody>
          <a:bodyPr vert="horz" wrap="square" lIns="91440" tIns="45720" rIns="91440" bIns="45720" numCol="1" anchor="t" anchorCtr="0" compatLnSpc="1">
            <a:prstTxWarp prst="textNoShape">
              <a:avLst/>
            </a:prstTxWarp>
          </a:bodyPr>
          <a:lstStyle/>
          <a:p>
            <a:endParaRPr lang="en-US"/>
          </a:p>
        </p:txBody>
      </p:sp>
      <p:sp>
        <p:nvSpPr>
          <p:cNvPr id="10" name="Freeform 9">
            <a:extLst>
              <a:ext uri="{FF2B5EF4-FFF2-40B4-BE49-F238E27FC236}">
                <a16:creationId xmlns:a16="http://schemas.microsoft.com/office/drawing/2014/main" id="{7AEACCA2-EBB8-4433-A3FD-61042F4BFFA0}"/>
              </a:ext>
            </a:extLst>
          </p:cNvPr>
          <p:cNvSpPr>
            <a:spLocks/>
          </p:cNvSpPr>
          <p:nvPr/>
        </p:nvSpPr>
        <p:spPr bwMode="auto">
          <a:xfrm>
            <a:off x="13978727" y="-26290588"/>
            <a:ext cx="6481764" cy="41148000"/>
          </a:xfrm>
          <a:custGeom>
            <a:avLst/>
            <a:gdLst>
              <a:gd name="T0" fmla="*/ 913 w 2188"/>
              <a:gd name="T1" fmla="*/ 14034 h 14034"/>
              <a:gd name="T2" fmla="*/ 734 w 2188"/>
              <a:gd name="T3" fmla="*/ 13676 h 14034"/>
              <a:gd name="T4" fmla="*/ 373 w 2188"/>
              <a:gd name="T5" fmla="*/ 12854 h 14034"/>
              <a:gd name="T6" fmla="*/ 0 w 2188"/>
              <a:gd name="T7" fmla="*/ 11337 h 14034"/>
              <a:gd name="T8" fmla="*/ 376 w 2188"/>
              <a:gd name="T9" fmla="*/ 9820 h 14034"/>
              <a:gd name="T10" fmla="*/ 738 w 2188"/>
              <a:gd name="T11" fmla="*/ 8998 h 14034"/>
              <a:gd name="T12" fmla="*/ 1072 w 2188"/>
              <a:gd name="T13" fmla="*/ 8236 h 14034"/>
              <a:gd name="T14" fmla="*/ 1388 w 2188"/>
              <a:gd name="T15" fmla="*/ 7017 h 14034"/>
              <a:gd name="T16" fmla="*/ 1068 w 2188"/>
              <a:gd name="T17" fmla="*/ 5792 h 14034"/>
              <a:gd name="T18" fmla="*/ 735 w 2188"/>
              <a:gd name="T19" fmla="*/ 5037 h 14034"/>
              <a:gd name="T20" fmla="*/ 734 w 2188"/>
              <a:gd name="T21" fmla="*/ 5036 h 14034"/>
              <a:gd name="T22" fmla="*/ 373 w 2188"/>
              <a:gd name="T23" fmla="*/ 4214 h 14034"/>
              <a:gd name="T24" fmla="*/ 0 w 2188"/>
              <a:gd name="T25" fmla="*/ 2697 h 14034"/>
              <a:gd name="T26" fmla="*/ 376 w 2188"/>
              <a:gd name="T27" fmla="*/ 1180 h 14034"/>
              <a:gd name="T28" fmla="*/ 739 w 2188"/>
              <a:gd name="T29" fmla="*/ 357 h 14034"/>
              <a:gd name="T30" fmla="*/ 918 w 2188"/>
              <a:gd name="T31" fmla="*/ 0 h 14034"/>
              <a:gd name="T32" fmla="*/ 1633 w 2188"/>
              <a:gd name="T33" fmla="*/ 359 h 14034"/>
              <a:gd name="T34" fmla="*/ 1453 w 2188"/>
              <a:gd name="T35" fmla="*/ 717 h 14034"/>
              <a:gd name="T36" fmla="*/ 1118 w 2188"/>
              <a:gd name="T37" fmla="*/ 1478 h 14034"/>
              <a:gd name="T38" fmla="*/ 800 w 2188"/>
              <a:gd name="T39" fmla="*/ 2697 h 14034"/>
              <a:gd name="T40" fmla="*/ 1116 w 2188"/>
              <a:gd name="T41" fmla="*/ 3916 h 14034"/>
              <a:gd name="T42" fmla="*/ 1449 w 2188"/>
              <a:gd name="T43" fmla="*/ 4677 h 14034"/>
              <a:gd name="T44" fmla="*/ 1812 w 2188"/>
              <a:gd name="T45" fmla="*/ 5500 h 14034"/>
              <a:gd name="T46" fmla="*/ 2188 w 2188"/>
              <a:gd name="T47" fmla="*/ 7017 h 14034"/>
              <a:gd name="T48" fmla="*/ 1815 w 2188"/>
              <a:gd name="T49" fmla="*/ 8534 h 14034"/>
              <a:gd name="T50" fmla="*/ 1454 w 2188"/>
              <a:gd name="T51" fmla="*/ 9356 h 14034"/>
              <a:gd name="T52" fmla="*/ 1453 w 2188"/>
              <a:gd name="T53" fmla="*/ 9357 h 14034"/>
              <a:gd name="T54" fmla="*/ 1118 w 2188"/>
              <a:gd name="T55" fmla="*/ 10118 h 14034"/>
              <a:gd name="T56" fmla="*/ 800 w 2188"/>
              <a:gd name="T57" fmla="*/ 11337 h 14034"/>
              <a:gd name="T58" fmla="*/ 1116 w 2188"/>
              <a:gd name="T59" fmla="*/ 12556 h 14034"/>
              <a:gd name="T60" fmla="*/ 1450 w 2188"/>
              <a:gd name="T61" fmla="*/ 13318 h 14034"/>
              <a:gd name="T62" fmla="*/ 1628 w 2188"/>
              <a:gd name="T63" fmla="*/ 13676 h 14034"/>
              <a:gd name="T64" fmla="*/ 913 w 2188"/>
              <a:gd name="T65" fmla="*/ 14034 h 14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88" h="14034">
                <a:moveTo>
                  <a:pt x="913" y="14034"/>
                </a:moveTo>
                <a:cubicBezTo>
                  <a:pt x="734" y="13676"/>
                  <a:pt x="734" y="13676"/>
                  <a:pt x="734" y="13676"/>
                </a:cubicBezTo>
                <a:cubicBezTo>
                  <a:pt x="727" y="13661"/>
                  <a:pt x="551" y="13308"/>
                  <a:pt x="373" y="12854"/>
                </a:cubicBezTo>
                <a:cubicBezTo>
                  <a:pt x="126" y="12219"/>
                  <a:pt x="0" y="11709"/>
                  <a:pt x="0" y="11337"/>
                </a:cubicBezTo>
                <a:cubicBezTo>
                  <a:pt x="0" y="10965"/>
                  <a:pt x="126" y="10454"/>
                  <a:pt x="376" y="9820"/>
                </a:cubicBezTo>
                <a:cubicBezTo>
                  <a:pt x="553" y="9368"/>
                  <a:pt x="729" y="9017"/>
                  <a:pt x="738" y="8998"/>
                </a:cubicBezTo>
                <a:cubicBezTo>
                  <a:pt x="745" y="8984"/>
                  <a:pt x="910" y="8651"/>
                  <a:pt x="1072" y="8236"/>
                </a:cubicBezTo>
                <a:cubicBezTo>
                  <a:pt x="1276" y="7713"/>
                  <a:pt x="1388" y="7280"/>
                  <a:pt x="1388" y="7017"/>
                </a:cubicBezTo>
                <a:cubicBezTo>
                  <a:pt x="1388" y="6753"/>
                  <a:pt x="1274" y="6318"/>
                  <a:pt x="1068" y="5792"/>
                </a:cubicBezTo>
                <a:cubicBezTo>
                  <a:pt x="902" y="5371"/>
                  <a:pt x="736" y="5040"/>
                  <a:pt x="735" y="5037"/>
                </a:cubicBezTo>
                <a:cubicBezTo>
                  <a:pt x="734" y="5036"/>
                  <a:pt x="734" y="5036"/>
                  <a:pt x="734" y="5036"/>
                </a:cubicBezTo>
                <a:cubicBezTo>
                  <a:pt x="727" y="5021"/>
                  <a:pt x="551" y="4668"/>
                  <a:pt x="373" y="4214"/>
                </a:cubicBezTo>
                <a:cubicBezTo>
                  <a:pt x="126" y="3579"/>
                  <a:pt x="0" y="3069"/>
                  <a:pt x="0" y="2697"/>
                </a:cubicBezTo>
                <a:cubicBezTo>
                  <a:pt x="0" y="2325"/>
                  <a:pt x="126" y="1814"/>
                  <a:pt x="376" y="1180"/>
                </a:cubicBezTo>
                <a:cubicBezTo>
                  <a:pt x="554" y="725"/>
                  <a:pt x="731" y="372"/>
                  <a:pt x="739" y="357"/>
                </a:cubicBezTo>
                <a:cubicBezTo>
                  <a:pt x="918" y="0"/>
                  <a:pt x="918" y="0"/>
                  <a:pt x="918" y="0"/>
                </a:cubicBezTo>
                <a:cubicBezTo>
                  <a:pt x="1633" y="359"/>
                  <a:pt x="1633" y="359"/>
                  <a:pt x="1633" y="359"/>
                </a:cubicBezTo>
                <a:cubicBezTo>
                  <a:pt x="1453" y="717"/>
                  <a:pt x="1453" y="717"/>
                  <a:pt x="1453" y="717"/>
                </a:cubicBezTo>
                <a:cubicBezTo>
                  <a:pt x="1450" y="724"/>
                  <a:pt x="1282" y="1059"/>
                  <a:pt x="1118" y="1478"/>
                </a:cubicBezTo>
                <a:cubicBezTo>
                  <a:pt x="913" y="2001"/>
                  <a:pt x="800" y="2434"/>
                  <a:pt x="800" y="2697"/>
                </a:cubicBezTo>
                <a:cubicBezTo>
                  <a:pt x="800" y="2960"/>
                  <a:pt x="912" y="3393"/>
                  <a:pt x="1116" y="3916"/>
                </a:cubicBezTo>
                <a:cubicBezTo>
                  <a:pt x="1277" y="4329"/>
                  <a:pt x="1441" y="4660"/>
                  <a:pt x="1449" y="4677"/>
                </a:cubicBezTo>
                <a:cubicBezTo>
                  <a:pt x="1458" y="4695"/>
                  <a:pt x="1634" y="5047"/>
                  <a:pt x="1812" y="5500"/>
                </a:cubicBezTo>
                <a:cubicBezTo>
                  <a:pt x="2062" y="6134"/>
                  <a:pt x="2188" y="6645"/>
                  <a:pt x="2188" y="7017"/>
                </a:cubicBezTo>
                <a:cubicBezTo>
                  <a:pt x="2188" y="7389"/>
                  <a:pt x="2062" y="7899"/>
                  <a:pt x="1815" y="8534"/>
                </a:cubicBezTo>
                <a:cubicBezTo>
                  <a:pt x="1637" y="8988"/>
                  <a:pt x="1461" y="9341"/>
                  <a:pt x="1454" y="9356"/>
                </a:cubicBezTo>
                <a:cubicBezTo>
                  <a:pt x="1453" y="9357"/>
                  <a:pt x="1453" y="9357"/>
                  <a:pt x="1453" y="9357"/>
                </a:cubicBezTo>
                <a:cubicBezTo>
                  <a:pt x="1452" y="9360"/>
                  <a:pt x="1283" y="9697"/>
                  <a:pt x="1118" y="10118"/>
                </a:cubicBezTo>
                <a:cubicBezTo>
                  <a:pt x="913" y="10641"/>
                  <a:pt x="800" y="11074"/>
                  <a:pt x="800" y="11337"/>
                </a:cubicBezTo>
                <a:cubicBezTo>
                  <a:pt x="800" y="11600"/>
                  <a:pt x="912" y="12033"/>
                  <a:pt x="1116" y="12556"/>
                </a:cubicBezTo>
                <a:cubicBezTo>
                  <a:pt x="1281" y="12978"/>
                  <a:pt x="1448" y="13315"/>
                  <a:pt x="1450" y="13318"/>
                </a:cubicBezTo>
                <a:cubicBezTo>
                  <a:pt x="1628" y="13676"/>
                  <a:pt x="1628" y="13676"/>
                  <a:pt x="1628" y="13676"/>
                </a:cubicBezTo>
                <a:lnTo>
                  <a:pt x="913" y="14034"/>
                </a:lnTo>
                <a:close/>
              </a:path>
            </a:pathLst>
          </a:custGeom>
          <a:solidFill>
            <a:schemeClr val="accent5">
              <a:alpha val="88000"/>
            </a:schemeClr>
          </a:solidFill>
          <a:ln>
            <a:noFill/>
          </a:ln>
          <a:effectLst>
            <a:outerShdw blurRad="1003300" dist="38100" dir="10800000" algn="r" rotWithShape="0">
              <a:schemeClr val="accent5">
                <a:lumMod val="75000"/>
                <a:alpha val="46000"/>
              </a:schemeClr>
            </a:outerShdw>
          </a:effectLst>
        </p:spPr>
        <p:txBody>
          <a:bodyPr vert="horz" wrap="square" lIns="91440" tIns="45720" rIns="91440" bIns="45720" numCol="1" anchor="t" anchorCtr="0" compatLnSpc="1">
            <a:prstTxWarp prst="textNoShape">
              <a:avLst/>
            </a:prstTxWarp>
          </a:bodyPr>
          <a:lstStyle/>
          <a:p>
            <a:endParaRPr lang="en-US"/>
          </a:p>
        </p:txBody>
      </p:sp>
      <p:sp>
        <p:nvSpPr>
          <p:cNvPr id="11" name="Freeform 8">
            <a:extLst>
              <a:ext uri="{FF2B5EF4-FFF2-40B4-BE49-F238E27FC236}">
                <a16:creationId xmlns:a16="http://schemas.microsoft.com/office/drawing/2014/main" id="{781BD961-929C-4041-A34F-5C70E5DC78AC}"/>
              </a:ext>
            </a:extLst>
          </p:cNvPr>
          <p:cNvSpPr>
            <a:spLocks/>
          </p:cNvSpPr>
          <p:nvPr/>
        </p:nvSpPr>
        <p:spPr bwMode="auto">
          <a:xfrm>
            <a:off x="16040891" y="-26290588"/>
            <a:ext cx="6486525" cy="41148000"/>
          </a:xfrm>
          <a:custGeom>
            <a:avLst/>
            <a:gdLst>
              <a:gd name="T0" fmla="*/ 913 w 2188"/>
              <a:gd name="T1" fmla="*/ 14034 h 14034"/>
              <a:gd name="T2" fmla="*/ 734 w 2188"/>
              <a:gd name="T3" fmla="*/ 13676 h 14034"/>
              <a:gd name="T4" fmla="*/ 373 w 2188"/>
              <a:gd name="T5" fmla="*/ 12854 h 14034"/>
              <a:gd name="T6" fmla="*/ 0 w 2188"/>
              <a:gd name="T7" fmla="*/ 11337 h 14034"/>
              <a:gd name="T8" fmla="*/ 376 w 2188"/>
              <a:gd name="T9" fmla="*/ 9820 h 14034"/>
              <a:gd name="T10" fmla="*/ 738 w 2188"/>
              <a:gd name="T11" fmla="*/ 8998 h 14034"/>
              <a:gd name="T12" fmla="*/ 1072 w 2188"/>
              <a:gd name="T13" fmla="*/ 8236 h 14034"/>
              <a:gd name="T14" fmla="*/ 1388 w 2188"/>
              <a:gd name="T15" fmla="*/ 7017 h 14034"/>
              <a:gd name="T16" fmla="*/ 1068 w 2188"/>
              <a:gd name="T17" fmla="*/ 5792 h 14034"/>
              <a:gd name="T18" fmla="*/ 735 w 2188"/>
              <a:gd name="T19" fmla="*/ 5037 h 14034"/>
              <a:gd name="T20" fmla="*/ 734 w 2188"/>
              <a:gd name="T21" fmla="*/ 5036 h 14034"/>
              <a:gd name="T22" fmla="*/ 373 w 2188"/>
              <a:gd name="T23" fmla="*/ 4214 h 14034"/>
              <a:gd name="T24" fmla="*/ 0 w 2188"/>
              <a:gd name="T25" fmla="*/ 2697 h 14034"/>
              <a:gd name="T26" fmla="*/ 376 w 2188"/>
              <a:gd name="T27" fmla="*/ 1180 h 14034"/>
              <a:gd name="T28" fmla="*/ 739 w 2188"/>
              <a:gd name="T29" fmla="*/ 357 h 14034"/>
              <a:gd name="T30" fmla="*/ 918 w 2188"/>
              <a:gd name="T31" fmla="*/ 0 h 14034"/>
              <a:gd name="T32" fmla="*/ 1633 w 2188"/>
              <a:gd name="T33" fmla="*/ 359 h 14034"/>
              <a:gd name="T34" fmla="*/ 1453 w 2188"/>
              <a:gd name="T35" fmla="*/ 717 h 14034"/>
              <a:gd name="T36" fmla="*/ 1118 w 2188"/>
              <a:gd name="T37" fmla="*/ 1478 h 14034"/>
              <a:gd name="T38" fmla="*/ 800 w 2188"/>
              <a:gd name="T39" fmla="*/ 2697 h 14034"/>
              <a:gd name="T40" fmla="*/ 1116 w 2188"/>
              <a:gd name="T41" fmla="*/ 3916 h 14034"/>
              <a:gd name="T42" fmla="*/ 1449 w 2188"/>
              <a:gd name="T43" fmla="*/ 4677 h 14034"/>
              <a:gd name="T44" fmla="*/ 1812 w 2188"/>
              <a:gd name="T45" fmla="*/ 5500 h 14034"/>
              <a:gd name="T46" fmla="*/ 2188 w 2188"/>
              <a:gd name="T47" fmla="*/ 7017 h 14034"/>
              <a:gd name="T48" fmla="*/ 1815 w 2188"/>
              <a:gd name="T49" fmla="*/ 8534 h 14034"/>
              <a:gd name="T50" fmla="*/ 1454 w 2188"/>
              <a:gd name="T51" fmla="*/ 9356 h 14034"/>
              <a:gd name="T52" fmla="*/ 1453 w 2188"/>
              <a:gd name="T53" fmla="*/ 9357 h 14034"/>
              <a:gd name="T54" fmla="*/ 1118 w 2188"/>
              <a:gd name="T55" fmla="*/ 10118 h 14034"/>
              <a:gd name="T56" fmla="*/ 800 w 2188"/>
              <a:gd name="T57" fmla="*/ 11337 h 14034"/>
              <a:gd name="T58" fmla="*/ 1116 w 2188"/>
              <a:gd name="T59" fmla="*/ 12556 h 14034"/>
              <a:gd name="T60" fmla="*/ 1450 w 2188"/>
              <a:gd name="T61" fmla="*/ 13318 h 14034"/>
              <a:gd name="T62" fmla="*/ 1628 w 2188"/>
              <a:gd name="T63" fmla="*/ 13676 h 14034"/>
              <a:gd name="T64" fmla="*/ 913 w 2188"/>
              <a:gd name="T65" fmla="*/ 14034 h 14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88" h="14034">
                <a:moveTo>
                  <a:pt x="913" y="14034"/>
                </a:moveTo>
                <a:cubicBezTo>
                  <a:pt x="734" y="13676"/>
                  <a:pt x="734" y="13676"/>
                  <a:pt x="734" y="13676"/>
                </a:cubicBezTo>
                <a:cubicBezTo>
                  <a:pt x="727" y="13661"/>
                  <a:pt x="551" y="13308"/>
                  <a:pt x="373" y="12854"/>
                </a:cubicBezTo>
                <a:cubicBezTo>
                  <a:pt x="126" y="12219"/>
                  <a:pt x="0" y="11709"/>
                  <a:pt x="0" y="11337"/>
                </a:cubicBezTo>
                <a:cubicBezTo>
                  <a:pt x="0" y="10965"/>
                  <a:pt x="126" y="10454"/>
                  <a:pt x="376" y="9820"/>
                </a:cubicBezTo>
                <a:cubicBezTo>
                  <a:pt x="553" y="9368"/>
                  <a:pt x="729" y="9017"/>
                  <a:pt x="738" y="8998"/>
                </a:cubicBezTo>
                <a:cubicBezTo>
                  <a:pt x="745" y="8984"/>
                  <a:pt x="910" y="8651"/>
                  <a:pt x="1072" y="8236"/>
                </a:cubicBezTo>
                <a:cubicBezTo>
                  <a:pt x="1276" y="7713"/>
                  <a:pt x="1388" y="7280"/>
                  <a:pt x="1388" y="7017"/>
                </a:cubicBezTo>
                <a:cubicBezTo>
                  <a:pt x="1388" y="6753"/>
                  <a:pt x="1274" y="6318"/>
                  <a:pt x="1068" y="5792"/>
                </a:cubicBezTo>
                <a:cubicBezTo>
                  <a:pt x="902" y="5371"/>
                  <a:pt x="736" y="5040"/>
                  <a:pt x="735" y="5037"/>
                </a:cubicBezTo>
                <a:cubicBezTo>
                  <a:pt x="734" y="5036"/>
                  <a:pt x="734" y="5036"/>
                  <a:pt x="734" y="5036"/>
                </a:cubicBezTo>
                <a:cubicBezTo>
                  <a:pt x="727" y="5021"/>
                  <a:pt x="551" y="4668"/>
                  <a:pt x="373" y="4214"/>
                </a:cubicBezTo>
                <a:cubicBezTo>
                  <a:pt x="126" y="3579"/>
                  <a:pt x="0" y="3069"/>
                  <a:pt x="0" y="2697"/>
                </a:cubicBezTo>
                <a:cubicBezTo>
                  <a:pt x="0" y="2325"/>
                  <a:pt x="126" y="1814"/>
                  <a:pt x="376" y="1180"/>
                </a:cubicBezTo>
                <a:cubicBezTo>
                  <a:pt x="554" y="725"/>
                  <a:pt x="731" y="372"/>
                  <a:pt x="739" y="357"/>
                </a:cubicBezTo>
                <a:cubicBezTo>
                  <a:pt x="918" y="0"/>
                  <a:pt x="918" y="0"/>
                  <a:pt x="918" y="0"/>
                </a:cubicBezTo>
                <a:cubicBezTo>
                  <a:pt x="1633" y="359"/>
                  <a:pt x="1633" y="359"/>
                  <a:pt x="1633" y="359"/>
                </a:cubicBezTo>
                <a:cubicBezTo>
                  <a:pt x="1453" y="717"/>
                  <a:pt x="1453" y="717"/>
                  <a:pt x="1453" y="717"/>
                </a:cubicBezTo>
                <a:cubicBezTo>
                  <a:pt x="1450" y="724"/>
                  <a:pt x="1282" y="1059"/>
                  <a:pt x="1118" y="1478"/>
                </a:cubicBezTo>
                <a:cubicBezTo>
                  <a:pt x="913" y="2001"/>
                  <a:pt x="800" y="2434"/>
                  <a:pt x="800" y="2697"/>
                </a:cubicBezTo>
                <a:cubicBezTo>
                  <a:pt x="800" y="2960"/>
                  <a:pt x="912" y="3393"/>
                  <a:pt x="1116" y="3916"/>
                </a:cubicBezTo>
                <a:cubicBezTo>
                  <a:pt x="1277" y="4329"/>
                  <a:pt x="1441" y="4660"/>
                  <a:pt x="1449" y="4677"/>
                </a:cubicBezTo>
                <a:cubicBezTo>
                  <a:pt x="1458" y="4695"/>
                  <a:pt x="1634" y="5047"/>
                  <a:pt x="1812" y="5500"/>
                </a:cubicBezTo>
                <a:cubicBezTo>
                  <a:pt x="2062" y="6134"/>
                  <a:pt x="2188" y="6645"/>
                  <a:pt x="2188" y="7017"/>
                </a:cubicBezTo>
                <a:cubicBezTo>
                  <a:pt x="2188" y="7389"/>
                  <a:pt x="2062" y="7899"/>
                  <a:pt x="1815" y="8534"/>
                </a:cubicBezTo>
                <a:cubicBezTo>
                  <a:pt x="1637" y="8988"/>
                  <a:pt x="1461" y="9341"/>
                  <a:pt x="1454" y="9356"/>
                </a:cubicBezTo>
                <a:cubicBezTo>
                  <a:pt x="1453" y="9357"/>
                  <a:pt x="1453" y="9357"/>
                  <a:pt x="1453" y="9357"/>
                </a:cubicBezTo>
                <a:cubicBezTo>
                  <a:pt x="1452" y="9360"/>
                  <a:pt x="1283" y="9697"/>
                  <a:pt x="1118" y="10118"/>
                </a:cubicBezTo>
                <a:cubicBezTo>
                  <a:pt x="913" y="10641"/>
                  <a:pt x="800" y="11074"/>
                  <a:pt x="800" y="11337"/>
                </a:cubicBezTo>
                <a:cubicBezTo>
                  <a:pt x="800" y="11600"/>
                  <a:pt x="912" y="12033"/>
                  <a:pt x="1116" y="12556"/>
                </a:cubicBezTo>
                <a:cubicBezTo>
                  <a:pt x="1281" y="12978"/>
                  <a:pt x="1448" y="13315"/>
                  <a:pt x="1450" y="13318"/>
                </a:cubicBezTo>
                <a:cubicBezTo>
                  <a:pt x="1628" y="13676"/>
                  <a:pt x="1628" y="13676"/>
                  <a:pt x="1628" y="13676"/>
                </a:cubicBezTo>
                <a:lnTo>
                  <a:pt x="913" y="14034"/>
                </a:lnTo>
                <a:close/>
              </a:path>
            </a:pathLst>
          </a:custGeom>
          <a:solidFill>
            <a:schemeClr val="accent4">
              <a:alpha val="88000"/>
            </a:schemeClr>
          </a:solidFill>
          <a:ln>
            <a:noFill/>
          </a:ln>
          <a:effectLst>
            <a:outerShdw blurRad="1003300" dist="38100" dir="10800000" algn="r" rotWithShape="0">
              <a:schemeClr val="accent4">
                <a:lumMod val="75000"/>
                <a:alpha val="46000"/>
              </a:schemeClr>
            </a:outerShdw>
          </a:effectLst>
        </p:spPr>
        <p:txBody>
          <a:bodyPr vert="horz" wrap="square" lIns="91440" tIns="45720" rIns="91440" bIns="45720" numCol="1" anchor="t" anchorCtr="0" compatLnSpc="1">
            <a:prstTxWarp prst="textNoShape">
              <a:avLst/>
            </a:prstTxWarp>
          </a:bodyPr>
          <a:lstStyle/>
          <a:p>
            <a:endParaRPr lang="en-US"/>
          </a:p>
        </p:txBody>
      </p:sp>
      <p:sp>
        <p:nvSpPr>
          <p:cNvPr id="12" name="Freeform 7">
            <a:extLst>
              <a:ext uri="{FF2B5EF4-FFF2-40B4-BE49-F238E27FC236}">
                <a16:creationId xmlns:a16="http://schemas.microsoft.com/office/drawing/2014/main" id="{E0FF79C4-42E6-4DEE-8B1A-C586C83F7FD4}"/>
              </a:ext>
            </a:extLst>
          </p:cNvPr>
          <p:cNvSpPr>
            <a:spLocks/>
          </p:cNvSpPr>
          <p:nvPr/>
        </p:nvSpPr>
        <p:spPr bwMode="auto">
          <a:xfrm>
            <a:off x="18103052" y="-26290588"/>
            <a:ext cx="6481764" cy="41148000"/>
          </a:xfrm>
          <a:custGeom>
            <a:avLst/>
            <a:gdLst>
              <a:gd name="T0" fmla="*/ 913 w 2188"/>
              <a:gd name="T1" fmla="*/ 14034 h 14034"/>
              <a:gd name="T2" fmla="*/ 734 w 2188"/>
              <a:gd name="T3" fmla="*/ 13676 h 14034"/>
              <a:gd name="T4" fmla="*/ 373 w 2188"/>
              <a:gd name="T5" fmla="*/ 12854 h 14034"/>
              <a:gd name="T6" fmla="*/ 0 w 2188"/>
              <a:gd name="T7" fmla="*/ 11337 h 14034"/>
              <a:gd name="T8" fmla="*/ 376 w 2188"/>
              <a:gd name="T9" fmla="*/ 9820 h 14034"/>
              <a:gd name="T10" fmla="*/ 738 w 2188"/>
              <a:gd name="T11" fmla="*/ 8998 h 14034"/>
              <a:gd name="T12" fmla="*/ 1072 w 2188"/>
              <a:gd name="T13" fmla="*/ 8236 h 14034"/>
              <a:gd name="T14" fmla="*/ 1388 w 2188"/>
              <a:gd name="T15" fmla="*/ 7017 h 14034"/>
              <a:gd name="T16" fmla="*/ 1068 w 2188"/>
              <a:gd name="T17" fmla="*/ 5792 h 14034"/>
              <a:gd name="T18" fmla="*/ 735 w 2188"/>
              <a:gd name="T19" fmla="*/ 5037 h 14034"/>
              <a:gd name="T20" fmla="*/ 734 w 2188"/>
              <a:gd name="T21" fmla="*/ 5036 h 14034"/>
              <a:gd name="T22" fmla="*/ 373 w 2188"/>
              <a:gd name="T23" fmla="*/ 4214 h 14034"/>
              <a:gd name="T24" fmla="*/ 0 w 2188"/>
              <a:gd name="T25" fmla="*/ 2697 h 14034"/>
              <a:gd name="T26" fmla="*/ 376 w 2188"/>
              <a:gd name="T27" fmla="*/ 1180 h 14034"/>
              <a:gd name="T28" fmla="*/ 739 w 2188"/>
              <a:gd name="T29" fmla="*/ 357 h 14034"/>
              <a:gd name="T30" fmla="*/ 918 w 2188"/>
              <a:gd name="T31" fmla="*/ 0 h 14034"/>
              <a:gd name="T32" fmla="*/ 1633 w 2188"/>
              <a:gd name="T33" fmla="*/ 359 h 14034"/>
              <a:gd name="T34" fmla="*/ 1453 w 2188"/>
              <a:gd name="T35" fmla="*/ 717 h 14034"/>
              <a:gd name="T36" fmla="*/ 1118 w 2188"/>
              <a:gd name="T37" fmla="*/ 1478 h 14034"/>
              <a:gd name="T38" fmla="*/ 800 w 2188"/>
              <a:gd name="T39" fmla="*/ 2697 h 14034"/>
              <a:gd name="T40" fmla="*/ 1116 w 2188"/>
              <a:gd name="T41" fmla="*/ 3916 h 14034"/>
              <a:gd name="T42" fmla="*/ 1449 w 2188"/>
              <a:gd name="T43" fmla="*/ 4677 h 14034"/>
              <a:gd name="T44" fmla="*/ 1812 w 2188"/>
              <a:gd name="T45" fmla="*/ 5500 h 14034"/>
              <a:gd name="T46" fmla="*/ 2188 w 2188"/>
              <a:gd name="T47" fmla="*/ 7017 h 14034"/>
              <a:gd name="T48" fmla="*/ 1815 w 2188"/>
              <a:gd name="T49" fmla="*/ 8534 h 14034"/>
              <a:gd name="T50" fmla="*/ 1454 w 2188"/>
              <a:gd name="T51" fmla="*/ 9356 h 14034"/>
              <a:gd name="T52" fmla="*/ 1453 w 2188"/>
              <a:gd name="T53" fmla="*/ 9357 h 14034"/>
              <a:gd name="T54" fmla="*/ 1118 w 2188"/>
              <a:gd name="T55" fmla="*/ 10118 h 14034"/>
              <a:gd name="T56" fmla="*/ 800 w 2188"/>
              <a:gd name="T57" fmla="*/ 11337 h 14034"/>
              <a:gd name="T58" fmla="*/ 1116 w 2188"/>
              <a:gd name="T59" fmla="*/ 12556 h 14034"/>
              <a:gd name="T60" fmla="*/ 1450 w 2188"/>
              <a:gd name="T61" fmla="*/ 13318 h 14034"/>
              <a:gd name="T62" fmla="*/ 1628 w 2188"/>
              <a:gd name="T63" fmla="*/ 13676 h 14034"/>
              <a:gd name="T64" fmla="*/ 913 w 2188"/>
              <a:gd name="T65" fmla="*/ 14034 h 14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88" h="14034">
                <a:moveTo>
                  <a:pt x="913" y="14034"/>
                </a:moveTo>
                <a:cubicBezTo>
                  <a:pt x="734" y="13676"/>
                  <a:pt x="734" y="13676"/>
                  <a:pt x="734" y="13676"/>
                </a:cubicBezTo>
                <a:cubicBezTo>
                  <a:pt x="727" y="13661"/>
                  <a:pt x="551" y="13308"/>
                  <a:pt x="373" y="12854"/>
                </a:cubicBezTo>
                <a:cubicBezTo>
                  <a:pt x="126" y="12219"/>
                  <a:pt x="0" y="11709"/>
                  <a:pt x="0" y="11337"/>
                </a:cubicBezTo>
                <a:cubicBezTo>
                  <a:pt x="0" y="10965"/>
                  <a:pt x="126" y="10454"/>
                  <a:pt x="376" y="9820"/>
                </a:cubicBezTo>
                <a:cubicBezTo>
                  <a:pt x="553" y="9368"/>
                  <a:pt x="729" y="9017"/>
                  <a:pt x="738" y="8998"/>
                </a:cubicBezTo>
                <a:cubicBezTo>
                  <a:pt x="745" y="8984"/>
                  <a:pt x="910" y="8651"/>
                  <a:pt x="1072" y="8236"/>
                </a:cubicBezTo>
                <a:cubicBezTo>
                  <a:pt x="1276" y="7713"/>
                  <a:pt x="1388" y="7280"/>
                  <a:pt x="1388" y="7017"/>
                </a:cubicBezTo>
                <a:cubicBezTo>
                  <a:pt x="1388" y="6753"/>
                  <a:pt x="1274" y="6318"/>
                  <a:pt x="1068" y="5792"/>
                </a:cubicBezTo>
                <a:cubicBezTo>
                  <a:pt x="902" y="5371"/>
                  <a:pt x="736" y="5040"/>
                  <a:pt x="735" y="5037"/>
                </a:cubicBezTo>
                <a:cubicBezTo>
                  <a:pt x="734" y="5036"/>
                  <a:pt x="734" y="5036"/>
                  <a:pt x="734" y="5036"/>
                </a:cubicBezTo>
                <a:cubicBezTo>
                  <a:pt x="727" y="5021"/>
                  <a:pt x="551" y="4668"/>
                  <a:pt x="373" y="4214"/>
                </a:cubicBezTo>
                <a:cubicBezTo>
                  <a:pt x="126" y="3579"/>
                  <a:pt x="0" y="3069"/>
                  <a:pt x="0" y="2697"/>
                </a:cubicBezTo>
                <a:cubicBezTo>
                  <a:pt x="0" y="2325"/>
                  <a:pt x="126" y="1814"/>
                  <a:pt x="376" y="1180"/>
                </a:cubicBezTo>
                <a:cubicBezTo>
                  <a:pt x="554" y="725"/>
                  <a:pt x="731" y="372"/>
                  <a:pt x="739" y="357"/>
                </a:cubicBezTo>
                <a:cubicBezTo>
                  <a:pt x="918" y="0"/>
                  <a:pt x="918" y="0"/>
                  <a:pt x="918" y="0"/>
                </a:cubicBezTo>
                <a:cubicBezTo>
                  <a:pt x="1633" y="359"/>
                  <a:pt x="1633" y="359"/>
                  <a:pt x="1633" y="359"/>
                </a:cubicBezTo>
                <a:cubicBezTo>
                  <a:pt x="1453" y="717"/>
                  <a:pt x="1453" y="717"/>
                  <a:pt x="1453" y="717"/>
                </a:cubicBezTo>
                <a:cubicBezTo>
                  <a:pt x="1450" y="724"/>
                  <a:pt x="1282" y="1059"/>
                  <a:pt x="1118" y="1478"/>
                </a:cubicBezTo>
                <a:cubicBezTo>
                  <a:pt x="913" y="2001"/>
                  <a:pt x="800" y="2434"/>
                  <a:pt x="800" y="2697"/>
                </a:cubicBezTo>
                <a:cubicBezTo>
                  <a:pt x="800" y="2960"/>
                  <a:pt x="912" y="3393"/>
                  <a:pt x="1116" y="3916"/>
                </a:cubicBezTo>
                <a:cubicBezTo>
                  <a:pt x="1277" y="4329"/>
                  <a:pt x="1441" y="4660"/>
                  <a:pt x="1449" y="4677"/>
                </a:cubicBezTo>
                <a:cubicBezTo>
                  <a:pt x="1458" y="4695"/>
                  <a:pt x="1634" y="5047"/>
                  <a:pt x="1812" y="5500"/>
                </a:cubicBezTo>
                <a:cubicBezTo>
                  <a:pt x="2062" y="6134"/>
                  <a:pt x="2188" y="6645"/>
                  <a:pt x="2188" y="7017"/>
                </a:cubicBezTo>
                <a:cubicBezTo>
                  <a:pt x="2188" y="7389"/>
                  <a:pt x="2062" y="7899"/>
                  <a:pt x="1815" y="8534"/>
                </a:cubicBezTo>
                <a:cubicBezTo>
                  <a:pt x="1637" y="8988"/>
                  <a:pt x="1461" y="9341"/>
                  <a:pt x="1454" y="9356"/>
                </a:cubicBezTo>
                <a:cubicBezTo>
                  <a:pt x="1453" y="9357"/>
                  <a:pt x="1453" y="9357"/>
                  <a:pt x="1453" y="9357"/>
                </a:cubicBezTo>
                <a:cubicBezTo>
                  <a:pt x="1452" y="9360"/>
                  <a:pt x="1283" y="9697"/>
                  <a:pt x="1118" y="10118"/>
                </a:cubicBezTo>
                <a:cubicBezTo>
                  <a:pt x="913" y="10641"/>
                  <a:pt x="800" y="11074"/>
                  <a:pt x="800" y="11337"/>
                </a:cubicBezTo>
                <a:cubicBezTo>
                  <a:pt x="800" y="11600"/>
                  <a:pt x="912" y="12033"/>
                  <a:pt x="1116" y="12556"/>
                </a:cubicBezTo>
                <a:cubicBezTo>
                  <a:pt x="1281" y="12978"/>
                  <a:pt x="1448" y="13315"/>
                  <a:pt x="1450" y="13318"/>
                </a:cubicBezTo>
                <a:cubicBezTo>
                  <a:pt x="1628" y="13676"/>
                  <a:pt x="1628" y="13676"/>
                  <a:pt x="1628" y="13676"/>
                </a:cubicBezTo>
                <a:lnTo>
                  <a:pt x="913" y="14034"/>
                </a:lnTo>
                <a:close/>
              </a:path>
            </a:pathLst>
          </a:custGeom>
          <a:solidFill>
            <a:schemeClr val="accent3">
              <a:alpha val="88000"/>
            </a:schemeClr>
          </a:solidFill>
          <a:ln>
            <a:noFill/>
          </a:ln>
          <a:effectLst>
            <a:outerShdw blurRad="1003300" dist="38100" dir="10800000" algn="r" rotWithShape="0">
              <a:schemeClr val="accent3">
                <a:lumMod val="75000"/>
                <a:alpha val="46000"/>
              </a:schemeClr>
            </a:outerShdw>
          </a:effectLst>
        </p:spPr>
        <p:txBody>
          <a:bodyPr vert="horz" wrap="square" lIns="91440" tIns="45720" rIns="91440" bIns="45720" numCol="1" anchor="t" anchorCtr="0" compatLnSpc="1">
            <a:prstTxWarp prst="textNoShape">
              <a:avLst/>
            </a:prstTxWarp>
          </a:bodyPr>
          <a:lstStyle/>
          <a:p>
            <a:endParaRPr lang="en-US"/>
          </a:p>
        </p:txBody>
      </p:sp>
      <p:sp>
        <p:nvSpPr>
          <p:cNvPr id="13" name="Freeform 6">
            <a:extLst>
              <a:ext uri="{FF2B5EF4-FFF2-40B4-BE49-F238E27FC236}">
                <a16:creationId xmlns:a16="http://schemas.microsoft.com/office/drawing/2014/main" id="{7FE1B69E-42C0-428F-977D-8E708CCD5D40}"/>
              </a:ext>
            </a:extLst>
          </p:cNvPr>
          <p:cNvSpPr>
            <a:spLocks/>
          </p:cNvSpPr>
          <p:nvPr/>
        </p:nvSpPr>
        <p:spPr bwMode="auto">
          <a:xfrm>
            <a:off x="20160450" y="-26290588"/>
            <a:ext cx="6481764" cy="41148000"/>
          </a:xfrm>
          <a:custGeom>
            <a:avLst/>
            <a:gdLst>
              <a:gd name="T0" fmla="*/ 913 w 2188"/>
              <a:gd name="T1" fmla="*/ 14034 h 14034"/>
              <a:gd name="T2" fmla="*/ 734 w 2188"/>
              <a:gd name="T3" fmla="*/ 13676 h 14034"/>
              <a:gd name="T4" fmla="*/ 373 w 2188"/>
              <a:gd name="T5" fmla="*/ 12854 h 14034"/>
              <a:gd name="T6" fmla="*/ 0 w 2188"/>
              <a:gd name="T7" fmla="*/ 11337 h 14034"/>
              <a:gd name="T8" fmla="*/ 376 w 2188"/>
              <a:gd name="T9" fmla="*/ 9820 h 14034"/>
              <a:gd name="T10" fmla="*/ 738 w 2188"/>
              <a:gd name="T11" fmla="*/ 8998 h 14034"/>
              <a:gd name="T12" fmla="*/ 1072 w 2188"/>
              <a:gd name="T13" fmla="*/ 8236 h 14034"/>
              <a:gd name="T14" fmla="*/ 1388 w 2188"/>
              <a:gd name="T15" fmla="*/ 7017 h 14034"/>
              <a:gd name="T16" fmla="*/ 1068 w 2188"/>
              <a:gd name="T17" fmla="*/ 5792 h 14034"/>
              <a:gd name="T18" fmla="*/ 735 w 2188"/>
              <a:gd name="T19" fmla="*/ 5037 h 14034"/>
              <a:gd name="T20" fmla="*/ 734 w 2188"/>
              <a:gd name="T21" fmla="*/ 5036 h 14034"/>
              <a:gd name="T22" fmla="*/ 373 w 2188"/>
              <a:gd name="T23" fmla="*/ 4214 h 14034"/>
              <a:gd name="T24" fmla="*/ 0 w 2188"/>
              <a:gd name="T25" fmla="*/ 2697 h 14034"/>
              <a:gd name="T26" fmla="*/ 376 w 2188"/>
              <a:gd name="T27" fmla="*/ 1180 h 14034"/>
              <a:gd name="T28" fmla="*/ 739 w 2188"/>
              <a:gd name="T29" fmla="*/ 357 h 14034"/>
              <a:gd name="T30" fmla="*/ 918 w 2188"/>
              <a:gd name="T31" fmla="*/ 0 h 14034"/>
              <a:gd name="T32" fmla="*/ 1633 w 2188"/>
              <a:gd name="T33" fmla="*/ 359 h 14034"/>
              <a:gd name="T34" fmla="*/ 1453 w 2188"/>
              <a:gd name="T35" fmla="*/ 717 h 14034"/>
              <a:gd name="T36" fmla="*/ 1118 w 2188"/>
              <a:gd name="T37" fmla="*/ 1478 h 14034"/>
              <a:gd name="T38" fmla="*/ 800 w 2188"/>
              <a:gd name="T39" fmla="*/ 2697 h 14034"/>
              <a:gd name="T40" fmla="*/ 1116 w 2188"/>
              <a:gd name="T41" fmla="*/ 3916 h 14034"/>
              <a:gd name="T42" fmla="*/ 1449 w 2188"/>
              <a:gd name="T43" fmla="*/ 4677 h 14034"/>
              <a:gd name="T44" fmla="*/ 1812 w 2188"/>
              <a:gd name="T45" fmla="*/ 5500 h 14034"/>
              <a:gd name="T46" fmla="*/ 2188 w 2188"/>
              <a:gd name="T47" fmla="*/ 7017 h 14034"/>
              <a:gd name="T48" fmla="*/ 1815 w 2188"/>
              <a:gd name="T49" fmla="*/ 8534 h 14034"/>
              <a:gd name="T50" fmla="*/ 1454 w 2188"/>
              <a:gd name="T51" fmla="*/ 9356 h 14034"/>
              <a:gd name="T52" fmla="*/ 1453 w 2188"/>
              <a:gd name="T53" fmla="*/ 9357 h 14034"/>
              <a:gd name="T54" fmla="*/ 1118 w 2188"/>
              <a:gd name="T55" fmla="*/ 10118 h 14034"/>
              <a:gd name="T56" fmla="*/ 800 w 2188"/>
              <a:gd name="T57" fmla="*/ 11337 h 14034"/>
              <a:gd name="T58" fmla="*/ 1116 w 2188"/>
              <a:gd name="T59" fmla="*/ 12556 h 14034"/>
              <a:gd name="T60" fmla="*/ 1450 w 2188"/>
              <a:gd name="T61" fmla="*/ 13318 h 14034"/>
              <a:gd name="T62" fmla="*/ 1628 w 2188"/>
              <a:gd name="T63" fmla="*/ 13676 h 14034"/>
              <a:gd name="T64" fmla="*/ 913 w 2188"/>
              <a:gd name="T65" fmla="*/ 14034 h 14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88" h="14034">
                <a:moveTo>
                  <a:pt x="913" y="14034"/>
                </a:moveTo>
                <a:cubicBezTo>
                  <a:pt x="734" y="13676"/>
                  <a:pt x="734" y="13676"/>
                  <a:pt x="734" y="13676"/>
                </a:cubicBezTo>
                <a:cubicBezTo>
                  <a:pt x="727" y="13661"/>
                  <a:pt x="551" y="13308"/>
                  <a:pt x="373" y="12854"/>
                </a:cubicBezTo>
                <a:cubicBezTo>
                  <a:pt x="126" y="12219"/>
                  <a:pt x="0" y="11709"/>
                  <a:pt x="0" y="11337"/>
                </a:cubicBezTo>
                <a:cubicBezTo>
                  <a:pt x="0" y="10965"/>
                  <a:pt x="126" y="10454"/>
                  <a:pt x="376" y="9820"/>
                </a:cubicBezTo>
                <a:cubicBezTo>
                  <a:pt x="553" y="9368"/>
                  <a:pt x="729" y="9017"/>
                  <a:pt x="738" y="8998"/>
                </a:cubicBezTo>
                <a:cubicBezTo>
                  <a:pt x="745" y="8984"/>
                  <a:pt x="910" y="8651"/>
                  <a:pt x="1072" y="8236"/>
                </a:cubicBezTo>
                <a:cubicBezTo>
                  <a:pt x="1276" y="7713"/>
                  <a:pt x="1388" y="7280"/>
                  <a:pt x="1388" y="7017"/>
                </a:cubicBezTo>
                <a:cubicBezTo>
                  <a:pt x="1388" y="6753"/>
                  <a:pt x="1274" y="6318"/>
                  <a:pt x="1068" y="5792"/>
                </a:cubicBezTo>
                <a:cubicBezTo>
                  <a:pt x="902" y="5371"/>
                  <a:pt x="736" y="5040"/>
                  <a:pt x="735" y="5037"/>
                </a:cubicBezTo>
                <a:cubicBezTo>
                  <a:pt x="734" y="5036"/>
                  <a:pt x="734" y="5036"/>
                  <a:pt x="734" y="5036"/>
                </a:cubicBezTo>
                <a:cubicBezTo>
                  <a:pt x="727" y="5021"/>
                  <a:pt x="551" y="4668"/>
                  <a:pt x="373" y="4214"/>
                </a:cubicBezTo>
                <a:cubicBezTo>
                  <a:pt x="126" y="3579"/>
                  <a:pt x="0" y="3069"/>
                  <a:pt x="0" y="2697"/>
                </a:cubicBezTo>
                <a:cubicBezTo>
                  <a:pt x="0" y="2325"/>
                  <a:pt x="126" y="1814"/>
                  <a:pt x="376" y="1180"/>
                </a:cubicBezTo>
                <a:cubicBezTo>
                  <a:pt x="554" y="725"/>
                  <a:pt x="731" y="372"/>
                  <a:pt x="739" y="357"/>
                </a:cubicBezTo>
                <a:cubicBezTo>
                  <a:pt x="918" y="0"/>
                  <a:pt x="918" y="0"/>
                  <a:pt x="918" y="0"/>
                </a:cubicBezTo>
                <a:cubicBezTo>
                  <a:pt x="1633" y="359"/>
                  <a:pt x="1633" y="359"/>
                  <a:pt x="1633" y="359"/>
                </a:cubicBezTo>
                <a:cubicBezTo>
                  <a:pt x="1453" y="717"/>
                  <a:pt x="1453" y="717"/>
                  <a:pt x="1453" y="717"/>
                </a:cubicBezTo>
                <a:cubicBezTo>
                  <a:pt x="1450" y="724"/>
                  <a:pt x="1282" y="1059"/>
                  <a:pt x="1118" y="1478"/>
                </a:cubicBezTo>
                <a:cubicBezTo>
                  <a:pt x="913" y="2001"/>
                  <a:pt x="800" y="2434"/>
                  <a:pt x="800" y="2697"/>
                </a:cubicBezTo>
                <a:cubicBezTo>
                  <a:pt x="800" y="2960"/>
                  <a:pt x="912" y="3393"/>
                  <a:pt x="1116" y="3916"/>
                </a:cubicBezTo>
                <a:cubicBezTo>
                  <a:pt x="1277" y="4329"/>
                  <a:pt x="1441" y="4660"/>
                  <a:pt x="1449" y="4677"/>
                </a:cubicBezTo>
                <a:cubicBezTo>
                  <a:pt x="1458" y="4695"/>
                  <a:pt x="1634" y="5047"/>
                  <a:pt x="1812" y="5500"/>
                </a:cubicBezTo>
                <a:cubicBezTo>
                  <a:pt x="2062" y="6134"/>
                  <a:pt x="2188" y="6645"/>
                  <a:pt x="2188" y="7017"/>
                </a:cubicBezTo>
                <a:cubicBezTo>
                  <a:pt x="2188" y="7389"/>
                  <a:pt x="2062" y="7899"/>
                  <a:pt x="1815" y="8534"/>
                </a:cubicBezTo>
                <a:cubicBezTo>
                  <a:pt x="1637" y="8988"/>
                  <a:pt x="1461" y="9341"/>
                  <a:pt x="1454" y="9356"/>
                </a:cubicBezTo>
                <a:cubicBezTo>
                  <a:pt x="1453" y="9357"/>
                  <a:pt x="1453" y="9357"/>
                  <a:pt x="1453" y="9357"/>
                </a:cubicBezTo>
                <a:cubicBezTo>
                  <a:pt x="1452" y="9360"/>
                  <a:pt x="1283" y="9697"/>
                  <a:pt x="1118" y="10118"/>
                </a:cubicBezTo>
                <a:cubicBezTo>
                  <a:pt x="913" y="10641"/>
                  <a:pt x="800" y="11074"/>
                  <a:pt x="800" y="11337"/>
                </a:cubicBezTo>
                <a:cubicBezTo>
                  <a:pt x="800" y="11600"/>
                  <a:pt x="912" y="12033"/>
                  <a:pt x="1116" y="12556"/>
                </a:cubicBezTo>
                <a:cubicBezTo>
                  <a:pt x="1281" y="12978"/>
                  <a:pt x="1448" y="13315"/>
                  <a:pt x="1450" y="13318"/>
                </a:cubicBezTo>
                <a:cubicBezTo>
                  <a:pt x="1628" y="13676"/>
                  <a:pt x="1628" y="13676"/>
                  <a:pt x="1628" y="13676"/>
                </a:cubicBezTo>
                <a:lnTo>
                  <a:pt x="913" y="14034"/>
                </a:lnTo>
                <a:close/>
              </a:path>
            </a:pathLst>
          </a:custGeom>
          <a:solidFill>
            <a:schemeClr val="accent1">
              <a:alpha val="88000"/>
            </a:schemeClr>
          </a:solidFill>
          <a:ln>
            <a:noFill/>
          </a:ln>
          <a:effectLst>
            <a:outerShdw blurRad="1003300" dist="38100" dir="10800000" algn="r" rotWithShape="0">
              <a:schemeClr val="accent6">
                <a:lumMod val="75000"/>
                <a:alpha val="46000"/>
              </a:schemeClr>
            </a:outerShdw>
          </a:effectLst>
        </p:spPr>
        <p:txBody>
          <a:bodyPr vert="horz" wrap="square" lIns="91440" tIns="45720" rIns="91440" bIns="45720" numCol="1" anchor="t" anchorCtr="0" compatLnSpc="1">
            <a:prstTxWarp prst="textNoShape">
              <a:avLst/>
            </a:prstTxWarp>
          </a:bodyPr>
          <a:lstStyle/>
          <a:p>
            <a:endParaRPr lang="en-US"/>
          </a:p>
        </p:txBody>
      </p:sp>
      <p:sp>
        <p:nvSpPr>
          <p:cNvPr id="14" name="Freeform 5">
            <a:extLst>
              <a:ext uri="{FF2B5EF4-FFF2-40B4-BE49-F238E27FC236}">
                <a16:creationId xmlns:a16="http://schemas.microsoft.com/office/drawing/2014/main" id="{80450B7E-C8B3-43D0-9F33-727B64BB834E}"/>
              </a:ext>
            </a:extLst>
          </p:cNvPr>
          <p:cNvSpPr>
            <a:spLocks/>
          </p:cNvSpPr>
          <p:nvPr/>
        </p:nvSpPr>
        <p:spPr bwMode="auto">
          <a:xfrm>
            <a:off x="22217850" y="-26290588"/>
            <a:ext cx="6481764" cy="41148000"/>
          </a:xfrm>
          <a:custGeom>
            <a:avLst/>
            <a:gdLst>
              <a:gd name="T0" fmla="*/ 913 w 2188"/>
              <a:gd name="T1" fmla="*/ 14034 h 14034"/>
              <a:gd name="T2" fmla="*/ 734 w 2188"/>
              <a:gd name="T3" fmla="*/ 13676 h 14034"/>
              <a:gd name="T4" fmla="*/ 373 w 2188"/>
              <a:gd name="T5" fmla="*/ 12854 h 14034"/>
              <a:gd name="T6" fmla="*/ 0 w 2188"/>
              <a:gd name="T7" fmla="*/ 11337 h 14034"/>
              <a:gd name="T8" fmla="*/ 376 w 2188"/>
              <a:gd name="T9" fmla="*/ 9820 h 14034"/>
              <a:gd name="T10" fmla="*/ 738 w 2188"/>
              <a:gd name="T11" fmla="*/ 8998 h 14034"/>
              <a:gd name="T12" fmla="*/ 1072 w 2188"/>
              <a:gd name="T13" fmla="*/ 8236 h 14034"/>
              <a:gd name="T14" fmla="*/ 1388 w 2188"/>
              <a:gd name="T15" fmla="*/ 7017 h 14034"/>
              <a:gd name="T16" fmla="*/ 1068 w 2188"/>
              <a:gd name="T17" fmla="*/ 5792 h 14034"/>
              <a:gd name="T18" fmla="*/ 735 w 2188"/>
              <a:gd name="T19" fmla="*/ 5037 h 14034"/>
              <a:gd name="T20" fmla="*/ 734 w 2188"/>
              <a:gd name="T21" fmla="*/ 5036 h 14034"/>
              <a:gd name="T22" fmla="*/ 373 w 2188"/>
              <a:gd name="T23" fmla="*/ 4214 h 14034"/>
              <a:gd name="T24" fmla="*/ 0 w 2188"/>
              <a:gd name="T25" fmla="*/ 2697 h 14034"/>
              <a:gd name="T26" fmla="*/ 376 w 2188"/>
              <a:gd name="T27" fmla="*/ 1180 h 14034"/>
              <a:gd name="T28" fmla="*/ 739 w 2188"/>
              <a:gd name="T29" fmla="*/ 357 h 14034"/>
              <a:gd name="T30" fmla="*/ 918 w 2188"/>
              <a:gd name="T31" fmla="*/ 0 h 14034"/>
              <a:gd name="T32" fmla="*/ 1633 w 2188"/>
              <a:gd name="T33" fmla="*/ 359 h 14034"/>
              <a:gd name="T34" fmla="*/ 1453 w 2188"/>
              <a:gd name="T35" fmla="*/ 717 h 14034"/>
              <a:gd name="T36" fmla="*/ 1118 w 2188"/>
              <a:gd name="T37" fmla="*/ 1478 h 14034"/>
              <a:gd name="T38" fmla="*/ 800 w 2188"/>
              <a:gd name="T39" fmla="*/ 2697 h 14034"/>
              <a:gd name="T40" fmla="*/ 1116 w 2188"/>
              <a:gd name="T41" fmla="*/ 3916 h 14034"/>
              <a:gd name="T42" fmla="*/ 1449 w 2188"/>
              <a:gd name="T43" fmla="*/ 4677 h 14034"/>
              <a:gd name="T44" fmla="*/ 1812 w 2188"/>
              <a:gd name="T45" fmla="*/ 5500 h 14034"/>
              <a:gd name="T46" fmla="*/ 2188 w 2188"/>
              <a:gd name="T47" fmla="*/ 7017 h 14034"/>
              <a:gd name="T48" fmla="*/ 1815 w 2188"/>
              <a:gd name="T49" fmla="*/ 8534 h 14034"/>
              <a:gd name="T50" fmla="*/ 1454 w 2188"/>
              <a:gd name="T51" fmla="*/ 9356 h 14034"/>
              <a:gd name="T52" fmla="*/ 1453 w 2188"/>
              <a:gd name="T53" fmla="*/ 9357 h 14034"/>
              <a:gd name="T54" fmla="*/ 1118 w 2188"/>
              <a:gd name="T55" fmla="*/ 10118 h 14034"/>
              <a:gd name="T56" fmla="*/ 800 w 2188"/>
              <a:gd name="T57" fmla="*/ 11337 h 14034"/>
              <a:gd name="T58" fmla="*/ 1116 w 2188"/>
              <a:gd name="T59" fmla="*/ 12556 h 14034"/>
              <a:gd name="T60" fmla="*/ 1450 w 2188"/>
              <a:gd name="T61" fmla="*/ 13318 h 14034"/>
              <a:gd name="T62" fmla="*/ 1628 w 2188"/>
              <a:gd name="T63" fmla="*/ 13676 h 14034"/>
              <a:gd name="T64" fmla="*/ 913 w 2188"/>
              <a:gd name="T65" fmla="*/ 14034 h 14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88" h="14034">
                <a:moveTo>
                  <a:pt x="913" y="14034"/>
                </a:moveTo>
                <a:cubicBezTo>
                  <a:pt x="734" y="13676"/>
                  <a:pt x="734" y="13676"/>
                  <a:pt x="734" y="13676"/>
                </a:cubicBezTo>
                <a:cubicBezTo>
                  <a:pt x="727" y="13661"/>
                  <a:pt x="551" y="13308"/>
                  <a:pt x="373" y="12854"/>
                </a:cubicBezTo>
                <a:cubicBezTo>
                  <a:pt x="126" y="12219"/>
                  <a:pt x="0" y="11709"/>
                  <a:pt x="0" y="11337"/>
                </a:cubicBezTo>
                <a:cubicBezTo>
                  <a:pt x="0" y="10965"/>
                  <a:pt x="126" y="10454"/>
                  <a:pt x="376" y="9820"/>
                </a:cubicBezTo>
                <a:cubicBezTo>
                  <a:pt x="553" y="9368"/>
                  <a:pt x="729" y="9017"/>
                  <a:pt x="738" y="8998"/>
                </a:cubicBezTo>
                <a:cubicBezTo>
                  <a:pt x="745" y="8984"/>
                  <a:pt x="910" y="8651"/>
                  <a:pt x="1072" y="8236"/>
                </a:cubicBezTo>
                <a:cubicBezTo>
                  <a:pt x="1276" y="7713"/>
                  <a:pt x="1388" y="7280"/>
                  <a:pt x="1388" y="7017"/>
                </a:cubicBezTo>
                <a:cubicBezTo>
                  <a:pt x="1388" y="6753"/>
                  <a:pt x="1274" y="6318"/>
                  <a:pt x="1068" y="5792"/>
                </a:cubicBezTo>
                <a:cubicBezTo>
                  <a:pt x="902" y="5371"/>
                  <a:pt x="736" y="5040"/>
                  <a:pt x="735" y="5037"/>
                </a:cubicBezTo>
                <a:cubicBezTo>
                  <a:pt x="734" y="5036"/>
                  <a:pt x="734" y="5036"/>
                  <a:pt x="734" y="5036"/>
                </a:cubicBezTo>
                <a:cubicBezTo>
                  <a:pt x="727" y="5021"/>
                  <a:pt x="551" y="4668"/>
                  <a:pt x="373" y="4214"/>
                </a:cubicBezTo>
                <a:cubicBezTo>
                  <a:pt x="126" y="3579"/>
                  <a:pt x="0" y="3069"/>
                  <a:pt x="0" y="2697"/>
                </a:cubicBezTo>
                <a:cubicBezTo>
                  <a:pt x="0" y="2325"/>
                  <a:pt x="126" y="1814"/>
                  <a:pt x="376" y="1180"/>
                </a:cubicBezTo>
                <a:cubicBezTo>
                  <a:pt x="554" y="725"/>
                  <a:pt x="731" y="372"/>
                  <a:pt x="739" y="357"/>
                </a:cubicBezTo>
                <a:cubicBezTo>
                  <a:pt x="918" y="0"/>
                  <a:pt x="918" y="0"/>
                  <a:pt x="918" y="0"/>
                </a:cubicBezTo>
                <a:cubicBezTo>
                  <a:pt x="1633" y="359"/>
                  <a:pt x="1633" y="359"/>
                  <a:pt x="1633" y="359"/>
                </a:cubicBezTo>
                <a:cubicBezTo>
                  <a:pt x="1453" y="717"/>
                  <a:pt x="1453" y="717"/>
                  <a:pt x="1453" y="717"/>
                </a:cubicBezTo>
                <a:cubicBezTo>
                  <a:pt x="1450" y="724"/>
                  <a:pt x="1282" y="1059"/>
                  <a:pt x="1118" y="1478"/>
                </a:cubicBezTo>
                <a:cubicBezTo>
                  <a:pt x="913" y="2001"/>
                  <a:pt x="800" y="2434"/>
                  <a:pt x="800" y="2697"/>
                </a:cubicBezTo>
                <a:cubicBezTo>
                  <a:pt x="800" y="2960"/>
                  <a:pt x="912" y="3393"/>
                  <a:pt x="1116" y="3916"/>
                </a:cubicBezTo>
                <a:cubicBezTo>
                  <a:pt x="1277" y="4329"/>
                  <a:pt x="1441" y="4660"/>
                  <a:pt x="1449" y="4677"/>
                </a:cubicBezTo>
                <a:cubicBezTo>
                  <a:pt x="1458" y="4695"/>
                  <a:pt x="1634" y="5047"/>
                  <a:pt x="1812" y="5500"/>
                </a:cubicBezTo>
                <a:cubicBezTo>
                  <a:pt x="2062" y="6134"/>
                  <a:pt x="2188" y="6645"/>
                  <a:pt x="2188" y="7017"/>
                </a:cubicBezTo>
                <a:cubicBezTo>
                  <a:pt x="2188" y="7389"/>
                  <a:pt x="2062" y="7899"/>
                  <a:pt x="1815" y="8534"/>
                </a:cubicBezTo>
                <a:cubicBezTo>
                  <a:pt x="1637" y="8988"/>
                  <a:pt x="1461" y="9341"/>
                  <a:pt x="1454" y="9356"/>
                </a:cubicBezTo>
                <a:cubicBezTo>
                  <a:pt x="1453" y="9357"/>
                  <a:pt x="1453" y="9357"/>
                  <a:pt x="1453" y="9357"/>
                </a:cubicBezTo>
                <a:cubicBezTo>
                  <a:pt x="1452" y="9360"/>
                  <a:pt x="1283" y="9697"/>
                  <a:pt x="1118" y="10118"/>
                </a:cubicBezTo>
                <a:cubicBezTo>
                  <a:pt x="913" y="10641"/>
                  <a:pt x="800" y="11074"/>
                  <a:pt x="800" y="11337"/>
                </a:cubicBezTo>
                <a:cubicBezTo>
                  <a:pt x="800" y="11600"/>
                  <a:pt x="912" y="12033"/>
                  <a:pt x="1116" y="12556"/>
                </a:cubicBezTo>
                <a:cubicBezTo>
                  <a:pt x="1281" y="12978"/>
                  <a:pt x="1448" y="13315"/>
                  <a:pt x="1450" y="13318"/>
                </a:cubicBezTo>
                <a:cubicBezTo>
                  <a:pt x="1628" y="13676"/>
                  <a:pt x="1628" y="13676"/>
                  <a:pt x="1628" y="13676"/>
                </a:cubicBezTo>
                <a:lnTo>
                  <a:pt x="913" y="14034"/>
                </a:lnTo>
                <a:close/>
              </a:path>
            </a:pathLst>
          </a:custGeom>
          <a:solidFill>
            <a:schemeClr val="accent6">
              <a:alpha val="88000"/>
            </a:schemeClr>
          </a:solidFill>
          <a:ln>
            <a:noFill/>
          </a:ln>
          <a:effectLst>
            <a:outerShdw blurRad="1003300" dist="38100" dir="10800000" algn="r" rotWithShape="0">
              <a:schemeClr val="accent1">
                <a:lumMod val="75000"/>
                <a:alpha val="46000"/>
              </a:schemeClr>
            </a:outerShdw>
          </a:effectLst>
        </p:spPr>
        <p:txBody>
          <a:bodyPr vert="horz" wrap="square" lIns="91440" tIns="45720" rIns="91440" bIns="45720" numCol="1" anchor="t" anchorCtr="0" compatLnSpc="1">
            <a:prstTxWarp prst="textNoShape">
              <a:avLst/>
            </a:prstTxWarp>
          </a:bodyPr>
          <a:lstStyle/>
          <a:p>
            <a:endParaRPr lang="en-US"/>
          </a:p>
        </p:txBody>
      </p:sp>
      <p:sp>
        <p:nvSpPr>
          <p:cNvPr id="22" name="Rectangle 21">
            <a:extLst>
              <a:ext uri="{FF2B5EF4-FFF2-40B4-BE49-F238E27FC236}">
                <a16:creationId xmlns:a16="http://schemas.microsoft.com/office/drawing/2014/main" id="{84722D86-9078-4E19-A1EE-0F4525E56F52}"/>
              </a:ext>
            </a:extLst>
          </p:cNvPr>
          <p:cNvSpPr/>
          <p:nvPr/>
        </p:nvSpPr>
        <p:spPr>
          <a:xfrm>
            <a:off x="-141085" y="-241906"/>
            <a:ext cx="24387175" cy="13715998"/>
          </a:xfrm>
          <a:prstGeom prst="rect">
            <a:avLst/>
          </a:prstGeom>
          <a:solidFill>
            <a:srgbClr val="172144">
              <a:alpha val="5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a:t>
            </a:r>
          </a:p>
        </p:txBody>
      </p:sp>
      <p:sp>
        <p:nvSpPr>
          <p:cNvPr id="24" name="TextBox 23">
            <a:extLst>
              <a:ext uri="{FF2B5EF4-FFF2-40B4-BE49-F238E27FC236}">
                <a16:creationId xmlns:a16="http://schemas.microsoft.com/office/drawing/2014/main" id="{285666FA-E7F3-4396-B7FB-171D9B5BD17E}"/>
              </a:ext>
            </a:extLst>
          </p:cNvPr>
          <p:cNvSpPr txBox="1"/>
          <p:nvPr/>
        </p:nvSpPr>
        <p:spPr>
          <a:xfrm>
            <a:off x="8540984" y="5617038"/>
            <a:ext cx="7305206" cy="1862048"/>
          </a:xfrm>
          <a:prstGeom prst="rect">
            <a:avLst/>
          </a:prstGeom>
          <a:noFill/>
        </p:spPr>
        <p:txBody>
          <a:bodyPr wrap="none" rtlCol="0">
            <a:spAutoFit/>
          </a:bodyPr>
          <a:lstStyle/>
          <a:p>
            <a:pPr algn="ctr"/>
            <a:r>
              <a:rPr lang="en-US" sz="11500" dirty="0" err="1">
                <a:solidFill>
                  <a:schemeClr val="bg1"/>
                </a:solidFill>
                <a:latin typeface="Open Sans Extrabold" panose="020B0906030804020204" pitchFamily="34" charset="0"/>
                <a:ea typeface="Open Sans Extrabold" panose="020B0906030804020204" pitchFamily="34" charset="0"/>
                <a:cs typeface="Open Sans Extrabold" panose="020B0906030804020204" pitchFamily="34" charset="0"/>
              </a:rPr>
              <a:t>Zapl</a:t>
            </a:r>
            <a:r>
              <a:rPr lang="en-US" sz="11500" dirty="0">
                <a:solidFill>
                  <a:schemeClr val="bg1"/>
                </a:solidFill>
                <a:latin typeface="Open Sans Extrabold" panose="020B0906030804020204" pitchFamily="34" charset="0"/>
                <a:ea typeface="Open Sans Extrabold" panose="020B0906030804020204" pitchFamily="34" charset="0"/>
                <a:cs typeface="Open Sans Extrabold" panose="020B0906030804020204" pitchFamily="34" charset="0"/>
              </a:rPr>
              <a:t>-Earn</a:t>
            </a:r>
          </a:p>
        </p:txBody>
      </p:sp>
      <p:sp>
        <p:nvSpPr>
          <p:cNvPr id="26" name="TextBox 25">
            <a:extLst>
              <a:ext uri="{FF2B5EF4-FFF2-40B4-BE49-F238E27FC236}">
                <a16:creationId xmlns:a16="http://schemas.microsoft.com/office/drawing/2014/main" id="{A4D08C1F-EC66-4CF9-B1DB-1899D751AE75}"/>
              </a:ext>
            </a:extLst>
          </p:cNvPr>
          <p:cNvSpPr txBox="1"/>
          <p:nvPr/>
        </p:nvSpPr>
        <p:spPr>
          <a:xfrm>
            <a:off x="9115186" y="7495794"/>
            <a:ext cx="6611013" cy="1077218"/>
          </a:xfrm>
          <a:prstGeom prst="rect">
            <a:avLst/>
          </a:prstGeom>
          <a:noFill/>
        </p:spPr>
        <p:txBody>
          <a:bodyPr wrap="square" rtlCol="0">
            <a:spAutoFit/>
          </a:bodyPr>
          <a:lstStyle/>
          <a:p>
            <a:r>
              <a:rPr lang="en-US" sz="3200" b="1" dirty="0">
                <a:solidFill>
                  <a:schemeClr val="bg1"/>
                </a:solidFill>
              </a:rPr>
              <a:t>Exploring the World of Selling and Buying Development Services</a:t>
            </a:r>
            <a:endParaRPr lang="en-US" sz="3200" dirty="0">
              <a:solidFill>
                <a:schemeClr val="bg1"/>
              </a:solidFill>
            </a:endParaRPr>
          </a:p>
        </p:txBody>
      </p:sp>
      <p:sp>
        <p:nvSpPr>
          <p:cNvPr id="16" name="Rectangle 15">
            <a:extLst>
              <a:ext uri="{FF2B5EF4-FFF2-40B4-BE49-F238E27FC236}">
                <a16:creationId xmlns:a16="http://schemas.microsoft.com/office/drawing/2014/main" id="{DCADDC7C-C32E-4F34-9D45-7762960F6009}"/>
              </a:ext>
            </a:extLst>
          </p:cNvPr>
          <p:cNvSpPr/>
          <p:nvPr/>
        </p:nvSpPr>
        <p:spPr>
          <a:xfrm>
            <a:off x="0" y="0"/>
            <a:ext cx="24387175" cy="228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0E1F060-430A-4B0A-977D-A7322E672D0F}"/>
              </a:ext>
            </a:extLst>
          </p:cNvPr>
          <p:cNvSpPr/>
          <p:nvPr/>
        </p:nvSpPr>
        <p:spPr>
          <a:xfrm>
            <a:off x="0" y="11430000"/>
            <a:ext cx="24387175" cy="228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282343B1-33F1-473E-83AD-DA2EC03BDAD2}"/>
              </a:ext>
            </a:extLst>
          </p:cNvPr>
          <p:cNvSpPr/>
          <p:nvPr/>
        </p:nvSpPr>
        <p:spPr>
          <a:xfrm rot="5400000">
            <a:off x="16386174" y="5715002"/>
            <a:ext cx="13716001" cy="228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5E938EB8-67ED-4E43-92FF-6C463F6C1008}"/>
              </a:ext>
            </a:extLst>
          </p:cNvPr>
          <p:cNvSpPr/>
          <p:nvPr/>
        </p:nvSpPr>
        <p:spPr>
          <a:xfrm rot="5400000">
            <a:off x="-5715000" y="5715003"/>
            <a:ext cx="13716001" cy="228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Slide Number Placeholder 5">
            <a:extLst>
              <a:ext uri="{FF2B5EF4-FFF2-40B4-BE49-F238E27FC236}">
                <a16:creationId xmlns:a16="http://schemas.microsoft.com/office/drawing/2014/main" id="{C1D54B7C-8E05-4979-8285-A74ED3FA3AB1}"/>
              </a:ext>
            </a:extLst>
          </p:cNvPr>
          <p:cNvSpPr txBox="1">
            <a:spLocks/>
          </p:cNvSpPr>
          <p:nvPr/>
        </p:nvSpPr>
        <p:spPr>
          <a:xfrm>
            <a:off x="22970448" y="12281619"/>
            <a:ext cx="324565" cy="582761"/>
          </a:xfrm>
          <a:prstGeom prst="rect">
            <a:avLst/>
          </a:prstGeom>
        </p:spPr>
        <p:txBody>
          <a:bodyPr vert="horz" wrap="none" lIns="121920" tIns="60960" rIns="121920" bIns="6096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3200" b="1" smtClean="0">
                <a:solidFill>
                  <a:schemeClr val="tx1">
                    <a:lumMod val="25000"/>
                    <a:lumOff val="75000"/>
                  </a:schemeClr>
                </a:solidFill>
                <a:latin typeface="Open Sans Extrabold" panose="020B0906030804020204" pitchFamily="34" charset="0"/>
                <a:ea typeface="Open Sans Extrabold" panose="020B0906030804020204" pitchFamily="34" charset="0"/>
                <a:cs typeface="Open Sans Extrabold" panose="020B0906030804020204" pitchFamily="34" charset="0"/>
              </a:rPr>
              <a:pPr algn="ctr"/>
              <a:t>1</a:t>
            </a:fld>
            <a:endParaRPr lang="en-US" sz="1800" b="1">
              <a:solidFill>
                <a:schemeClr val="tx1">
                  <a:lumMod val="25000"/>
                  <a:lumOff val="75000"/>
                </a:schemeClr>
              </a:solidFill>
              <a:latin typeface="Open Sans Extrabold" panose="020B0906030804020204" pitchFamily="34" charset="0"/>
              <a:ea typeface="Open Sans Extrabold" panose="020B0906030804020204" pitchFamily="34" charset="0"/>
              <a:cs typeface="Open Sans Extrabold" panose="020B0906030804020204" pitchFamily="34" charset="0"/>
            </a:endParaRPr>
          </a:p>
        </p:txBody>
      </p:sp>
      <p:sp>
        <p:nvSpPr>
          <p:cNvPr id="33" name="Text Box 20">
            <a:extLst>
              <a:ext uri="{FF2B5EF4-FFF2-40B4-BE49-F238E27FC236}">
                <a16:creationId xmlns:a16="http://schemas.microsoft.com/office/drawing/2014/main" id="{8E2BE873-70A4-A8D1-05C9-4D8B6FA65E8E}"/>
              </a:ext>
            </a:extLst>
          </p:cNvPr>
          <p:cNvSpPr txBox="1">
            <a:spLocks/>
          </p:cNvSpPr>
          <p:nvPr/>
        </p:nvSpPr>
        <p:spPr bwMode="auto">
          <a:xfrm>
            <a:off x="3197027" y="8151344"/>
            <a:ext cx="105349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800" dirty="0">
                <a:solidFill>
                  <a:schemeClr val="bg1"/>
                </a:solidFill>
                <a:cs typeface="+mn-ea"/>
                <a:sym typeface="+mn-lt"/>
              </a:rPr>
              <a:t>Name</a:t>
            </a:r>
            <a:endParaRPr lang="zh-CN" altLang="en-US" sz="2800" dirty="0">
              <a:solidFill>
                <a:schemeClr val="bg1"/>
              </a:solidFill>
              <a:cs typeface="+mn-ea"/>
              <a:sym typeface="+mn-lt"/>
            </a:endParaRPr>
          </a:p>
        </p:txBody>
      </p:sp>
      <p:sp>
        <p:nvSpPr>
          <p:cNvPr id="34" name="Text Box 20">
            <a:extLst>
              <a:ext uri="{FF2B5EF4-FFF2-40B4-BE49-F238E27FC236}">
                <a16:creationId xmlns:a16="http://schemas.microsoft.com/office/drawing/2014/main" id="{D4B2E010-6725-4FEB-6977-3FDFBD34BC10}"/>
              </a:ext>
            </a:extLst>
          </p:cNvPr>
          <p:cNvSpPr txBox="1">
            <a:spLocks/>
          </p:cNvSpPr>
          <p:nvPr/>
        </p:nvSpPr>
        <p:spPr bwMode="auto">
          <a:xfrm>
            <a:off x="5926819" y="8151344"/>
            <a:ext cx="136755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800" dirty="0">
                <a:solidFill>
                  <a:schemeClr val="bg1"/>
                </a:solidFill>
                <a:cs typeface="+mn-ea"/>
                <a:sym typeface="+mn-lt"/>
              </a:rPr>
              <a:t>Seat no.</a:t>
            </a:r>
            <a:endParaRPr lang="zh-CN" altLang="en-US" sz="2800" dirty="0">
              <a:solidFill>
                <a:schemeClr val="bg1"/>
              </a:solidFill>
              <a:cs typeface="+mn-ea"/>
              <a:sym typeface="+mn-lt"/>
            </a:endParaRPr>
          </a:p>
        </p:txBody>
      </p:sp>
      <p:sp>
        <p:nvSpPr>
          <p:cNvPr id="35" name="矩形 5">
            <a:extLst>
              <a:ext uri="{FF2B5EF4-FFF2-40B4-BE49-F238E27FC236}">
                <a16:creationId xmlns:a16="http://schemas.microsoft.com/office/drawing/2014/main" id="{F61D6A76-D938-8F83-F39B-B0296D83B820}"/>
              </a:ext>
            </a:extLst>
          </p:cNvPr>
          <p:cNvSpPr/>
          <p:nvPr/>
        </p:nvSpPr>
        <p:spPr>
          <a:xfrm>
            <a:off x="3184083" y="8691272"/>
            <a:ext cx="196667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zh-CN" dirty="0">
                <a:solidFill>
                  <a:schemeClr val="bg1"/>
                </a:solidFill>
                <a:cs typeface="+mn-ea"/>
                <a:sym typeface="+mn-lt"/>
              </a:rPr>
              <a:t>Singh Satish </a:t>
            </a:r>
            <a:r>
              <a:rPr lang="en-US" altLang="zh-CN" dirty="0" err="1">
                <a:solidFill>
                  <a:schemeClr val="bg1"/>
                </a:solidFill>
                <a:cs typeface="+mn-ea"/>
                <a:sym typeface="+mn-lt"/>
              </a:rPr>
              <a:t>Lalan</a:t>
            </a:r>
            <a:endParaRPr lang="zh-CN" altLang="en-US" dirty="0">
              <a:solidFill>
                <a:schemeClr val="bg1"/>
              </a:solidFill>
              <a:cs typeface="+mn-ea"/>
              <a:sym typeface="+mn-lt"/>
            </a:endParaRPr>
          </a:p>
        </p:txBody>
      </p:sp>
      <p:sp>
        <p:nvSpPr>
          <p:cNvPr id="38" name="矩形 5">
            <a:extLst>
              <a:ext uri="{FF2B5EF4-FFF2-40B4-BE49-F238E27FC236}">
                <a16:creationId xmlns:a16="http://schemas.microsoft.com/office/drawing/2014/main" id="{375F5A67-23E7-9F87-533B-7D59549DA43F}"/>
              </a:ext>
            </a:extLst>
          </p:cNvPr>
          <p:cNvSpPr/>
          <p:nvPr/>
        </p:nvSpPr>
        <p:spPr>
          <a:xfrm>
            <a:off x="6346405" y="8691272"/>
            <a:ext cx="70827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zh-CN" dirty="0">
                <a:solidFill>
                  <a:schemeClr val="bg1"/>
                </a:solidFill>
                <a:cs typeface="+mn-ea"/>
                <a:sym typeface="+mn-lt"/>
              </a:rPr>
              <a:t>6310</a:t>
            </a:r>
            <a:endParaRPr lang="zh-CN" altLang="en-US" dirty="0">
              <a:solidFill>
                <a:schemeClr val="bg1"/>
              </a:solidFill>
              <a:cs typeface="+mn-ea"/>
              <a:sym typeface="+mn-lt"/>
            </a:endParaRPr>
          </a:p>
        </p:txBody>
      </p:sp>
      <p:sp>
        <p:nvSpPr>
          <p:cNvPr id="46" name="矩形 5">
            <a:extLst>
              <a:ext uri="{FF2B5EF4-FFF2-40B4-BE49-F238E27FC236}">
                <a16:creationId xmlns:a16="http://schemas.microsoft.com/office/drawing/2014/main" id="{227E90D7-0FC0-9D09-0EBB-A2ED9423D53D}"/>
              </a:ext>
            </a:extLst>
          </p:cNvPr>
          <p:cNvSpPr/>
          <p:nvPr/>
        </p:nvSpPr>
        <p:spPr>
          <a:xfrm>
            <a:off x="6348341" y="9087472"/>
            <a:ext cx="70827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zh-CN" dirty="0">
                <a:solidFill>
                  <a:schemeClr val="bg1"/>
                </a:solidFill>
                <a:cs typeface="+mn-ea"/>
                <a:sym typeface="+mn-lt"/>
              </a:rPr>
              <a:t>6224</a:t>
            </a:r>
            <a:endParaRPr lang="zh-CN" altLang="en-US" dirty="0">
              <a:solidFill>
                <a:schemeClr val="bg1"/>
              </a:solidFill>
              <a:cs typeface="+mn-ea"/>
              <a:sym typeface="+mn-lt"/>
            </a:endParaRPr>
          </a:p>
        </p:txBody>
      </p:sp>
      <p:sp>
        <p:nvSpPr>
          <p:cNvPr id="47" name="矩形 5">
            <a:extLst>
              <a:ext uri="{FF2B5EF4-FFF2-40B4-BE49-F238E27FC236}">
                <a16:creationId xmlns:a16="http://schemas.microsoft.com/office/drawing/2014/main" id="{E0653D04-C32D-31FA-7C4A-94C150240C1F}"/>
              </a:ext>
            </a:extLst>
          </p:cNvPr>
          <p:cNvSpPr/>
          <p:nvPr/>
        </p:nvSpPr>
        <p:spPr>
          <a:xfrm>
            <a:off x="6362429" y="9507604"/>
            <a:ext cx="70827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zh-CN" dirty="0">
                <a:solidFill>
                  <a:schemeClr val="bg1"/>
                </a:solidFill>
                <a:cs typeface="+mn-ea"/>
                <a:sym typeface="+mn-lt"/>
              </a:rPr>
              <a:t>6367</a:t>
            </a:r>
            <a:endParaRPr lang="zh-CN" altLang="en-US" dirty="0">
              <a:solidFill>
                <a:schemeClr val="bg1"/>
              </a:solidFill>
              <a:cs typeface="+mn-ea"/>
              <a:sym typeface="+mn-lt"/>
            </a:endParaRPr>
          </a:p>
        </p:txBody>
      </p:sp>
      <p:sp>
        <p:nvSpPr>
          <p:cNvPr id="48" name="矩形 5">
            <a:extLst>
              <a:ext uri="{FF2B5EF4-FFF2-40B4-BE49-F238E27FC236}">
                <a16:creationId xmlns:a16="http://schemas.microsoft.com/office/drawing/2014/main" id="{314666E5-C9A8-5632-335E-313857939E2B}"/>
              </a:ext>
            </a:extLst>
          </p:cNvPr>
          <p:cNvSpPr/>
          <p:nvPr/>
        </p:nvSpPr>
        <p:spPr>
          <a:xfrm>
            <a:off x="6377853" y="9903804"/>
            <a:ext cx="70827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zh-CN" dirty="0">
                <a:solidFill>
                  <a:schemeClr val="bg1"/>
                </a:solidFill>
                <a:cs typeface="+mn-ea"/>
                <a:sym typeface="+mn-lt"/>
              </a:rPr>
              <a:t>6160</a:t>
            </a:r>
            <a:endParaRPr lang="zh-CN" altLang="en-US" dirty="0">
              <a:solidFill>
                <a:schemeClr val="bg1"/>
              </a:solidFill>
              <a:cs typeface="+mn-ea"/>
              <a:sym typeface="+mn-lt"/>
            </a:endParaRPr>
          </a:p>
        </p:txBody>
      </p:sp>
      <p:sp>
        <p:nvSpPr>
          <p:cNvPr id="50" name="矩形 5">
            <a:extLst>
              <a:ext uri="{FF2B5EF4-FFF2-40B4-BE49-F238E27FC236}">
                <a16:creationId xmlns:a16="http://schemas.microsoft.com/office/drawing/2014/main" id="{5AB1FCB8-CC4B-2AB9-5EB8-52F77A7F8A9A}"/>
              </a:ext>
            </a:extLst>
          </p:cNvPr>
          <p:cNvSpPr/>
          <p:nvPr/>
        </p:nvSpPr>
        <p:spPr>
          <a:xfrm>
            <a:off x="3184083" y="9046872"/>
            <a:ext cx="196667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zh-CN" dirty="0">
                <a:solidFill>
                  <a:schemeClr val="bg1"/>
                </a:solidFill>
                <a:cs typeface="+mn-ea"/>
                <a:sym typeface="+mn-lt"/>
              </a:rPr>
              <a:t>Rai Preeti AK</a:t>
            </a:r>
            <a:endParaRPr lang="zh-CN" altLang="en-US" dirty="0">
              <a:solidFill>
                <a:schemeClr val="bg1"/>
              </a:solidFill>
              <a:cs typeface="+mn-ea"/>
              <a:sym typeface="+mn-lt"/>
            </a:endParaRPr>
          </a:p>
        </p:txBody>
      </p:sp>
      <p:sp>
        <p:nvSpPr>
          <p:cNvPr id="51" name="矩形 5">
            <a:extLst>
              <a:ext uri="{FF2B5EF4-FFF2-40B4-BE49-F238E27FC236}">
                <a16:creationId xmlns:a16="http://schemas.microsoft.com/office/drawing/2014/main" id="{D26DBD2B-A8F5-02D3-8759-F9A46949A862}"/>
              </a:ext>
            </a:extLst>
          </p:cNvPr>
          <p:cNvSpPr/>
          <p:nvPr/>
        </p:nvSpPr>
        <p:spPr>
          <a:xfrm>
            <a:off x="3204403" y="9412632"/>
            <a:ext cx="309411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zh-CN" dirty="0" err="1">
                <a:solidFill>
                  <a:schemeClr val="bg1"/>
                </a:solidFill>
                <a:cs typeface="+mn-ea"/>
                <a:sym typeface="+mn-lt"/>
              </a:rPr>
              <a:t>Tohfafarosh</a:t>
            </a:r>
            <a:r>
              <a:rPr lang="en-US" altLang="zh-CN" dirty="0">
                <a:solidFill>
                  <a:schemeClr val="bg1"/>
                </a:solidFill>
                <a:cs typeface="+mn-ea"/>
                <a:sym typeface="+mn-lt"/>
              </a:rPr>
              <a:t> Murtaza </a:t>
            </a:r>
            <a:r>
              <a:rPr lang="en-US" altLang="zh-CN" dirty="0" err="1">
                <a:solidFill>
                  <a:schemeClr val="bg1"/>
                </a:solidFill>
                <a:cs typeface="+mn-ea"/>
                <a:sym typeface="+mn-lt"/>
              </a:rPr>
              <a:t>Khozema</a:t>
            </a:r>
            <a:endParaRPr lang="zh-CN" altLang="en-US" dirty="0">
              <a:solidFill>
                <a:schemeClr val="bg1"/>
              </a:solidFill>
              <a:cs typeface="+mn-ea"/>
              <a:sym typeface="+mn-lt"/>
            </a:endParaRPr>
          </a:p>
        </p:txBody>
      </p:sp>
      <p:sp>
        <p:nvSpPr>
          <p:cNvPr id="54" name="矩形 5">
            <a:extLst>
              <a:ext uri="{FF2B5EF4-FFF2-40B4-BE49-F238E27FC236}">
                <a16:creationId xmlns:a16="http://schemas.microsoft.com/office/drawing/2014/main" id="{A17364B1-313C-3A98-7C33-B290092D3112}"/>
              </a:ext>
            </a:extLst>
          </p:cNvPr>
          <p:cNvSpPr/>
          <p:nvPr/>
        </p:nvSpPr>
        <p:spPr>
          <a:xfrm>
            <a:off x="3214563" y="9890152"/>
            <a:ext cx="196667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zh-CN" dirty="0">
                <a:solidFill>
                  <a:schemeClr val="bg1"/>
                </a:solidFill>
                <a:cs typeface="+mn-ea"/>
                <a:sym typeface="+mn-lt"/>
              </a:rPr>
              <a:t>Parikh </a:t>
            </a:r>
            <a:r>
              <a:rPr lang="en-US" altLang="zh-CN" dirty="0" err="1">
                <a:solidFill>
                  <a:schemeClr val="bg1"/>
                </a:solidFill>
                <a:cs typeface="+mn-ea"/>
                <a:sym typeface="+mn-lt"/>
              </a:rPr>
              <a:t>Vrushil</a:t>
            </a:r>
            <a:endParaRPr lang="zh-CN" altLang="en-US" dirty="0">
              <a:solidFill>
                <a:schemeClr val="bg1"/>
              </a:solidFill>
              <a:cs typeface="+mn-ea"/>
              <a:sym typeface="+mn-lt"/>
            </a:endParaRPr>
          </a:p>
        </p:txBody>
      </p:sp>
      <p:pic>
        <p:nvPicPr>
          <p:cNvPr id="56" name="Picture 55">
            <a:extLst>
              <a:ext uri="{FF2B5EF4-FFF2-40B4-BE49-F238E27FC236}">
                <a16:creationId xmlns:a16="http://schemas.microsoft.com/office/drawing/2014/main" id="{626BD840-900B-3C45-1BA6-624845C56B1A}"/>
              </a:ext>
            </a:extLst>
          </p:cNvPr>
          <p:cNvPicPr>
            <a:picLocks noChangeAspect="1"/>
          </p:cNvPicPr>
          <p:nvPr/>
        </p:nvPicPr>
        <p:blipFill>
          <a:blip r:embed="rId2"/>
          <a:stretch>
            <a:fillRect/>
          </a:stretch>
        </p:blipFill>
        <p:spPr>
          <a:xfrm>
            <a:off x="2813143" y="8672488"/>
            <a:ext cx="287895" cy="287895"/>
          </a:xfrm>
          <a:prstGeom prst="rect">
            <a:avLst/>
          </a:prstGeom>
        </p:spPr>
      </p:pic>
      <p:pic>
        <p:nvPicPr>
          <p:cNvPr id="57" name="Picture 56">
            <a:extLst>
              <a:ext uri="{FF2B5EF4-FFF2-40B4-BE49-F238E27FC236}">
                <a16:creationId xmlns:a16="http://schemas.microsoft.com/office/drawing/2014/main" id="{36D854D7-07CB-B2C5-B61C-67BA96B4BCDE}"/>
              </a:ext>
            </a:extLst>
          </p:cNvPr>
          <p:cNvPicPr>
            <a:picLocks noChangeAspect="1"/>
          </p:cNvPicPr>
          <p:nvPr/>
        </p:nvPicPr>
        <p:blipFill>
          <a:blip r:embed="rId2"/>
          <a:stretch>
            <a:fillRect/>
          </a:stretch>
        </p:blipFill>
        <p:spPr>
          <a:xfrm>
            <a:off x="2813143" y="9060604"/>
            <a:ext cx="287895" cy="287895"/>
          </a:xfrm>
          <a:prstGeom prst="rect">
            <a:avLst/>
          </a:prstGeom>
        </p:spPr>
      </p:pic>
      <p:pic>
        <p:nvPicPr>
          <p:cNvPr id="58" name="Picture 57">
            <a:extLst>
              <a:ext uri="{FF2B5EF4-FFF2-40B4-BE49-F238E27FC236}">
                <a16:creationId xmlns:a16="http://schemas.microsoft.com/office/drawing/2014/main" id="{781940FC-8D56-0E4D-14C0-1E79F3067D18}"/>
              </a:ext>
            </a:extLst>
          </p:cNvPr>
          <p:cNvPicPr>
            <a:picLocks noChangeAspect="1"/>
          </p:cNvPicPr>
          <p:nvPr/>
        </p:nvPicPr>
        <p:blipFill>
          <a:blip r:embed="rId2"/>
          <a:stretch>
            <a:fillRect/>
          </a:stretch>
        </p:blipFill>
        <p:spPr>
          <a:xfrm>
            <a:off x="2805745" y="9483540"/>
            <a:ext cx="287895" cy="287895"/>
          </a:xfrm>
          <a:prstGeom prst="rect">
            <a:avLst/>
          </a:prstGeom>
        </p:spPr>
      </p:pic>
      <p:pic>
        <p:nvPicPr>
          <p:cNvPr id="59" name="Picture 58">
            <a:extLst>
              <a:ext uri="{FF2B5EF4-FFF2-40B4-BE49-F238E27FC236}">
                <a16:creationId xmlns:a16="http://schemas.microsoft.com/office/drawing/2014/main" id="{310B1E33-4085-A26B-9EDC-B689581D0D60}"/>
              </a:ext>
            </a:extLst>
          </p:cNvPr>
          <p:cNvPicPr>
            <a:picLocks noChangeAspect="1"/>
          </p:cNvPicPr>
          <p:nvPr/>
        </p:nvPicPr>
        <p:blipFill>
          <a:blip r:embed="rId2"/>
          <a:stretch>
            <a:fillRect/>
          </a:stretch>
        </p:blipFill>
        <p:spPr>
          <a:xfrm>
            <a:off x="2781816" y="9943773"/>
            <a:ext cx="287895" cy="287895"/>
          </a:xfrm>
          <a:prstGeom prst="rect">
            <a:avLst/>
          </a:prstGeom>
        </p:spPr>
      </p:pic>
    </p:spTree>
    <p:extLst>
      <p:ext uri="{BB962C8B-B14F-4D97-AF65-F5344CB8AC3E}">
        <p14:creationId xmlns:p14="http://schemas.microsoft.com/office/powerpoint/2010/main" val="2522844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fill="hold" grpId="0" nodeType="withEffect">
                                  <p:stCondLst>
                                    <p:cond delay="0"/>
                                  </p:stCondLst>
                                  <p:childTnLst>
                                    <p:animMotion origin="layout" path="M -1.19776E-7 2.77778E-6 L -1.19776E-7 1.84271 " pathEditMode="relative" rAng="0" ptsTypes="AA">
                                      <p:cBhvr>
                                        <p:cTn id="6" dur="5000" fill="hold"/>
                                        <p:tgtEl>
                                          <p:spTgt spid="2"/>
                                        </p:tgtEl>
                                        <p:attrNameLst>
                                          <p:attrName>ppt_x</p:attrName>
                                          <p:attrName>ppt_y</p:attrName>
                                        </p:attrNameLst>
                                      </p:cBhvr>
                                      <p:rCtr x="0" y="92130"/>
                                    </p:animMotion>
                                  </p:childTnLst>
                                </p:cTn>
                              </p:par>
                              <p:par>
                                <p:cTn id="7" presetID="42" presetClass="path" presetSubtype="0" repeatCount="indefinite" fill="hold" grpId="0" nodeType="withEffect">
                                  <p:stCondLst>
                                    <p:cond delay="0"/>
                                  </p:stCondLst>
                                  <p:childTnLst>
                                    <p:animMotion origin="layout" path="M -4.32626E-6 2.77778E-6 L -4.32626E-6 1.84271 " pathEditMode="relative" rAng="0" ptsTypes="AA">
                                      <p:cBhvr>
                                        <p:cTn id="8" dur="5000" fill="hold"/>
                                        <p:tgtEl>
                                          <p:spTgt spid="3"/>
                                        </p:tgtEl>
                                        <p:attrNameLst>
                                          <p:attrName>ppt_x</p:attrName>
                                          <p:attrName>ppt_y</p:attrName>
                                        </p:attrNameLst>
                                      </p:cBhvr>
                                      <p:rCtr x="0" y="92130"/>
                                    </p:animMotion>
                                  </p:childTnLst>
                                </p:cTn>
                              </p:par>
                              <p:par>
                                <p:cTn id="9" presetID="42" presetClass="path" presetSubtype="0" repeatCount="indefinite" fill="hold" grpId="0" nodeType="withEffect">
                                  <p:stCondLst>
                                    <p:cond delay="0"/>
                                  </p:stCondLst>
                                  <p:childTnLst>
                                    <p:animMotion origin="layout" path="M 1.27588E-6 2.77778E-6 L 1.27588E-6 1.84271 " pathEditMode="relative" rAng="0" ptsTypes="AA">
                                      <p:cBhvr>
                                        <p:cTn id="10" dur="5000" fill="hold"/>
                                        <p:tgtEl>
                                          <p:spTgt spid="4"/>
                                        </p:tgtEl>
                                        <p:attrNameLst>
                                          <p:attrName>ppt_x</p:attrName>
                                          <p:attrName>ppt_y</p:attrName>
                                        </p:attrNameLst>
                                      </p:cBhvr>
                                      <p:rCtr x="0" y="92130"/>
                                    </p:animMotion>
                                  </p:childTnLst>
                                </p:cTn>
                              </p:par>
                              <p:par>
                                <p:cTn id="11" presetID="42" presetClass="path" presetSubtype="0" repeatCount="indefinite" fill="hold" grpId="0" nodeType="withEffect">
                                  <p:stCondLst>
                                    <p:cond delay="0"/>
                                  </p:stCondLst>
                                  <p:childTnLst>
                                    <p:animMotion origin="layout" path="M 2.16508E-6 2.77778E-6 L 2.16508E-6 1.84271 " pathEditMode="relative" rAng="0" ptsTypes="AA">
                                      <p:cBhvr>
                                        <p:cTn id="12" dur="5000" fill="hold"/>
                                        <p:tgtEl>
                                          <p:spTgt spid="5"/>
                                        </p:tgtEl>
                                        <p:attrNameLst>
                                          <p:attrName>ppt_x</p:attrName>
                                          <p:attrName>ppt_y</p:attrName>
                                        </p:attrNameLst>
                                      </p:cBhvr>
                                      <p:rCtr x="0" y="92130"/>
                                    </p:animMotion>
                                  </p:childTnLst>
                                </p:cTn>
                              </p:par>
                              <p:par>
                                <p:cTn id="13" presetID="42" presetClass="path" presetSubtype="0" repeatCount="indefinite" fill="hold" grpId="0" nodeType="withEffect">
                                  <p:stCondLst>
                                    <p:cond delay="0"/>
                                  </p:stCondLst>
                                  <p:childTnLst>
                                    <p:animMotion origin="layout" path="M 3.05429E-6 2.77778E-6 L 3.05429E-6 1.84271 " pathEditMode="relative" rAng="0" ptsTypes="AA">
                                      <p:cBhvr>
                                        <p:cTn id="14" dur="5000" fill="hold"/>
                                        <p:tgtEl>
                                          <p:spTgt spid="6"/>
                                        </p:tgtEl>
                                        <p:attrNameLst>
                                          <p:attrName>ppt_x</p:attrName>
                                          <p:attrName>ppt_y</p:attrName>
                                        </p:attrNameLst>
                                      </p:cBhvr>
                                      <p:rCtr x="0" y="92130"/>
                                    </p:animMotion>
                                  </p:childTnLst>
                                </p:cTn>
                              </p:par>
                              <p:par>
                                <p:cTn id="15" presetID="42" presetClass="path" presetSubtype="0" repeatCount="indefinite" fill="hold" grpId="0" nodeType="withEffect">
                                  <p:stCondLst>
                                    <p:cond delay="0"/>
                                  </p:stCondLst>
                                  <p:childTnLst>
                                    <p:animMotion origin="layout" path="M -1.34358E-6 2.77778E-6 L -1.34358E-6 1.84271 " pathEditMode="relative" rAng="0" ptsTypes="AA">
                                      <p:cBhvr>
                                        <p:cTn id="16" dur="5000" fill="hold"/>
                                        <p:tgtEl>
                                          <p:spTgt spid="7"/>
                                        </p:tgtEl>
                                        <p:attrNameLst>
                                          <p:attrName>ppt_x</p:attrName>
                                          <p:attrName>ppt_y</p:attrName>
                                        </p:attrNameLst>
                                      </p:cBhvr>
                                      <p:rCtr x="0" y="92130"/>
                                    </p:animMotion>
                                  </p:childTnLst>
                                </p:cTn>
                              </p:par>
                              <p:par>
                                <p:cTn id="17" presetID="42" presetClass="path" presetSubtype="0" repeatCount="indefinite" fill="hold" grpId="0" nodeType="withEffect">
                                  <p:stCondLst>
                                    <p:cond delay="0"/>
                                  </p:stCondLst>
                                  <p:childTnLst>
                                    <p:animMotion origin="layout" path="M -4.54368E-6 2.40741E-6 L -4.54368E-6 1.84271 " pathEditMode="relative" rAng="0" ptsTypes="AA">
                                      <p:cBhvr>
                                        <p:cTn id="18" dur="5000" fill="hold"/>
                                        <p:tgtEl>
                                          <p:spTgt spid="8"/>
                                        </p:tgtEl>
                                        <p:attrNameLst>
                                          <p:attrName>ppt_x</p:attrName>
                                          <p:attrName>ppt_y</p:attrName>
                                        </p:attrNameLst>
                                      </p:cBhvr>
                                      <p:rCtr x="0" y="92130"/>
                                    </p:animMotion>
                                  </p:childTnLst>
                                </p:cTn>
                              </p:par>
                              <p:par>
                                <p:cTn id="19" presetID="42" presetClass="path" presetSubtype="0" repeatCount="indefinite" fill="hold" grpId="0" nodeType="withEffect">
                                  <p:stCondLst>
                                    <p:cond delay="0"/>
                                  </p:stCondLst>
                                  <p:childTnLst>
                                    <p:animMotion origin="layout" path="M -1.34358E-6 2.77778E-6 L -1.34358E-6 1.84271 " pathEditMode="relative" rAng="0" ptsTypes="AA">
                                      <p:cBhvr>
                                        <p:cTn id="20" dur="5000" fill="hold"/>
                                        <p:tgtEl>
                                          <p:spTgt spid="9"/>
                                        </p:tgtEl>
                                        <p:attrNameLst>
                                          <p:attrName>ppt_x</p:attrName>
                                          <p:attrName>ppt_y</p:attrName>
                                        </p:attrNameLst>
                                      </p:cBhvr>
                                      <p:rCtr x="0" y="92130"/>
                                    </p:animMotion>
                                  </p:childTnLst>
                                </p:cTn>
                              </p:par>
                              <p:par>
                                <p:cTn id="21" presetID="42" presetClass="path" presetSubtype="0" repeatCount="indefinite" fill="hold" grpId="0" nodeType="withEffect">
                                  <p:stCondLst>
                                    <p:cond delay="0"/>
                                  </p:stCondLst>
                                  <p:childTnLst>
                                    <p:animMotion origin="layout" path="M 3.05429E-6 2.77778E-6 L 3.05429E-6 1.84271 " pathEditMode="relative" rAng="0" ptsTypes="AA">
                                      <p:cBhvr>
                                        <p:cTn id="22" dur="5000" fill="hold"/>
                                        <p:tgtEl>
                                          <p:spTgt spid="10"/>
                                        </p:tgtEl>
                                        <p:attrNameLst>
                                          <p:attrName>ppt_x</p:attrName>
                                          <p:attrName>ppt_y</p:attrName>
                                        </p:attrNameLst>
                                      </p:cBhvr>
                                      <p:rCtr x="0" y="92130"/>
                                    </p:animMotion>
                                  </p:childTnLst>
                                </p:cTn>
                              </p:par>
                              <p:par>
                                <p:cTn id="23" presetID="42" presetClass="path" presetSubtype="0" repeatCount="indefinite" fill="hold" grpId="0" nodeType="withEffect">
                                  <p:stCondLst>
                                    <p:cond delay="0"/>
                                  </p:stCondLst>
                                  <p:childTnLst>
                                    <p:animMotion origin="layout" path="M 2.16508E-6 2.77778E-6 L 2.16508E-6 1.84271 " pathEditMode="relative" rAng="0" ptsTypes="AA">
                                      <p:cBhvr>
                                        <p:cTn id="24" dur="5000" fill="hold"/>
                                        <p:tgtEl>
                                          <p:spTgt spid="11"/>
                                        </p:tgtEl>
                                        <p:attrNameLst>
                                          <p:attrName>ppt_x</p:attrName>
                                          <p:attrName>ppt_y</p:attrName>
                                        </p:attrNameLst>
                                      </p:cBhvr>
                                      <p:rCtr x="0" y="92130"/>
                                    </p:animMotion>
                                  </p:childTnLst>
                                </p:cTn>
                              </p:par>
                              <p:par>
                                <p:cTn id="25" presetID="42" presetClass="path" presetSubtype="0" repeatCount="indefinite" fill="hold" grpId="0" nodeType="withEffect">
                                  <p:stCondLst>
                                    <p:cond delay="0"/>
                                  </p:stCondLst>
                                  <p:childTnLst>
                                    <p:animMotion origin="layout" path="M 1.27588E-6 2.77778E-6 L 1.27588E-6 1.84271 " pathEditMode="relative" rAng="0" ptsTypes="AA">
                                      <p:cBhvr>
                                        <p:cTn id="26" dur="5000" fill="hold"/>
                                        <p:tgtEl>
                                          <p:spTgt spid="12"/>
                                        </p:tgtEl>
                                        <p:attrNameLst>
                                          <p:attrName>ppt_x</p:attrName>
                                          <p:attrName>ppt_y</p:attrName>
                                        </p:attrNameLst>
                                      </p:cBhvr>
                                      <p:rCtr x="0" y="92130"/>
                                    </p:animMotion>
                                  </p:childTnLst>
                                </p:cTn>
                              </p:par>
                              <p:par>
                                <p:cTn id="27" presetID="42" presetClass="path" presetSubtype="0" repeatCount="indefinite" fill="hold" grpId="0" nodeType="withEffect">
                                  <p:stCondLst>
                                    <p:cond delay="0"/>
                                  </p:stCondLst>
                                  <p:childTnLst>
                                    <p:animMotion origin="layout" path="M -4.32626E-6 2.77778E-6 L -4.32626E-6 1.84271 " pathEditMode="relative" rAng="0" ptsTypes="AA">
                                      <p:cBhvr>
                                        <p:cTn id="28" dur="5000" fill="hold"/>
                                        <p:tgtEl>
                                          <p:spTgt spid="13"/>
                                        </p:tgtEl>
                                        <p:attrNameLst>
                                          <p:attrName>ppt_x</p:attrName>
                                          <p:attrName>ppt_y</p:attrName>
                                        </p:attrNameLst>
                                      </p:cBhvr>
                                      <p:rCtr x="0" y="92130"/>
                                    </p:animMotion>
                                  </p:childTnLst>
                                </p:cTn>
                              </p:par>
                              <p:par>
                                <p:cTn id="29" presetID="42" presetClass="path" presetSubtype="0" repeatCount="indefinite" fill="hold" grpId="0" nodeType="withEffect">
                                  <p:stCondLst>
                                    <p:cond delay="0"/>
                                  </p:stCondLst>
                                  <p:childTnLst>
                                    <p:animMotion origin="layout" path="M -1.19776E-7 2.77778E-6 L -1.19776E-7 1.84271 " pathEditMode="relative" rAng="0" ptsTypes="AA">
                                      <p:cBhvr>
                                        <p:cTn id="30" dur="5000" fill="hold"/>
                                        <p:tgtEl>
                                          <p:spTgt spid="14"/>
                                        </p:tgtEl>
                                        <p:attrNameLst>
                                          <p:attrName>ppt_x</p:attrName>
                                          <p:attrName>ppt_y</p:attrName>
                                        </p:attrNameLst>
                                      </p:cBhvr>
                                      <p:rCtr x="0" y="92130"/>
                                    </p:animMotion>
                                  </p:childTnLst>
                                </p:cTn>
                              </p:par>
                              <p:par>
                                <p:cTn id="31" presetID="2" presetClass="entr" presetSubtype="4" decel="100000" fill="hold" grpId="0" nodeType="withEffect">
                                  <p:stCondLst>
                                    <p:cond delay="100"/>
                                  </p:stCondLst>
                                  <p:childTnLst>
                                    <p:set>
                                      <p:cBhvr>
                                        <p:cTn id="32" dur="1" fill="hold">
                                          <p:stCondLst>
                                            <p:cond delay="0"/>
                                          </p:stCondLst>
                                        </p:cTn>
                                        <p:tgtEl>
                                          <p:spTgt spid="24"/>
                                        </p:tgtEl>
                                        <p:attrNameLst>
                                          <p:attrName>style.visibility</p:attrName>
                                        </p:attrNameLst>
                                      </p:cBhvr>
                                      <p:to>
                                        <p:strVal val="visible"/>
                                      </p:to>
                                    </p:set>
                                    <p:anim calcmode="lin" valueType="num">
                                      <p:cBhvr additive="base">
                                        <p:cTn id="33" dur="1500" fill="hold"/>
                                        <p:tgtEl>
                                          <p:spTgt spid="24"/>
                                        </p:tgtEl>
                                        <p:attrNameLst>
                                          <p:attrName>ppt_x</p:attrName>
                                        </p:attrNameLst>
                                      </p:cBhvr>
                                      <p:tavLst>
                                        <p:tav tm="0">
                                          <p:val>
                                            <p:strVal val="#ppt_x"/>
                                          </p:val>
                                        </p:tav>
                                        <p:tav tm="100000">
                                          <p:val>
                                            <p:strVal val="#ppt_x"/>
                                          </p:val>
                                        </p:tav>
                                      </p:tavLst>
                                    </p:anim>
                                    <p:anim calcmode="lin" valueType="num">
                                      <p:cBhvr additive="base">
                                        <p:cTn id="34" dur="1500" fill="hold"/>
                                        <p:tgtEl>
                                          <p:spTgt spid="24"/>
                                        </p:tgtEl>
                                        <p:attrNameLst>
                                          <p:attrName>ppt_y</p:attrName>
                                        </p:attrNameLst>
                                      </p:cBhvr>
                                      <p:tavLst>
                                        <p:tav tm="0">
                                          <p:val>
                                            <p:strVal val="1+#ppt_h/2"/>
                                          </p:val>
                                        </p:tav>
                                        <p:tav tm="100000">
                                          <p:val>
                                            <p:strVal val="#ppt_y"/>
                                          </p:val>
                                        </p:tav>
                                      </p:tavLst>
                                    </p:anim>
                                  </p:childTnLst>
                                </p:cTn>
                              </p:par>
                              <p:par>
                                <p:cTn id="35" presetID="2" presetClass="entr" presetSubtype="4" decel="100000" fill="hold" grpId="0" nodeType="withEffect">
                                  <p:stCondLst>
                                    <p:cond delay="200"/>
                                  </p:stCondLst>
                                  <p:childTnLst>
                                    <p:set>
                                      <p:cBhvr>
                                        <p:cTn id="36" dur="1" fill="hold">
                                          <p:stCondLst>
                                            <p:cond delay="0"/>
                                          </p:stCondLst>
                                        </p:cTn>
                                        <p:tgtEl>
                                          <p:spTgt spid="26"/>
                                        </p:tgtEl>
                                        <p:attrNameLst>
                                          <p:attrName>style.visibility</p:attrName>
                                        </p:attrNameLst>
                                      </p:cBhvr>
                                      <p:to>
                                        <p:strVal val="visible"/>
                                      </p:to>
                                    </p:set>
                                    <p:anim calcmode="lin" valueType="num">
                                      <p:cBhvr additive="base">
                                        <p:cTn id="37" dur="1500" fill="hold"/>
                                        <p:tgtEl>
                                          <p:spTgt spid="26"/>
                                        </p:tgtEl>
                                        <p:attrNameLst>
                                          <p:attrName>ppt_x</p:attrName>
                                        </p:attrNameLst>
                                      </p:cBhvr>
                                      <p:tavLst>
                                        <p:tav tm="0">
                                          <p:val>
                                            <p:strVal val="#ppt_x"/>
                                          </p:val>
                                        </p:tav>
                                        <p:tav tm="100000">
                                          <p:val>
                                            <p:strVal val="#ppt_x"/>
                                          </p:val>
                                        </p:tav>
                                      </p:tavLst>
                                    </p:anim>
                                    <p:anim calcmode="lin" valueType="num">
                                      <p:cBhvr additive="base">
                                        <p:cTn id="38" dur="1500" fill="hold"/>
                                        <p:tgtEl>
                                          <p:spTgt spid="26"/>
                                        </p:tgtEl>
                                        <p:attrNameLst>
                                          <p:attrName>ppt_y</p:attrName>
                                        </p:attrNameLst>
                                      </p:cBhvr>
                                      <p:tavLst>
                                        <p:tav tm="0">
                                          <p:val>
                                            <p:strVal val="1+#ppt_h/2"/>
                                          </p:val>
                                        </p:tav>
                                        <p:tav tm="100000">
                                          <p:val>
                                            <p:strVal val="#ppt_y"/>
                                          </p:val>
                                        </p:tav>
                                      </p:tavLst>
                                    </p:anim>
                                  </p:childTnLst>
                                </p:cTn>
                              </p:par>
                              <p:par>
                                <p:cTn id="39" presetID="2" presetClass="entr" presetSubtype="1" decel="100000" fill="hold" grpId="0" nodeType="withEffect">
                                  <p:stCondLst>
                                    <p:cond delay="300"/>
                                  </p:stCondLst>
                                  <p:childTnLst>
                                    <p:set>
                                      <p:cBhvr>
                                        <p:cTn id="40" dur="1" fill="hold">
                                          <p:stCondLst>
                                            <p:cond delay="0"/>
                                          </p:stCondLst>
                                        </p:cTn>
                                        <p:tgtEl>
                                          <p:spTgt spid="16"/>
                                        </p:tgtEl>
                                        <p:attrNameLst>
                                          <p:attrName>style.visibility</p:attrName>
                                        </p:attrNameLst>
                                      </p:cBhvr>
                                      <p:to>
                                        <p:strVal val="visible"/>
                                      </p:to>
                                    </p:set>
                                    <p:anim calcmode="lin" valueType="num">
                                      <p:cBhvr additive="base">
                                        <p:cTn id="41" dur="1000" fill="hold"/>
                                        <p:tgtEl>
                                          <p:spTgt spid="16"/>
                                        </p:tgtEl>
                                        <p:attrNameLst>
                                          <p:attrName>ppt_x</p:attrName>
                                        </p:attrNameLst>
                                      </p:cBhvr>
                                      <p:tavLst>
                                        <p:tav tm="0">
                                          <p:val>
                                            <p:strVal val="#ppt_x"/>
                                          </p:val>
                                        </p:tav>
                                        <p:tav tm="100000">
                                          <p:val>
                                            <p:strVal val="#ppt_x"/>
                                          </p:val>
                                        </p:tav>
                                      </p:tavLst>
                                    </p:anim>
                                    <p:anim calcmode="lin" valueType="num">
                                      <p:cBhvr additive="base">
                                        <p:cTn id="42" dur="1000" fill="hold"/>
                                        <p:tgtEl>
                                          <p:spTgt spid="16"/>
                                        </p:tgtEl>
                                        <p:attrNameLst>
                                          <p:attrName>ppt_y</p:attrName>
                                        </p:attrNameLst>
                                      </p:cBhvr>
                                      <p:tavLst>
                                        <p:tav tm="0">
                                          <p:val>
                                            <p:strVal val="0-#ppt_h/2"/>
                                          </p:val>
                                        </p:tav>
                                        <p:tav tm="100000">
                                          <p:val>
                                            <p:strVal val="#ppt_y"/>
                                          </p:val>
                                        </p:tav>
                                      </p:tavLst>
                                    </p:anim>
                                  </p:childTnLst>
                                </p:cTn>
                              </p:par>
                              <p:par>
                                <p:cTn id="43" presetID="2" presetClass="entr" presetSubtype="2" decel="100000" fill="hold" grpId="0" nodeType="withEffect">
                                  <p:stCondLst>
                                    <p:cond delay="400"/>
                                  </p:stCondLst>
                                  <p:childTnLst>
                                    <p:set>
                                      <p:cBhvr>
                                        <p:cTn id="44" dur="1" fill="hold">
                                          <p:stCondLst>
                                            <p:cond delay="0"/>
                                          </p:stCondLst>
                                        </p:cTn>
                                        <p:tgtEl>
                                          <p:spTgt spid="19"/>
                                        </p:tgtEl>
                                        <p:attrNameLst>
                                          <p:attrName>style.visibility</p:attrName>
                                        </p:attrNameLst>
                                      </p:cBhvr>
                                      <p:to>
                                        <p:strVal val="visible"/>
                                      </p:to>
                                    </p:set>
                                    <p:anim calcmode="lin" valueType="num">
                                      <p:cBhvr additive="base">
                                        <p:cTn id="45" dur="1000" fill="hold"/>
                                        <p:tgtEl>
                                          <p:spTgt spid="19"/>
                                        </p:tgtEl>
                                        <p:attrNameLst>
                                          <p:attrName>ppt_x</p:attrName>
                                        </p:attrNameLst>
                                      </p:cBhvr>
                                      <p:tavLst>
                                        <p:tav tm="0">
                                          <p:val>
                                            <p:strVal val="1+#ppt_w/2"/>
                                          </p:val>
                                        </p:tav>
                                        <p:tav tm="100000">
                                          <p:val>
                                            <p:strVal val="#ppt_x"/>
                                          </p:val>
                                        </p:tav>
                                      </p:tavLst>
                                    </p:anim>
                                    <p:anim calcmode="lin" valueType="num">
                                      <p:cBhvr additive="base">
                                        <p:cTn id="46" dur="1000" fill="hold"/>
                                        <p:tgtEl>
                                          <p:spTgt spid="19"/>
                                        </p:tgtEl>
                                        <p:attrNameLst>
                                          <p:attrName>ppt_y</p:attrName>
                                        </p:attrNameLst>
                                      </p:cBhvr>
                                      <p:tavLst>
                                        <p:tav tm="0">
                                          <p:val>
                                            <p:strVal val="#ppt_y"/>
                                          </p:val>
                                        </p:tav>
                                        <p:tav tm="100000">
                                          <p:val>
                                            <p:strVal val="#ppt_y"/>
                                          </p:val>
                                        </p:tav>
                                      </p:tavLst>
                                    </p:anim>
                                  </p:childTnLst>
                                </p:cTn>
                              </p:par>
                              <p:par>
                                <p:cTn id="47" presetID="2" presetClass="entr" presetSubtype="4" decel="100000" fill="hold" grpId="0" nodeType="withEffect">
                                  <p:stCondLst>
                                    <p:cond delay="500"/>
                                  </p:stCondLst>
                                  <p:childTnLst>
                                    <p:set>
                                      <p:cBhvr>
                                        <p:cTn id="48" dur="1" fill="hold">
                                          <p:stCondLst>
                                            <p:cond delay="0"/>
                                          </p:stCondLst>
                                        </p:cTn>
                                        <p:tgtEl>
                                          <p:spTgt spid="17"/>
                                        </p:tgtEl>
                                        <p:attrNameLst>
                                          <p:attrName>style.visibility</p:attrName>
                                        </p:attrNameLst>
                                      </p:cBhvr>
                                      <p:to>
                                        <p:strVal val="visible"/>
                                      </p:to>
                                    </p:set>
                                    <p:anim calcmode="lin" valueType="num">
                                      <p:cBhvr additive="base">
                                        <p:cTn id="49" dur="1000" fill="hold"/>
                                        <p:tgtEl>
                                          <p:spTgt spid="17"/>
                                        </p:tgtEl>
                                        <p:attrNameLst>
                                          <p:attrName>ppt_x</p:attrName>
                                        </p:attrNameLst>
                                      </p:cBhvr>
                                      <p:tavLst>
                                        <p:tav tm="0">
                                          <p:val>
                                            <p:strVal val="#ppt_x"/>
                                          </p:val>
                                        </p:tav>
                                        <p:tav tm="100000">
                                          <p:val>
                                            <p:strVal val="#ppt_x"/>
                                          </p:val>
                                        </p:tav>
                                      </p:tavLst>
                                    </p:anim>
                                    <p:anim calcmode="lin" valueType="num">
                                      <p:cBhvr additive="base">
                                        <p:cTn id="50" dur="1000" fill="hold"/>
                                        <p:tgtEl>
                                          <p:spTgt spid="17"/>
                                        </p:tgtEl>
                                        <p:attrNameLst>
                                          <p:attrName>ppt_y</p:attrName>
                                        </p:attrNameLst>
                                      </p:cBhvr>
                                      <p:tavLst>
                                        <p:tav tm="0">
                                          <p:val>
                                            <p:strVal val="1+#ppt_h/2"/>
                                          </p:val>
                                        </p:tav>
                                        <p:tav tm="100000">
                                          <p:val>
                                            <p:strVal val="#ppt_y"/>
                                          </p:val>
                                        </p:tav>
                                      </p:tavLst>
                                    </p:anim>
                                  </p:childTnLst>
                                </p:cTn>
                              </p:par>
                              <p:par>
                                <p:cTn id="51" presetID="2" presetClass="entr" presetSubtype="8" decel="100000" fill="hold" grpId="0" nodeType="withEffect">
                                  <p:stCondLst>
                                    <p:cond delay="600"/>
                                  </p:stCondLst>
                                  <p:childTnLst>
                                    <p:set>
                                      <p:cBhvr>
                                        <p:cTn id="52" dur="1" fill="hold">
                                          <p:stCondLst>
                                            <p:cond delay="0"/>
                                          </p:stCondLst>
                                        </p:cTn>
                                        <p:tgtEl>
                                          <p:spTgt spid="20"/>
                                        </p:tgtEl>
                                        <p:attrNameLst>
                                          <p:attrName>style.visibility</p:attrName>
                                        </p:attrNameLst>
                                      </p:cBhvr>
                                      <p:to>
                                        <p:strVal val="visible"/>
                                      </p:to>
                                    </p:set>
                                    <p:anim calcmode="lin" valueType="num">
                                      <p:cBhvr additive="base">
                                        <p:cTn id="53" dur="1000" fill="hold"/>
                                        <p:tgtEl>
                                          <p:spTgt spid="20"/>
                                        </p:tgtEl>
                                        <p:attrNameLst>
                                          <p:attrName>ppt_x</p:attrName>
                                        </p:attrNameLst>
                                      </p:cBhvr>
                                      <p:tavLst>
                                        <p:tav tm="0">
                                          <p:val>
                                            <p:strVal val="0-#ppt_w/2"/>
                                          </p:val>
                                        </p:tav>
                                        <p:tav tm="100000">
                                          <p:val>
                                            <p:strVal val="#ppt_x"/>
                                          </p:val>
                                        </p:tav>
                                      </p:tavLst>
                                    </p:anim>
                                    <p:anim calcmode="lin" valueType="num">
                                      <p:cBhvr additive="base">
                                        <p:cTn id="54" dur="100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24" grpId="0"/>
      <p:bldP spid="26" grpId="0"/>
      <p:bldP spid="16" grpId="0" animBg="1"/>
      <p:bldP spid="17" grpId="0" animBg="1"/>
      <p:bldP spid="19" grpId="0" animBg="1"/>
      <p:bldP spid="20"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5">
            <a:extLst>
              <a:ext uri="{FF2B5EF4-FFF2-40B4-BE49-F238E27FC236}">
                <a16:creationId xmlns:a16="http://schemas.microsoft.com/office/drawing/2014/main" id="{0621B411-57BE-4BBE-93D7-61D58B718104}"/>
              </a:ext>
            </a:extLst>
          </p:cNvPr>
          <p:cNvSpPr>
            <a:spLocks/>
          </p:cNvSpPr>
          <p:nvPr/>
        </p:nvSpPr>
        <p:spPr bwMode="auto">
          <a:xfrm rot="2757414">
            <a:off x="7256549" y="-33909723"/>
            <a:ext cx="6481764" cy="41148000"/>
          </a:xfrm>
          <a:custGeom>
            <a:avLst/>
            <a:gdLst>
              <a:gd name="T0" fmla="*/ 913 w 2188"/>
              <a:gd name="T1" fmla="*/ 14034 h 14034"/>
              <a:gd name="T2" fmla="*/ 734 w 2188"/>
              <a:gd name="T3" fmla="*/ 13676 h 14034"/>
              <a:gd name="T4" fmla="*/ 373 w 2188"/>
              <a:gd name="T5" fmla="*/ 12854 h 14034"/>
              <a:gd name="T6" fmla="*/ 0 w 2188"/>
              <a:gd name="T7" fmla="*/ 11337 h 14034"/>
              <a:gd name="T8" fmla="*/ 376 w 2188"/>
              <a:gd name="T9" fmla="*/ 9820 h 14034"/>
              <a:gd name="T10" fmla="*/ 738 w 2188"/>
              <a:gd name="T11" fmla="*/ 8998 h 14034"/>
              <a:gd name="T12" fmla="*/ 1072 w 2188"/>
              <a:gd name="T13" fmla="*/ 8236 h 14034"/>
              <a:gd name="T14" fmla="*/ 1388 w 2188"/>
              <a:gd name="T15" fmla="*/ 7017 h 14034"/>
              <a:gd name="T16" fmla="*/ 1068 w 2188"/>
              <a:gd name="T17" fmla="*/ 5792 h 14034"/>
              <a:gd name="T18" fmla="*/ 735 w 2188"/>
              <a:gd name="T19" fmla="*/ 5037 h 14034"/>
              <a:gd name="T20" fmla="*/ 734 w 2188"/>
              <a:gd name="T21" fmla="*/ 5036 h 14034"/>
              <a:gd name="T22" fmla="*/ 373 w 2188"/>
              <a:gd name="T23" fmla="*/ 4214 h 14034"/>
              <a:gd name="T24" fmla="*/ 0 w 2188"/>
              <a:gd name="T25" fmla="*/ 2697 h 14034"/>
              <a:gd name="T26" fmla="*/ 376 w 2188"/>
              <a:gd name="T27" fmla="*/ 1180 h 14034"/>
              <a:gd name="T28" fmla="*/ 739 w 2188"/>
              <a:gd name="T29" fmla="*/ 357 h 14034"/>
              <a:gd name="T30" fmla="*/ 918 w 2188"/>
              <a:gd name="T31" fmla="*/ 0 h 14034"/>
              <a:gd name="T32" fmla="*/ 1633 w 2188"/>
              <a:gd name="T33" fmla="*/ 359 h 14034"/>
              <a:gd name="T34" fmla="*/ 1453 w 2188"/>
              <a:gd name="T35" fmla="*/ 717 h 14034"/>
              <a:gd name="T36" fmla="*/ 1118 w 2188"/>
              <a:gd name="T37" fmla="*/ 1478 h 14034"/>
              <a:gd name="T38" fmla="*/ 800 w 2188"/>
              <a:gd name="T39" fmla="*/ 2697 h 14034"/>
              <a:gd name="T40" fmla="*/ 1116 w 2188"/>
              <a:gd name="T41" fmla="*/ 3916 h 14034"/>
              <a:gd name="T42" fmla="*/ 1449 w 2188"/>
              <a:gd name="T43" fmla="*/ 4677 h 14034"/>
              <a:gd name="T44" fmla="*/ 1812 w 2188"/>
              <a:gd name="T45" fmla="*/ 5500 h 14034"/>
              <a:gd name="T46" fmla="*/ 2188 w 2188"/>
              <a:gd name="T47" fmla="*/ 7017 h 14034"/>
              <a:gd name="T48" fmla="*/ 1815 w 2188"/>
              <a:gd name="T49" fmla="*/ 8534 h 14034"/>
              <a:gd name="T50" fmla="*/ 1454 w 2188"/>
              <a:gd name="T51" fmla="*/ 9356 h 14034"/>
              <a:gd name="T52" fmla="*/ 1453 w 2188"/>
              <a:gd name="T53" fmla="*/ 9357 h 14034"/>
              <a:gd name="T54" fmla="*/ 1118 w 2188"/>
              <a:gd name="T55" fmla="*/ 10118 h 14034"/>
              <a:gd name="T56" fmla="*/ 800 w 2188"/>
              <a:gd name="T57" fmla="*/ 11337 h 14034"/>
              <a:gd name="T58" fmla="*/ 1116 w 2188"/>
              <a:gd name="T59" fmla="*/ 12556 h 14034"/>
              <a:gd name="T60" fmla="*/ 1450 w 2188"/>
              <a:gd name="T61" fmla="*/ 13318 h 14034"/>
              <a:gd name="T62" fmla="*/ 1628 w 2188"/>
              <a:gd name="T63" fmla="*/ 13676 h 14034"/>
              <a:gd name="T64" fmla="*/ 913 w 2188"/>
              <a:gd name="T65" fmla="*/ 14034 h 14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88" h="14034">
                <a:moveTo>
                  <a:pt x="913" y="14034"/>
                </a:moveTo>
                <a:cubicBezTo>
                  <a:pt x="734" y="13676"/>
                  <a:pt x="734" y="13676"/>
                  <a:pt x="734" y="13676"/>
                </a:cubicBezTo>
                <a:cubicBezTo>
                  <a:pt x="727" y="13661"/>
                  <a:pt x="551" y="13308"/>
                  <a:pt x="373" y="12854"/>
                </a:cubicBezTo>
                <a:cubicBezTo>
                  <a:pt x="126" y="12219"/>
                  <a:pt x="0" y="11709"/>
                  <a:pt x="0" y="11337"/>
                </a:cubicBezTo>
                <a:cubicBezTo>
                  <a:pt x="0" y="10965"/>
                  <a:pt x="126" y="10454"/>
                  <a:pt x="376" y="9820"/>
                </a:cubicBezTo>
                <a:cubicBezTo>
                  <a:pt x="553" y="9368"/>
                  <a:pt x="729" y="9017"/>
                  <a:pt x="738" y="8998"/>
                </a:cubicBezTo>
                <a:cubicBezTo>
                  <a:pt x="745" y="8984"/>
                  <a:pt x="910" y="8651"/>
                  <a:pt x="1072" y="8236"/>
                </a:cubicBezTo>
                <a:cubicBezTo>
                  <a:pt x="1276" y="7713"/>
                  <a:pt x="1388" y="7280"/>
                  <a:pt x="1388" y="7017"/>
                </a:cubicBezTo>
                <a:cubicBezTo>
                  <a:pt x="1388" y="6753"/>
                  <a:pt x="1274" y="6318"/>
                  <a:pt x="1068" y="5792"/>
                </a:cubicBezTo>
                <a:cubicBezTo>
                  <a:pt x="902" y="5371"/>
                  <a:pt x="736" y="5040"/>
                  <a:pt x="735" y="5037"/>
                </a:cubicBezTo>
                <a:cubicBezTo>
                  <a:pt x="734" y="5036"/>
                  <a:pt x="734" y="5036"/>
                  <a:pt x="734" y="5036"/>
                </a:cubicBezTo>
                <a:cubicBezTo>
                  <a:pt x="727" y="5021"/>
                  <a:pt x="551" y="4668"/>
                  <a:pt x="373" y="4214"/>
                </a:cubicBezTo>
                <a:cubicBezTo>
                  <a:pt x="126" y="3579"/>
                  <a:pt x="0" y="3069"/>
                  <a:pt x="0" y="2697"/>
                </a:cubicBezTo>
                <a:cubicBezTo>
                  <a:pt x="0" y="2325"/>
                  <a:pt x="126" y="1814"/>
                  <a:pt x="376" y="1180"/>
                </a:cubicBezTo>
                <a:cubicBezTo>
                  <a:pt x="554" y="725"/>
                  <a:pt x="731" y="372"/>
                  <a:pt x="739" y="357"/>
                </a:cubicBezTo>
                <a:cubicBezTo>
                  <a:pt x="918" y="0"/>
                  <a:pt x="918" y="0"/>
                  <a:pt x="918" y="0"/>
                </a:cubicBezTo>
                <a:cubicBezTo>
                  <a:pt x="1633" y="359"/>
                  <a:pt x="1633" y="359"/>
                  <a:pt x="1633" y="359"/>
                </a:cubicBezTo>
                <a:cubicBezTo>
                  <a:pt x="1453" y="717"/>
                  <a:pt x="1453" y="717"/>
                  <a:pt x="1453" y="717"/>
                </a:cubicBezTo>
                <a:cubicBezTo>
                  <a:pt x="1450" y="724"/>
                  <a:pt x="1282" y="1059"/>
                  <a:pt x="1118" y="1478"/>
                </a:cubicBezTo>
                <a:cubicBezTo>
                  <a:pt x="913" y="2001"/>
                  <a:pt x="800" y="2434"/>
                  <a:pt x="800" y="2697"/>
                </a:cubicBezTo>
                <a:cubicBezTo>
                  <a:pt x="800" y="2960"/>
                  <a:pt x="912" y="3393"/>
                  <a:pt x="1116" y="3916"/>
                </a:cubicBezTo>
                <a:cubicBezTo>
                  <a:pt x="1277" y="4329"/>
                  <a:pt x="1441" y="4660"/>
                  <a:pt x="1449" y="4677"/>
                </a:cubicBezTo>
                <a:cubicBezTo>
                  <a:pt x="1458" y="4695"/>
                  <a:pt x="1634" y="5047"/>
                  <a:pt x="1812" y="5500"/>
                </a:cubicBezTo>
                <a:cubicBezTo>
                  <a:pt x="2062" y="6134"/>
                  <a:pt x="2188" y="6645"/>
                  <a:pt x="2188" y="7017"/>
                </a:cubicBezTo>
                <a:cubicBezTo>
                  <a:pt x="2188" y="7389"/>
                  <a:pt x="2062" y="7899"/>
                  <a:pt x="1815" y="8534"/>
                </a:cubicBezTo>
                <a:cubicBezTo>
                  <a:pt x="1637" y="8988"/>
                  <a:pt x="1461" y="9341"/>
                  <a:pt x="1454" y="9356"/>
                </a:cubicBezTo>
                <a:cubicBezTo>
                  <a:pt x="1453" y="9357"/>
                  <a:pt x="1453" y="9357"/>
                  <a:pt x="1453" y="9357"/>
                </a:cubicBezTo>
                <a:cubicBezTo>
                  <a:pt x="1452" y="9360"/>
                  <a:pt x="1283" y="9697"/>
                  <a:pt x="1118" y="10118"/>
                </a:cubicBezTo>
                <a:cubicBezTo>
                  <a:pt x="913" y="10641"/>
                  <a:pt x="800" y="11074"/>
                  <a:pt x="800" y="11337"/>
                </a:cubicBezTo>
                <a:cubicBezTo>
                  <a:pt x="800" y="11600"/>
                  <a:pt x="912" y="12033"/>
                  <a:pt x="1116" y="12556"/>
                </a:cubicBezTo>
                <a:cubicBezTo>
                  <a:pt x="1281" y="12978"/>
                  <a:pt x="1448" y="13315"/>
                  <a:pt x="1450" y="13318"/>
                </a:cubicBezTo>
                <a:cubicBezTo>
                  <a:pt x="1628" y="13676"/>
                  <a:pt x="1628" y="13676"/>
                  <a:pt x="1628" y="13676"/>
                </a:cubicBezTo>
                <a:lnTo>
                  <a:pt x="913" y="14034"/>
                </a:lnTo>
                <a:close/>
              </a:path>
            </a:pathLst>
          </a:custGeom>
          <a:solidFill>
            <a:schemeClr val="accent6">
              <a:alpha val="88000"/>
            </a:schemeClr>
          </a:solidFill>
          <a:ln>
            <a:noFill/>
          </a:ln>
          <a:effectLst>
            <a:outerShdw blurRad="1003300" dist="38100" dir="10800000" algn="r" rotWithShape="0">
              <a:schemeClr val="accent1">
                <a:lumMod val="75000"/>
                <a:alpha val="46000"/>
              </a:schemeClr>
            </a:outerShdw>
          </a:effectLst>
        </p:spPr>
        <p:txBody>
          <a:bodyPr vert="horz" wrap="square" lIns="91440" tIns="45720" rIns="91440" bIns="45720" numCol="1" anchor="t" anchorCtr="0" compatLnSpc="1">
            <a:prstTxWarp prst="textNoShape">
              <a:avLst/>
            </a:prstTxWarp>
          </a:bodyPr>
          <a:lstStyle/>
          <a:p>
            <a:endParaRPr lang="en-US"/>
          </a:p>
        </p:txBody>
      </p:sp>
      <p:sp>
        <p:nvSpPr>
          <p:cNvPr id="6" name="Freeform 6">
            <a:extLst>
              <a:ext uri="{FF2B5EF4-FFF2-40B4-BE49-F238E27FC236}">
                <a16:creationId xmlns:a16="http://schemas.microsoft.com/office/drawing/2014/main" id="{328C531A-047C-4186-A65C-79A16640EF6C}"/>
              </a:ext>
            </a:extLst>
          </p:cNvPr>
          <p:cNvSpPr>
            <a:spLocks/>
          </p:cNvSpPr>
          <p:nvPr/>
        </p:nvSpPr>
        <p:spPr bwMode="auto">
          <a:xfrm rot="2757414">
            <a:off x="8690161" y="-32427406"/>
            <a:ext cx="6481764" cy="41148000"/>
          </a:xfrm>
          <a:custGeom>
            <a:avLst/>
            <a:gdLst>
              <a:gd name="T0" fmla="*/ 913 w 2188"/>
              <a:gd name="T1" fmla="*/ 14034 h 14034"/>
              <a:gd name="T2" fmla="*/ 734 w 2188"/>
              <a:gd name="T3" fmla="*/ 13676 h 14034"/>
              <a:gd name="T4" fmla="*/ 373 w 2188"/>
              <a:gd name="T5" fmla="*/ 12854 h 14034"/>
              <a:gd name="T6" fmla="*/ 0 w 2188"/>
              <a:gd name="T7" fmla="*/ 11337 h 14034"/>
              <a:gd name="T8" fmla="*/ 376 w 2188"/>
              <a:gd name="T9" fmla="*/ 9820 h 14034"/>
              <a:gd name="T10" fmla="*/ 738 w 2188"/>
              <a:gd name="T11" fmla="*/ 8998 h 14034"/>
              <a:gd name="T12" fmla="*/ 1072 w 2188"/>
              <a:gd name="T13" fmla="*/ 8236 h 14034"/>
              <a:gd name="T14" fmla="*/ 1388 w 2188"/>
              <a:gd name="T15" fmla="*/ 7017 h 14034"/>
              <a:gd name="T16" fmla="*/ 1068 w 2188"/>
              <a:gd name="T17" fmla="*/ 5792 h 14034"/>
              <a:gd name="T18" fmla="*/ 735 w 2188"/>
              <a:gd name="T19" fmla="*/ 5037 h 14034"/>
              <a:gd name="T20" fmla="*/ 734 w 2188"/>
              <a:gd name="T21" fmla="*/ 5036 h 14034"/>
              <a:gd name="T22" fmla="*/ 373 w 2188"/>
              <a:gd name="T23" fmla="*/ 4214 h 14034"/>
              <a:gd name="T24" fmla="*/ 0 w 2188"/>
              <a:gd name="T25" fmla="*/ 2697 h 14034"/>
              <a:gd name="T26" fmla="*/ 376 w 2188"/>
              <a:gd name="T27" fmla="*/ 1180 h 14034"/>
              <a:gd name="T28" fmla="*/ 739 w 2188"/>
              <a:gd name="T29" fmla="*/ 357 h 14034"/>
              <a:gd name="T30" fmla="*/ 918 w 2188"/>
              <a:gd name="T31" fmla="*/ 0 h 14034"/>
              <a:gd name="T32" fmla="*/ 1633 w 2188"/>
              <a:gd name="T33" fmla="*/ 359 h 14034"/>
              <a:gd name="T34" fmla="*/ 1453 w 2188"/>
              <a:gd name="T35" fmla="*/ 717 h 14034"/>
              <a:gd name="T36" fmla="*/ 1118 w 2188"/>
              <a:gd name="T37" fmla="*/ 1478 h 14034"/>
              <a:gd name="T38" fmla="*/ 800 w 2188"/>
              <a:gd name="T39" fmla="*/ 2697 h 14034"/>
              <a:gd name="T40" fmla="*/ 1116 w 2188"/>
              <a:gd name="T41" fmla="*/ 3916 h 14034"/>
              <a:gd name="T42" fmla="*/ 1449 w 2188"/>
              <a:gd name="T43" fmla="*/ 4677 h 14034"/>
              <a:gd name="T44" fmla="*/ 1812 w 2188"/>
              <a:gd name="T45" fmla="*/ 5500 h 14034"/>
              <a:gd name="T46" fmla="*/ 2188 w 2188"/>
              <a:gd name="T47" fmla="*/ 7017 h 14034"/>
              <a:gd name="T48" fmla="*/ 1815 w 2188"/>
              <a:gd name="T49" fmla="*/ 8534 h 14034"/>
              <a:gd name="T50" fmla="*/ 1454 w 2188"/>
              <a:gd name="T51" fmla="*/ 9356 h 14034"/>
              <a:gd name="T52" fmla="*/ 1453 w 2188"/>
              <a:gd name="T53" fmla="*/ 9357 h 14034"/>
              <a:gd name="T54" fmla="*/ 1118 w 2188"/>
              <a:gd name="T55" fmla="*/ 10118 h 14034"/>
              <a:gd name="T56" fmla="*/ 800 w 2188"/>
              <a:gd name="T57" fmla="*/ 11337 h 14034"/>
              <a:gd name="T58" fmla="*/ 1116 w 2188"/>
              <a:gd name="T59" fmla="*/ 12556 h 14034"/>
              <a:gd name="T60" fmla="*/ 1450 w 2188"/>
              <a:gd name="T61" fmla="*/ 13318 h 14034"/>
              <a:gd name="T62" fmla="*/ 1628 w 2188"/>
              <a:gd name="T63" fmla="*/ 13676 h 14034"/>
              <a:gd name="T64" fmla="*/ 913 w 2188"/>
              <a:gd name="T65" fmla="*/ 14034 h 14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88" h="14034">
                <a:moveTo>
                  <a:pt x="913" y="14034"/>
                </a:moveTo>
                <a:cubicBezTo>
                  <a:pt x="734" y="13676"/>
                  <a:pt x="734" y="13676"/>
                  <a:pt x="734" y="13676"/>
                </a:cubicBezTo>
                <a:cubicBezTo>
                  <a:pt x="727" y="13661"/>
                  <a:pt x="551" y="13308"/>
                  <a:pt x="373" y="12854"/>
                </a:cubicBezTo>
                <a:cubicBezTo>
                  <a:pt x="126" y="12219"/>
                  <a:pt x="0" y="11709"/>
                  <a:pt x="0" y="11337"/>
                </a:cubicBezTo>
                <a:cubicBezTo>
                  <a:pt x="0" y="10965"/>
                  <a:pt x="126" y="10454"/>
                  <a:pt x="376" y="9820"/>
                </a:cubicBezTo>
                <a:cubicBezTo>
                  <a:pt x="553" y="9368"/>
                  <a:pt x="729" y="9017"/>
                  <a:pt x="738" y="8998"/>
                </a:cubicBezTo>
                <a:cubicBezTo>
                  <a:pt x="745" y="8984"/>
                  <a:pt x="910" y="8651"/>
                  <a:pt x="1072" y="8236"/>
                </a:cubicBezTo>
                <a:cubicBezTo>
                  <a:pt x="1276" y="7713"/>
                  <a:pt x="1388" y="7280"/>
                  <a:pt x="1388" y="7017"/>
                </a:cubicBezTo>
                <a:cubicBezTo>
                  <a:pt x="1388" y="6753"/>
                  <a:pt x="1274" y="6318"/>
                  <a:pt x="1068" y="5792"/>
                </a:cubicBezTo>
                <a:cubicBezTo>
                  <a:pt x="902" y="5371"/>
                  <a:pt x="736" y="5040"/>
                  <a:pt x="735" y="5037"/>
                </a:cubicBezTo>
                <a:cubicBezTo>
                  <a:pt x="734" y="5036"/>
                  <a:pt x="734" y="5036"/>
                  <a:pt x="734" y="5036"/>
                </a:cubicBezTo>
                <a:cubicBezTo>
                  <a:pt x="727" y="5021"/>
                  <a:pt x="551" y="4668"/>
                  <a:pt x="373" y="4214"/>
                </a:cubicBezTo>
                <a:cubicBezTo>
                  <a:pt x="126" y="3579"/>
                  <a:pt x="0" y="3069"/>
                  <a:pt x="0" y="2697"/>
                </a:cubicBezTo>
                <a:cubicBezTo>
                  <a:pt x="0" y="2325"/>
                  <a:pt x="126" y="1814"/>
                  <a:pt x="376" y="1180"/>
                </a:cubicBezTo>
                <a:cubicBezTo>
                  <a:pt x="554" y="725"/>
                  <a:pt x="731" y="372"/>
                  <a:pt x="739" y="357"/>
                </a:cubicBezTo>
                <a:cubicBezTo>
                  <a:pt x="918" y="0"/>
                  <a:pt x="918" y="0"/>
                  <a:pt x="918" y="0"/>
                </a:cubicBezTo>
                <a:cubicBezTo>
                  <a:pt x="1633" y="359"/>
                  <a:pt x="1633" y="359"/>
                  <a:pt x="1633" y="359"/>
                </a:cubicBezTo>
                <a:cubicBezTo>
                  <a:pt x="1453" y="717"/>
                  <a:pt x="1453" y="717"/>
                  <a:pt x="1453" y="717"/>
                </a:cubicBezTo>
                <a:cubicBezTo>
                  <a:pt x="1450" y="724"/>
                  <a:pt x="1282" y="1059"/>
                  <a:pt x="1118" y="1478"/>
                </a:cubicBezTo>
                <a:cubicBezTo>
                  <a:pt x="913" y="2001"/>
                  <a:pt x="800" y="2434"/>
                  <a:pt x="800" y="2697"/>
                </a:cubicBezTo>
                <a:cubicBezTo>
                  <a:pt x="800" y="2960"/>
                  <a:pt x="912" y="3393"/>
                  <a:pt x="1116" y="3916"/>
                </a:cubicBezTo>
                <a:cubicBezTo>
                  <a:pt x="1277" y="4329"/>
                  <a:pt x="1441" y="4660"/>
                  <a:pt x="1449" y="4677"/>
                </a:cubicBezTo>
                <a:cubicBezTo>
                  <a:pt x="1458" y="4695"/>
                  <a:pt x="1634" y="5047"/>
                  <a:pt x="1812" y="5500"/>
                </a:cubicBezTo>
                <a:cubicBezTo>
                  <a:pt x="2062" y="6134"/>
                  <a:pt x="2188" y="6645"/>
                  <a:pt x="2188" y="7017"/>
                </a:cubicBezTo>
                <a:cubicBezTo>
                  <a:pt x="2188" y="7389"/>
                  <a:pt x="2062" y="7899"/>
                  <a:pt x="1815" y="8534"/>
                </a:cubicBezTo>
                <a:cubicBezTo>
                  <a:pt x="1637" y="8988"/>
                  <a:pt x="1461" y="9341"/>
                  <a:pt x="1454" y="9356"/>
                </a:cubicBezTo>
                <a:cubicBezTo>
                  <a:pt x="1453" y="9357"/>
                  <a:pt x="1453" y="9357"/>
                  <a:pt x="1453" y="9357"/>
                </a:cubicBezTo>
                <a:cubicBezTo>
                  <a:pt x="1452" y="9360"/>
                  <a:pt x="1283" y="9697"/>
                  <a:pt x="1118" y="10118"/>
                </a:cubicBezTo>
                <a:cubicBezTo>
                  <a:pt x="913" y="10641"/>
                  <a:pt x="800" y="11074"/>
                  <a:pt x="800" y="11337"/>
                </a:cubicBezTo>
                <a:cubicBezTo>
                  <a:pt x="800" y="11600"/>
                  <a:pt x="912" y="12033"/>
                  <a:pt x="1116" y="12556"/>
                </a:cubicBezTo>
                <a:cubicBezTo>
                  <a:pt x="1281" y="12978"/>
                  <a:pt x="1448" y="13315"/>
                  <a:pt x="1450" y="13318"/>
                </a:cubicBezTo>
                <a:cubicBezTo>
                  <a:pt x="1628" y="13676"/>
                  <a:pt x="1628" y="13676"/>
                  <a:pt x="1628" y="13676"/>
                </a:cubicBezTo>
                <a:lnTo>
                  <a:pt x="913" y="14034"/>
                </a:lnTo>
                <a:close/>
              </a:path>
            </a:pathLst>
          </a:custGeom>
          <a:solidFill>
            <a:schemeClr val="accent1">
              <a:alpha val="88000"/>
            </a:schemeClr>
          </a:solidFill>
          <a:ln>
            <a:noFill/>
          </a:ln>
          <a:effectLst>
            <a:outerShdw blurRad="1003300" dist="38100" dir="10800000" algn="r" rotWithShape="0">
              <a:schemeClr val="accent6">
                <a:lumMod val="75000"/>
                <a:alpha val="46000"/>
              </a:schemeClr>
            </a:outerShdw>
          </a:effectLst>
        </p:spPr>
        <p:txBody>
          <a:bodyPr vert="horz" wrap="square" lIns="91440" tIns="45720" rIns="91440" bIns="45720" numCol="1" anchor="t" anchorCtr="0" compatLnSpc="1">
            <a:prstTxWarp prst="textNoShape">
              <a:avLst/>
            </a:prstTxWarp>
          </a:bodyPr>
          <a:lstStyle/>
          <a:p>
            <a:endParaRPr lang="en-US"/>
          </a:p>
        </p:txBody>
      </p:sp>
      <p:sp>
        <p:nvSpPr>
          <p:cNvPr id="7" name="Freeform 7">
            <a:extLst>
              <a:ext uri="{FF2B5EF4-FFF2-40B4-BE49-F238E27FC236}">
                <a16:creationId xmlns:a16="http://schemas.microsoft.com/office/drawing/2014/main" id="{27ED4C69-E66C-46A3-86E3-4CB2399ED626}"/>
              </a:ext>
            </a:extLst>
          </p:cNvPr>
          <p:cNvSpPr>
            <a:spLocks/>
          </p:cNvSpPr>
          <p:nvPr/>
        </p:nvSpPr>
        <p:spPr bwMode="auto">
          <a:xfrm rot="2757414">
            <a:off x="10123776" y="-30945088"/>
            <a:ext cx="6481764" cy="41148000"/>
          </a:xfrm>
          <a:custGeom>
            <a:avLst/>
            <a:gdLst>
              <a:gd name="T0" fmla="*/ 913 w 2188"/>
              <a:gd name="T1" fmla="*/ 14034 h 14034"/>
              <a:gd name="T2" fmla="*/ 734 w 2188"/>
              <a:gd name="T3" fmla="*/ 13676 h 14034"/>
              <a:gd name="T4" fmla="*/ 373 w 2188"/>
              <a:gd name="T5" fmla="*/ 12854 h 14034"/>
              <a:gd name="T6" fmla="*/ 0 w 2188"/>
              <a:gd name="T7" fmla="*/ 11337 h 14034"/>
              <a:gd name="T8" fmla="*/ 376 w 2188"/>
              <a:gd name="T9" fmla="*/ 9820 h 14034"/>
              <a:gd name="T10" fmla="*/ 738 w 2188"/>
              <a:gd name="T11" fmla="*/ 8998 h 14034"/>
              <a:gd name="T12" fmla="*/ 1072 w 2188"/>
              <a:gd name="T13" fmla="*/ 8236 h 14034"/>
              <a:gd name="T14" fmla="*/ 1388 w 2188"/>
              <a:gd name="T15" fmla="*/ 7017 h 14034"/>
              <a:gd name="T16" fmla="*/ 1068 w 2188"/>
              <a:gd name="T17" fmla="*/ 5792 h 14034"/>
              <a:gd name="T18" fmla="*/ 735 w 2188"/>
              <a:gd name="T19" fmla="*/ 5037 h 14034"/>
              <a:gd name="T20" fmla="*/ 734 w 2188"/>
              <a:gd name="T21" fmla="*/ 5036 h 14034"/>
              <a:gd name="T22" fmla="*/ 373 w 2188"/>
              <a:gd name="T23" fmla="*/ 4214 h 14034"/>
              <a:gd name="T24" fmla="*/ 0 w 2188"/>
              <a:gd name="T25" fmla="*/ 2697 h 14034"/>
              <a:gd name="T26" fmla="*/ 376 w 2188"/>
              <a:gd name="T27" fmla="*/ 1180 h 14034"/>
              <a:gd name="T28" fmla="*/ 739 w 2188"/>
              <a:gd name="T29" fmla="*/ 357 h 14034"/>
              <a:gd name="T30" fmla="*/ 918 w 2188"/>
              <a:gd name="T31" fmla="*/ 0 h 14034"/>
              <a:gd name="T32" fmla="*/ 1633 w 2188"/>
              <a:gd name="T33" fmla="*/ 359 h 14034"/>
              <a:gd name="T34" fmla="*/ 1453 w 2188"/>
              <a:gd name="T35" fmla="*/ 717 h 14034"/>
              <a:gd name="T36" fmla="*/ 1118 w 2188"/>
              <a:gd name="T37" fmla="*/ 1478 h 14034"/>
              <a:gd name="T38" fmla="*/ 800 w 2188"/>
              <a:gd name="T39" fmla="*/ 2697 h 14034"/>
              <a:gd name="T40" fmla="*/ 1116 w 2188"/>
              <a:gd name="T41" fmla="*/ 3916 h 14034"/>
              <a:gd name="T42" fmla="*/ 1449 w 2188"/>
              <a:gd name="T43" fmla="*/ 4677 h 14034"/>
              <a:gd name="T44" fmla="*/ 1812 w 2188"/>
              <a:gd name="T45" fmla="*/ 5500 h 14034"/>
              <a:gd name="T46" fmla="*/ 2188 w 2188"/>
              <a:gd name="T47" fmla="*/ 7017 h 14034"/>
              <a:gd name="T48" fmla="*/ 1815 w 2188"/>
              <a:gd name="T49" fmla="*/ 8534 h 14034"/>
              <a:gd name="T50" fmla="*/ 1454 w 2188"/>
              <a:gd name="T51" fmla="*/ 9356 h 14034"/>
              <a:gd name="T52" fmla="*/ 1453 w 2188"/>
              <a:gd name="T53" fmla="*/ 9357 h 14034"/>
              <a:gd name="T54" fmla="*/ 1118 w 2188"/>
              <a:gd name="T55" fmla="*/ 10118 h 14034"/>
              <a:gd name="T56" fmla="*/ 800 w 2188"/>
              <a:gd name="T57" fmla="*/ 11337 h 14034"/>
              <a:gd name="T58" fmla="*/ 1116 w 2188"/>
              <a:gd name="T59" fmla="*/ 12556 h 14034"/>
              <a:gd name="T60" fmla="*/ 1450 w 2188"/>
              <a:gd name="T61" fmla="*/ 13318 h 14034"/>
              <a:gd name="T62" fmla="*/ 1628 w 2188"/>
              <a:gd name="T63" fmla="*/ 13676 h 14034"/>
              <a:gd name="T64" fmla="*/ 913 w 2188"/>
              <a:gd name="T65" fmla="*/ 14034 h 14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88" h="14034">
                <a:moveTo>
                  <a:pt x="913" y="14034"/>
                </a:moveTo>
                <a:cubicBezTo>
                  <a:pt x="734" y="13676"/>
                  <a:pt x="734" y="13676"/>
                  <a:pt x="734" y="13676"/>
                </a:cubicBezTo>
                <a:cubicBezTo>
                  <a:pt x="727" y="13661"/>
                  <a:pt x="551" y="13308"/>
                  <a:pt x="373" y="12854"/>
                </a:cubicBezTo>
                <a:cubicBezTo>
                  <a:pt x="126" y="12219"/>
                  <a:pt x="0" y="11709"/>
                  <a:pt x="0" y="11337"/>
                </a:cubicBezTo>
                <a:cubicBezTo>
                  <a:pt x="0" y="10965"/>
                  <a:pt x="126" y="10454"/>
                  <a:pt x="376" y="9820"/>
                </a:cubicBezTo>
                <a:cubicBezTo>
                  <a:pt x="553" y="9368"/>
                  <a:pt x="729" y="9017"/>
                  <a:pt x="738" y="8998"/>
                </a:cubicBezTo>
                <a:cubicBezTo>
                  <a:pt x="745" y="8984"/>
                  <a:pt x="910" y="8651"/>
                  <a:pt x="1072" y="8236"/>
                </a:cubicBezTo>
                <a:cubicBezTo>
                  <a:pt x="1276" y="7713"/>
                  <a:pt x="1388" y="7280"/>
                  <a:pt x="1388" y="7017"/>
                </a:cubicBezTo>
                <a:cubicBezTo>
                  <a:pt x="1388" y="6753"/>
                  <a:pt x="1274" y="6318"/>
                  <a:pt x="1068" y="5792"/>
                </a:cubicBezTo>
                <a:cubicBezTo>
                  <a:pt x="902" y="5371"/>
                  <a:pt x="736" y="5040"/>
                  <a:pt x="735" y="5037"/>
                </a:cubicBezTo>
                <a:cubicBezTo>
                  <a:pt x="734" y="5036"/>
                  <a:pt x="734" y="5036"/>
                  <a:pt x="734" y="5036"/>
                </a:cubicBezTo>
                <a:cubicBezTo>
                  <a:pt x="727" y="5021"/>
                  <a:pt x="551" y="4668"/>
                  <a:pt x="373" y="4214"/>
                </a:cubicBezTo>
                <a:cubicBezTo>
                  <a:pt x="126" y="3579"/>
                  <a:pt x="0" y="3069"/>
                  <a:pt x="0" y="2697"/>
                </a:cubicBezTo>
                <a:cubicBezTo>
                  <a:pt x="0" y="2325"/>
                  <a:pt x="126" y="1814"/>
                  <a:pt x="376" y="1180"/>
                </a:cubicBezTo>
                <a:cubicBezTo>
                  <a:pt x="554" y="725"/>
                  <a:pt x="731" y="372"/>
                  <a:pt x="739" y="357"/>
                </a:cubicBezTo>
                <a:cubicBezTo>
                  <a:pt x="918" y="0"/>
                  <a:pt x="918" y="0"/>
                  <a:pt x="918" y="0"/>
                </a:cubicBezTo>
                <a:cubicBezTo>
                  <a:pt x="1633" y="359"/>
                  <a:pt x="1633" y="359"/>
                  <a:pt x="1633" y="359"/>
                </a:cubicBezTo>
                <a:cubicBezTo>
                  <a:pt x="1453" y="717"/>
                  <a:pt x="1453" y="717"/>
                  <a:pt x="1453" y="717"/>
                </a:cubicBezTo>
                <a:cubicBezTo>
                  <a:pt x="1450" y="724"/>
                  <a:pt x="1282" y="1059"/>
                  <a:pt x="1118" y="1478"/>
                </a:cubicBezTo>
                <a:cubicBezTo>
                  <a:pt x="913" y="2001"/>
                  <a:pt x="800" y="2434"/>
                  <a:pt x="800" y="2697"/>
                </a:cubicBezTo>
                <a:cubicBezTo>
                  <a:pt x="800" y="2960"/>
                  <a:pt x="912" y="3393"/>
                  <a:pt x="1116" y="3916"/>
                </a:cubicBezTo>
                <a:cubicBezTo>
                  <a:pt x="1277" y="4329"/>
                  <a:pt x="1441" y="4660"/>
                  <a:pt x="1449" y="4677"/>
                </a:cubicBezTo>
                <a:cubicBezTo>
                  <a:pt x="1458" y="4695"/>
                  <a:pt x="1634" y="5047"/>
                  <a:pt x="1812" y="5500"/>
                </a:cubicBezTo>
                <a:cubicBezTo>
                  <a:pt x="2062" y="6134"/>
                  <a:pt x="2188" y="6645"/>
                  <a:pt x="2188" y="7017"/>
                </a:cubicBezTo>
                <a:cubicBezTo>
                  <a:pt x="2188" y="7389"/>
                  <a:pt x="2062" y="7899"/>
                  <a:pt x="1815" y="8534"/>
                </a:cubicBezTo>
                <a:cubicBezTo>
                  <a:pt x="1637" y="8988"/>
                  <a:pt x="1461" y="9341"/>
                  <a:pt x="1454" y="9356"/>
                </a:cubicBezTo>
                <a:cubicBezTo>
                  <a:pt x="1453" y="9357"/>
                  <a:pt x="1453" y="9357"/>
                  <a:pt x="1453" y="9357"/>
                </a:cubicBezTo>
                <a:cubicBezTo>
                  <a:pt x="1452" y="9360"/>
                  <a:pt x="1283" y="9697"/>
                  <a:pt x="1118" y="10118"/>
                </a:cubicBezTo>
                <a:cubicBezTo>
                  <a:pt x="913" y="10641"/>
                  <a:pt x="800" y="11074"/>
                  <a:pt x="800" y="11337"/>
                </a:cubicBezTo>
                <a:cubicBezTo>
                  <a:pt x="800" y="11600"/>
                  <a:pt x="912" y="12033"/>
                  <a:pt x="1116" y="12556"/>
                </a:cubicBezTo>
                <a:cubicBezTo>
                  <a:pt x="1281" y="12978"/>
                  <a:pt x="1448" y="13315"/>
                  <a:pt x="1450" y="13318"/>
                </a:cubicBezTo>
                <a:cubicBezTo>
                  <a:pt x="1628" y="13676"/>
                  <a:pt x="1628" y="13676"/>
                  <a:pt x="1628" y="13676"/>
                </a:cubicBezTo>
                <a:lnTo>
                  <a:pt x="913" y="14034"/>
                </a:lnTo>
                <a:close/>
              </a:path>
            </a:pathLst>
          </a:custGeom>
          <a:solidFill>
            <a:schemeClr val="accent3">
              <a:alpha val="88000"/>
            </a:schemeClr>
          </a:solidFill>
          <a:ln>
            <a:noFill/>
          </a:ln>
          <a:effectLst>
            <a:outerShdw blurRad="1003300" dist="38100" dir="10800000" algn="r" rotWithShape="0">
              <a:schemeClr val="accent3">
                <a:lumMod val="75000"/>
                <a:alpha val="46000"/>
              </a:schemeClr>
            </a:outerShdw>
          </a:effectLst>
        </p:spPr>
        <p:txBody>
          <a:bodyPr vert="horz" wrap="square" lIns="91440" tIns="45720" rIns="91440" bIns="45720" numCol="1" anchor="t" anchorCtr="0" compatLnSpc="1">
            <a:prstTxWarp prst="textNoShape">
              <a:avLst/>
            </a:prstTxWarp>
          </a:bodyPr>
          <a:lstStyle/>
          <a:p>
            <a:endParaRPr lang="en-US"/>
          </a:p>
        </p:txBody>
      </p:sp>
      <p:sp>
        <p:nvSpPr>
          <p:cNvPr id="8" name="Freeform 8">
            <a:extLst>
              <a:ext uri="{FF2B5EF4-FFF2-40B4-BE49-F238E27FC236}">
                <a16:creationId xmlns:a16="http://schemas.microsoft.com/office/drawing/2014/main" id="{76CDB58C-E291-4906-9828-8A9FA4740855}"/>
              </a:ext>
            </a:extLst>
          </p:cNvPr>
          <p:cNvSpPr>
            <a:spLocks/>
          </p:cNvSpPr>
          <p:nvPr/>
        </p:nvSpPr>
        <p:spPr bwMode="auto">
          <a:xfrm rot="2757414">
            <a:off x="11553354" y="-29464482"/>
            <a:ext cx="6486525" cy="41148000"/>
          </a:xfrm>
          <a:custGeom>
            <a:avLst/>
            <a:gdLst>
              <a:gd name="T0" fmla="*/ 913 w 2188"/>
              <a:gd name="T1" fmla="*/ 14034 h 14034"/>
              <a:gd name="T2" fmla="*/ 734 w 2188"/>
              <a:gd name="T3" fmla="*/ 13676 h 14034"/>
              <a:gd name="T4" fmla="*/ 373 w 2188"/>
              <a:gd name="T5" fmla="*/ 12854 h 14034"/>
              <a:gd name="T6" fmla="*/ 0 w 2188"/>
              <a:gd name="T7" fmla="*/ 11337 h 14034"/>
              <a:gd name="T8" fmla="*/ 376 w 2188"/>
              <a:gd name="T9" fmla="*/ 9820 h 14034"/>
              <a:gd name="T10" fmla="*/ 738 w 2188"/>
              <a:gd name="T11" fmla="*/ 8998 h 14034"/>
              <a:gd name="T12" fmla="*/ 1072 w 2188"/>
              <a:gd name="T13" fmla="*/ 8236 h 14034"/>
              <a:gd name="T14" fmla="*/ 1388 w 2188"/>
              <a:gd name="T15" fmla="*/ 7017 h 14034"/>
              <a:gd name="T16" fmla="*/ 1068 w 2188"/>
              <a:gd name="T17" fmla="*/ 5792 h 14034"/>
              <a:gd name="T18" fmla="*/ 735 w 2188"/>
              <a:gd name="T19" fmla="*/ 5037 h 14034"/>
              <a:gd name="T20" fmla="*/ 734 w 2188"/>
              <a:gd name="T21" fmla="*/ 5036 h 14034"/>
              <a:gd name="T22" fmla="*/ 373 w 2188"/>
              <a:gd name="T23" fmla="*/ 4214 h 14034"/>
              <a:gd name="T24" fmla="*/ 0 w 2188"/>
              <a:gd name="T25" fmla="*/ 2697 h 14034"/>
              <a:gd name="T26" fmla="*/ 376 w 2188"/>
              <a:gd name="T27" fmla="*/ 1180 h 14034"/>
              <a:gd name="T28" fmla="*/ 739 w 2188"/>
              <a:gd name="T29" fmla="*/ 357 h 14034"/>
              <a:gd name="T30" fmla="*/ 918 w 2188"/>
              <a:gd name="T31" fmla="*/ 0 h 14034"/>
              <a:gd name="T32" fmla="*/ 1633 w 2188"/>
              <a:gd name="T33" fmla="*/ 359 h 14034"/>
              <a:gd name="T34" fmla="*/ 1453 w 2188"/>
              <a:gd name="T35" fmla="*/ 717 h 14034"/>
              <a:gd name="T36" fmla="*/ 1118 w 2188"/>
              <a:gd name="T37" fmla="*/ 1478 h 14034"/>
              <a:gd name="T38" fmla="*/ 800 w 2188"/>
              <a:gd name="T39" fmla="*/ 2697 h 14034"/>
              <a:gd name="T40" fmla="*/ 1116 w 2188"/>
              <a:gd name="T41" fmla="*/ 3916 h 14034"/>
              <a:gd name="T42" fmla="*/ 1449 w 2188"/>
              <a:gd name="T43" fmla="*/ 4677 h 14034"/>
              <a:gd name="T44" fmla="*/ 1812 w 2188"/>
              <a:gd name="T45" fmla="*/ 5500 h 14034"/>
              <a:gd name="T46" fmla="*/ 2188 w 2188"/>
              <a:gd name="T47" fmla="*/ 7017 h 14034"/>
              <a:gd name="T48" fmla="*/ 1815 w 2188"/>
              <a:gd name="T49" fmla="*/ 8534 h 14034"/>
              <a:gd name="T50" fmla="*/ 1454 w 2188"/>
              <a:gd name="T51" fmla="*/ 9356 h 14034"/>
              <a:gd name="T52" fmla="*/ 1453 w 2188"/>
              <a:gd name="T53" fmla="*/ 9357 h 14034"/>
              <a:gd name="T54" fmla="*/ 1118 w 2188"/>
              <a:gd name="T55" fmla="*/ 10118 h 14034"/>
              <a:gd name="T56" fmla="*/ 800 w 2188"/>
              <a:gd name="T57" fmla="*/ 11337 h 14034"/>
              <a:gd name="T58" fmla="*/ 1116 w 2188"/>
              <a:gd name="T59" fmla="*/ 12556 h 14034"/>
              <a:gd name="T60" fmla="*/ 1450 w 2188"/>
              <a:gd name="T61" fmla="*/ 13318 h 14034"/>
              <a:gd name="T62" fmla="*/ 1628 w 2188"/>
              <a:gd name="T63" fmla="*/ 13676 h 14034"/>
              <a:gd name="T64" fmla="*/ 913 w 2188"/>
              <a:gd name="T65" fmla="*/ 14034 h 14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88" h="14034">
                <a:moveTo>
                  <a:pt x="913" y="14034"/>
                </a:moveTo>
                <a:cubicBezTo>
                  <a:pt x="734" y="13676"/>
                  <a:pt x="734" y="13676"/>
                  <a:pt x="734" y="13676"/>
                </a:cubicBezTo>
                <a:cubicBezTo>
                  <a:pt x="727" y="13661"/>
                  <a:pt x="551" y="13308"/>
                  <a:pt x="373" y="12854"/>
                </a:cubicBezTo>
                <a:cubicBezTo>
                  <a:pt x="126" y="12219"/>
                  <a:pt x="0" y="11709"/>
                  <a:pt x="0" y="11337"/>
                </a:cubicBezTo>
                <a:cubicBezTo>
                  <a:pt x="0" y="10965"/>
                  <a:pt x="126" y="10454"/>
                  <a:pt x="376" y="9820"/>
                </a:cubicBezTo>
                <a:cubicBezTo>
                  <a:pt x="553" y="9368"/>
                  <a:pt x="729" y="9017"/>
                  <a:pt x="738" y="8998"/>
                </a:cubicBezTo>
                <a:cubicBezTo>
                  <a:pt x="745" y="8984"/>
                  <a:pt x="910" y="8651"/>
                  <a:pt x="1072" y="8236"/>
                </a:cubicBezTo>
                <a:cubicBezTo>
                  <a:pt x="1276" y="7713"/>
                  <a:pt x="1388" y="7280"/>
                  <a:pt x="1388" y="7017"/>
                </a:cubicBezTo>
                <a:cubicBezTo>
                  <a:pt x="1388" y="6753"/>
                  <a:pt x="1274" y="6318"/>
                  <a:pt x="1068" y="5792"/>
                </a:cubicBezTo>
                <a:cubicBezTo>
                  <a:pt x="902" y="5371"/>
                  <a:pt x="736" y="5040"/>
                  <a:pt x="735" y="5037"/>
                </a:cubicBezTo>
                <a:cubicBezTo>
                  <a:pt x="734" y="5036"/>
                  <a:pt x="734" y="5036"/>
                  <a:pt x="734" y="5036"/>
                </a:cubicBezTo>
                <a:cubicBezTo>
                  <a:pt x="727" y="5021"/>
                  <a:pt x="551" y="4668"/>
                  <a:pt x="373" y="4214"/>
                </a:cubicBezTo>
                <a:cubicBezTo>
                  <a:pt x="126" y="3579"/>
                  <a:pt x="0" y="3069"/>
                  <a:pt x="0" y="2697"/>
                </a:cubicBezTo>
                <a:cubicBezTo>
                  <a:pt x="0" y="2325"/>
                  <a:pt x="126" y="1814"/>
                  <a:pt x="376" y="1180"/>
                </a:cubicBezTo>
                <a:cubicBezTo>
                  <a:pt x="554" y="725"/>
                  <a:pt x="731" y="372"/>
                  <a:pt x="739" y="357"/>
                </a:cubicBezTo>
                <a:cubicBezTo>
                  <a:pt x="918" y="0"/>
                  <a:pt x="918" y="0"/>
                  <a:pt x="918" y="0"/>
                </a:cubicBezTo>
                <a:cubicBezTo>
                  <a:pt x="1633" y="359"/>
                  <a:pt x="1633" y="359"/>
                  <a:pt x="1633" y="359"/>
                </a:cubicBezTo>
                <a:cubicBezTo>
                  <a:pt x="1453" y="717"/>
                  <a:pt x="1453" y="717"/>
                  <a:pt x="1453" y="717"/>
                </a:cubicBezTo>
                <a:cubicBezTo>
                  <a:pt x="1450" y="724"/>
                  <a:pt x="1282" y="1059"/>
                  <a:pt x="1118" y="1478"/>
                </a:cubicBezTo>
                <a:cubicBezTo>
                  <a:pt x="913" y="2001"/>
                  <a:pt x="800" y="2434"/>
                  <a:pt x="800" y="2697"/>
                </a:cubicBezTo>
                <a:cubicBezTo>
                  <a:pt x="800" y="2960"/>
                  <a:pt x="912" y="3393"/>
                  <a:pt x="1116" y="3916"/>
                </a:cubicBezTo>
                <a:cubicBezTo>
                  <a:pt x="1277" y="4329"/>
                  <a:pt x="1441" y="4660"/>
                  <a:pt x="1449" y="4677"/>
                </a:cubicBezTo>
                <a:cubicBezTo>
                  <a:pt x="1458" y="4695"/>
                  <a:pt x="1634" y="5047"/>
                  <a:pt x="1812" y="5500"/>
                </a:cubicBezTo>
                <a:cubicBezTo>
                  <a:pt x="2062" y="6134"/>
                  <a:pt x="2188" y="6645"/>
                  <a:pt x="2188" y="7017"/>
                </a:cubicBezTo>
                <a:cubicBezTo>
                  <a:pt x="2188" y="7389"/>
                  <a:pt x="2062" y="7899"/>
                  <a:pt x="1815" y="8534"/>
                </a:cubicBezTo>
                <a:cubicBezTo>
                  <a:pt x="1637" y="8988"/>
                  <a:pt x="1461" y="9341"/>
                  <a:pt x="1454" y="9356"/>
                </a:cubicBezTo>
                <a:cubicBezTo>
                  <a:pt x="1453" y="9357"/>
                  <a:pt x="1453" y="9357"/>
                  <a:pt x="1453" y="9357"/>
                </a:cubicBezTo>
                <a:cubicBezTo>
                  <a:pt x="1452" y="9360"/>
                  <a:pt x="1283" y="9697"/>
                  <a:pt x="1118" y="10118"/>
                </a:cubicBezTo>
                <a:cubicBezTo>
                  <a:pt x="913" y="10641"/>
                  <a:pt x="800" y="11074"/>
                  <a:pt x="800" y="11337"/>
                </a:cubicBezTo>
                <a:cubicBezTo>
                  <a:pt x="800" y="11600"/>
                  <a:pt x="912" y="12033"/>
                  <a:pt x="1116" y="12556"/>
                </a:cubicBezTo>
                <a:cubicBezTo>
                  <a:pt x="1281" y="12978"/>
                  <a:pt x="1448" y="13315"/>
                  <a:pt x="1450" y="13318"/>
                </a:cubicBezTo>
                <a:cubicBezTo>
                  <a:pt x="1628" y="13676"/>
                  <a:pt x="1628" y="13676"/>
                  <a:pt x="1628" y="13676"/>
                </a:cubicBezTo>
                <a:lnTo>
                  <a:pt x="913" y="14034"/>
                </a:lnTo>
                <a:close/>
              </a:path>
            </a:pathLst>
          </a:custGeom>
          <a:solidFill>
            <a:schemeClr val="accent1">
              <a:alpha val="88000"/>
            </a:schemeClr>
          </a:solidFill>
          <a:ln>
            <a:noFill/>
          </a:ln>
          <a:effectLst>
            <a:outerShdw blurRad="1003300" dist="38100" dir="10800000" algn="r" rotWithShape="0">
              <a:schemeClr val="accent4">
                <a:lumMod val="75000"/>
                <a:alpha val="46000"/>
              </a:schemeClr>
            </a:outerShdw>
          </a:effectLst>
        </p:spPr>
        <p:txBody>
          <a:bodyPr vert="horz" wrap="square" lIns="91440" tIns="45720" rIns="91440" bIns="45720" numCol="1" anchor="t" anchorCtr="0" compatLnSpc="1">
            <a:prstTxWarp prst="textNoShape">
              <a:avLst/>
            </a:prstTxWarp>
          </a:bodyPr>
          <a:lstStyle/>
          <a:p>
            <a:endParaRPr lang="en-US"/>
          </a:p>
        </p:txBody>
      </p:sp>
      <p:sp>
        <p:nvSpPr>
          <p:cNvPr id="9" name="Freeform 9">
            <a:extLst>
              <a:ext uri="{FF2B5EF4-FFF2-40B4-BE49-F238E27FC236}">
                <a16:creationId xmlns:a16="http://schemas.microsoft.com/office/drawing/2014/main" id="{80B240B5-0906-4BC3-8CDD-24147300A538}"/>
              </a:ext>
            </a:extLst>
          </p:cNvPr>
          <p:cNvSpPr>
            <a:spLocks/>
          </p:cNvSpPr>
          <p:nvPr/>
        </p:nvSpPr>
        <p:spPr bwMode="auto">
          <a:xfrm rot="2757414">
            <a:off x="12987692" y="-27983877"/>
            <a:ext cx="6481764" cy="41148000"/>
          </a:xfrm>
          <a:custGeom>
            <a:avLst/>
            <a:gdLst>
              <a:gd name="T0" fmla="*/ 913 w 2188"/>
              <a:gd name="T1" fmla="*/ 14034 h 14034"/>
              <a:gd name="T2" fmla="*/ 734 w 2188"/>
              <a:gd name="T3" fmla="*/ 13676 h 14034"/>
              <a:gd name="T4" fmla="*/ 373 w 2188"/>
              <a:gd name="T5" fmla="*/ 12854 h 14034"/>
              <a:gd name="T6" fmla="*/ 0 w 2188"/>
              <a:gd name="T7" fmla="*/ 11337 h 14034"/>
              <a:gd name="T8" fmla="*/ 376 w 2188"/>
              <a:gd name="T9" fmla="*/ 9820 h 14034"/>
              <a:gd name="T10" fmla="*/ 738 w 2188"/>
              <a:gd name="T11" fmla="*/ 8998 h 14034"/>
              <a:gd name="T12" fmla="*/ 1072 w 2188"/>
              <a:gd name="T13" fmla="*/ 8236 h 14034"/>
              <a:gd name="T14" fmla="*/ 1388 w 2188"/>
              <a:gd name="T15" fmla="*/ 7017 h 14034"/>
              <a:gd name="T16" fmla="*/ 1068 w 2188"/>
              <a:gd name="T17" fmla="*/ 5792 h 14034"/>
              <a:gd name="T18" fmla="*/ 735 w 2188"/>
              <a:gd name="T19" fmla="*/ 5037 h 14034"/>
              <a:gd name="T20" fmla="*/ 734 w 2188"/>
              <a:gd name="T21" fmla="*/ 5036 h 14034"/>
              <a:gd name="T22" fmla="*/ 373 w 2188"/>
              <a:gd name="T23" fmla="*/ 4214 h 14034"/>
              <a:gd name="T24" fmla="*/ 0 w 2188"/>
              <a:gd name="T25" fmla="*/ 2697 h 14034"/>
              <a:gd name="T26" fmla="*/ 376 w 2188"/>
              <a:gd name="T27" fmla="*/ 1180 h 14034"/>
              <a:gd name="T28" fmla="*/ 739 w 2188"/>
              <a:gd name="T29" fmla="*/ 357 h 14034"/>
              <a:gd name="T30" fmla="*/ 918 w 2188"/>
              <a:gd name="T31" fmla="*/ 0 h 14034"/>
              <a:gd name="T32" fmla="*/ 1633 w 2188"/>
              <a:gd name="T33" fmla="*/ 359 h 14034"/>
              <a:gd name="T34" fmla="*/ 1453 w 2188"/>
              <a:gd name="T35" fmla="*/ 717 h 14034"/>
              <a:gd name="T36" fmla="*/ 1118 w 2188"/>
              <a:gd name="T37" fmla="*/ 1478 h 14034"/>
              <a:gd name="T38" fmla="*/ 800 w 2188"/>
              <a:gd name="T39" fmla="*/ 2697 h 14034"/>
              <a:gd name="T40" fmla="*/ 1116 w 2188"/>
              <a:gd name="T41" fmla="*/ 3916 h 14034"/>
              <a:gd name="T42" fmla="*/ 1449 w 2188"/>
              <a:gd name="T43" fmla="*/ 4677 h 14034"/>
              <a:gd name="T44" fmla="*/ 1812 w 2188"/>
              <a:gd name="T45" fmla="*/ 5500 h 14034"/>
              <a:gd name="T46" fmla="*/ 2188 w 2188"/>
              <a:gd name="T47" fmla="*/ 7017 h 14034"/>
              <a:gd name="T48" fmla="*/ 1815 w 2188"/>
              <a:gd name="T49" fmla="*/ 8534 h 14034"/>
              <a:gd name="T50" fmla="*/ 1454 w 2188"/>
              <a:gd name="T51" fmla="*/ 9356 h 14034"/>
              <a:gd name="T52" fmla="*/ 1453 w 2188"/>
              <a:gd name="T53" fmla="*/ 9357 h 14034"/>
              <a:gd name="T54" fmla="*/ 1118 w 2188"/>
              <a:gd name="T55" fmla="*/ 10118 h 14034"/>
              <a:gd name="T56" fmla="*/ 800 w 2188"/>
              <a:gd name="T57" fmla="*/ 11337 h 14034"/>
              <a:gd name="T58" fmla="*/ 1116 w 2188"/>
              <a:gd name="T59" fmla="*/ 12556 h 14034"/>
              <a:gd name="T60" fmla="*/ 1450 w 2188"/>
              <a:gd name="T61" fmla="*/ 13318 h 14034"/>
              <a:gd name="T62" fmla="*/ 1628 w 2188"/>
              <a:gd name="T63" fmla="*/ 13676 h 14034"/>
              <a:gd name="T64" fmla="*/ 913 w 2188"/>
              <a:gd name="T65" fmla="*/ 14034 h 14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88" h="14034">
                <a:moveTo>
                  <a:pt x="913" y="14034"/>
                </a:moveTo>
                <a:cubicBezTo>
                  <a:pt x="734" y="13676"/>
                  <a:pt x="734" y="13676"/>
                  <a:pt x="734" y="13676"/>
                </a:cubicBezTo>
                <a:cubicBezTo>
                  <a:pt x="727" y="13661"/>
                  <a:pt x="551" y="13308"/>
                  <a:pt x="373" y="12854"/>
                </a:cubicBezTo>
                <a:cubicBezTo>
                  <a:pt x="126" y="12219"/>
                  <a:pt x="0" y="11709"/>
                  <a:pt x="0" y="11337"/>
                </a:cubicBezTo>
                <a:cubicBezTo>
                  <a:pt x="0" y="10965"/>
                  <a:pt x="126" y="10454"/>
                  <a:pt x="376" y="9820"/>
                </a:cubicBezTo>
                <a:cubicBezTo>
                  <a:pt x="553" y="9368"/>
                  <a:pt x="729" y="9017"/>
                  <a:pt x="738" y="8998"/>
                </a:cubicBezTo>
                <a:cubicBezTo>
                  <a:pt x="745" y="8984"/>
                  <a:pt x="910" y="8651"/>
                  <a:pt x="1072" y="8236"/>
                </a:cubicBezTo>
                <a:cubicBezTo>
                  <a:pt x="1276" y="7713"/>
                  <a:pt x="1388" y="7280"/>
                  <a:pt x="1388" y="7017"/>
                </a:cubicBezTo>
                <a:cubicBezTo>
                  <a:pt x="1388" y="6753"/>
                  <a:pt x="1274" y="6318"/>
                  <a:pt x="1068" y="5792"/>
                </a:cubicBezTo>
                <a:cubicBezTo>
                  <a:pt x="902" y="5371"/>
                  <a:pt x="736" y="5040"/>
                  <a:pt x="735" y="5037"/>
                </a:cubicBezTo>
                <a:cubicBezTo>
                  <a:pt x="734" y="5036"/>
                  <a:pt x="734" y="5036"/>
                  <a:pt x="734" y="5036"/>
                </a:cubicBezTo>
                <a:cubicBezTo>
                  <a:pt x="727" y="5021"/>
                  <a:pt x="551" y="4668"/>
                  <a:pt x="373" y="4214"/>
                </a:cubicBezTo>
                <a:cubicBezTo>
                  <a:pt x="126" y="3579"/>
                  <a:pt x="0" y="3069"/>
                  <a:pt x="0" y="2697"/>
                </a:cubicBezTo>
                <a:cubicBezTo>
                  <a:pt x="0" y="2325"/>
                  <a:pt x="126" y="1814"/>
                  <a:pt x="376" y="1180"/>
                </a:cubicBezTo>
                <a:cubicBezTo>
                  <a:pt x="554" y="725"/>
                  <a:pt x="731" y="372"/>
                  <a:pt x="739" y="357"/>
                </a:cubicBezTo>
                <a:cubicBezTo>
                  <a:pt x="918" y="0"/>
                  <a:pt x="918" y="0"/>
                  <a:pt x="918" y="0"/>
                </a:cubicBezTo>
                <a:cubicBezTo>
                  <a:pt x="1633" y="359"/>
                  <a:pt x="1633" y="359"/>
                  <a:pt x="1633" y="359"/>
                </a:cubicBezTo>
                <a:cubicBezTo>
                  <a:pt x="1453" y="717"/>
                  <a:pt x="1453" y="717"/>
                  <a:pt x="1453" y="717"/>
                </a:cubicBezTo>
                <a:cubicBezTo>
                  <a:pt x="1450" y="724"/>
                  <a:pt x="1282" y="1059"/>
                  <a:pt x="1118" y="1478"/>
                </a:cubicBezTo>
                <a:cubicBezTo>
                  <a:pt x="913" y="2001"/>
                  <a:pt x="800" y="2434"/>
                  <a:pt x="800" y="2697"/>
                </a:cubicBezTo>
                <a:cubicBezTo>
                  <a:pt x="800" y="2960"/>
                  <a:pt x="912" y="3393"/>
                  <a:pt x="1116" y="3916"/>
                </a:cubicBezTo>
                <a:cubicBezTo>
                  <a:pt x="1277" y="4329"/>
                  <a:pt x="1441" y="4660"/>
                  <a:pt x="1449" y="4677"/>
                </a:cubicBezTo>
                <a:cubicBezTo>
                  <a:pt x="1458" y="4695"/>
                  <a:pt x="1634" y="5047"/>
                  <a:pt x="1812" y="5500"/>
                </a:cubicBezTo>
                <a:cubicBezTo>
                  <a:pt x="2062" y="6134"/>
                  <a:pt x="2188" y="6645"/>
                  <a:pt x="2188" y="7017"/>
                </a:cubicBezTo>
                <a:cubicBezTo>
                  <a:pt x="2188" y="7389"/>
                  <a:pt x="2062" y="7899"/>
                  <a:pt x="1815" y="8534"/>
                </a:cubicBezTo>
                <a:cubicBezTo>
                  <a:pt x="1637" y="8988"/>
                  <a:pt x="1461" y="9341"/>
                  <a:pt x="1454" y="9356"/>
                </a:cubicBezTo>
                <a:cubicBezTo>
                  <a:pt x="1453" y="9357"/>
                  <a:pt x="1453" y="9357"/>
                  <a:pt x="1453" y="9357"/>
                </a:cubicBezTo>
                <a:cubicBezTo>
                  <a:pt x="1452" y="9360"/>
                  <a:pt x="1283" y="9697"/>
                  <a:pt x="1118" y="10118"/>
                </a:cubicBezTo>
                <a:cubicBezTo>
                  <a:pt x="913" y="10641"/>
                  <a:pt x="800" y="11074"/>
                  <a:pt x="800" y="11337"/>
                </a:cubicBezTo>
                <a:cubicBezTo>
                  <a:pt x="800" y="11600"/>
                  <a:pt x="912" y="12033"/>
                  <a:pt x="1116" y="12556"/>
                </a:cubicBezTo>
                <a:cubicBezTo>
                  <a:pt x="1281" y="12978"/>
                  <a:pt x="1448" y="13315"/>
                  <a:pt x="1450" y="13318"/>
                </a:cubicBezTo>
                <a:cubicBezTo>
                  <a:pt x="1628" y="13676"/>
                  <a:pt x="1628" y="13676"/>
                  <a:pt x="1628" y="13676"/>
                </a:cubicBezTo>
                <a:lnTo>
                  <a:pt x="913" y="14034"/>
                </a:lnTo>
                <a:close/>
              </a:path>
            </a:pathLst>
          </a:custGeom>
          <a:solidFill>
            <a:schemeClr val="accent5">
              <a:alpha val="88000"/>
            </a:schemeClr>
          </a:solidFill>
          <a:ln>
            <a:noFill/>
          </a:ln>
          <a:effectLst>
            <a:outerShdw blurRad="1003300" dist="38100" dir="10800000" algn="r" rotWithShape="0">
              <a:schemeClr val="accent5">
                <a:lumMod val="75000"/>
                <a:alpha val="46000"/>
              </a:schemeClr>
            </a:outerShdw>
          </a:effectLst>
        </p:spPr>
        <p:txBody>
          <a:bodyPr vert="horz" wrap="square" lIns="91440" tIns="45720" rIns="91440" bIns="45720" numCol="1" anchor="t" anchorCtr="0" compatLnSpc="1">
            <a:prstTxWarp prst="textNoShape">
              <a:avLst/>
            </a:prstTxWarp>
          </a:bodyPr>
          <a:lstStyle/>
          <a:p>
            <a:endParaRPr lang="en-US"/>
          </a:p>
        </p:txBody>
      </p:sp>
      <p:sp>
        <p:nvSpPr>
          <p:cNvPr id="10" name="Freeform 10">
            <a:extLst>
              <a:ext uri="{FF2B5EF4-FFF2-40B4-BE49-F238E27FC236}">
                <a16:creationId xmlns:a16="http://schemas.microsoft.com/office/drawing/2014/main" id="{D92C5A04-5378-428A-B8A7-CDED37550ECA}"/>
              </a:ext>
            </a:extLst>
          </p:cNvPr>
          <p:cNvSpPr>
            <a:spLocks/>
          </p:cNvSpPr>
          <p:nvPr/>
        </p:nvSpPr>
        <p:spPr bwMode="auto">
          <a:xfrm rot="2757414">
            <a:off x="14421307" y="-26501558"/>
            <a:ext cx="6481764" cy="41148000"/>
          </a:xfrm>
          <a:custGeom>
            <a:avLst/>
            <a:gdLst>
              <a:gd name="T0" fmla="*/ 913 w 2188"/>
              <a:gd name="T1" fmla="*/ 14034 h 14034"/>
              <a:gd name="T2" fmla="*/ 734 w 2188"/>
              <a:gd name="T3" fmla="*/ 13676 h 14034"/>
              <a:gd name="T4" fmla="*/ 373 w 2188"/>
              <a:gd name="T5" fmla="*/ 12854 h 14034"/>
              <a:gd name="T6" fmla="*/ 0 w 2188"/>
              <a:gd name="T7" fmla="*/ 11337 h 14034"/>
              <a:gd name="T8" fmla="*/ 376 w 2188"/>
              <a:gd name="T9" fmla="*/ 9820 h 14034"/>
              <a:gd name="T10" fmla="*/ 738 w 2188"/>
              <a:gd name="T11" fmla="*/ 8998 h 14034"/>
              <a:gd name="T12" fmla="*/ 1072 w 2188"/>
              <a:gd name="T13" fmla="*/ 8236 h 14034"/>
              <a:gd name="T14" fmla="*/ 1388 w 2188"/>
              <a:gd name="T15" fmla="*/ 7017 h 14034"/>
              <a:gd name="T16" fmla="*/ 1068 w 2188"/>
              <a:gd name="T17" fmla="*/ 5792 h 14034"/>
              <a:gd name="T18" fmla="*/ 735 w 2188"/>
              <a:gd name="T19" fmla="*/ 5037 h 14034"/>
              <a:gd name="T20" fmla="*/ 734 w 2188"/>
              <a:gd name="T21" fmla="*/ 5036 h 14034"/>
              <a:gd name="T22" fmla="*/ 373 w 2188"/>
              <a:gd name="T23" fmla="*/ 4214 h 14034"/>
              <a:gd name="T24" fmla="*/ 0 w 2188"/>
              <a:gd name="T25" fmla="*/ 2697 h 14034"/>
              <a:gd name="T26" fmla="*/ 376 w 2188"/>
              <a:gd name="T27" fmla="*/ 1180 h 14034"/>
              <a:gd name="T28" fmla="*/ 739 w 2188"/>
              <a:gd name="T29" fmla="*/ 357 h 14034"/>
              <a:gd name="T30" fmla="*/ 918 w 2188"/>
              <a:gd name="T31" fmla="*/ 0 h 14034"/>
              <a:gd name="T32" fmla="*/ 1633 w 2188"/>
              <a:gd name="T33" fmla="*/ 359 h 14034"/>
              <a:gd name="T34" fmla="*/ 1453 w 2188"/>
              <a:gd name="T35" fmla="*/ 717 h 14034"/>
              <a:gd name="T36" fmla="*/ 1118 w 2188"/>
              <a:gd name="T37" fmla="*/ 1478 h 14034"/>
              <a:gd name="T38" fmla="*/ 800 w 2188"/>
              <a:gd name="T39" fmla="*/ 2697 h 14034"/>
              <a:gd name="T40" fmla="*/ 1116 w 2188"/>
              <a:gd name="T41" fmla="*/ 3916 h 14034"/>
              <a:gd name="T42" fmla="*/ 1449 w 2188"/>
              <a:gd name="T43" fmla="*/ 4677 h 14034"/>
              <a:gd name="T44" fmla="*/ 1812 w 2188"/>
              <a:gd name="T45" fmla="*/ 5500 h 14034"/>
              <a:gd name="T46" fmla="*/ 2188 w 2188"/>
              <a:gd name="T47" fmla="*/ 7017 h 14034"/>
              <a:gd name="T48" fmla="*/ 1815 w 2188"/>
              <a:gd name="T49" fmla="*/ 8534 h 14034"/>
              <a:gd name="T50" fmla="*/ 1454 w 2188"/>
              <a:gd name="T51" fmla="*/ 9356 h 14034"/>
              <a:gd name="T52" fmla="*/ 1453 w 2188"/>
              <a:gd name="T53" fmla="*/ 9357 h 14034"/>
              <a:gd name="T54" fmla="*/ 1118 w 2188"/>
              <a:gd name="T55" fmla="*/ 10118 h 14034"/>
              <a:gd name="T56" fmla="*/ 800 w 2188"/>
              <a:gd name="T57" fmla="*/ 11337 h 14034"/>
              <a:gd name="T58" fmla="*/ 1116 w 2188"/>
              <a:gd name="T59" fmla="*/ 12556 h 14034"/>
              <a:gd name="T60" fmla="*/ 1450 w 2188"/>
              <a:gd name="T61" fmla="*/ 13318 h 14034"/>
              <a:gd name="T62" fmla="*/ 1628 w 2188"/>
              <a:gd name="T63" fmla="*/ 13676 h 14034"/>
              <a:gd name="T64" fmla="*/ 913 w 2188"/>
              <a:gd name="T65" fmla="*/ 14034 h 14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88" h="14034">
                <a:moveTo>
                  <a:pt x="913" y="14034"/>
                </a:moveTo>
                <a:cubicBezTo>
                  <a:pt x="734" y="13676"/>
                  <a:pt x="734" y="13676"/>
                  <a:pt x="734" y="13676"/>
                </a:cubicBezTo>
                <a:cubicBezTo>
                  <a:pt x="727" y="13661"/>
                  <a:pt x="551" y="13308"/>
                  <a:pt x="373" y="12854"/>
                </a:cubicBezTo>
                <a:cubicBezTo>
                  <a:pt x="126" y="12219"/>
                  <a:pt x="0" y="11709"/>
                  <a:pt x="0" y="11337"/>
                </a:cubicBezTo>
                <a:cubicBezTo>
                  <a:pt x="0" y="10965"/>
                  <a:pt x="126" y="10454"/>
                  <a:pt x="376" y="9820"/>
                </a:cubicBezTo>
                <a:cubicBezTo>
                  <a:pt x="553" y="9368"/>
                  <a:pt x="729" y="9017"/>
                  <a:pt x="738" y="8998"/>
                </a:cubicBezTo>
                <a:cubicBezTo>
                  <a:pt x="745" y="8984"/>
                  <a:pt x="910" y="8651"/>
                  <a:pt x="1072" y="8236"/>
                </a:cubicBezTo>
                <a:cubicBezTo>
                  <a:pt x="1276" y="7713"/>
                  <a:pt x="1388" y="7280"/>
                  <a:pt x="1388" y="7017"/>
                </a:cubicBezTo>
                <a:cubicBezTo>
                  <a:pt x="1388" y="6753"/>
                  <a:pt x="1274" y="6318"/>
                  <a:pt x="1068" y="5792"/>
                </a:cubicBezTo>
                <a:cubicBezTo>
                  <a:pt x="902" y="5371"/>
                  <a:pt x="736" y="5040"/>
                  <a:pt x="735" y="5037"/>
                </a:cubicBezTo>
                <a:cubicBezTo>
                  <a:pt x="734" y="5036"/>
                  <a:pt x="734" y="5036"/>
                  <a:pt x="734" y="5036"/>
                </a:cubicBezTo>
                <a:cubicBezTo>
                  <a:pt x="727" y="5021"/>
                  <a:pt x="551" y="4668"/>
                  <a:pt x="373" y="4214"/>
                </a:cubicBezTo>
                <a:cubicBezTo>
                  <a:pt x="126" y="3579"/>
                  <a:pt x="0" y="3069"/>
                  <a:pt x="0" y="2697"/>
                </a:cubicBezTo>
                <a:cubicBezTo>
                  <a:pt x="0" y="2325"/>
                  <a:pt x="126" y="1814"/>
                  <a:pt x="376" y="1180"/>
                </a:cubicBezTo>
                <a:cubicBezTo>
                  <a:pt x="554" y="725"/>
                  <a:pt x="731" y="372"/>
                  <a:pt x="739" y="357"/>
                </a:cubicBezTo>
                <a:cubicBezTo>
                  <a:pt x="918" y="0"/>
                  <a:pt x="918" y="0"/>
                  <a:pt x="918" y="0"/>
                </a:cubicBezTo>
                <a:cubicBezTo>
                  <a:pt x="1633" y="359"/>
                  <a:pt x="1633" y="359"/>
                  <a:pt x="1633" y="359"/>
                </a:cubicBezTo>
                <a:cubicBezTo>
                  <a:pt x="1453" y="717"/>
                  <a:pt x="1453" y="717"/>
                  <a:pt x="1453" y="717"/>
                </a:cubicBezTo>
                <a:cubicBezTo>
                  <a:pt x="1450" y="724"/>
                  <a:pt x="1282" y="1059"/>
                  <a:pt x="1118" y="1478"/>
                </a:cubicBezTo>
                <a:cubicBezTo>
                  <a:pt x="913" y="2001"/>
                  <a:pt x="800" y="2434"/>
                  <a:pt x="800" y="2697"/>
                </a:cubicBezTo>
                <a:cubicBezTo>
                  <a:pt x="800" y="2960"/>
                  <a:pt x="912" y="3393"/>
                  <a:pt x="1116" y="3916"/>
                </a:cubicBezTo>
                <a:cubicBezTo>
                  <a:pt x="1277" y="4329"/>
                  <a:pt x="1441" y="4660"/>
                  <a:pt x="1449" y="4677"/>
                </a:cubicBezTo>
                <a:cubicBezTo>
                  <a:pt x="1458" y="4695"/>
                  <a:pt x="1634" y="5047"/>
                  <a:pt x="1812" y="5500"/>
                </a:cubicBezTo>
                <a:cubicBezTo>
                  <a:pt x="2062" y="6134"/>
                  <a:pt x="2188" y="6645"/>
                  <a:pt x="2188" y="7017"/>
                </a:cubicBezTo>
                <a:cubicBezTo>
                  <a:pt x="2188" y="7389"/>
                  <a:pt x="2062" y="7899"/>
                  <a:pt x="1815" y="8534"/>
                </a:cubicBezTo>
                <a:cubicBezTo>
                  <a:pt x="1637" y="8988"/>
                  <a:pt x="1461" y="9341"/>
                  <a:pt x="1454" y="9356"/>
                </a:cubicBezTo>
                <a:cubicBezTo>
                  <a:pt x="1453" y="9357"/>
                  <a:pt x="1453" y="9357"/>
                  <a:pt x="1453" y="9357"/>
                </a:cubicBezTo>
                <a:cubicBezTo>
                  <a:pt x="1452" y="9360"/>
                  <a:pt x="1283" y="9697"/>
                  <a:pt x="1118" y="10118"/>
                </a:cubicBezTo>
                <a:cubicBezTo>
                  <a:pt x="913" y="10641"/>
                  <a:pt x="800" y="11074"/>
                  <a:pt x="800" y="11337"/>
                </a:cubicBezTo>
                <a:cubicBezTo>
                  <a:pt x="800" y="11600"/>
                  <a:pt x="912" y="12033"/>
                  <a:pt x="1116" y="12556"/>
                </a:cubicBezTo>
                <a:cubicBezTo>
                  <a:pt x="1281" y="12978"/>
                  <a:pt x="1448" y="13315"/>
                  <a:pt x="1450" y="13318"/>
                </a:cubicBezTo>
                <a:cubicBezTo>
                  <a:pt x="1628" y="13676"/>
                  <a:pt x="1628" y="13676"/>
                  <a:pt x="1628" y="13676"/>
                </a:cubicBezTo>
                <a:lnTo>
                  <a:pt x="913" y="14034"/>
                </a:lnTo>
                <a:close/>
              </a:path>
            </a:pathLst>
          </a:custGeom>
          <a:solidFill>
            <a:schemeClr val="accent2">
              <a:alpha val="88000"/>
            </a:schemeClr>
          </a:solidFill>
          <a:ln>
            <a:noFill/>
          </a:ln>
          <a:effectLst>
            <a:outerShdw blurRad="1003300" dist="38100" dir="10800000" algn="r" rotWithShape="0">
              <a:schemeClr val="accent2">
                <a:lumMod val="75000"/>
                <a:alpha val="46000"/>
              </a:schemeClr>
            </a:outerShdw>
          </a:effectLst>
        </p:spPr>
        <p:txBody>
          <a:bodyPr vert="horz" wrap="square" lIns="91440" tIns="45720" rIns="91440" bIns="45720" numCol="1" anchor="t" anchorCtr="0" compatLnSpc="1">
            <a:prstTxWarp prst="textNoShape">
              <a:avLst/>
            </a:prstTxWarp>
          </a:bodyPr>
          <a:lstStyle/>
          <a:p>
            <a:endParaRPr lang="en-US"/>
          </a:p>
        </p:txBody>
      </p:sp>
      <p:sp>
        <p:nvSpPr>
          <p:cNvPr id="11" name="Freeform 11">
            <a:extLst>
              <a:ext uri="{FF2B5EF4-FFF2-40B4-BE49-F238E27FC236}">
                <a16:creationId xmlns:a16="http://schemas.microsoft.com/office/drawing/2014/main" id="{DD596D50-0128-4FE9-BFA9-7DEED2FFD81E}"/>
              </a:ext>
            </a:extLst>
          </p:cNvPr>
          <p:cNvSpPr>
            <a:spLocks/>
          </p:cNvSpPr>
          <p:nvPr/>
        </p:nvSpPr>
        <p:spPr bwMode="auto">
          <a:xfrm rot="2757414">
            <a:off x="15854920" y="-25019242"/>
            <a:ext cx="6481764" cy="41148000"/>
          </a:xfrm>
          <a:custGeom>
            <a:avLst/>
            <a:gdLst>
              <a:gd name="T0" fmla="*/ 913 w 2188"/>
              <a:gd name="T1" fmla="*/ 14034 h 14034"/>
              <a:gd name="T2" fmla="*/ 734 w 2188"/>
              <a:gd name="T3" fmla="*/ 13676 h 14034"/>
              <a:gd name="T4" fmla="*/ 373 w 2188"/>
              <a:gd name="T5" fmla="*/ 12854 h 14034"/>
              <a:gd name="T6" fmla="*/ 0 w 2188"/>
              <a:gd name="T7" fmla="*/ 11337 h 14034"/>
              <a:gd name="T8" fmla="*/ 376 w 2188"/>
              <a:gd name="T9" fmla="*/ 9820 h 14034"/>
              <a:gd name="T10" fmla="*/ 738 w 2188"/>
              <a:gd name="T11" fmla="*/ 8998 h 14034"/>
              <a:gd name="T12" fmla="*/ 1072 w 2188"/>
              <a:gd name="T13" fmla="*/ 8236 h 14034"/>
              <a:gd name="T14" fmla="*/ 1388 w 2188"/>
              <a:gd name="T15" fmla="*/ 7017 h 14034"/>
              <a:gd name="T16" fmla="*/ 1068 w 2188"/>
              <a:gd name="T17" fmla="*/ 5792 h 14034"/>
              <a:gd name="T18" fmla="*/ 735 w 2188"/>
              <a:gd name="T19" fmla="*/ 5037 h 14034"/>
              <a:gd name="T20" fmla="*/ 734 w 2188"/>
              <a:gd name="T21" fmla="*/ 5036 h 14034"/>
              <a:gd name="T22" fmla="*/ 373 w 2188"/>
              <a:gd name="T23" fmla="*/ 4214 h 14034"/>
              <a:gd name="T24" fmla="*/ 0 w 2188"/>
              <a:gd name="T25" fmla="*/ 2697 h 14034"/>
              <a:gd name="T26" fmla="*/ 376 w 2188"/>
              <a:gd name="T27" fmla="*/ 1180 h 14034"/>
              <a:gd name="T28" fmla="*/ 739 w 2188"/>
              <a:gd name="T29" fmla="*/ 357 h 14034"/>
              <a:gd name="T30" fmla="*/ 918 w 2188"/>
              <a:gd name="T31" fmla="*/ 0 h 14034"/>
              <a:gd name="T32" fmla="*/ 1633 w 2188"/>
              <a:gd name="T33" fmla="*/ 359 h 14034"/>
              <a:gd name="T34" fmla="*/ 1453 w 2188"/>
              <a:gd name="T35" fmla="*/ 717 h 14034"/>
              <a:gd name="T36" fmla="*/ 1118 w 2188"/>
              <a:gd name="T37" fmla="*/ 1478 h 14034"/>
              <a:gd name="T38" fmla="*/ 800 w 2188"/>
              <a:gd name="T39" fmla="*/ 2697 h 14034"/>
              <a:gd name="T40" fmla="*/ 1116 w 2188"/>
              <a:gd name="T41" fmla="*/ 3916 h 14034"/>
              <a:gd name="T42" fmla="*/ 1449 w 2188"/>
              <a:gd name="T43" fmla="*/ 4677 h 14034"/>
              <a:gd name="T44" fmla="*/ 1812 w 2188"/>
              <a:gd name="T45" fmla="*/ 5500 h 14034"/>
              <a:gd name="T46" fmla="*/ 2188 w 2188"/>
              <a:gd name="T47" fmla="*/ 7017 h 14034"/>
              <a:gd name="T48" fmla="*/ 1815 w 2188"/>
              <a:gd name="T49" fmla="*/ 8534 h 14034"/>
              <a:gd name="T50" fmla="*/ 1454 w 2188"/>
              <a:gd name="T51" fmla="*/ 9356 h 14034"/>
              <a:gd name="T52" fmla="*/ 1453 w 2188"/>
              <a:gd name="T53" fmla="*/ 9357 h 14034"/>
              <a:gd name="T54" fmla="*/ 1118 w 2188"/>
              <a:gd name="T55" fmla="*/ 10118 h 14034"/>
              <a:gd name="T56" fmla="*/ 800 w 2188"/>
              <a:gd name="T57" fmla="*/ 11337 h 14034"/>
              <a:gd name="T58" fmla="*/ 1116 w 2188"/>
              <a:gd name="T59" fmla="*/ 12556 h 14034"/>
              <a:gd name="T60" fmla="*/ 1450 w 2188"/>
              <a:gd name="T61" fmla="*/ 13318 h 14034"/>
              <a:gd name="T62" fmla="*/ 1628 w 2188"/>
              <a:gd name="T63" fmla="*/ 13676 h 14034"/>
              <a:gd name="T64" fmla="*/ 913 w 2188"/>
              <a:gd name="T65" fmla="*/ 14034 h 14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88" h="14034">
                <a:moveTo>
                  <a:pt x="913" y="14034"/>
                </a:moveTo>
                <a:cubicBezTo>
                  <a:pt x="734" y="13676"/>
                  <a:pt x="734" y="13676"/>
                  <a:pt x="734" y="13676"/>
                </a:cubicBezTo>
                <a:cubicBezTo>
                  <a:pt x="727" y="13661"/>
                  <a:pt x="551" y="13308"/>
                  <a:pt x="373" y="12854"/>
                </a:cubicBezTo>
                <a:cubicBezTo>
                  <a:pt x="126" y="12219"/>
                  <a:pt x="0" y="11709"/>
                  <a:pt x="0" y="11337"/>
                </a:cubicBezTo>
                <a:cubicBezTo>
                  <a:pt x="0" y="10965"/>
                  <a:pt x="126" y="10454"/>
                  <a:pt x="376" y="9820"/>
                </a:cubicBezTo>
                <a:cubicBezTo>
                  <a:pt x="553" y="9368"/>
                  <a:pt x="729" y="9017"/>
                  <a:pt x="738" y="8998"/>
                </a:cubicBezTo>
                <a:cubicBezTo>
                  <a:pt x="745" y="8984"/>
                  <a:pt x="910" y="8651"/>
                  <a:pt x="1072" y="8236"/>
                </a:cubicBezTo>
                <a:cubicBezTo>
                  <a:pt x="1276" y="7713"/>
                  <a:pt x="1388" y="7280"/>
                  <a:pt x="1388" y="7017"/>
                </a:cubicBezTo>
                <a:cubicBezTo>
                  <a:pt x="1388" y="6753"/>
                  <a:pt x="1274" y="6318"/>
                  <a:pt x="1068" y="5792"/>
                </a:cubicBezTo>
                <a:cubicBezTo>
                  <a:pt x="902" y="5371"/>
                  <a:pt x="736" y="5040"/>
                  <a:pt x="735" y="5037"/>
                </a:cubicBezTo>
                <a:cubicBezTo>
                  <a:pt x="734" y="5036"/>
                  <a:pt x="734" y="5036"/>
                  <a:pt x="734" y="5036"/>
                </a:cubicBezTo>
                <a:cubicBezTo>
                  <a:pt x="727" y="5021"/>
                  <a:pt x="551" y="4668"/>
                  <a:pt x="373" y="4214"/>
                </a:cubicBezTo>
                <a:cubicBezTo>
                  <a:pt x="126" y="3579"/>
                  <a:pt x="0" y="3069"/>
                  <a:pt x="0" y="2697"/>
                </a:cubicBezTo>
                <a:cubicBezTo>
                  <a:pt x="0" y="2325"/>
                  <a:pt x="126" y="1814"/>
                  <a:pt x="376" y="1180"/>
                </a:cubicBezTo>
                <a:cubicBezTo>
                  <a:pt x="554" y="725"/>
                  <a:pt x="731" y="372"/>
                  <a:pt x="739" y="357"/>
                </a:cubicBezTo>
                <a:cubicBezTo>
                  <a:pt x="918" y="0"/>
                  <a:pt x="918" y="0"/>
                  <a:pt x="918" y="0"/>
                </a:cubicBezTo>
                <a:cubicBezTo>
                  <a:pt x="1633" y="359"/>
                  <a:pt x="1633" y="359"/>
                  <a:pt x="1633" y="359"/>
                </a:cubicBezTo>
                <a:cubicBezTo>
                  <a:pt x="1453" y="717"/>
                  <a:pt x="1453" y="717"/>
                  <a:pt x="1453" y="717"/>
                </a:cubicBezTo>
                <a:cubicBezTo>
                  <a:pt x="1450" y="724"/>
                  <a:pt x="1282" y="1059"/>
                  <a:pt x="1118" y="1478"/>
                </a:cubicBezTo>
                <a:cubicBezTo>
                  <a:pt x="913" y="2001"/>
                  <a:pt x="800" y="2434"/>
                  <a:pt x="800" y="2697"/>
                </a:cubicBezTo>
                <a:cubicBezTo>
                  <a:pt x="800" y="2960"/>
                  <a:pt x="912" y="3393"/>
                  <a:pt x="1116" y="3916"/>
                </a:cubicBezTo>
                <a:cubicBezTo>
                  <a:pt x="1277" y="4329"/>
                  <a:pt x="1441" y="4660"/>
                  <a:pt x="1449" y="4677"/>
                </a:cubicBezTo>
                <a:cubicBezTo>
                  <a:pt x="1458" y="4695"/>
                  <a:pt x="1634" y="5047"/>
                  <a:pt x="1812" y="5500"/>
                </a:cubicBezTo>
                <a:cubicBezTo>
                  <a:pt x="2062" y="6134"/>
                  <a:pt x="2188" y="6645"/>
                  <a:pt x="2188" y="7017"/>
                </a:cubicBezTo>
                <a:cubicBezTo>
                  <a:pt x="2188" y="7389"/>
                  <a:pt x="2062" y="7899"/>
                  <a:pt x="1815" y="8534"/>
                </a:cubicBezTo>
                <a:cubicBezTo>
                  <a:pt x="1637" y="8988"/>
                  <a:pt x="1461" y="9341"/>
                  <a:pt x="1454" y="9356"/>
                </a:cubicBezTo>
                <a:cubicBezTo>
                  <a:pt x="1453" y="9357"/>
                  <a:pt x="1453" y="9357"/>
                  <a:pt x="1453" y="9357"/>
                </a:cubicBezTo>
                <a:cubicBezTo>
                  <a:pt x="1452" y="9360"/>
                  <a:pt x="1283" y="9697"/>
                  <a:pt x="1118" y="10118"/>
                </a:cubicBezTo>
                <a:cubicBezTo>
                  <a:pt x="913" y="10641"/>
                  <a:pt x="800" y="11074"/>
                  <a:pt x="800" y="11337"/>
                </a:cubicBezTo>
                <a:cubicBezTo>
                  <a:pt x="800" y="11600"/>
                  <a:pt x="912" y="12033"/>
                  <a:pt x="1116" y="12556"/>
                </a:cubicBezTo>
                <a:cubicBezTo>
                  <a:pt x="1281" y="12978"/>
                  <a:pt x="1448" y="13315"/>
                  <a:pt x="1450" y="13318"/>
                </a:cubicBezTo>
                <a:cubicBezTo>
                  <a:pt x="1628" y="13676"/>
                  <a:pt x="1628" y="13676"/>
                  <a:pt x="1628" y="13676"/>
                </a:cubicBezTo>
                <a:lnTo>
                  <a:pt x="913" y="14034"/>
                </a:lnTo>
                <a:close/>
              </a:path>
            </a:pathLst>
          </a:custGeom>
          <a:solidFill>
            <a:schemeClr val="tx1">
              <a:alpha val="88000"/>
            </a:schemeClr>
          </a:solidFill>
          <a:ln>
            <a:noFill/>
          </a:ln>
          <a:effectLst>
            <a:outerShdw blurRad="1003300" dist="38100" dir="10800000" algn="r" rotWithShape="0">
              <a:prstClr val="black">
                <a:alpha val="46000"/>
              </a:prstClr>
            </a:outerShdw>
          </a:effectLst>
        </p:spPr>
        <p:txBody>
          <a:bodyPr vert="horz" wrap="square" lIns="91440" tIns="45720" rIns="91440" bIns="45720" numCol="1" anchor="t" anchorCtr="0" compatLnSpc="1">
            <a:prstTxWarp prst="textNoShape">
              <a:avLst/>
            </a:prstTxWarp>
          </a:bodyPr>
          <a:lstStyle/>
          <a:p>
            <a:endParaRPr lang="en-US"/>
          </a:p>
        </p:txBody>
      </p:sp>
      <p:sp>
        <p:nvSpPr>
          <p:cNvPr id="12" name="Freeform 10">
            <a:extLst>
              <a:ext uri="{FF2B5EF4-FFF2-40B4-BE49-F238E27FC236}">
                <a16:creationId xmlns:a16="http://schemas.microsoft.com/office/drawing/2014/main" id="{FE35FB5B-94AA-4F52-B4F6-0C0B8D21B7C3}"/>
              </a:ext>
            </a:extLst>
          </p:cNvPr>
          <p:cNvSpPr>
            <a:spLocks/>
          </p:cNvSpPr>
          <p:nvPr/>
        </p:nvSpPr>
        <p:spPr bwMode="auto">
          <a:xfrm rot="2757414">
            <a:off x="17288533" y="-23536925"/>
            <a:ext cx="6481764" cy="41148000"/>
          </a:xfrm>
          <a:custGeom>
            <a:avLst/>
            <a:gdLst>
              <a:gd name="T0" fmla="*/ 913 w 2188"/>
              <a:gd name="T1" fmla="*/ 14034 h 14034"/>
              <a:gd name="T2" fmla="*/ 734 w 2188"/>
              <a:gd name="T3" fmla="*/ 13676 h 14034"/>
              <a:gd name="T4" fmla="*/ 373 w 2188"/>
              <a:gd name="T5" fmla="*/ 12854 h 14034"/>
              <a:gd name="T6" fmla="*/ 0 w 2188"/>
              <a:gd name="T7" fmla="*/ 11337 h 14034"/>
              <a:gd name="T8" fmla="*/ 376 w 2188"/>
              <a:gd name="T9" fmla="*/ 9820 h 14034"/>
              <a:gd name="T10" fmla="*/ 738 w 2188"/>
              <a:gd name="T11" fmla="*/ 8998 h 14034"/>
              <a:gd name="T12" fmla="*/ 1072 w 2188"/>
              <a:gd name="T13" fmla="*/ 8236 h 14034"/>
              <a:gd name="T14" fmla="*/ 1388 w 2188"/>
              <a:gd name="T15" fmla="*/ 7017 h 14034"/>
              <a:gd name="T16" fmla="*/ 1068 w 2188"/>
              <a:gd name="T17" fmla="*/ 5792 h 14034"/>
              <a:gd name="T18" fmla="*/ 735 w 2188"/>
              <a:gd name="T19" fmla="*/ 5037 h 14034"/>
              <a:gd name="T20" fmla="*/ 734 w 2188"/>
              <a:gd name="T21" fmla="*/ 5036 h 14034"/>
              <a:gd name="T22" fmla="*/ 373 w 2188"/>
              <a:gd name="T23" fmla="*/ 4214 h 14034"/>
              <a:gd name="T24" fmla="*/ 0 w 2188"/>
              <a:gd name="T25" fmla="*/ 2697 h 14034"/>
              <a:gd name="T26" fmla="*/ 376 w 2188"/>
              <a:gd name="T27" fmla="*/ 1180 h 14034"/>
              <a:gd name="T28" fmla="*/ 739 w 2188"/>
              <a:gd name="T29" fmla="*/ 357 h 14034"/>
              <a:gd name="T30" fmla="*/ 918 w 2188"/>
              <a:gd name="T31" fmla="*/ 0 h 14034"/>
              <a:gd name="T32" fmla="*/ 1633 w 2188"/>
              <a:gd name="T33" fmla="*/ 359 h 14034"/>
              <a:gd name="T34" fmla="*/ 1453 w 2188"/>
              <a:gd name="T35" fmla="*/ 717 h 14034"/>
              <a:gd name="T36" fmla="*/ 1118 w 2188"/>
              <a:gd name="T37" fmla="*/ 1478 h 14034"/>
              <a:gd name="T38" fmla="*/ 800 w 2188"/>
              <a:gd name="T39" fmla="*/ 2697 h 14034"/>
              <a:gd name="T40" fmla="*/ 1116 w 2188"/>
              <a:gd name="T41" fmla="*/ 3916 h 14034"/>
              <a:gd name="T42" fmla="*/ 1449 w 2188"/>
              <a:gd name="T43" fmla="*/ 4677 h 14034"/>
              <a:gd name="T44" fmla="*/ 1812 w 2188"/>
              <a:gd name="T45" fmla="*/ 5500 h 14034"/>
              <a:gd name="T46" fmla="*/ 2188 w 2188"/>
              <a:gd name="T47" fmla="*/ 7017 h 14034"/>
              <a:gd name="T48" fmla="*/ 1815 w 2188"/>
              <a:gd name="T49" fmla="*/ 8534 h 14034"/>
              <a:gd name="T50" fmla="*/ 1454 w 2188"/>
              <a:gd name="T51" fmla="*/ 9356 h 14034"/>
              <a:gd name="T52" fmla="*/ 1453 w 2188"/>
              <a:gd name="T53" fmla="*/ 9357 h 14034"/>
              <a:gd name="T54" fmla="*/ 1118 w 2188"/>
              <a:gd name="T55" fmla="*/ 10118 h 14034"/>
              <a:gd name="T56" fmla="*/ 800 w 2188"/>
              <a:gd name="T57" fmla="*/ 11337 h 14034"/>
              <a:gd name="T58" fmla="*/ 1116 w 2188"/>
              <a:gd name="T59" fmla="*/ 12556 h 14034"/>
              <a:gd name="T60" fmla="*/ 1450 w 2188"/>
              <a:gd name="T61" fmla="*/ 13318 h 14034"/>
              <a:gd name="T62" fmla="*/ 1628 w 2188"/>
              <a:gd name="T63" fmla="*/ 13676 h 14034"/>
              <a:gd name="T64" fmla="*/ 913 w 2188"/>
              <a:gd name="T65" fmla="*/ 14034 h 14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88" h="14034">
                <a:moveTo>
                  <a:pt x="913" y="14034"/>
                </a:moveTo>
                <a:cubicBezTo>
                  <a:pt x="734" y="13676"/>
                  <a:pt x="734" y="13676"/>
                  <a:pt x="734" y="13676"/>
                </a:cubicBezTo>
                <a:cubicBezTo>
                  <a:pt x="727" y="13661"/>
                  <a:pt x="551" y="13308"/>
                  <a:pt x="373" y="12854"/>
                </a:cubicBezTo>
                <a:cubicBezTo>
                  <a:pt x="126" y="12219"/>
                  <a:pt x="0" y="11709"/>
                  <a:pt x="0" y="11337"/>
                </a:cubicBezTo>
                <a:cubicBezTo>
                  <a:pt x="0" y="10965"/>
                  <a:pt x="126" y="10454"/>
                  <a:pt x="376" y="9820"/>
                </a:cubicBezTo>
                <a:cubicBezTo>
                  <a:pt x="553" y="9368"/>
                  <a:pt x="729" y="9017"/>
                  <a:pt x="738" y="8998"/>
                </a:cubicBezTo>
                <a:cubicBezTo>
                  <a:pt x="745" y="8984"/>
                  <a:pt x="910" y="8651"/>
                  <a:pt x="1072" y="8236"/>
                </a:cubicBezTo>
                <a:cubicBezTo>
                  <a:pt x="1276" y="7713"/>
                  <a:pt x="1388" y="7280"/>
                  <a:pt x="1388" y="7017"/>
                </a:cubicBezTo>
                <a:cubicBezTo>
                  <a:pt x="1388" y="6753"/>
                  <a:pt x="1274" y="6318"/>
                  <a:pt x="1068" y="5792"/>
                </a:cubicBezTo>
                <a:cubicBezTo>
                  <a:pt x="902" y="5371"/>
                  <a:pt x="736" y="5040"/>
                  <a:pt x="735" y="5037"/>
                </a:cubicBezTo>
                <a:cubicBezTo>
                  <a:pt x="734" y="5036"/>
                  <a:pt x="734" y="5036"/>
                  <a:pt x="734" y="5036"/>
                </a:cubicBezTo>
                <a:cubicBezTo>
                  <a:pt x="727" y="5021"/>
                  <a:pt x="551" y="4668"/>
                  <a:pt x="373" y="4214"/>
                </a:cubicBezTo>
                <a:cubicBezTo>
                  <a:pt x="126" y="3579"/>
                  <a:pt x="0" y="3069"/>
                  <a:pt x="0" y="2697"/>
                </a:cubicBezTo>
                <a:cubicBezTo>
                  <a:pt x="0" y="2325"/>
                  <a:pt x="126" y="1814"/>
                  <a:pt x="376" y="1180"/>
                </a:cubicBezTo>
                <a:cubicBezTo>
                  <a:pt x="554" y="725"/>
                  <a:pt x="731" y="372"/>
                  <a:pt x="739" y="357"/>
                </a:cubicBezTo>
                <a:cubicBezTo>
                  <a:pt x="918" y="0"/>
                  <a:pt x="918" y="0"/>
                  <a:pt x="918" y="0"/>
                </a:cubicBezTo>
                <a:cubicBezTo>
                  <a:pt x="1633" y="359"/>
                  <a:pt x="1633" y="359"/>
                  <a:pt x="1633" y="359"/>
                </a:cubicBezTo>
                <a:cubicBezTo>
                  <a:pt x="1453" y="717"/>
                  <a:pt x="1453" y="717"/>
                  <a:pt x="1453" y="717"/>
                </a:cubicBezTo>
                <a:cubicBezTo>
                  <a:pt x="1450" y="724"/>
                  <a:pt x="1282" y="1059"/>
                  <a:pt x="1118" y="1478"/>
                </a:cubicBezTo>
                <a:cubicBezTo>
                  <a:pt x="913" y="2001"/>
                  <a:pt x="800" y="2434"/>
                  <a:pt x="800" y="2697"/>
                </a:cubicBezTo>
                <a:cubicBezTo>
                  <a:pt x="800" y="2960"/>
                  <a:pt x="912" y="3393"/>
                  <a:pt x="1116" y="3916"/>
                </a:cubicBezTo>
                <a:cubicBezTo>
                  <a:pt x="1277" y="4329"/>
                  <a:pt x="1441" y="4660"/>
                  <a:pt x="1449" y="4677"/>
                </a:cubicBezTo>
                <a:cubicBezTo>
                  <a:pt x="1458" y="4695"/>
                  <a:pt x="1634" y="5047"/>
                  <a:pt x="1812" y="5500"/>
                </a:cubicBezTo>
                <a:cubicBezTo>
                  <a:pt x="2062" y="6134"/>
                  <a:pt x="2188" y="6645"/>
                  <a:pt x="2188" y="7017"/>
                </a:cubicBezTo>
                <a:cubicBezTo>
                  <a:pt x="2188" y="7389"/>
                  <a:pt x="2062" y="7899"/>
                  <a:pt x="1815" y="8534"/>
                </a:cubicBezTo>
                <a:cubicBezTo>
                  <a:pt x="1637" y="8988"/>
                  <a:pt x="1461" y="9341"/>
                  <a:pt x="1454" y="9356"/>
                </a:cubicBezTo>
                <a:cubicBezTo>
                  <a:pt x="1453" y="9357"/>
                  <a:pt x="1453" y="9357"/>
                  <a:pt x="1453" y="9357"/>
                </a:cubicBezTo>
                <a:cubicBezTo>
                  <a:pt x="1452" y="9360"/>
                  <a:pt x="1283" y="9697"/>
                  <a:pt x="1118" y="10118"/>
                </a:cubicBezTo>
                <a:cubicBezTo>
                  <a:pt x="913" y="10641"/>
                  <a:pt x="800" y="11074"/>
                  <a:pt x="800" y="11337"/>
                </a:cubicBezTo>
                <a:cubicBezTo>
                  <a:pt x="800" y="11600"/>
                  <a:pt x="912" y="12033"/>
                  <a:pt x="1116" y="12556"/>
                </a:cubicBezTo>
                <a:cubicBezTo>
                  <a:pt x="1281" y="12978"/>
                  <a:pt x="1448" y="13315"/>
                  <a:pt x="1450" y="13318"/>
                </a:cubicBezTo>
                <a:cubicBezTo>
                  <a:pt x="1628" y="13676"/>
                  <a:pt x="1628" y="13676"/>
                  <a:pt x="1628" y="13676"/>
                </a:cubicBezTo>
                <a:lnTo>
                  <a:pt x="913" y="14034"/>
                </a:lnTo>
                <a:close/>
              </a:path>
            </a:pathLst>
          </a:custGeom>
          <a:solidFill>
            <a:schemeClr val="accent2">
              <a:alpha val="88000"/>
            </a:schemeClr>
          </a:solidFill>
          <a:ln>
            <a:noFill/>
          </a:ln>
          <a:effectLst>
            <a:outerShdw blurRad="1003300" dist="38100" dir="10800000" algn="r" rotWithShape="0">
              <a:schemeClr val="accent2">
                <a:lumMod val="75000"/>
                <a:alpha val="46000"/>
              </a:schemeClr>
            </a:outerShdw>
          </a:effectLst>
        </p:spPr>
        <p:txBody>
          <a:bodyPr vert="horz" wrap="square" lIns="91440" tIns="45720" rIns="91440" bIns="45720" numCol="1" anchor="t" anchorCtr="0" compatLnSpc="1">
            <a:prstTxWarp prst="textNoShape">
              <a:avLst/>
            </a:prstTxWarp>
          </a:bodyPr>
          <a:lstStyle/>
          <a:p>
            <a:endParaRPr lang="en-US"/>
          </a:p>
        </p:txBody>
      </p:sp>
      <p:sp>
        <p:nvSpPr>
          <p:cNvPr id="13" name="Freeform 9">
            <a:extLst>
              <a:ext uri="{FF2B5EF4-FFF2-40B4-BE49-F238E27FC236}">
                <a16:creationId xmlns:a16="http://schemas.microsoft.com/office/drawing/2014/main" id="{88B6EC08-5969-4686-918F-5F5E1C8636DC}"/>
              </a:ext>
            </a:extLst>
          </p:cNvPr>
          <p:cNvSpPr>
            <a:spLocks/>
          </p:cNvSpPr>
          <p:nvPr/>
        </p:nvSpPr>
        <p:spPr bwMode="auto">
          <a:xfrm rot="2757414">
            <a:off x="18718836" y="-22058031"/>
            <a:ext cx="6481764" cy="41148000"/>
          </a:xfrm>
          <a:custGeom>
            <a:avLst/>
            <a:gdLst>
              <a:gd name="T0" fmla="*/ 913 w 2188"/>
              <a:gd name="T1" fmla="*/ 14034 h 14034"/>
              <a:gd name="T2" fmla="*/ 734 w 2188"/>
              <a:gd name="T3" fmla="*/ 13676 h 14034"/>
              <a:gd name="T4" fmla="*/ 373 w 2188"/>
              <a:gd name="T5" fmla="*/ 12854 h 14034"/>
              <a:gd name="T6" fmla="*/ 0 w 2188"/>
              <a:gd name="T7" fmla="*/ 11337 h 14034"/>
              <a:gd name="T8" fmla="*/ 376 w 2188"/>
              <a:gd name="T9" fmla="*/ 9820 h 14034"/>
              <a:gd name="T10" fmla="*/ 738 w 2188"/>
              <a:gd name="T11" fmla="*/ 8998 h 14034"/>
              <a:gd name="T12" fmla="*/ 1072 w 2188"/>
              <a:gd name="T13" fmla="*/ 8236 h 14034"/>
              <a:gd name="T14" fmla="*/ 1388 w 2188"/>
              <a:gd name="T15" fmla="*/ 7017 h 14034"/>
              <a:gd name="T16" fmla="*/ 1068 w 2188"/>
              <a:gd name="T17" fmla="*/ 5792 h 14034"/>
              <a:gd name="T18" fmla="*/ 735 w 2188"/>
              <a:gd name="T19" fmla="*/ 5037 h 14034"/>
              <a:gd name="T20" fmla="*/ 734 w 2188"/>
              <a:gd name="T21" fmla="*/ 5036 h 14034"/>
              <a:gd name="T22" fmla="*/ 373 w 2188"/>
              <a:gd name="T23" fmla="*/ 4214 h 14034"/>
              <a:gd name="T24" fmla="*/ 0 w 2188"/>
              <a:gd name="T25" fmla="*/ 2697 h 14034"/>
              <a:gd name="T26" fmla="*/ 376 w 2188"/>
              <a:gd name="T27" fmla="*/ 1180 h 14034"/>
              <a:gd name="T28" fmla="*/ 739 w 2188"/>
              <a:gd name="T29" fmla="*/ 357 h 14034"/>
              <a:gd name="T30" fmla="*/ 918 w 2188"/>
              <a:gd name="T31" fmla="*/ 0 h 14034"/>
              <a:gd name="T32" fmla="*/ 1633 w 2188"/>
              <a:gd name="T33" fmla="*/ 359 h 14034"/>
              <a:gd name="T34" fmla="*/ 1453 w 2188"/>
              <a:gd name="T35" fmla="*/ 717 h 14034"/>
              <a:gd name="T36" fmla="*/ 1118 w 2188"/>
              <a:gd name="T37" fmla="*/ 1478 h 14034"/>
              <a:gd name="T38" fmla="*/ 800 w 2188"/>
              <a:gd name="T39" fmla="*/ 2697 h 14034"/>
              <a:gd name="T40" fmla="*/ 1116 w 2188"/>
              <a:gd name="T41" fmla="*/ 3916 h 14034"/>
              <a:gd name="T42" fmla="*/ 1449 w 2188"/>
              <a:gd name="T43" fmla="*/ 4677 h 14034"/>
              <a:gd name="T44" fmla="*/ 1812 w 2188"/>
              <a:gd name="T45" fmla="*/ 5500 h 14034"/>
              <a:gd name="T46" fmla="*/ 2188 w 2188"/>
              <a:gd name="T47" fmla="*/ 7017 h 14034"/>
              <a:gd name="T48" fmla="*/ 1815 w 2188"/>
              <a:gd name="T49" fmla="*/ 8534 h 14034"/>
              <a:gd name="T50" fmla="*/ 1454 w 2188"/>
              <a:gd name="T51" fmla="*/ 9356 h 14034"/>
              <a:gd name="T52" fmla="*/ 1453 w 2188"/>
              <a:gd name="T53" fmla="*/ 9357 h 14034"/>
              <a:gd name="T54" fmla="*/ 1118 w 2188"/>
              <a:gd name="T55" fmla="*/ 10118 h 14034"/>
              <a:gd name="T56" fmla="*/ 800 w 2188"/>
              <a:gd name="T57" fmla="*/ 11337 h 14034"/>
              <a:gd name="T58" fmla="*/ 1116 w 2188"/>
              <a:gd name="T59" fmla="*/ 12556 h 14034"/>
              <a:gd name="T60" fmla="*/ 1450 w 2188"/>
              <a:gd name="T61" fmla="*/ 13318 h 14034"/>
              <a:gd name="T62" fmla="*/ 1628 w 2188"/>
              <a:gd name="T63" fmla="*/ 13676 h 14034"/>
              <a:gd name="T64" fmla="*/ 913 w 2188"/>
              <a:gd name="T65" fmla="*/ 14034 h 14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88" h="14034">
                <a:moveTo>
                  <a:pt x="913" y="14034"/>
                </a:moveTo>
                <a:cubicBezTo>
                  <a:pt x="734" y="13676"/>
                  <a:pt x="734" y="13676"/>
                  <a:pt x="734" y="13676"/>
                </a:cubicBezTo>
                <a:cubicBezTo>
                  <a:pt x="727" y="13661"/>
                  <a:pt x="551" y="13308"/>
                  <a:pt x="373" y="12854"/>
                </a:cubicBezTo>
                <a:cubicBezTo>
                  <a:pt x="126" y="12219"/>
                  <a:pt x="0" y="11709"/>
                  <a:pt x="0" y="11337"/>
                </a:cubicBezTo>
                <a:cubicBezTo>
                  <a:pt x="0" y="10965"/>
                  <a:pt x="126" y="10454"/>
                  <a:pt x="376" y="9820"/>
                </a:cubicBezTo>
                <a:cubicBezTo>
                  <a:pt x="553" y="9368"/>
                  <a:pt x="729" y="9017"/>
                  <a:pt x="738" y="8998"/>
                </a:cubicBezTo>
                <a:cubicBezTo>
                  <a:pt x="745" y="8984"/>
                  <a:pt x="910" y="8651"/>
                  <a:pt x="1072" y="8236"/>
                </a:cubicBezTo>
                <a:cubicBezTo>
                  <a:pt x="1276" y="7713"/>
                  <a:pt x="1388" y="7280"/>
                  <a:pt x="1388" y="7017"/>
                </a:cubicBezTo>
                <a:cubicBezTo>
                  <a:pt x="1388" y="6753"/>
                  <a:pt x="1274" y="6318"/>
                  <a:pt x="1068" y="5792"/>
                </a:cubicBezTo>
                <a:cubicBezTo>
                  <a:pt x="902" y="5371"/>
                  <a:pt x="736" y="5040"/>
                  <a:pt x="735" y="5037"/>
                </a:cubicBezTo>
                <a:cubicBezTo>
                  <a:pt x="734" y="5036"/>
                  <a:pt x="734" y="5036"/>
                  <a:pt x="734" y="5036"/>
                </a:cubicBezTo>
                <a:cubicBezTo>
                  <a:pt x="727" y="5021"/>
                  <a:pt x="551" y="4668"/>
                  <a:pt x="373" y="4214"/>
                </a:cubicBezTo>
                <a:cubicBezTo>
                  <a:pt x="126" y="3579"/>
                  <a:pt x="0" y="3069"/>
                  <a:pt x="0" y="2697"/>
                </a:cubicBezTo>
                <a:cubicBezTo>
                  <a:pt x="0" y="2325"/>
                  <a:pt x="126" y="1814"/>
                  <a:pt x="376" y="1180"/>
                </a:cubicBezTo>
                <a:cubicBezTo>
                  <a:pt x="554" y="725"/>
                  <a:pt x="731" y="372"/>
                  <a:pt x="739" y="357"/>
                </a:cubicBezTo>
                <a:cubicBezTo>
                  <a:pt x="918" y="0"/>
                  <a:pt x="918" y="0"/>
                  <a:pt x="918" y="0"/>
                </a:cubicBezTo>
                <a:cubicBezTo>
                  <a:pt x="1633" y="359"/>
                  <a:pt x="1633" y="359"/>
                  <a:pt x="1633" y="359"/>
                </a:cubicBezTo>
                <a:cubicBezTo>
                  <a:pt x="1453" y="717"/>
                  <a:pt x="1453" y="717"/>
                  <a:pt x="1453" y="717"/>
                </a:cubicBezTo>
                <a:cubicBezTo>
                  <a:pt x="1450" y="724"/>
                  <a:pt x="1282" y="1059"/>
                  <a:pt x="1118" y="1478"/>
                </a:cubicBezTo>
                <a:cubicBezTo>
                  <a:pt x="913" y="2001"/>
                  <a:pt x="800" y="2434"/>
                  <a:pt x="800" y="2697"/>
                </a:cubicBezTo>
                <a:cubicBezTo>
                  <a:pt x="800" y="2960"/>
                  <a:pt x="912" y="3393"/>
                  <a:pt x="1116" y="3916"/>
                </a:cubicBezTo>
                <a:cubicBezTo>
                  <a:pt x="1277" y="4329"/>
                  <a:pt x="1441" y="4660"/>
                  <a:pt x="1449" y="4677"/>
                </a:cubicBezTo>
                <a:cubicBezTo>
                  <a:pt x="1458" y="4695"/>
                  <a:pt x="1634" y="5047"/>
                  <a:pt x="1812" y="5500"/>
                </a:cubicBezTo>
                <a:cubicBezTo>
                  <a:pt x="2062" y="6134"/>
                  <a:pt x="2188" y="6645"/>
                  <a:pt x="2188" y="7017"/>
                </a:cubicBezTo>
                <a:cubicBezTo>
                  <a:pt x="2188" y="7389"/>
                  <a:pt x="2062" y="7899"/>
                  <a:pt x="1815" y="8534"/>
                </a:cubicBezTo>
                <a:cubicBezTo>
                  <a:pt x="1637" y="8988"/>
                  <a:pt x="1461" y="9341"/>
                  <a:pt x="1454" y="9356"/>
                </a:cubicBezTo>
                <a:cubicBezTo>
                  <a:pt x="1453" y="9357"/>
                  <a:pt x="1453" y="9357"/>
                  <a:pt x="1453" y="9357"/>
                </a:cubicBezTo>
                <a:cubicBezTo>
                  <a:pt x="1452" y="9360"/>
                  <a:pt x="1283" y="9697"/>
                  <a:pt x="1118" y="10118"/>
                </a:cubicBezTo>
                <a:cubicBezTo>
                  <a:pt x="913" y="10641"/>
                  <a:pt x="800" y="11074"/>
                  <a:pt x="800" y="11337"/>
                </a:cubicBezTo>
                <a:cubicBezTo>
                  <a:pt x="800" y="11600"/>
                  <a:pt x="912" y="12033"/>
                  <a:pt x="1116" y="12556"/>
                </a:cubicBezTo>
                <a:cubicBezTo>
                  <a:pt x="1281" y="12978"/>
                  <a:pt x="1448" y="13315"/>
                  <a:pt x="1450" y="13318"/>
                </a:cubicBezTo>
                <a:cubicBezTo>
                  <a:pt x="1628" y="13676"/>
                  <a:pt x="1628" y="13676"/>
                  <a:pt x="1628" y="13676"/>
                </a:cubicBezTo>
                <a:lnTo>
                  <a:pt x="913" y="14034"/>
                </a:lnTo>
                <a:close/>
              </a:path>
            </a:pathLst>
          </a:custGeom>
          <a:solidFill>
            <a:schemeClr val="accent5">
              <a:alpha val="88000"/>
            </a:schemeClr>
          </a:solidFill>
          <a:ln>
            <a:noFill/>
          </a:ln>
          <a:effectLst>
            <a:outerShdw blurRad="1003300" dist="38100" dir="10800000" algn="r" rotWithShape="0">
              <a:schemeClr val="accent5">
                <a:lumMod val="75000"/>
                <a:alpha val="46000"/>
              </a:schemeClr>
            </a:outerShdw>
          </a:effectLst>
        </p:spPr>
        <p:txBody>
          <a:bodyPr vert="horz" wrap="square" lIns="91440" tIns="45720" rIns="91440" bIns="45720" numCol="1" anchor="t" anchorCtr="0" compatLnSpc="1">
            <a:prstTxWarp prst="textNoShape">
              <a:avLst/>
            </a:prstTxWarp>
          </a:bodyPr>
          <a:lstStyle/>
          <a:p>
            <a:endParaRPr lang="en-US"/>
          </a:p>
        </p:txBody>
      </p:sp>
      <p:sp>
        <p:nvSpPr>
          <p:cNvPr id="14" name="Freeform 8">
            <a:extLst>
              <a:ext uri="{FF2B5EF4-FFF2-40B4-BE49-F238E27FC236}">
                <a16:creationId xmlns:a16="http://schemas.microsoft.com/office/drawing/2014/main" id="{8392BC5B-86E1-480F-B71E-60DF4B625945}"/>
              </a:ext>
            </a:extLst>
          </p:cNvPr>
          <p:cNvSpPr>
            <a:spLocks/>
          </p:cNvSpPr>
          <p:nvPr/>
        </p:nvSpPr>
        <p:spPr bwMode="auto">
          <a:xfrm rot="2757414">
            <a:off x="20151725" y="-20574001"/>
            <a:ext cx="6486525" cy="41148000"/>
          </a:xfrm>
          <a:custGeom>
            <a:avLst/>
            <a:gdLst>
              <a:gd name="T0" fmla="*/ 913 w 2188"/>
              <a:gd name="T1" fmla="*/ 14034 h 14034"/>
              <a:gd name="T2" fmla="*/ 734 w 2188"/>
              <a:gd name="T3" fmla="*/ 13676 h 14034"/>
              <a:gd name="T4" fmla="*/ 373 w 2188"/>
              <a:gd name="T5" fmla="*/ 12854 h 14034"/>
              <a:gd name="T6" fmla="*/ 0 w 2188"/>
              <a:gd name="T7" fmla="*/ 11337 h 14034"/>
              <a:gd name="T8" fmla="*/ 376 w 2188"/>
              <a:gd name="T9" fmla="*/ 9820 h 14034"/>
              <a:gd name="T10" fmla="*/ 738 w 2188"/>
              <a:gd name="T11" fmla="*/ 8998 h 14034"/>
              <a:gd name="T12" fmla="*/ 1072 w 2188"/>
              <a:gd name="T13" fmla="*/ 8236 h 14034"/>
              <a:gd name="T14" fmla="*/ 1388 w 2188"/>
              <a:gd name="T15" fmla="*/ 7017 h 14034"/>
              <a:gd name="T16" fmla="*/ 1068 w 2188"/>
              <a:gd name="T17" fmla="*/ 5792 h 14034"/>
              <a:gd name="T18" fmla="*/ 735 w 2188"/>
              <a:gd name="T19" fmla="*/ 5037 h 14034"/>
              <a:gd name="T20" fmla="*/ 734 w 2188"/>
              <a:gd name="T21" fmla="*/ 5036 h 14034"/>
              <a:gd name="T22" fmla="*/ 373 w 2188"/>
              <a:gd name="T23" fmla="*/ 4214 h 14034"/>
              <a:gd name="T24" fmla="*/ 0 w 2188"/>
              <a:gd name="T25" fmla="*/ 2697 h 14034"/>
              <a:gd name="T26" fmla="*/ 376 w 2188"/>
              <a:gd name="T27" fmla="*/ 1180 h 14034"/>
              <a:gd name="T28" fmla="*/ 739 w 2188"/>
              <a:gd name="T29" fmla="*/ 357 h 14034"/>
              <a:gd name="T30" fmla="*/ 918 w 2188"/>
              <a:gd name="T31" fmla="*/ 0 h 14034"/>
              <a:gd name="T32" fmla="*/ 1633 w 2188"/>
              <a:gd name="T33" fmla="*/ 359 h 14034"/>
              <a:gd name="T34" fmla="*/ 1453 w 2188"/>
              <a:gd name="T35" fmla="*/ 717 h 14034"/>
              <a:gd name="T36" fmla="*/ 1118 w 2188"/>
              <a:gd name="T37" fmla="*/ 1478 h 14034"/>
              <a:gd name="T38" fmla="*/ 800 w 2188"/>
              <a:gd name="T39" fmla="*/ 2697 h 14034"/>
              <a:gd name="T40" fmla="*/ 1116 w 2188"/>
              <a:gd name="T41" fmla="*/ 3916 h 14034"/>
              <a:gd name="T42" fmla="*/ 1449 w 2188"/>
              <a:gd name="T43" fmla="*/ 4677 h 14034"/>
              <a:gd name="T44" fmla="*/ 1812 w 2188"/>
              <a:gd name="T45" fmla="*/ 5500 h 14034"/>
              <a:gd name="T46" fmla="*/ 2188 w 2188"/>
              <a:gd name="T47" fmla="*/ 7017 h 14034"/>
              <a:gd name="T48" fmla="*/ 1815 w 2188"/>
              <a:gd name="T49" fmla="*/ 8534 h 14034"/>
              <a:gd name="T50" fmla="*/ 1454 w 2188"/>
              <a:gd name="T51" fmla="*/ 9356 h 14034"/>
              <a:gd name="T52" fmla="*/ 1453 w 2188"/>
              <a:gd name="T53" fmla="*/ 9357 h 14034"/>
              <a:gd name="T54" fmla="*/ 1118 w 2188"/>
              <a:gd name="T55" fmla="*/ 10118 h 14034"/>
              <a:gd name="T56" fmla="*/ 800 w 2188"/>
              <a:gd name="T57" fmla="*/ 11337 h 14034"/>
              <a:gd name="T58" fmla="*/ 1116 w 2188"/>
              <a:gd name="T59" fmla="*/ 12556 h 14034"/>
              <a:gd name="T60" fmla="*/ 1450 w 2188"/>
              <a:gd name="T61" fmla="*/ 13318 h 14034"/>
              <a:gd name="T62" fmla="*/ 1628 w 2188"/>
              <a:gd name="T63" fmla="*/ 13676 h 14034"/>
              <a:gd name="T64" fmla="*/ 913 w 2188"/>
              <a:gd name="T65" fmla="*/ 14034 h 14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88" h="14034">
                <a:moveTo>
                  <a:pt x="913" y="14034"/>
                </a:moveTo>
                <a:cubicBezTo>
                  <a:pt x="734" y="13676"/>
                  <a:pt x="734" y="13676"/>
                  <a:pt x="734" y="13676"/>
                </a:cubicBezTo>
                <a:cubicBezTo>
                  <a:pt x="727" y="13661"/>
                  <a:pt x="551" y="13308"/>
                  <a:pt x="373" y="12854"/>
                </a:cubicBezTo>
                <a:cubicBezTo>
                  <a:pt x="126" y="12219"/>
                  <a:pt x="0" y="11709"/>
                  <a:pt x="0" y="11337"/>
                </a:cubicBezTo>
                <a:cubicBezTo>
                  <a:pt x="0" y="10965"/>
                  <a:pt x="126" y="10454"/>
                  <a:pt x="376" y="9820"/>
                </a:cubicBezTo>
                <a:cubicBezTo>
                  <a:pt x="553" y="9368"/>
                  <a:pt x="729" y="9017"/>
                  <a:pt x="738" y="8998"/>
                </a:cubicBezTo>
                <a:cubicBezTo>
                  <a:pt x="745" y="8984"/>
                  <a:pt x="910" y="8651"/>
                  <a:pt x="1072" y="8236"/>
                </a:cubicBezTo>
                <a:cubicBezTo>
                  <a:pt x="1276" y="7713"/>
                  <a:pt x="1388" y="7280"/>
                  <a:pt x="1388" y="7017"/>
                </a:cubicBezTo>
                <a:cubicBezTo>
                  <a:pt x="1388" y="6753"/>
                  <a:pt x="1274" y="6318"/>
                  <a:pt x="1068" y="5792"/>
                </a:cubicBezTo>
                <a:cubicBezTo>
                  <a:pt x="902" y="5371"/>
                  <a:pt x="736" y="5040"/>
                  <a:pt x="735" y="5037"/>
                </a:cubicBezTo>
                <a:cubicBezTo>
                  <a:pt x="734" y="5036"/>
                  <a:pt x="734" y="5036"/>
                  <a:pt x="734" y="5036"/>
                </a:cubicBezTo>
                <a:cubicBezTo>
                  <a:pt x="727" y="5021"/>
                  <a:pt x="551" y="4668"/>
                  <a:pt x="373" y="4214"/>
                </a:cubicBezTo>
                <a:cubicBezTo>
                  <a:pt x="126" y="3579"/>
                  <a:pt x="0" y="3069"/>
                  <a:pt x="0" y="2697"/>
                </a:cubicBezTo>
                <a:cubicBezTo>
                  <a:pt x="0" y="2325"/>
                  <a:pt x="126" y="1814"/>
                  <a:pt x="376" y="1180"/>
                </a:cubicBezTo>
                <a:cubicBezTo>
                  <a:pt x="554" y="725"/>
                  <a:pt x="731" y="372"/>
                  <a:pt x="739" y="357"/>
                </a:cubicBezTo>
                <a:cubicBezTo>
                  <a:pt x="918" y="0"/>
                  <a:pt x="918" y="0"/>
                  <a:pt x="918" y="0"/>
                </a:cubicBezTo>
                <a:cubicBezTo>
                  <a:pt x="1633" y="359"/>
                  <a:pt x="1633" y="359"/>
                  <a:pt x="1633" y="359"/>
                </a:cubicBezTo>
                <a:cubicBezTo>
                  <a:pt x="1453" y="717"/>
                  <a:pt x="1453" y="717"/>
                  <a:pt x="1453" y="717"/>
                </a:cubicBezTo>
                <a:cubicBezTo>
                  <a:pt x="1450" y="724"/>
                  <a:pt x="1282" y="1059"/>
                  <a:pt x="1118" y="1478"/>
                </a:cubicBezTo>
                <a:cubicBezTo>
                  <a:pt x="913" y="2001"/>
                  <a:pt x="800" y="2434"/>
                  <a:pt x="800" y="2697"/>
                </a:cubicBezTo>
                <a:cubicBezTo>
                  <a:pt x="800" y="2960"/>
                  <a:pt x="912" y="3393"/>
                  <a:pt x="1116" y="3916"/>
                </a:cubicBezTo>
                <a:cubicBezTo>
                  <a:pt x="1277" y="4329"/>
                  <a:pt x="1441" y="4660"/>
                  <a:pt x="1449" y="4677"/>
                </a:cubicBezTo>
                <a:cubicBezTo>
                  <a:pt x="1458" y="4695"/>
                  <a:pt x="1634" y="5047"/>
                  <a:pt x="1812" y="5500"/>
                </a:cubicBezTo>
                <a:cubicBezTo>
                  <a:pt x="2062" y="6134"/>
                  <a:pt x="2188" y="6645"/>
                  <a:pt x="2188" y="7017"/>
                </a:cubicBezTo>
                <a:cubicBezTo>
                  <a:pt x="2188" y="7389"/>
                  <a:pt x="2062" y="7899"/>
                  <a:pt x="1815" y="8534"/>
                </a:cubicBezTo>
                <a:cubicBezTo>
                  <a:pt x="1637" y="8988"/>
                  <a:pt x="1461" y="9341"/>
                  <a:pt x="1454" y="9356"/>
                </a:cubicBezTo>
                <a:cubicBezTo>
                  <a:pt x="1453" y="9357"/>
                  <a:pt x="1453" y="9357"/>
                  <a:pt x="1453" y="9357"/>
                </a:cubicBezTo>
                <a:cubicBezTo>
                  <a:pt x="1452" y="9360"/>
                  <a:pt x="1283" y="9697"/>
                  <a:pt x="1118" y="10118"/>
                </a:cubicBezTo>
                <a:cubicBezTo>
                  <a:pt x="913" y="10641"/>
                  <a:pt x="800" y="11074"/>
                  <a:pt x="800" y="11337"/>
                </a:cubicBezTo>
                <a:cubicBezTo>
                  <a:pt x="800" y="11600"/>
                  <a:pt x="912" y="12033"/>
                  <a:pt x="1116" y="12556"/>
                </a:cubicBezTo>
                <a:cubicBezTo>
                  <a:pt x="1281" y="12978"/>
                  <a:pt x="1448" y="13315"/>
                  <a:pt x="1450" y="13318"/>
                </a:cubicBezTo>
                <a:cubicBezTo>
                  <a:pt x="1628" y="13676"/>
                  <a:pt x="1628" y="13676"/>
                  <a:pt x="1628" y="13676"/>
                </a:cubicBezTo>
                <a:lnTo>
                  <a:pt x="913" y="14034"/>
                </a:lnTo>
                <a:close/>
              </a:path>
            </a:pathLst>
          </a:custGeom>
          <a:solidFill>
            <a:schemeClr val="accent4">
              <a:alpha val="88000"/>
            </a:schemeClr>
          </a:solidFill>
          <a:ln>
            <a:noFill/>
          </a:ln>
          <a:effectLst>
            <a:outerShdw blurRad="1003300" dist="38100" dir="10800000" algn="r" rotWithShape="0">
              <a:schemeClr val="accent4">
                <a:lumMod val="75000"/>
                <a:alpha val="46000"/>
              </a:schemeClr>
            </a:outerShdw>
          </a:effectLst>
        </p:spPr>
        <p:txBody>
          <a:bodyPr vert="horz" wrap="square" lIns="91440" tIns="45720" rIns="91440" bIns="45720" numCol="1" anchor="t" anchorCtr="0" compatLnSpc="1">
            <a:prstTxWarp prst="textNoShape">
              <a:avLst/>
            </a:prstTxWarp>
          </a:bodyPr>
          <a:lstStyle/>
          <a:p>
            <a:endParaRPr lang="en-US"/>
          </a:p>
        </p:txBody>
      </p:sp>
      <p:sp>
        <p:nvSpPr>
          <p:cNvPr id="15" name="Freeform 7">
            <a:extLst>
              <a:ext uri="{FF2B5EF4-FFF2-40B4-BE49-F238E27FC236}">
                <a16:creationId xmlns:a16="http://schemas.microsoft.com/office/drawing/2014/main" id="{AA77E7AA-1594-4511-9327-C688CB127567}"/>
              </a:ext>
            </a:extLst>
          </p:cNvPr>
          <p:cNvSpPr>
            <a:spLocks/>
          </p:cNvSpPr>
          <p:nvPr/>
        </p:nvSpPr>
        <p:spPr bwMode="auto">
          <a:xfrm rot="2757414">
            <a:off x="21586064" y="-19093396"/>
            <a:ext cx="6481764" cy="41148000"/>
          </a:xfrm>
          <a:custGeom>
            <a:avLst/>
            <a:gdLst>
              <a:gd name="T0" fmla="*/ 913 w 2188"/>
              <a:gd name="T1" fmla="*/ 14034 h 14034"/>
              <a:gd name="T2" fmla="*/ 734 w 2188"/>
              <a:gd name="T3" fmla="*/ 13676 h 14034"/>
              <a:gd name="T4" fmla="*/ 373 w 2188"/>
              <a:gd name="T5" fmla="*/ 12854 h 14034"/>
              <a:gd name="T6" fmla="*/ 0 w 2188"/>
              <a:gd name="T7" fmla="*/ 11337 h 14034"/>
              <a:gd name="T8" fmla="*/ 376 w 2188"/>
              <a:gd name="T9" fmla="*/ 9820 h 14034"/>
              <a:gd name="T10" fmla="*/ 738 w 2188"/>
              <a:gd name="T11" fmla="*/ 8998 h 14034"/>
              <a:gd name="T12" fmla="*/ 1072 w 2188"/>
              <a:gd name="T13" fmla="*/ 8236 h 14034"/>
              <a:gd name="T14" fmla="*/ 1388 w 2188"/>
              <a:gd name="T15" fmla="*/ 7017 h 14034"/>
              <a:gd name="T16" fmla="*/ 1068 w 2188"/>
              <a:gd name="T17" fmla="*/ 5792 h 14034"/>
              <a:gd name="T18" fmla="*/ 735 w 2188"/>
              <a:gd name="T19" fmla="*/ 5037 h 14034"/>
              <a:gd name="T20" fmla="*/ 734 w 2188"/>
              <a:gd name="T21" fmla="*/ 5036 h 14034"/>
              <a:gd name="T22" fmla="*/ 373 w 2188"/>
              <a:gd name="T23" fmla="*/ 4214 h 14034"/>
              <a:gd name="T24" fmla="*/ 0 w 2188"/>
              <a:gd name="T25" fmla="*/ 2697 h 14034"/>
              <a:gd name="T26" fmla="*/ 376 w 2188"/>
              <a:gd name="T27" fmla="*/ 1180 h 14034"/>
              <a:gd name="T28" fmla="*/ 739 w 2188"/>
              <a:gd name="T29" fmla="*/ 357 h 14034"/>
              <a:gd name="T30" fmla="*/ 918 w 2188"/>
              <a:gd name="T31" fmla="*/ 0 h 14034"/>
              <a:gd name="T32" fmla="*/ 1633 w 2188"/>
              <a:gd name="T33" fmla="*/ 359 h 14034"/>
              <a:gd name="T34" fmla="*/ 1453 w 2188"/>
              <a:gd name="T35" fmla="*/ 717 h 14034"/>
              <a:gd name="T36" fmla="*/ 1118 w 2188"/>
              <a:gd name="T37" fmla="*/ 1478 h 14034"/>
              <a:gd name="T38" fmla="*/ 800 w 2188"/>
              <a:gd name="T39" fmla="*/ 2697 h 14034"/>
              <a:gd name="T40" fmla="*/ 1116 w 2188"/>
              <a:gd name="T41" fmla="*/ 3916 h 14034"/>
              <a:gd name="T42" fmla="*/ 1449 w 2188"/>
              <a:gd name="T43" fmla="*/ 4677 h 14034"/>
              <a:gd name="T44" fmla="*/ 1812 w 2188"/>
              <a:gd name="T45" fmla="*/ 5500 h 14034"/>
              <a:gd name="T46" fmla="*/ 2188 w 2188"/>
              <a:gd name="T47" fmla="*/ 7017 h 14034"/>
              <a:gd name="T48" fmla="*/ 1815 w 2188"/>
              <a:gd name="T49" fmla="*/ 8534 h 14034"/>
              <a:gd name="T50" fmla="*/ 1454 w 2188"/>
              <a:gd name="T51" fmla="*/ 9356 h 14034"/>
              <a:gd name="T52" fmla="*/ 1453 w 2188"/>
              <a:gd name="T53" fmla="*/ 9357 h 14034"/>
              <a:gd name="T54" fmla="*/ 1118 w 2188"/>
              <a:gd name="T55" fmla="*/ 10118 h 14034"/>
              <a:gd name="T56" fmla="*/ 800 w 2188"/>
              <a:gd name="T57" fmla="*/ 11337 h 14034"/>
              <a:gd name="T58" fmla="*/ 1116 w 2188"/>
              <a:gd name="T59" fmla="*/ 12556 h 14034"/>
              <a:gd name="T60" fmla="*/ 1450 w 2188"/>
              <a:gd name="T61" fmla="*/ 13318 h 14034"/>
              <a:gd name="T62" fmla="*/ 1628 w 2188"/>
              <a:gd name="T63" fmla="*/ 13676 h 14034"/>
              <a:gd name="T64" fmla="*/ 913 w 2188"/>
              <a:gd name="T65" fmla="*/ 14034 h 14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88" h="14034">
                <a:moveTo>
                  <a:pt x="913" y="14034"/>
                </a:moveTo>
                <a:cubicBezTo>
                  <a:pt x="734" y="13676"/>
                  <a:pt x="734" y="13676"/>
                  <a:pt x="734" y="13676"/>
                </a:cubicBezTo>
                <a:cubicBezTo>
                  <a:pt x="727" y="13661"/>
                  <a:pt x="551" y="13308"/>
                  <a:pt x="373" y="12854"/>
                </a:cubicBezTo>
                <a:cubicBezTo>
                  <a:pt x="126" y="12219"/>
                  <a:pt x="0" y="11709"/>
                  <a:pt x="0" y="11337"/>
                </a:cubicBezTo>
                <a:cubicBezTo>
                  <a:pt x="0" y="10965"/>
                  <a:pt x="126" y="10454"/>
                  <a:pt x="376" y="9820"/>
                </a:cubicBezTo>
                <a:cubicBezTo>
                  <a:pt x="553" y="9368"/>
                  <a:pt x="729" y="9017"/>
                  <a:pt x="738" y="8998"/>
                </a:cubicBezTo>
                <a:cubicBezTo>
                  <a:pt x="745" y="8984"/>
                  <a:pt x="910" y="8651"/>
                  <a:pt x="1072" y="8236"/>
                </a:cubicBezTo>
                <a:cubicBezTo>
                  <a:pt x="1276" y="7713"/>
                  <a:pt x="1388" y="7280"/>
                  <a:pt x="1388" y="7017"/>
                </a:cubicBezTo>
                <a:cubicBezTo>
                  <a:pt x="1388" y="6753"/>
                  <a:pt x="1274" y="6318"/>
                  <a:pt x="1068" y="5792"/>
                </a:cubicBezTo>
                <a:cubicBezTo>
                  <a:pt x="902" y="5371"/>
                  <a:pt x="736" y="5040"/>
                  <a:pt x="735" y="5037"/>
                </a:cubicBezTo>
                <a:cubicBezTo>
                  <a:pt x="734" y="5036"/>
                  <a:pt x="734" y="5036"/>
                  <a:pt x="734" y="5036"/>
                </a:cubicBezTo>
                <a:cubicBezTo>
                  <a:pt x="727" y="5021"/>
                  <a:pt x="551" y="4668"/>
                  <a:pt x="373" y="4214"/>
                </a:cubicBezTo>
                <a:cubicBezTo>
                  <a:pt x="126" y="3579"/>
                  <a:pt x="0" y="3069"/>
                  <a:pt x="0" y="2697"/>
                </a:cubicBezTo>
                <a:cubicBezTo>
                  <a:pt x="0" y="2325"/>
                  <a:pt x="126" y="1814"/>
                  <a:pt x="376" y="1180"/>
                </a:cubicBezTo>
                <a:cubicBezTo>
                  <a:pt x="554" y="725"/>
                  <a:pt x="731" y="372"/>
                  <a:pt x="739" y="357"/>
                </a:cubicBezTo>
                <a:cubicBezTo>
                  <a:pt x="918" y="0"/>
                  <a:pt x="918" y="0"/>
                  <a:pt x="918" y="0"/>
                </a:cubicBezTo>
                <a:cubicBezTo>
                  <a:pt x="1633" y="359"/>
                  <a:pt x="1633" y="359"/>
                  <a:pt x="1633" y="359"/>
                </a:cubicBezTo>
                <a:cubicBezTo>
                  <a:pt x="1453" y="717"/>
                  <a:pt x="1453" y="717"/>
                  <a:pt x="1453" y="717"/>
                </a:cubicBezTo>
                <a:cubicBezTo>
                  <a:pt x="1450" y="724"/>
                  <a:pt x="1282" y="1059"/>
                  <a:pt x="1118" y="1478"/>
                </a:cubicBezTo>
                <a:cubicBezTo>
                  <a:pt x="913" y="2001"/>
                  <a:pt x="800" y="2434"/>
                  <a:pt x="800" y="2697"/>
                </a:cubicBezTo>
                <a:cubicBezTo>
                  <a:pt x="800" y="2960"/>
                  <a:pt x="912" y="3393"/>
                  <a:pt x="1116" y="3916"/>
                </a:cubicBezTo>
                <a:cubicBezTo>
                  <a:pt x="1277" y="4329"/>
                  <a:pt x="1441" y="4660"/>
                  <a:pt x="1449" y="4677"/>
                </a:cubicBezTo>
                <a:cubicBezTo>
                  <a:pt x="1458" y="4695"/>
                  <a:pt x="1634" y="5047"/>
                  <a:pt x="1812" y="5500"/>
                </a:cubicBezTo>
                <a:cubicBezTo>
                  <a:pt x="2062" y="6134"/>
                  <a:pt x="2188" y="6645"/>
                  <a:pt x="2188" y="7017"/>
                </a:cubicBezTo>
                <a:cubicBezTo>
                  <a:pt x="2188" y="7389"/>
                  <a:pt x="2062" y="7899"/>
                  <a:pt x="1815" y="8534"/>
                </a:cubicBezTo>
                <a:cubicBezTo>
                  <a:pt x="1637" y="8988"/>
                  <a:pt x="1461" y="9341"/>
                  <a:pt x="1454" y="9356"/>
                </a:cubicBezTo>
                <a:cubicBezTo>
                  <a:pt x="1453" y="9357"/>
                  <a:pt x="1453" y="9357"/>
                  <a:pt x="1453" y="9357"/>
                </a:cubicBezTo>
                <a:cubicBezTo>
                  <a:pt x="1452" y="9360"/>
                  <a:pt x="1283" y="9697"/>
                  <a:pt x="1118" y="10118"/>
                </a:cubicBezTo>
                <a:cubicBezTo>
                  <a:pt x="913" y="10641"/>
                  <a:pt x="800" y="11074"/>
                  <a:pt x="800" y="11337"/>
                </a:cubicBezTo>
                <a:cubicBezTo>
                  <a:pt x="800" y="11600"/>
                  <a:pt x="912" y="12033"/>
                  <a:pt x="1116" y="12556"/>
                </a:cubicBezTo>
                <a:cubicBezTo>
                  <a:pt x="1281" y="12978"/>
                  <a:pt x="1448" y="13315"/>
                  <a:pt x="1450" y="13318"/>
                </a:cubicBezTo>
                <a:cubicBezTo>
                  <a:pt x="1628" y="13676"/>
                  <a:pt x="1628" y="13676"/>
                  <a:pt x="1628" y="13676"/>
                </a:cubicBezTo>
                <a:lnTo>
                  <a:pt x="913" y="14034"/>
                </a:lnTo>
                <a:close/>
              </a:path>
            </a:pathLst>
          </a:custGeom>
          <a:solidFill>
            <a:schemeClr val="accent3">
              <a:alpha val="88000"/>
            </a:schemeClr>
          </a:solidFill>
          <a:ln>
            <a:noFill/>
          </a:ln>
          <a:effectLst>
            <a:outerShdw blurRad="1003300" dist="38100" dir="10800000" algn="r" rotWithShape="0">
              <a:schemeClr val="accent3">
                <a:lumMod val="75000"/>
                <a:alpha val="46000"/>
              </a:schemeClr>
            </a:outerShdw>
          </a:effectLst>
        </p:spPr>
        <p:txBody>
          <a:bodyPr vert="horz" wrap="square" lIns="91440" tIns="45720" rIns="91440" bIns="45720" numCol="1" anchor="t" anchorCtr="0" compatLnSpc="1">
            <a:prstTxWarp prst="textNoShape">
              <a:avLst/>
            </a:prstTxWarp>
          </a:bodyPr>
          <a:lstStyle/>
          <a:p>
            <a:endParaRPr lang="en-US"/>
          </a:p>
        </p:txBody>
      </p:sp>
      <p:sp>
        <p:nvSpPr>
          <p:cNvPr id="16" name="Freeform 6">
            <a:extLst>
              <a:ext uri="{FF2B5EF4-FFF2-40B4-BE49-F238E27FC236}">
                <a16:creationId xmlns:a16="http://schemas.microsoft.com/office/drawing/2014/main" id="{76F527A0-9318-417D-88D6-B3E6C7F1DCDB}"/>
              </a:ext>
            </a:extLst>
          </p:cNvPr>
          <p:cNvSpPr>
            <a:spLocks/>
          </p:cNvSpPr>
          <p:nvPr/>
        </p:nvSpPr>
        <p:spPr bwMode="auto">
          <a:xfrm rot="2757414">
            <a:off x="23016365" y="-17614503"/>
            <a:ext cx="6481764" cy="41148000"/>
          </a:xfrm>
          <a:custGeom>
            <a:avLst/>
            <a:gdLst>
              <a:gd name="T0" fmla="*/ 913 w 2188"/>
              <a:gd name="T1" fmla="*/ 14034 h 14034"/>
              <a:gd name="T2" fmla="*/ 734 w 2188"/>
              <a:gd name="T3" fmla="*/ 13676 h 14034"/>
              <a:gd name="T4" fmla="*/ 373 w 2188"/>
              <a:gd name="T5" fmla="*/ 12854 h 14034"/>
              <a:gd name="T6" fmla="*/ 0 w 2188"/>
              <a:gd name="T7" fmla="*/ 11337 h 14034"/>
              <a:gd name="T8" fmla="*/ 376 w 2188"/>
              <a:gd name="T9" fmla="*/ 9820 h 14034"/>
              <a:gd name="T10" fmla="*/ 738 w 2188"/>
              <a:gd name="T11" fmla="*/ 8998 h 14034"/>
              <a:gd name="T12" fmla="*/ 1072 w 2188"/>
              <a:gd name="T13" fmla="*/ 8236 h 14034"/>
              <a:gd name="T14" fmla="*/ 1388 w 2188"/>
              <a:gd name="T15" fmla="*/ 7017 h 14034"/>
              <a:gd name="T16" fmla="*/ 1068 w 2188"/>
              <a:gd name="T17" fmla="*/ 5792 h 14034"/>
              <a:gd name="T18" fmla="*/ 735 w 2188"/>
              <a:gd name="T19" fmla="*/ 5037 h 14034"/>
              <a:gd name="T20" fmla="*/ 734 w 2188"/>
              <a:gd name="T21" fmla="*/ 5036 h 14034"/>
              <a:gd name="T22" fmla="*/ 373 w 2188"/>
              <a:gd name="T23" fmla="*/ 4214 h 14034"/>
              <a:gd name="T24" fmla="*/ 0 w 2188"/>
              <a:gd name="T25" fmla="*/ 2697 h 14034"/>
              <a:gd name="T26" fmla="*/ 376 w 2188"/>
              <a:gd name="T27" fmla="*/ 1180 h 14034"/>
              <a:gd name="T28" fmla="*/ 739 w 2188"/>
              <a:gd name="T29" fmla="*/ 357 h 14034"/>
              <a:gd name="T30" fmla="*/ 918 w 2188"/>
              <a:gd name="T31" fmla="*/ 0 h 14034"/>
              <a:gd name="T32" fmla="*/ 1633 w 2188"/>
              <a:gd name="T33" fmla="*/ 359 h 14034"/>
              <a:gd name="T34" fmla="*/ 1453 w 2188"/>
              <a:gd name="T35" fmla="*/ 717 h 14034"/>
              <a:gd name="T36" fmla="*/ 1118 w 2188"/>
              <a:gd name="T37" fmla="*/ 1478 h 14034"/>
              <a:gd name="T38" fmla="*/ 800 w 2188"/>
              <a:gd name="T39" fmla="*/ 2697 h 14034"/>
              <a:gd name="T40" fmla="*/ 1116 w 2188"/>
              <a:gd name="T41" fmla="*/ 3916 h 14034"/>
              <a:gd name="T42" fmla="*/ 1449 w 2188"/>
              <a:gd name="T43" fmla="*/ 4677 h 14034"/>
              <a:gd name="T44" fmla="*/ 1812 w 2188"/>
              <a:gd name="T45" fmla="*/ 5500 h 14034"/>
              <a:gd name="T46" fmla="*/ 2188 w 2188"/>
              <a:gd name="T47" fmla="*/ 7017 h 14034"/>
              <a:gd name="T48" fmla="*/ 1815 w 2188"/>
              <a:gd name="T49" fmla="*/ 8534 h 14034"/>
              <a:gd name="T50" fmla="*/ 1454 w 2188"/>
              <a:gd name="T51" fmla="*/ 9356 h 14034"/>
              <a:gd name="T52" fmla="*/ 1453 w 2188"/>
              <a:gd name="T53" fmla="*/ 9357 h 14034"/>
              <a:gd name="T54" fmla="*/ 1118 w 2188"/>
              <a:gd name="T55" fmla="*/ 10118 h 14034"/>
              <a:gd name="T56" fmla="*/ 800 w 2188"/>
              <a:gd name="T57" fmla="*/ 11337 h 14034"/>
              <a:gd name="T58" fmla="*/ 1116 w 2188"/>
              <a:gd name="T59" fmla="*/ 12556 h 14034"/>
              <a:gd name="T60" fmla="*/ 1450 w 2188"/>
              <a:gd name="T61" fmla="*/ 13318 h 14034"/>
              <a:gd name="T62" fmla="*/ 1628 w 2188"/>
              <a:gd name="T63" fmla="*/ 13676 h 14034"/>
              <a:gd name="T64" fmla="*/ 913 w 2188"/>
              <a:gd name="T65" fmla="*/ 14034 h 14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88" h="14034">
                <a:moveTo>
                  <a:pt x="913" y="14034"/>
                </a:moveTo>
                <a:cubicBezTo>
                  <a:pt x="734" y="13676"/>
                  <a:pt x="734" y="13676"/>
                  <a:pt x="734" y="13676"/>
                </a:cubicBezTo>
                <a:cubicBezTo>
                  <a:pt x="727" y="13661"/>
                  <a:pt x="551" y="13308"/>
                  <a:pt x="373" y="12854"/>
                </a:cubicBezTo>
                <a:cubicBezTo>
                  <a:pt x="126" y="12219"/>
                  <a:pt x="0" y="11709"/>
                  <a:pt x="0" y="11337"/>
                </a:cubicBezTo>
                <a:cubicBezTo>
                  <a:pt x="0" y="10965"/>
                  <a:pt x="126" y="10454"/>
                  <a:pt x="376" y="9820"/>
                </a:cubicBezTo>
                <a:cubicBezTo>
                  <a:pt x="553" y="9368"/>
                  <a:pt x="729" y="9017"/>
                  <a:pt x="738" y="8998"/>
                </a:cubicBezTo>
                <a:cubicBezTo>
                  <a:pt x="745" y="8984"/>
                  <a:pt x="910" y="8651"/>
                  <a:pt x="1072" y="8236"/>
                </a:cubicBezTo>
                <a:cubicBezTo>
                  <a:pt x="1276" y="7713"/>
                  <a:pt x="1388" y="7280"/>
                  <a:pt x="1388" y="7017"/>
                </a:cubicBezTo>
                <a:cubicBezTo>
                  <a:pt x="1388" y="6753"/>
                  <a:pt x="1274" y="6318"/>
                  <a:pt x="1068" y="5792"/>
                </a:cubicBezTo>
                <a:cubicBezTo>
                  <a:pt x="902" y="5371"/>
                  <a:pt x="736" y="5040"/>
                  <a:pt x="735" y="5037"/>
                </a:cubicBezTo>
                <a:cubicBezTo>
                  <a:pt x="734" y="5036"/>
                  <a:pt x="734" y="5036"/>
                  <a:pt x="734" y="5036"/>
                </a:cubicBezTo>
                <a:cubicBezTo>
                  <a:pt x="727" y="5021"/>
                  <a:pt x="551" y="4668"/>
                  <a:pt x="373" y="4214"/>
                </a:cubicBezTo>
                <a:cubicBezTo>
                  <a:pt x="126" y="3579"/>
                  <a:pt x="0" y="3069"/>
                  <a:pt x="0" y="2697"/>
                </a:cubicBezTo>
                <a:cubicBezTo>
                  <a:pt x="0" y="2325"/>
                  <a:pt x="126" y="1814"/>
                  <a:pt x="376" y="1180"/>
                </a:cubicBezTo>
                <a:cubicBezTo>
                  <a:pt x="554" y="725"/>
                  <a:pt x="731" y="372"/>
                  <a:pt x="739" y="357"/>
                </a:cubicBezTo>
                <a:cubicBezTo>
                  <a:pt x="918" y="0"/>
                  <a:pt x="918" y="0"/>
                  <a:pt x="918" y="0"/>
                </a:cubicBezTo>
                <a:cubicBezTo>
                  <a:pt x="1633" y="359"/>
                  <a:pt x="1633" y="359"/>
                  <a:pt x="1633" y="359"/>
                </a:cubicBezTo>
                <a:cubicBezTo>
                  <a:pt x="1453" y="717"/>
                  <a:pt x="1453" y="717"/>
                  <a:pt x="1453" y="717"/>
                </a:cubicBezTo>
                <a:cubicBezTo>
                  <a:pt x="1450" y="724"/>
                  <a:pt x="1282" y="1059"/>
                  <a:pt x="1118" y="1478"/>
                </a:cubicBezTo>
                <a:cubicBezTo>
                  <a:pt x="913" y="2001"/>
                  <a:pt x="800" y="2434"/>
                  <a:pt x="800" y="2697"/>
                </a:cubicBezTo>
                <a:cubicBezTo>
                  <a:pt x="800" y="2960"/>
                  <a:pt x="912" y="3393"/>
                  <a:pt x="1116" y="3916"/>
                </a:cubicBezTo>
                <a:cubicBezTo>
                  <a:pt x="1277" y="4329"/>
                  <a:pt x="1441" y="4660"/>
                  <a:pt x="1449" y="4677"/>
                </a:cubicBezTo>
                <a:cubicBezTo>
                  <a:pt x="1458" y="4695"/>
                  <a:pt x="1634" y="5047"/>
                  <a:pt x="1812" y="5500"/>
                </a:cubicBezTo>
                <a:cubicBezTo>
                  <a:pt x="2062" y="6134"/>
                  <a:pt x="2188" y="6645"/>
                  <a:pt x="2188" y="7017"/>
                </a:cubicBezTo>
                <a:cubicBezTo>
                  <a:pt x="2188" y="7389"/>
                  <a:pt x="2062" y="7899"/>
                  <a:pt x="1815" y="8534"/>
                </a:cubicBezTo>
                <a:cubicBezTo>
                  <a:pt x="1637" y="8988"/>
                  <a:pt x="1461" y="9341"/>
                  <a:pt x="1454" y="9356"/>
                </a:cubicBezTo>
                <a:cubicBezTo>
                  <a:pt x="1453" y="9357"/>
                  <a:pt x="1453" y="9357"/>
                  <a:pt x="1453" y="9357"/>
                </a:cubicBezTo>
                <a:cubicBezTo>
                  <a:pt x="1452" y="9360"/>
                  <a:pt x="1283" y="9697"/>
                  <a:pt x="1118" y="10118"/>
                </a:cubicBezTo>
                <a:cubicBezTo>
                  <a:pt x="913" y="10641"/>
                  <a:pt x="800" y="11074"/>
                  <a:pt x="800" y="11337"/>
                </a:cubicBezTo>
                <a:cubicBezTo>
                  <a:pt x="800" y="11600"/>
                  <a:pt x="912" y="12033"/>
                  <a:pt x="1116" y="12556"/>
                </a:cubicBezTo>
                <a:cubicBezTo>
                  <a:pt x="1281" y="12978"/>
                  <a:pt x="1448" y="13315"/>
                  <a:pt x="1450" y="13318"/>
                </a:cubicBezTo>
                <a:cubicBezTo>
                  <a:pt x="1628" y="13676"/>
                  <a:pt x="1628" y="13676"/>
                  <a:pt x="1628" y="13676"/>
                </a:cubicBezTo>
                <a:lnTo>
                  <a:pt x="913" y="14034"/>
                </a:lnTo>
                <a:close/>
              </a:path>
            </a:pathLst>
          </a:custGeom>
          <a:solidFill>
            <a:schemeClr val="accent1">
              <a:alpha val="88000"/>
            </a:schemeClr>
          </a:solidFill>
          <a:ln>
            <a:noFill/>
          </a:ln>
          <a:effectLst>
            <a:outerShdw blurRad="1003300" dist="38100" dir="10800000" algn="r" rotWithShape="0">
              <a:schemeClr val="accent6">
                <a:lumMod val="75000"/>
                <a:alpha val="46000"/>
              </a:schemeClr>
            </a:outerShdw>
          </a:effectLst>
        </p:spPr>
        <p:txBody>
          <a:bodyPr vert="horz" wrap="square" lIns="91440" tIns="45720" rIns="91440" bIns="45720" numCol="1" anchor="t" anchorCtr="0" compatLnSpc="1">
            <a:prstTxWarp prst="textNoShape">
              <a:avLst/>
            </a:prstTxWarp>
          </a:bodyPr>
          <a:lstStyle/>
          <a:p>
            <a:endParaRPr lang="en-US"/>
          </a:p>
        </p:txBody>
      </p:sp>
      <p:sp>
        <p:nvSpPr>
          <p:cNvPr id="17" name="Freeform 5">
            <a:extLst>
              <a:ext uri="{FF2B5EF4-FFF2-40B4-BE49-F238E27FC236}">
                <a16:creationId xmlns:a16="http://schemas.microsoft.com/office/drawing/2014/main" id="{671C784C-4E42-4983-B789-4E38EF863884}"/>
              </a:ext>
            </a:extLst>
          </p:cNvPr>
          <p:cNvSpPr>
            <a:spLocks/>
          </p:cNvSpPr>
          <p:nvPr/>
        </p:nvSpPr>
        <p:spPr bwMode="auto">
          <a:xfrm rot="2757414">
            <a:off x="24446668" y="-16135609"/>
            <a:ext cx="6481764" cy="41148000"/>
          </a:xfrm>
          <a:custGeom>
            <a:avLst/>
            <a:gdLst>
              <a:gd name="T0" fmla="*/ 913 w 2188"/>
              <a:gd name="T1" fmla="*/ 14034 h 14034"/>
              <a:gd name="T2" fmla="*/ 734 w 2188"/>
              <a:gd name="T3" fmla="*/ 13676 h 14034"/>
              <a:gd name="T4" fmla="*/ 373 w 2188"/>
              <a:gd name="T5" fmla="*/ 12854 h 14034"/>
              <a:gd name="T6" fmla="*/ 0 w 2188"/>
              <a:gd name="T7" fmla="*/ 11337 h 14034"/>
              <a:gd name="T8" fmla="*/ 376 w 2188"/>
              <a:gd name="T9" fmla="*/ 9820 h 14034"/>
              <a:gd name="T10" fmla="*/ 738 w 2188"/>
              <a:gd name="T11" fmla="*/ 8998 h 14034"/>
              <a:gd name="T12" fmla="*/ 1072 w 2188"/>
              <a:gd name="T13" fmla="*/ 8236 h 14034"/>
              <a:gd name="T14" fmla="*/ 1388 w 2188"/>
              <a:gd name="T15" fmla="*/ 7017 h 14034"/>
              <a:gd name="T16" fmla="*/ 1068 w 2188"/>
              <a:gd name="T17" fmla="*/ 5792 h 14034"/>
              <a:gd name="T18" fmla="*/ 735 w 2188"/>
              <a:gd name="T19" fmla="*/ 5037 h 14034"/>
              <a:gd name="T20" fmla="*/ 734 w 2188"/>
              <a:gd name="T21" fmla="*/ 5036 h 14034"/>
              <a:gd name="T22" fmla="*/ 373 w 2188"/>
              <a:gd name="T23" fmla="*/ 4214 h 14034"/>
              <a:gd name="T24" fmla="*/ 0 w 2188"/>
              <a:gd name="T25" fmla="*/ 2697 h 14034"/>
              <a:gd name="T26" fmla="*/ 376 w 2188"/>
              <a:gd name="T27" fmla="*/ 1180 h 14034"/>
              <a:gd name="T28" fmla="*/ 739 w 2188"/>
              <a:gd name="T29" fmla="*/ 357 h 14034"/>
              <a:gd name="T30" fmla="*/ 918 w 2188"/>
              <a:gd name="T31" fmla="*/ 0 h 14034"/>
              <a:gd name="T32" fmla="*/ 1633 w 2188"/>
              <a:gd name="T33" fmla="*/ 359 h 14034"/>
              <a:gd name="T34" fmla="*/ 1453 w 2188"/>
              <a:gd name="T35" fmla="*/ 717 h 14034"/>
              <a:gd name="T36" fmla="*/ 1118 w 2188"/>
              <a:gd name="T37" fmla="*/ 1478 h 14034"/>
              <a:gd name="T38" fmla="*/ 800 w 2188"/>
              <a:gd name="T39" fmla="*/ 2697 h 14034"/>
              <a:gd name="T40" fmla="*/ 1116 w 2188"/>
              <a:gd name="T41" fmla="*/ 3916 h 14034"/>
              <a:gd name="T42" fmla="*/ 1449 w 2188"/>
              <a:gd name="T43" fmla="*/ 4677 h 14034"/>
              <a:gd name="T44" fmla="*/ 1812 w 2188"/>
              <a:gd name="T45" fmla="*/ 5500 h 14034"/>
              <a:gd name="T46" fmla="*/ 2188 w 2188"/>
              <a:gd name="T47" fmla="*/ 7017 h 14034"/>
              <a:gd name="T48" fmla="*/ 1815 w 2188"/>
              <a:gd name="T49" fmla="*/ 8534 h 14034"/>
              <a:gd name="T50" fmla="*/ 1454 w 2188"/>
              <a:gd name="T51" fmla="*/ 9356 h 14034"/>
              <a:gd name="T52" fmla="*/ 1453 w 2188"/>
              <a:gd name="T53" fmla="*/ 9357 h 14034"/>
              <a:gd name="T54" fmla="*/ 1118 w 2188"/>
              <a:gd name="T55" fmla="*/ 10118 h 14034"/>
              <a:gd name="T56" fmla="*/ 800 w 2188"/>
              <a:gd name="T57" fmla="*/ 11337 h 14034"/>
              <a:gd name="T58" fmla="*/ 1116 w 2188"/>
              <a:gd name="T59" fmla="*/ 12556 h 14034"/>
              <a:gd name="T60" fmla="*/ 1450 w 2188"/>
              <a:gd name="T61" fmla="*/ 13318 h 14034"/>
              <a:gd name="T62" fmla="*/ 1628 w 2188"/>
              <a:gd name="T63" fmla="*/ 13676 h 14034"/>
              <a:gd name="T64" fmla="*/ 913 w 2188"/>
              <a:gd name="T65" fmla="*/ 14034 h 14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88" h="14034">
                <a:moveTo>
                  <a:pt x="913" y="14034"/>
                </a:moveTo>
                <a:cubicBezTo>
                  <a:pt x="734" y="13676"/>
                  <a:pt x="734" y="13676"/>
                  <a:pt x="734" y="13676"/>
                </a:cubicBezTo>
                <a:cubicBezTo>
                  <a:pt x="727" y="13661"/>
                  <a:pt x="551" y="13308"/>
                  <a:pt x="373" y="12854"/>
                </a:cubicBezTo>
                <a:cubicBezTo>
                  <a:pt x="126" y="12219"/>
                  <a:pt x="0" y="11709"/>
                  <a:pt x="0" y="11337"/>
                </a:cubicBezTo>
                <a:cubicBezTo>
                  <a:pt x="0" y="10965"/>
                  <a:pt x="126" y="10454"/>
                  <a:pt x="376" y="9820"/>
                </a:cubicBezTo>
                <a:cubicBezTo>
                  <a:pt x="553" y="9368"/>
                  <a:pt x="729" y="9017"/>
                  <a:pt x="738" y="8998"/>
                </a:cubicBezTo>
                <a:cubicBezTo>
                  <a:pt x="745" y="8984"/>
                  <a:pt x="910" y="8651"/>
                  <a:pt x="1072" y="8236"/>
                </a:cubicBezTo>
                <a:cubicBezTo>
                  <a:pt x="1276" y="7713"/>
                  <a:pt x="1388" y="7280"/>
                  <a:pt x="1388" y="7017"/>
                </a:cubicBezTo>
                <a:cubicBezTo>
                  <a:pt x="1388" y="6753"/>
                  <a:pt x="1274" y="6318"/>
                  <a:pt x="1068" y="5792"/>
                </a:cubicBezTo>
                <a:cubicBezTo>
                  <a:pt x="902" y="5371"/>
                  <a:pt x="736" y="5040"/>
                  <a:pt x="735" y="5037"/>
                </a:cubicBezTo>
                <a:cubicBezTo>
                  <a:pt x="734" y="5036"/>
                  <a:pt x="734" y="5036"/>
                  <a:pt x="734" y="5036"/>
                </a:cubicBezTo>
                <a:cubicBezTo>
                  <a:pt x="727" y="5021"/>
                  <a:pt x="551" y="4668"/>
                  <a:pt x="373" y="4214"/>
                </a:cubicBezTo>
                <a:cubicBezTo>
                  <a:pt x="126" y="3579"/>
                  <a:pt x="0" y="3069"/>
                  <a:pt x="0" y="2697"/>
                </a:cubicBezTo>
                <a:cubicBezTo>
                  <a:pt x="0" y="2325"/>
                  <a:pt x="126" y="1814"/>
                  <a:pt x="376" y="1180"/>
                </a:cubicBezTo>
                <a:cubicBezTo>
                  <a:pt x="554" y="725"/>
                  <a:pt x="731" y="372"/>
                  <a:pt x="739" y="357"/>
                </a:cubicBezTo>
                <a:cubicBezTo>
                  <a:pt x="918" y="0"/>
                  <a:pt x="918" y="0"/>
                  <a:pt x="918" y="0"/>
                </a:cubicBezTo>
                <a:cubicBezTo>
                  <a:pt x="1633" y="359"/>
                  <a:pt x="1633" y="359"/>
                  <a:pt x="1633" y="359"/>
                </a:cubicBezTo>
                <a:cubicBezTo>
                  <a:pt x="1453" y="717"/>
                  <a:pt x="1453" y="717"/>
                  <a:pt x="1453" y="717"/>
                </a:cubicBezTo>
                <a:cubicBezTo>
                  <a:pt x="1450" y="724"/>
                  <a:pt x="1282" y="1059"/>
                  <a:pt x="1118" y="1478"/>
                </a:cubicBezTo>
                <a:cubicBezTo>
                  <a:pt x="913" y="2001"/>
                  <a:pt x="800" y="2434"/>
                  <a:pt x="800" y="2697"/>
                </a:cubicBezTo>
                <a:cubicBezTo>
                  <a:pt x="800" y="2960"/>
                  <a:pt x="912" y="3393"/>
                  <a:pt x="1116" y="3916"/>
                </a:cubicBezTo>
                <a:cubicBezTo>
                  <a:pt x="1277" y="4329"/>
                  <a:pt x="1441" y="4660"/>
                  <a:pt x="1449" y="4677"/>
                </a:cubicBezTo>
                <a:cubicBezTo>
                  <a:pt x="1458" y="4695"/>
                  <a:pt x="1634" y="5047"/>
                  <a:pt x="1812" y="5500"/>
                </a:cubicBezTo>
                <a:cubicBezTo>
                  <a:pt x="2062" y="6134"/>
                  <a:pt x="2188" y="6645"/>
                  <a:pt x="2188" y="7017"/>
                </a:cubicBezTo>
                <a:cubicBezTo>
                  <a:pt x="2188" y="7389"/>
                  <a:pt x="2062" y="7899"/>
                  <a:pt x="1815" y="8534"/>
                </a:cubicBezTo>
                <a:cubicBezTo>
                  <a:pt x="1637" y="8988"/>
                  <a:pt x="1461" y="9341"/>
                  <a:pt x="1454" y="9356"/>
                </a:cubicBezTo>
                <a:cubicBezTo>
                  <a:pt x="1453" y="9357"/>
                  <a:pt x="1453" y="9357"/>
                  <a:pt x="1453" y="9357"/>
                </a:cubicBezTo>
                <a:cubicBezTo>
                  <a:pt x="1452" y="9360"/>
                  <a:pt x="1283" y="9697"/>
                  <a:pt x="1118" y="10118"/>
                </a:cubicBezTo>
                <a:cubicBezTo>
                  <a:pt x="913" y="10641"/>
                  <a:pt x="800" y="11074"/>
                  <a:pt x="800" y="11337"/>
                </a:cubicBezTo>
                <a:cubicBezTo>
                  <a:pt x="800" y="11600"/>
                  <a:pt x="912" y="12033"/>
                  <a:pt x="1116" y="12556"/>
                </a:cubicBezTo>
                <a:cubicBezTo>
                  <a:pt x="1281" y="12978"/>
                  <a:pt x="1448" y="13315"/>
                  <a:pt x="1450" y="13318"/>
                </a:cubicBezTo>
                <a:cubicBezTo>
                  <a:pt x="1628" y="13676"/>
                  <a:pt x="1628" y="13676"/>
                  <a:pt x="1628" y="13676"/>
                </a:cubicBezTo>
                <a:lnTo>
                  <a:pt x="913" y="14034"/>
                </a:lnTo>
                <a:close/>
              </a:path>
            </a:pathLst>
          </a:custGeom>
          <a:solidFill>
            <a:schemeClr val="accent6">
              <a:alpha val="88000"/>
            </a:schemeClr>
          </a:solidFill>
          <a:ln>
            <a:noFill/>
          </a:ln>
          <a:effectLst>
            <a:outerShdw blurRad="1003300" dist="38100" dir="10800000" algn="r" rotWithShape="0">
              <a:schemeClr val="accent1">
                <a:lumMod val="75000"/>
                <a:alpha val="46000"/>
              </a:schemeClr>
            </a:outerShdw>
          </a:effectLst>
        </p:spPr>
        <p:txBody>
          <a:bodyPr vert="horz" wrap="square" lIns="91440" tIns="45720" rIns="91440" bIns="45720" numCol="1" anchor="t" anchorCtr="0" compatLnSpc="1">
            <a:prstTxWarp prst="textNoShape">
              <a:avLst/>
            </a:prstTxWarp>
          </a:bodyPr>
          <a:lstStyle/>
          <a:p>
            <a:endParaRPr lang="en-US"/>
          </a:p>
        </p:txBody>
      </p:sp>
      <p:sp>
        <p:nvSpPr>
          <p:cNvPr id="24" name="Freeform: Shape 23">
            <a:extLst>
              <a:ext uri="{FF2B5EF4-FFF2-40B4-BE49-F238E27FC236}">
                <a16:creationId xmlns:a16="http://schemas.microsoft.com/office/drawing/2014/main" id="{E9F34284-4744-4360-A9D1-9A688BDE6381}"/>
              </a:ext>
            </a:extLst>
          </p:cNvPr>
          <p:cNvSpPr/>
          <p:nvPr/>
        </p:nvSpPr>
        <p:spPr>
          <a:xfrm>
            <a:off x="-1" y="-1"/>
            <a:ext cx="24387176" cy="13716000"/>
          </a:xfrm>
          <a:custGeom>
            <a:avLst/>
            <a:gdLst>
              <a:gd name="connsiteX0" fmla="*/ 12193588 w 24387176"/>
              <a:gd name="connsiteY0" fmla="*/ 1218184 h 13716000"/>
              <a:gd name="connsiteX1" fmla="*/ 6553772 w 24387176"/>
              <a:gd name="connsiteY1" fmla="*/ 6858001 h 13716000"/>
              <a:gd name="connsiteX2" fmla="*/ 12193588 w 24387176"/>
              <a:gd name="connsiteY2" fmla="*/ 12497818 h 13716000"/>
              <a:gd name="connsiteX3" fmla="*/ 17833404 w 24387176"/>
              <a:gd name="connsiteY3" fmla="*/ 6858001 h 13716000"/>
              <a:gd name="connsiteX4" fmla="*/ 12193588 w 24387176"/>
              <a:gd name="connsiteY4" fmla="*/ 1218184 h 13716000"/>
              <a:gd name="connsiteX5" fmla="*/ 0 w 24387176"/>
              <a:gd name="connsiteY5" fmla="*/ 0 h 13716000"/>
              <a:gd name="connsiteX6" fmla="*/ 24387176 w 24387176"/>
              <a:gd name="connsiteY6" fmla="*/ 0 h 13716000"/>
              <a:gd name="connsiteX7" fmla="*/ 24387176 w 24387176"/>
              <a:gd name="connsiteY7" fmla="*/ 13716000 h 13716000"/>
              <a:gd name="connsiteX8" fmla="*/ 0 w 24387176"/>
              <a:gd name="connsiteY8" fmla="*/ 13716000 h 1371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7176" h="13716000">
                <a:moveTo>
                  <a:pt x="12193588" y="1218184"/>
                </a:moveTo>
                <a:cubicBezTo>
                  <a:pt x="9078803" y="1218184"/>
                  <a:pt x="6553772" y="3743216"/>
                  <a:pt x="6553772" y="6858001"/>
                </a:cubicBezTo>
                <a:cubicBezTo>
                  <a:pt x="6553772" y="9972786"/>
                  <a:pt x="9078803" y="12497818"/>
                  <a:pt x="12193588" y="12497818"/>
                </a:cubicBezTo>
                <a:cubicBezTo>
                  <a:pt x="15308373" y="12497818"/>
                  <a:pt x="17833404" y="9972786"/>
                  <a:pt x="17833404" y="6858001"/>
                </a:cubicBezTo>
                <a:cubicBezTo>
                  <a:pt x="17833404" y="3743216"/>
                  <a:pt x="15308373" y="1218184"/>
                  <a:pt x="12193588" y="1218184"/>
                </a:cubicBezTo>
                <a:close/>
                <a:moveTo>
                  <a:pt x="0" y="0"/>
                </a:moveTo>
                <a:lnTo>
                  <a:pt x="24387176" y="0"/>
                </a:lnTo>
                <a:lnTo>
                  <a:pt x="24387176" y="13716000"/>
                </a:lnTo>
                <a:lnTo>
                  <a:pt x="0" y="13716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0D074EDD-091E-477D-A225-2D3EC7865B66}"/>
              </a:ext>
            </a:extLst>
          </p:cNvPr>
          <p:cNvSpPr/>
          <p:nvPr/>
        </p:nvSpPr>
        <p:spPr>
          <a:xfrm>
            <a:off x="7956310" y="2620723"/>
            <a:ext cx="8474555" cy="8474555"/>
          </a:xfrm>
          <a:prstGeom prst="ellipse">
            <a:avLst/>
          </a:prstGeom>
          <a:solidFill>
            <a:schemeClr val="bg1"/>
          </a:solidFill>
          <a:ln>
            <a:noFill/>
          </a:ln>
          <a:effectLst>
            <a:outerShdw blurRad="774700" sx="102000" sy="102000" algn="ctr" rotWithShape="0">
              <a:schemeClr val="accent1">
                <a:lumMod val="50000"/>
                <a:alpha val="43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 name="Group 27">
            <a:extLst>
              <a:ext uri="{FF2B5EF4-FFF2-40B4-BE49-F238E27FC236}">
                <a16:creationId xmlns:a16="http://schemas.microsoft.com/office/drawing/2014/main" id="{8DFEF8D9-D717-47AF-BA15-3CC967EA0FD1}"/>
              </a:ext>
            </a:extLst>
          </p:cNvPr>
          <p:cNvGrpSpPr/>
          <p:nvPr/>
        </p:nvGrpSpPr>
        <p:grpSpPr>
          <a:xfrm>
            <a:off x="15121997" y="2366286"/>
            <a:ext cx="2524445" cy="2524445"/>
            <a:chOff x="15121997" y="2717963"/>
            <a:chExt cx="2524445" cy="2524445"/>
          </a:xfrm>
        </p:grpSpPr>
        <p:sp>
          <p:nvSpPr>
            <p:cNvPr id="26" name="Rectangle: Rounded Corners 25">
              <a:extLst>
                <a:ext uri="{FF2B5EF4-FFF2-40B4-BE49-F238E27FC236}">
                  <a16:creationId xmlns:a16="http://schemas.microsoft.com/office/drawing/2014/main" id="{0644EAA9-7733-4500-B697-04998EC1B8EA}"/>
                </a:ext>
              </a:extLst>
            </p:cNvPr>
            <p:cNvSpPr/>
            <p:nvPr/>
          </p:nvSpPr>
          <p:spPr>
            <a:xfrm rot="18900000">
              <a:off x="15121997" y="2717963"/>
              <a:ext cx="2524445" cy="2524445"/>
            </a:xfrm>
            <a:prstGeom prst="roundRect">
              <a:avLst>
                <a:gd name="adj" fmla="val 41968"/>
              </a:avLst>
            </a:prstGeom>
            <a:ln>
              <a:noFill/>
            </a:ln>
            <a:effectLst>
              <a:outerShdw blurRad="419100" sx="102000" sy="102000" algn="ctr" rotWithShape="0">
                <a:schemeClr val="accent1">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579E60C4-8434-4D3D-93C7-C9B09E28739B}"/>
                </a:ext>
              </a:extLst>
            </p:cNvPr>
            <p:cNvSpPr/>
            <p:nvPr/>
          </p:nvSpPr>
          <p:spPr>
            <a:xfrm>
              <a:off x="15827018" y="3195360"/>
              <a:ext cx="1114409" cy="1569660"/>
            </a:xfrm>
            <a:prstGeom prst="rect">
              <a:avLst/>
            </a:prstGeom>
          </p:spPr>
          <p:txBody>
            <a:bodyPr wrap="none" anchor="ctr">
              <a:spAutoFit/>
            </a:bodyPr>
            <a:lstStyle/>
            <a:p>
              <a:pPr lvl="0" algn="ctr" defTabSz="914400">
                <a:defRPr/>
              </a:pPr>
              <a:r>
                <a:rPr lang="en-US" sz="9600" dirty="0">
                  <a:solidFill>
                    <a:srgbClr val="FFFFFF"/>
                  </a:solidFill>
                  <a:latin typeface="Designball-Documents-01" pitchFamily="2" charset="0"/>
                  <a:ea typeface="Open Sans" panose="020B0606030504020204" pitchFamily="34" charset="0"/>
                  <a:cs typeface="Arial" panose="020B0604020202020204" pitchFamily="34" charset="0"/>
                </a:rPr>
                <a:t>pl</a:t>
              </a:r>
            </a:p>
          </p:txBody>
        </p:sp>
      </p:grpSp>
      <p:sp>
        <p:nvSpPr>
          <p:cNvPr id="29" name="TextBox 28">
            <a:extLst>
              <a:ext uri="{FF2B5EF4-FFF2-40B4-BE49-F238E27FC236}">
                <a16:creationId xmlns:a16="http://schemas.microsoft.com/office/drawing/2014/main" id="{0B8C91B1-C517-4B6F-B708-9BC1C59A8CD1}"/>
              </a:ext>
            </a:extLst>
          </p:cNvPr>
          <p:cNvSpPr txBox="1"/>
          <p:nvPr/>
        </p:nvSpPr>
        <p:spPr>
          <a:xfrm>
            <a:off x="18283067" y="2659249"/>
            <a:ext cx="4341959" cy="2031325"/>
          </a:xfrm>
          <a:prstGeom prst="rect">
            <a:avLst/>
          </a:prstGeom>
          <a:noFill/>
        </p:spPr>
        <p:txBody>
          <a:bodyPr wrap="square" rtlCol="0">
            <a:spAutoFit/>
          </a:bodyPr>
          <a:lstStyle/>
          <a:p>
            <a:r>
              <a:rPr lang="en-US" sz="2400" b="1" dirty="0">
                <a:latin typeface="+mj-lt"/>
              </a:rPr>
              <a:t>Withdraw</a:t>
            </a:r>
          </a:p>
          <a:p>
            <a:r>
              <a:rPr lang="en-US" sz="2400" b="1" dirty="0">
                <a:latin typeface="+mj-lt"/>
              </a:rPr>
              <a:t>Money</a:t>
            </a:r>
          </a:p>
          <a:p>
            <a:endParaRPr lang="en-US" sz="2400" b="1" dirty="0">
              <a:latin typeface="+mj-lt"/>
            </a:endParaRPr>
          </a:p>
          <a:p>
            <a:r>
              <a:rPr lang="en-US" dirty="0">
                <a:solidFill>
                  <a:srgbClr val="0D0D0D"/>
                </a:solidFill>
                <a:latin typeface="Söhne"/>
              </a:rPr>
              <a:t>Effortlessly withdraw funds by simply clicking on the 'Withdraw' button. Seamlessly manage your finances with ease.</a:t>
            </a:r>
            <a:endParaRPr lang="en-US" sz="2400" dirty="0"/>
          </a:p>
        </p:txBody>
      </p:sp>
      <p:grpSp>
        <p:nvGrpSpPr>
          <p:cNvPr id="30" name="Group 29">
            <a:extLst>
              <a:ext uri="{FF2B5EF4-FFF2-40B4-BE49-F238E27FC236}">
                <a16:creationId xmlns:a16="http://schemas.microsoft.com/office/drawing/2014/main" id="{956A9B8E-A9E2-4624-86D4-E59683303E1F}"/>
              </a:ext>
            </a:extLst>
          </p:cNvPr>
          <p:cNvGrpSpPr/>
          <p:nvPr/>
        </p:nvGrpSpPr>
        <p:grpSpPr>
          <a:xfrm>
            <a:off x="15121997" y="8711201"/>
            <a:ext cx="2524445" cy="2524445"/>
            <a:chOff x="15121997" y="2717963"/>
            <a:chExt cx="2524445" cy="2524445"/>
          </a:xfrm>
        </p:grpSpPr>
        <p:sp>
          <p:nvSpPr>
            <p:cNvPr id="31" name="Rectangle: Rounded Corners 30">
              <a:extLst>
                <a:ext uri="{FF2B5EF4-FFF2-40B4-BE49-F238E27FC236}">
                  <a16:creationId xmlns:a16="http://schemas.microsoft.com/office/drawing/2014/main" id="{AB0DCFF1-241C-4D5B-9E03-F48528DDCBCC}"/>
                </a:ext>
              </a:extLst>
            </p:cNvPr>
            <p:cNvSpPr/>
            <p:nvPr/>
          </p:nvSpPr>
          <p:spPr>
            <a:xfrm rot="18900000">
              <a:off x="15121997" y="2717963"/>
              <a:ext cx="2524445" cy="2524445"/>
            </a:xfrm>
            <a:prstGeom prst="roundRect">
              <a:avLst>
                <a:gd name="adj" fmla="val 41968"/>
              </a:avLst>
            </a:prstGeom>
            <a:solidFill>
              <a:schemeClr val="accent2"/>
            </a:solidFill>
            <a:ln>
              <a:noFill/>
            </a:ln>
            <a:effectLst>
              <a:outerShdw blurRad="419100" sx="102000" sy="102000" algn="ctr" rotWithShape="0">
                <a:schemeClr val="accent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A1740D7E-C1F6-4595-9B51-5E6D05BF2585}"/>
                </a:ext>
              </a:extLst>
            </p:cNvPr>
            <p:cNvSpPr/>
            <p:nvPr/>
          </p:nvSpPr>
          <p:spPr>
            <a:xfrm>
              <a:off x="15753280" y="3195360"/>
              <a:ext cx="1261884" cy="1569660"/>
            </a:xfrm>
            <a:prstGeom prst="rect">
              <a:avLst/>
            </a:prstGeom>
          </p:spPr>
          <p:txBody>
            <a:bodyPr wrap="none" anchor="ctr">
              <a:spAutoFit/>
            </a:bodyPr>
            <a:lstStyle/>
            <a:p>
              <a:pPr lvl="0" algn="ctr" defTabSz="914400">
                <a:defRPr/>
              </a:pPr>
              <a:r>
                <a:rPr lang="en-US" sz="9600" dirty="0" err="1">
                  <a:solidFill>
                    <a:srgbClr val="FFFFFF"/>
                  </a:solidFill>
                  <a:latin typeface="Designball-Documents-01" pitchFamily="2" charset="0"/>
                  <a:ea typeface="Open Sans" panose="020B0606030504020204" pitchFamily="34" charset="0"/>
                  <a:cs typeface="Arial" panose="020B0604020202020204" pitchFamily="34" charset="0"/>
                </a:rPr>
                <a:t>rn</a:t>
              </a:r>
              <a:endParaRPr lang="en-US" sz="9600" dirty="0">
                <a:solidFill>
                  <a:srgbClr val="FFFFFF"/>
                </a:solidFill>
                <a:latin typeface="Designball-Documents-01" pitchFamily="2" charset="0"/>
                <a:ea typeface="Open Sans" panose="020B0606030504020204" pitchFamily="34" charset="0"/>
                <a:cs typeface="Arial" panose="020B0604020202020204" pitchFamily="34" charset="0"/>
              </a:endParaRPr>
            </a:p>
          </p:txBody>
        </p:sp>
      </p:grpSp>
      <p:sp>
        <p:nvSpPr>
          <p:cNvPr id="33" name="TextBox 32">
            <a:extLst>
              <a:ext uri="{FF2B5EF4-FFF2-40B4-BE49-F238E27FC236}">
                <a16:creationId xmlns:a16="http://schemas.microsoft.com/office/drawing/2014/main" id="{73128AC4-B92F-45F3-875F-18C0A721F859}"/>
              </a:ext>
            </a:extLst>
          </p:cNvPr>
          <p:cNvSpPr txBox="1"/>
          <p:nvPr/>
        </p:nvSpPr>
        <p:spPr>
          <a:xfrm>
            <a:off x="18283068" y="9004164"/>
            <a:ext cx="4576932" cy="2031325"/>
          </a:xfrm>
          <a:prstGeom prst="rect">
            <a:avLst/>
          </a:prstGeom>
          <a:noFill/>
        </p:spPr>
        <p:txBody>
          <a:bodyPr wrap="square" rtlCol="0">
            <a:spAutoFit/>
          </a:bodyPr>
          <a:lstStyle/>
          <a:p>
            <a:r>
              <a:rPr lang="en-US" sz="2400" b="1" dirty="0">
                <a:latin typeface="+mj-lt"/>
              </a:rPr>
              <a:t>Manage </a:t>
            </a:r>
          </a:p>
          <a:p>
            <a:r>
              <a:rPr lang="en-US" sz="2400" b="1" dirty="0">
                <a:latin typeface="+mj-lt"/>
              </a:rPr>
              <a:t>Profile</a:t>
            </a:r>
          </a:p>
          <a:p>
            <a:endParaRPr lang="en-US" sz="2400" b="1" dirty="0">
              <a:latin typeface="+mj-lt"/>
            </a:endParaRPr>
          </a:p>
          <a:p>
            <a:r>
              <a:rPr lang="en-US" dirty="0"/>
              <a:t>Take charge of your profile with ease. Simply click on the 'Manage Profile' button to access and customize your settings effortlessly.</a:t>
            </a:r>
            <a:endParaRPr lang="en-US" sz="2400" dirty="0"/>
          </a:p>
        </p:txBody>
      </p:sp>
      <p:grpSp>
        <p:nvGrpSpPr>
          <p:cNvPr id="34" name="Group 33">
            <a:extLst>
              <a:ext uri="{FF2B5EF4-FFF2-40B4-BE49-F238E27FC236}">
                <a16:creationId xmlns:a16="http://schemas.microsoft.com/office/drawing/2014/main" id="{113D5970-AFF3-4CF1-94D1-D8015305720A}"/>
              </a:ext>
            </a:extLst>
          </p:cNvPr>
          <p:cNvGrpSpPr/>
          <p:nvPr/>
        </p:nvGrpSpPr>
        <p:grpSpPr>
          <a:xfrm>
            <a:off x="6611890" y="2366286"/>
            <a:ext cx="2524445" cy="2524445"/>
            <a:chOff x="15121997" y="2717963"/>
            <a:chExt cx="2524445" cy="2524445"/>
          </a:xfrm>
        </p:grpSpPr>
        <p:sp>
          <p:nvSpPr>
            <p:cNvPr id="35" name="Rectangle: Rounded Corners 34">
              <a:extLst>
                <a:ext uri="{FF2B5EF4-FFF2-40B4-BE49-F238E27FC236}">
                  <a16:creationId xmlns:a16="http://schemas.microsoft.com/office/drawing/2014/main" id="{0B32F9DA-91FA-4449-91C3-52438A455BF6}"/>
                </a:ext>
              </a:extLst>
            </p:cNvPr>
            <p:cNvSpPr/>
            <p:nvPr/>
          </p:nvSpPr>
          <p:spPr>
            <a:xfrm rot="18900000">
              <a:off x="15121997" y="2717963"/>
              <a:ext cx="2524445" cy="2524445"/>
            </a:xfrm>
            <a:prstGeom prst="roundRect">
              <a:avLst>
                <a:gd name="adj" fmla="val 41968"/>
              </a:avLst>
            </a:prstGeom>
            <a:solidFill>
              <a:schemeClr val="accent3"/>
            </a:solidFill>
            <a:ln>
              <a:noFill/>
            </a:ln>
            <a:effectLst>
              <a:outerShdw blurRad="419100" sx="102000" sy="102000" algn="ctr" rotWithShape="0">
                <a:schemeClr val="accent1">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F1BC6F93-768F-4DE0-B6EF-41C3E168896B}"/>
                </a:ext>
              </a:extLst>
            </p:cNvPr>
            <p:cNvSpPr/>
            <p:nvPr/>
          </p:nvSpPr>
          <p:spPr>
            <a:xfrm>
              <a:off x="15711409" y="3195360"/>
              <a:ext cx="1345626" cy="1569660"/>
            </a:xfrm>
            <a:prstGeom prst="rect">
              <a:avLst/>
            </a:prstGeom>
          </p:spPr>
          <p:txBody>
            <a:bodyPr wrap="none" anchor="ctr">
              <a:spAutoFit/>
            </a:bodyPr>
            <a:lstStyle/>
            <a:p>
              <a:pPr lvl="0" algn="ctr" defTabSz="914400">
                <a:defRPr/>
              </a:pPr>
              <a:r>
                <a:rPr lang="en-US" sz="9600" dirty="0">
                  <a:solidFill>
                    <a:srgbClr val="FFFFFF"/>
                  </a:solidFill>
                  <a:latin typeface="Designball-Edu-01" pitchFamily="2" charset="0"/>
                  <a:ea typeface="Open Sans" panose="020B0606030504020204" pitchFamily="34" charset="0"/>
                  <a:cs typeface="Arial" panose="020B0604020202020204" pitchFamily="34" charset="0"/>
                </a:rPr>
                <a:t>Za</a:t>
              </a:r>
            </a:p>
          </p:txBody>
        </p:sp>
      </p:grpSp>
      <p:grpSp>
        <p:nvGrpSpPr>
          <p:cNvPr id="37" name="Group 36">
            <a:extLst>
              <a:ext uri="{FF2B5EF4-FFF2-40B4-BE49-F238E27FC236}">
                <a16:creationId xmlns:a16="http://schemas.microsoft.com/office/drawing/2014/main" id="{594B26CA-EBF4-44EE-A74C-86FF6CECFD5F}"/>
              </a:ext>
            </a:extLst>
          </p:cNvPr>
          <p:cNvGrpSpPr/>
          <p:nvPr/>
        </p:nvGrpSpPr>
        <p:grpSpPr>
          <a:xfrm>
            <a:off x="6611890" y="8711201"/>
            <a:ext cx="2524445" cy="2524445"/>
            <a:chOff x="15121997" y="2717963"/>
            <a:chExt cx="2524445" cy="2524445"/>
          </a:xfrm>
        </p:grpSpPr>
        <p:sp>
          <p:nvSpPr>
            <p:cNvPr id="38" name="Rectangle: Rounded Corners 37">
              <a:extLst>
                <a:ext uri="{FF2B5EF4-FFF2-40B4-BE49-F238E27FC236}">
                  <a16:creationId xmlns:a16="http://schemas.microsoft.com/office/drawing/2014/main" id="{29FA4A85-5B30-4831-A5FE-C570A675173A}"/>
                </a:ext>
              </a:extLst>
            </p:cNvPr>
            <p:cNvSpPr/>
            <p:nvPr/>
          </p:nvSpPr>
          <p:spPr>
            <a:xfrm rot="18900000">
              <a:off x="15121997" y="2717963"/>
              <a:ext cx="2524445" cy="2524445"/>
            </a:xfrm>
            <a:prstGeom prst="roundRect">
              <a:avLst>
                <a:gd name="adj" fmla="val 41968"/>
              </a:avLst>
            </a:prstGeom>
            <a:solidFill>
              <a:schemeClr val="accent6"/>
            </a:solidFill>
            <a:ln>
              <a:noFill/>
            </a:ln>
            <a:effectLst>
              <a:outerShdw blurRad="419100" sx="102000" sy="102000" algn="ctr" rotWithShape="0">
                <a:schemeClr val="accent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EB670A0F-6DA4-498D-9D10-00A6FBAAE2D2}"/>
                </a:ext>
              </a:extLst>
            </p:cNvPr>
            <p:cNvSpPr/>
            <p:nvPr/>
          </p:nvSpPr>
          <p:spPr>
            <a:xfrm>
              <a:off x="15706600" y="3195360"/>
              <a:ext cx="1355243" cy="1569660"/>
            </a:xfrm>
            <a:prstGeom prst="rect">
              <a:avLst/>
            </a:prstGeom>
          </p:spPr>
          <p:txBody>
            <a:bodyPr wrap="none" anchor="ctr">
              <a:spAutoFit/>
            </a:bodyPr>
            <a:lstStyle/>
            <a:p>
              <a:pPr lvl="0" algn="ctr" defTabSz="914400">
                <a:defRPr/>
              </a:pPr>
              <a:r>
                <a:rPr lang="en-US" sz="9600" dirty="0" err="1">
                  <a:solidFill>
                    <a:srgbClr val="FFFFFF"/>
                  </a:solidFill>
                  <a:latin typeface="Designball-Edu-01" pitchFamily="2" charset="0"/>
                  <a:ea typeface="Open Sans" panose="020B0606030504020204" pitchFamily="34" charset="0"/>
                  <a:cs typeface="Arial" panose="020B0604020202020204" pitchFamily="34" charset="0"/>
                </a:rPr>
                <a:t>Ea</a:t>
              </a:r>
              <a:endParaRPr lang="en-US" sz="9600" dirty="0">
                <a:solidFill>
                  <a:srgbClr val="FFFFFF"/>
                </a:solidFill>
                <a:latin typeface="Designball-Edu-01" pitchFamily="2" charset="0"/>
                <a:ea typeface="Open Sans" panose="020B0606030504020204" pitchFamily="34" charset="0"/>
                <a:cs typeface="Arial" panose="020B0604020202020204" pitchFamily="34" charset="0"/>
              </a:endParaRPr>
            </a:p>
          </p:txBody>
        </p:sp>
      </p:grpSp>
      <p:sp>
        <p:nvSpPr>
          <p:cNvPr id="40" name="TextBox 39">
            <a:extLst>
              <a:ext uri="{FF2B5EF4-FFF2-40B4-BE49-F238E27FC236}">
                <a16:creationId xmlns:a16="http://schemas.microsoft.com/office/drawing/2014/main" id="{E1CE1999-92A7-4446-AB83-FB666FD50E44}"/>
              </a:ext>
            </a:extLst>
          </p:cNvPr>
          <p:cNvSpPr txBox="1"/>
          <p:nvPr/>
        </p:nvSpPr>
        <p:spPr>
          <a:xfrm>
            <a:off x="1762148" y="2659249"/>
            <a:ext cx="4209945" cy="2031325"/>
          </a:xfrm>
          <a:prstGeom prst="rect">
            <a:avLst/>
          </a:prstGeom>
          <a:noFill/>
        </p:spPr>
        <p:txBody>
          <a:bodyPr wrap="square" rtlCol="0">
            <a:spAutoFit/>
          </a:bodyPr>
          <a:lstStyle/>
          <a:p>
            <a:pPr algn="r"/>
            <a:r>
              <a:rPr lang="en-US" sz="2400" b="1" dirty="0">
                <a:latin typeface="+mj-lt"/>
              </a:rPr>
              <a:t>Deposit </a:t>
            </a:r>
          </a:p>
          <a:p>
            <a:pPr algn="r"/>
            <a:r>
              <a:rPr lang="en-US" sz="2400" b="1" dirty="0">
                <a:latin typeface="+mj-lt"/>
              </a:rPr>
              <a:t>Money</a:t>
            </a:r>
          </a:p>
          <a:p>
            <a:pPr algn="r"/>
            <a:endParaRPr lang="en-US" sz="2400" b="1" dirty="0">
              <a:latin typeface="+mj-lt"/>
            </a:endParaRPr>
          </a:p>
          <a:p>
            <a:pPr algn="r"/>
            <a:r>
              <a:rPr lang="en-US" dirty="0"/>
              <a:t> </a:t>
            </a:r>
            <a:r>
              <a:rPr lang="en-US" dirty="0">
                <a:solidFill>
                  <a:srgbClr val="0D0D0D"/>
                </a:solidFill>
                <a:latin typeface="Söhne"/>
              </a:rPr>
              <a:t>Experience hassle-free fund deposition with just a click. Simply tap the 'Deposit' button to add funds effortlessly</a:t>
            </a:r>
            <a:r>
              <a:rPr lang="en-US" dirty="0"/>
              <a:t>.</a:t>
            </a:r>
            <a:endParaRPr lang="en-US" sz="2400" dirty="0"/>
          </a:p>
        </p:txBody>
      </p:sp>
      <p:sp>
        <p:nvSpPr>
          <p:cNvPr id="41" name="TextBox 40">
            <a:extLst>
              <a:ext uri="{FF2B5EF4-FFF2-40B4-BE49-F238E27FC236}">
                <a16:creationId xmlns:a16="http://schemas.microsoft.com/office/drawing/2014/main" id="{5218C091-930C-4707-A1C1-56F175600C73}"/>
              </a:ext>
            </a:extLst>
          </p:cNvPr>
          <p:cNvSpPr txBox="1"/>
          <p:nvPr/>
        </p:nvSpPr>
        <p:spPr>
          <a:xfrm>
            <a:off x="1414926" y="9004164"/>
            <a:ext cx="4557167" cy="1938992"/>
          </a:xfrm>
          <a:prstGeom prst="rect">
            <a:avLst/>
          </a:prstGeom>
          <a:noFill/>
        </p:spPr>
        <p:txBody>
          <a:bodyPr wrap="square" rtlCol="0">
            <a:spAutoFit/>
          </a:bodyPr>
          <a:lstStyle/>
          <a:p>
            <a:pPr algn="r"/>
            <a:r>
              <a:rPr lang="en-US" sz="2400" b="1" dirty="0">
                <a:latin typeface="+mj-lt"/>
              </a:rPr>
              <a:t>Switch to Seller</a:t>
            </a:r>
          </a:p>
          <a:p>
            <a:pPr algn="r"/>
            <a:endParaRPr lang="en-US" sz="2400" b="1" dirty="0">
              <a:latin typeface="+mj-lt"/>
            </a:endParaRPr>
          </a:p>
          <a:p>
            <a:pPr algn="r"/>
            <a:r>
              <a:rPr lang="en-US" dirty="0">
                <a:solidFill>
                  <a:srgbClr val="0D0D0D"/>
                </a:solidFill>
                <a:latin typeface="Söhne"/>
              </a:rPr>
              <a:t>Easily transition between roles with a single click. Seamlessly switch your profile from buyer to seller and vice versa, putting you in control of your online presence</a:t>
            </a:r>
            <a:endParaRPr lang="en-US" sz="2400" dirty="0"/>
          </a:p>
        </p:txBody>
      </p:sp>
      <p:sp>
        <p:nvSpPr>
          <p:cNvPr id="42" name="TextBox 41">
            <a:extLst>
              <a:ext uri="{FF2B5EF4-FFF2-40B4-BE49-F238E27FC236}">
                <a16:creationId xmlns:a16="http://schemas.microsoft.com/office/drawing/2014/main" id="{5DB62C23-18B5-4F1D-A660-89E46E141FB2}"/>
              </a:ext>
            </a:extLst>
          </p:cNvPr>
          <p:cNvSpPr txBox="1"/>
          <p:nvPr/>
        </p:nvSpPr>
        <p:spPr>
          <a:xfrm>
            <a:off x="8235103" y="211126"/>
            <a:ext cx="8276962" cy="1200329"/>
          </a:xfrm>
          <a:prstGeom prst="rect">
            <a:avLst/>
          </a:prstGeom>
          <a:noFill/>
        </p:spPr>
        <p:txBody>
          <a:bodyPr wrap="square" rtlCol="0" anchor="ctr">
            <a:spAutoFit/>
          </a:bodyPr>
          <a:lstStyle/>
          <a:p>
            <a:pPr algn="ctr"/>
            <a:r>
              <a:rPr lang="en-US" sz="7200" dirty="0" err="1">
                <a:solidFill>
                  <a:schemeClr val="accent1"/>
                </a:solidFill>
                <a:latin typeface="Open Sans Extrabold" panose="020B0906030804020204" pitchFamily="34" charset="0"/>
                <a:ea typeface="Open Sans Extrabold" panose="020B0906030804020204" pitchFamily="34" charset="0"/>
                <a:cs typeface="Open Sans Extrabold" panose="020B0906030804020204" pitchFamily="34" charset="0"/>
              </a:rPr>
              <a:t>Zapl</a:t>
            </a:r>
            <a:r>
              <a:rPr lang="en-US" sz="7200" dirty="0">
                <a:solidFill>
                  <a:schemeClr val="accent1"/>
                </a:solidFill>
                <a:latin typeface="Open Sans Extrabold" panose="020B0906030804020204" pitchFamily="34" charset="0"/>
                <a:ea typeface="Open Sans Extrabold" panose="020B0906030804020204" pitchFamily="34" charset="0"/>
                <a:cs typeface="Open Sans Extrabold" panose="020B0906030804020204" pitchFamily="34" charset="0"/>
              </a:rPr>
              <a:t>-Earn</a:t>
            </a:r>
          </a:p>
        </p:txBody>
      </p:sp>
      <p:sp>
        <p:nvSpPr>
          <p:cNvPr id="45" name="Slide Number Placeholder 5">
            <a:extLst>
              <a:ext uri="{FF2B5EF4-FFF2-40B4-BE49-F238E27FC236}">
                <a16:creationId xmlns:a16="http://schemas.microsoft.com/office/drawing/2014/main" id="{593CD051-762C-4846-BAA9-8B9F3E0E54D3}"/>
              </a:ext>
            </a:extLst>
          </p:cNvPr>
          <p:cNvSpPr txBox="1">
            <a:spLocks/>
          </p:cNvSpPr>
          <p:nvPr/>
        </p:nvSpPr>
        <p:spPr>
          <a:xfrm>
            <a:off x="23210352" y="12281620"/>
            <a:ext cx="324565" cy="582761"/>
          </a:xfrm>
          <a:prstGeom prst="rect">
            <a:avLst/>
          </a:prstGeom>
        </p:spPr>
        <p:txBody>
          <a:bodyPr vert="horz" wrap="none" lIns="121920" tIns="60960" rIns="121920" bIns="6096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3200" b="1" smtClean="0">
                <a:solidFill>
                  <a:schemeClr val="accent1"/>
                </a:solidFill>
                <a:latin typeface="Open Sans Extrabold" panose="020B0906030804020204" pitchFamily="34" charset="0"/>
                <a:ea typeface="Open Sans Extrabold" panose="020B0906030804020204" pitchFamily="34" charset="0"/>
                <a:cs typeface="Open Sans Extrabold" panose="020B0906030804020204" pitchFamily="34" charset="0"/>
              </a:rPr>
              <a:pPr algn="ctr"/>
              <a:t>10</a:t>
            </a:fld>
            <a:endParaRPr lang="en-US" sz="1800" b="1">
              <a:solidFill>
                <a:schemeClr val="accent1"/>
              </a:solidFill>
              <a:latin typeface="Open Sans Extrabold" panose="020B0906030804020204" pitchFamily="34" charset="0"/>
              <a:ea typeface="Open Sans Extrabold" panose="020B0906030804020204" pitchFamily="34" charset="0"/>
              <a:cs typeface="Open Sans Extrabold" panose="020B0906030804020204" pitchFamily="34" charset="0"/>
            </a:endParaRPr>
          </a:p>
        </p:txBody>
      </p:sp>
      <p:pic>
        <p:nvPicPr>
          <p:cNvPr id="3" name="Picture 2">
            <a:extLst>
              <a:ext uri="{FF2B5EF4-FFF2-40B4-BE49-F238E27FC236}">
                <a16:creationId xmlns:a16="http://schemas.microsoft.com/office/drawing/2014/main" id="{6C5ECE36-D197-345B-CAAF-93CD39913F5F}"/>
              </a:ext>
            </a:extLst>
          </p:cNvPr>
          <p:cNvPicPr>
            <a:picLocks noChangeAspect="1"/>
          </p:cNvPicPr>
          <p:nvPr/>
        </p:nvPicPr>
        <p:blipFill>
          <a:blip r:embed="rId2"/>
          <a:stretch>
            <a:fillRect/>
          </a:stretch>
        </p:blipFill>
        <p:spPr>
          <a:xfrm>
            <a:off x="8509720" y="4514299"/>
            <a:ext cx="7490454" cy="4413187"/>
          </a:xfrm>
          <a:prstGeom prst="rect">
            <a:avLst/>
          </a:prstGeom>
        </p:spPr>
      </p:pic>
    </p:spTree>
    <p:extLst>
      <p:ext uri="{BB962C8B-B14F-4D97-AF65-F5344CB8AC3E}">
        <p14:creationId xmlns:p14="http://schemas.microsoft.com/office/powerpoint/2010/main" val="93118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fill="hold" grpId="0" nodeType="withEffect">
                                  <p:stCondLst>
                                    <p:cond delay="0"/>
                                  </p:stCondLst>
                                  <p:childTnLst>
                                    <p:animMotion origin="layout" path="M -2.70668E-6 2.22222E-6 L -0.74469 1.28287 " pathEditMode="relative" rAng="0" ptsTypes="AA">
                                      <p:cBhvr>
                                        <p:cTn id="6" dur="5000" fill="hold"/>
                                        <p:tgtEl>
                                          <p:spTgt spid="5"/>
                                        </p:tgtEl>
                                        <p:attrNameLst>
                                          <p:attrName>ppt_x</p:attrName>
                                          <p:attrName>ppt_y</p:attrName>
                                        </p:attrNameLst>
                                      </p:cBhvr>
                                      <p:rCtr x="-37235" y="64144"/>
                                    </p:animMotion>
                                  </p:childTnLst>
                                </p:cTn>
                              </p:par>
                              <p:par>
                                <p:cTn id="7" presetID="42" presetClass="path" presetSubtype="0" repeatCount="indefinite" fill="hold" grpId="0" nodeType="withEffect">
                                  <p:stCondLst>
                                    <p:cond delay="0"/>
                                  </p:stCondLst>
                                  <p:childTnLst>
                                    <p:animMotion origin="layout" path="M -4.11535E-6 -3.88889E-6 L -0.74469 1.28287 " pathEditMode="relative" rAng="0" ptsTypes="AA">
                                      <p:cBhvr>
                                        <p:cTn id="8" dur="5000" fill="hold"/>
                                        <p:tgtEl>
                                          <p:spTgt spid="6"/>
                                        </p:tgtEl>
                                        <p:attrNameLst>
                                          <p:attrName>ppt_x</p:attrName>
                                          <p:attrName>ppt_y</p:attrName>
                                        </p:attrNameLst>
                                      </p:cBhvr>
                                      <p:rCtr x="-37235" y="64144"/>
                                    </p:animMotion>
                                  </p:childTnLst>
                                </p:cTn>
                              </p:par>
                              <p:par>
                                <p:cTn id="9" presetID="42" presetClass="path" presetSubtype="0" repeatCount="indefinite" fill="hold" grpId="0" nodeType="withEffect">
                                  <p:stCondLst>
                                    <p:cond delay="0"/>
                                  </p:stCondLst>
                                  <p:childTnLst>
                                    <p:animMotion origin="layout" path="M 4.47598E-6 4.25926E-6 L -0.7447 1.28287 " pathEditMode="relative" rAng="0" ptsTypes="AA">
                                      <p:cBhvr>
                                        <p:cTn id="10" dur="5000" fill="hold"/>
                                        <p:tgtEl>
                                          <p:spTgt spid="7"/>
                                        </p:tgtEl>
                                        <p:attrNameLst>
                                          <p:attrName>ppt_x</p:attrName>
                                          <p:attrName>ppt_y</p:attrName>
                                        </p:attrNameLst>
                                      </p:cBhvr>
                                      <p:rCtr x="-37235" y="64144"/>
                                    </p:animMotion>
                                  </p:childTnLst>
                                </p:cTn>
                              </p:par>
                              <p:par>
                                <p:cTn id="11" presetID="42" presetClass="path" presetSubtype="0" repeatCount="indefinite" fill="hold" grpId="0" nodeType="withEffect">
                                  <p:stCondLst>
                                    <p:cond delay="0"/>
                                  </p:stCondLst>
                                  <p:childTnLst>
                                    <p:animMotion origin="layout" path="M 3.06731E-6 -1.85185E-6 L -0.7447 1.28287 " pathEditMode="relative" rAng="0" ptsTypes="AA">
                                      <p:cBhvr>
                                        <p:cTn id="12" dur="5000" fill="hold"/>
                                        <p:tgtEl>
                                          <p:spTgt spid="8"/>
                                        </p:tgtEl>
                                        <p:attrNameLst>
                                          <p:attrName>ppt_x</p:attrName>
                                          <p:attrName>ppt_y</p:attrName>
                                        </p:attrNameLst>
                                      </p:cBhvr>
                                      <p:rCtr x="-37235" y="64144"/>
                                    </p:animMotion>
                                  </p:childTnLst>
                                </p:cTn>
                              </p:par>
                              <p:par>
                                <p:cTn id="13" presetID="42" presetClass="path" presetSubtype="0" repeatCount="indefinite" fill="hold" grpId="0" nodeType="withEffect">
                                  <p:stCondLst>
                                    <p:cond delay="0"/>
                                  </p:stCondLst>
                                  <p:childTnLst>
                                    <p:animMotion origin="layout" path="M 1.85002E-6 -2.22222E-6 L -0.7447 1.28287 " pathEditMode="relative" rAng="0" ptsTypes="AA">
                                      <p:cBhvr>
                                        <p:cTn id="14" dur="5000" fill="hold"/>
                                        <p:tgtEl>
                                          <p:spTgt spid="9"/>
                                        </p:tgtEl>
                                        <p:attrNameLst>
                                          <p:attrName>ppt_x</p:attrName>
                                          <p:attrName>ppt_y</p:attrName>
                                        </p:attrNameLst>
                                      </p:cBhvr>
                                      <p:rCtr x="-37235" y="64144"/>
                                    </p:animMotion>
                                  </p:childTnLst>
                                </p:cTn>
                              </p:par>
                              <p:par>
                                <p:cTn id="15" presetID="42" presetClass="path" presetSubtype="0" repeatCount="indefinite" fill="hold" grpId="0" nodeType="withEffect">
                                  <p:stCondLst>
                                    <p:cond delay="0"/>
                                  </p:stCondLst>
                                  <p:childTnLst>
                                    <p:animMotion origin="layout" path="M 4.41349E-7 -4.07407E-6 L -0.7447 1.28287 " pathEditMode="relative" rAng="0" ptsTypes="AA">
                                      <p:cBhvr>
                                        <p:cTn id="16" dur="5000" fill="hold"/>
                                        <p:tgtEl>
                                          <p:spTgt spid="10"/>
                                        </p:tgtEl>
                                        <p:attrNameLst>
                                          <p:attrName>ppt_x</p:attrName>
                                          <p:attrName>ppt_y</p:attrName>
                                        </p:attrNameLst>
                                      </p:cBhvr>
                                      <p:rCtr x="-37235" y="64144"/>
                                    </p:animMotion>
                                  </p:childTnLst>
                                </p:cTn>
                              </p:par>
                              <p:par>
                                <p:cTn id="17" presetID="42" presetClass="path" presetSubtype="0" repeatCount="indefinite" fill="hold" grpId="0" nodeType="withEffect">
                                  <p:stCondLst>
                                    <p:cond delay="0"/>
                                  </p:stCondLst>
                                  <p:childTnLst>
                                    <p:animMotion origin="layout" path="M -9.67322E-7 4.07407E-6 L -0.74469 1.28287 " pathEditMode="relative" rAng="0" ptsTypes="AA">
                                      <p:cBhvr>
                                        <p:cTn id="18" dur="5000" fill="hold"/>
                                        <p:tgtEl>
                                          <p:spTgt spid="11"/>
                                        </p:tgtEl>
                                        <p:attrNameLst>
                                          <p:attrName>ppt_x</p:attrName>
                                          <p:attrName>ppt_y</p:attrName>
                                        </p:attrNameLst>
                                      </p:cBhvr>
                                      <p:rCtr x="-37235" y="64144"/>
                                    </p:animMotion>
                                  </p:childTnLst>
                                </p:cTn>
                              </p:par>
                              <p:par>
                                <p:cTn id="19" presetID="42" presetClass="path" presetSubtype="0" repeatCount="indefinite" fill="hold" grpId="0" nodeType="withEffect">
                                  <p:stCondLst>
                                    <p:cond delay="0"/>
                                  </p:stCondLst>
                                  <p:childTnLst>
                                    <p:animMotion origin="layout" path="M -2.37599E-6 2.22222E-6 L -0.74469 1.28287 " pathEditMode="relative" rAng="0" ptsTypes="AA">
                                      <p:cBhvr>
                                        <p:cTn id="20" dur="5000" fill="hold"/>
                                        <p:tgtEl>
                                          <p:spTgt spid="12"/>
                                        </p:tgtEl>
                                        <p:attrNameLst>
                                          <p:attrName>ppt_x</p:attrName>
                                          <p:attrName>ppt_y</p:attrName>
                                        </p:attrNameLst>
                                      </p:cBhvr>
                                      <p:rCtr x="-37235" y="64144"/>
                                    </p:animMotion>
                                  </p:childTnLst>
                                </p:cTn>
                              </p:par>
                              <p:par>
                                <p:cTn id="21" presetID="42" presetClass="path" presetSubtype="0" repeatCount="indefinite" fill="hold" grpId="0" nodeType="withEffect">
                                  <p:stCondLst>
                                    <p:cond delay="0"/>
                                  </p:stCondLst>
                                  <p:childTnLst>
                                    <p:animMotion origin="layout" path="M -3.59328E-6 -2.40741E-6 L -0.74469 1.28287 " pathEditMode="relative" rAng="0" ptsTypes="AA">
                                      <p:cBhvr>
                                        <p:cTn id="22" dur="5000" fill="hold"/>
                                        <p:tgtEl>
                                          <p:spTgt spid="13"/>
                                        </p:tgtEl>
                                        <p:attrNameLst>
                                          <p:attrName>ppt_x</p:attrName>
                                          <p:attrName>ppt_y</p:attrName>
                                        </p:attrNameLst>
                                      </p:cBhvr>
                                      <p:rCtr x="-37235" y="64144"/>
                                    </p:animMotion>
                                  </p:childTnLst>
                                </p:cTn>
                              </p:par>
                              <p:par>
                                <p:cTn id="23" presetID="42" presetClass="path" presetSubtype="0" repeatCount="indefinite" fill="hold" grpId="0" nodeType="withEffect">
                                  <p:stCondLst>
                                    <p:cond delay="0"/>
                                  </p:stCondLst>
                                  <p:childTnLst>
                                    <p:animMotion origin="layout" path="M 4.80667E-6 0 L -0.7447 1.28287 " pathEditMode="relative" rAng="0" ptsTypes="AA">
                                      <p:cBhvr>
                                        <p:cTn id="24" dur="5000" fill="hold"/>
                                        <p:tgtEl>
                                          <p:spTgt spid="14"/>
                                        </p:tgtEl>
                                        <p:attrNameLst>
                                          <p:attrName>ppt_x</p:attrName>
                                          <p:attrName>ppt_y</p:attrName>
                                        </p:attrNameLst>
                                      </p:cBhvr>
                                      <p:rCtr x="-37235" y="64144"/>
                                    </p:animMotion>
                                  </p:childTnLst>
                                </p:cTn>
                              </p:par>
                              <p:par>
                                <p:cTn id="25" presetID="42" presetClass="path" presetSubtype="0" repeatCount="indefinite" fill="hold" grpId="0" nodeType="withEffect">
                                  <p:stCondLst>
                                    <p:cond delay="0"/>
                                  </p:stCondLst>
                                  <p:childTnLst>
                                    <p:animMotion origin="layout" path="M -1.50631E-6 3.88889E-6 L -0.74469 1.28287 " pathEditMode="relative" rAng="0" ptsTypes="AA">
                                      <p:cBhvr>
                                        <p:cTn id="26" dur="5000" fill="hold"/>
                                        <p:tgtEl>
                                          <p:spTgt spid="15"/>
                                        </p:tgtEl>
                                        <p:attrNameLst>
                                          <p:attrName>ppt_x</p:attrName>
                                          <p:attrName>ppt_y</p:attrName>
                                        </p:attrNameLst>
                                      </p:cBhvr>
                                      <p:rCtr x="-37235" y="64144"/>
                                    </p:animMotion>
                                  </p:childTnLst>
                                </p:cTn>
                              </p:par>
                              <p:par>
                                <p:cTn id="27" presetID="42" presetClass="path" presetSubtype="0" repeatCount="indefinite" fill="hold" grpId="0" nodeType="withEffect">
                                  <p:stCondLst>
                                    <p:cond delay="0"/>
                                  </p:stCondLst>
                                  <p:childTnLst>
                                    <p:animMotion origin="layout" path="M 2.37209E-6 -7.40741E-7 L -0.7447 1.28287 " pathEditMode="relative" rAng="0" ptsTypes="AA">
                                      <p:cBhvr>
                                        <p:cTn id="28" dur="5000" fill="hold"/>
                                        <p:tgtEl>
                                          <p:spTgt spid="16"/>
                                        </p:tgtEl>
                                        <p:attrNameLst>
                                          <p:attrName>ppt_x</p:attrName>
                                          <p:attrName>ppt_y</p:attrName>
                                        </p:attrNameLst>
                                      </p:cBhvr>
                                      <p:rCtr x="-37235" y="64144"/>
                                    </p:animMotion>
                                  </p:childTnLst>
                                </p:cTn>
                              </p:par>
                              <p:par>
                                <p:cTn id="29" presetID="42" presetClass="path" presetSubtype="0" repeatCount="indefinite" fill="hold" grpId="0" nodeType="withEffect">
                                  <p:stCondLst>
                                    <p:cond delay="0"/>
                                  </p:stCondLst>
                                  <p:childTnLst>
                                    <p:animMotion origin="layout" path="M 1.1548E-6 -1.11111E-6 L -0.7447 1.28287 " pathEditMode="relative" rAng="0" ptsTypes="AA">
                                      <p:cBhvr>
                                        <p:cTn id="30" dur="5000" fill="hold"/>
                                        <p:tgtEl>
                                          <p:spTgt spid="17"/>
                                        </p:tgtEl>
                                        <p:attrNameLst>
                                          <p:attrName>ppt_x</p:attrName>
                                          <p:attrName>ppt_y</p:attrName>
                                        </p:attrNameLst>
                                      </p:cBhvr>
                                      <p:rCtr x="-37235" y="64144"/>
                                    </p:animMotion>
                                  </p:childTnLst>
                                </p:cTn>
                              </p:par>
                              <p:par>
                                <p:cTn id="31" presetID="49" presetClass="entr" presetSubtype="0" decel="100000" fill="hold" grpId="0" nodeType="withEffect">
                                  <p:stCondLst>
                                    <p:cond delay="0"/>
                                  </p:stCondLst>
                                  <p:childTnLst>
                                    <p:set>
                                      <p:cBhvr>
                                        <p:cTn id="32" dur="1" fill="hold">
                                          <p:stCondLst>
                                            <p:cond delay="0"/>
                                          </p:stCondLst>
                                        </p:cTn>
                                        <p:tgtEl>
                                          <p:spTgt spid="25"/>
                                        </p:tgtEl>
                                        <p:attrNameLst>
                                          <p:attrName>style.visibility</p:attrName>
                                        </p:attrNameLst>
                                      </p:cBhvr>
                                      <p:to>
                                        <p:strVal val="visible"/>
                                      </p:to>
                                    </p:set>
                                    <p:anim calcmode="lin" valueType="num">
                                      <p:cBhvr>
                                        <p:cTn id="33" dur="500" fill="hold"/>
                                        <p:tgtEl>
                                          <p:spTgt spid="25"/>
                                        </p:tgtEl>
                                        <p:attrNameLst>
                                          <p:attrName>ppt_w</p:attrName>
                                        </p:attrNameLst>
                                      </p:cBhvr>
                                      <p:tavLst>
                                        <p:tav tm="0">
                                          <p:val>
                                            <p:fltVal val="0"/>
                                          </p:val>
                                        </p:tav>
                                        <p:tav tm="100000">
                                          <p:val>
                                            <p:strVal val="#ppt_w"/>
                                          </p:val>
                                        </p:tav>
                                      </p:tavLst>
                                    </p:anim>
                                    <p:anim calcmode="lin" valueType="num">
                                      <p:cBhvr>
                                        <p:cTn id="34" dur="500" fill="hold"/>
                                        <p:tgtEl>
                                          <p:spTgt spid="25"/>
                                        </p:tgtEl>
                                        <p:attrNameLst>
                                          <p:attrName>ppt_h</p:attrName>
                                        </p:attrNameLst>
                                      </p:cBhvr>
                                      <p:tavLst>
                                        <p:tav tm="0">
                                          <p:val>
                                            <p:fltVal val="0"/>
                                          </p:val>
                                        </p:tav>
                                        <p:tav tm="100000">
                                          <p:val>
                                            <p:strVal val="#ppt_h"/>
                                          </p:val>
                                        </p:tav>
                                      </p:tavLst>
                                    </p:anim>
                                    <p:anim calcmode="lin" valueType="num">
                                      <p:cBhvr>
                                        <p:cTn id="35" dur="500" fill="hold"/>
                                        <p:tgtEl>
                                          <p:spTgt spid="25"/>
                                        </p:tgtEl>
                                        <p:attrNameLst>
                                          <p:attrName>style.rotation</p:attrName>
                                        </p:attrNameLst>
                                      </p:cBhvr>
                                      <p:tavLst>
                                        <p:tav tm="0">
                                          <p:val>
                                            <p:fltVal val="360"/>
                                          </p:val>
                                        </p:tav>
                                        <p:tav tm="100000">
                                          <p:val>
                                            <p:fltVal val="0"/>
                                          </p:val>
                                        </p:tav>
                                      </p:tavLst>
                                    </p:anim>
                                    <p:animEffect transition="in" filter="fade">
                                      <p:cBhvr>
                                        <p:cTn id="36" dur="500"/>
                                        <p:tgtEl>
                                          <p:spTgt spid="25"/>
                                        </p:tgtEl>
                                      </p:cBhvr>
                                    </p:animEffect>
                                  </p:childTnLst>
                                </p:cTn>
                              </p:par>
                              <p:par>
                                <p:cTn id="37" presetID="49" presetClass="entr" presetSubtype="0" decel="100000" fill="hold" nodeType="withEffect">
                                  <p:stCondLst>
                                    <p:cond delay="100"/>
                                  </p:stCondLst>
                                  <p:childTnLst>
                                    <p:set>
                                      <p:cBhvr>
                                        <p:cTn id="38" dur="1" fill="hold">
                                          <p:stCondLst>
                                            <p:cond delay="0"/>
                                          </p:stCondLst>
                                        </p:cTn>
                                        <p:tgtEl>
                                          <p:spTgt spid="34"/>
                                        </p:tgtEl>
                                        <p:attrNameLst>
                                          <p:attrName>style.visibility</p:attrName>
                                        </p:attrNameLst>
                                      </p:cBhvr>
                                      <p:to>
                                        <p:strVal val="visible"/>
                                      </p:to>
                                    </p:set>
                                    <p:anim calcmode="lin" valueType="num">
                                      <p:cBhvr>
                                        <p:cTn id="39" dur="500" fill="hold"/>
                                        <p:tgtEl>
                                          <p:spTgt spid="34"/>
                                        </p:tgtEl>
                                        <p:attrNameLst>
                                          <p:attrName>ppt_w</p:attrName>
                                        </p:attrNameLst>
                                      </p:cBhvr>
                                      <p:tavLst>
                                        <p:tav tm="0">
                                          <p:val>
                                            <p:fltVal val="0"/>
                                          </p:val>
                                        </p:tav>
                                        <p:tav tm="100000">
                                          <p:val>
                                            <p:strVal val="#ppt_w"/>
                                          </p:val>
                                        </p:tav>
                                      </p:tavLst>
                                    </p:anim>
                                    <p:anim calcmode="lin" valueType="num">
                                      <p:cBhvr>
                                        <p:cTn id="40" dur="500" fill="hold"/>
                                        <p:tgtEl>
                                          <p:spTgt spid="34"/>
                                        </p:tgtEl>
                                        <p:attrNameLst>
                                          <p:attrName>ppt_h</p:attrName>
                                        </p:attrNameLst>
                                      </p:cBhvr>
                                      <p:tavLst>
                                        <p:tav tm="0">
                                          <p:val>
                                            <p:fltVal val="0"/>
                                          </p:val>
                                        </p:tav>
                                        <p:tav tm="100000">
                                          <p:val>
                                            <p:strVal val="#ppt_h"/>
                                          </p:val>
                                        </p:tav>
                                      </p:tavLst>
                                    </p:anim>
                                    <p:anim calcmode="lin" valueType="num">
                                      <p:cBhvr>
                                        <p:cTn id="41" dur="500" fill="hold"/>
                                        <p:tgtEl>
                                          <p:spTgt spid="34"/>
                                        </p:tgtEl>
                                        <p:attrNameLst>
                                          <p:attrName>style.rotation</p:attrName>
                                        </p:attrNameLst>
                                      </p:cBhvr>
                                      <p:tavLst>
                                        <p:tav tm="0">
                                          <p:val>
                                            <p:fltVal val="360"/>
                                          </p:val>
                                        </p:tav>
                                        <p:tav tm="100000">
                                          <p:val>
                                            <p:fltVal val="0"/>
                                          </p:val>
                                        </p:tav>
                                      </p:tavLst>
                                    </p:anim>
                                    <p:animEffect transition="in" filter="fade">
                                      <p:cBhvr>
                                        <p:cTn id="42" dur="500"/>
                                        <p:tgtEl>
                                          <p:spTgt spid="34"/>
                                        </p:tgtEl>
                                      </p:cBhvr>
                                    </p:animEffect>
                                  </p:childTnLst>
                                </p:cTn>
                              </p:par>
                              <p:par>
                                <p:cTn id="43" presetID="49" presetClass="entr" presetSubtype="0" decel="100000" fill="hold" nodeType="withEffect">
                                  <p:stCondLst>
                                    <p:cond delay="200"/>
                                  </p:stCondLst>
                                  <p:childTnLst>
                                    <p:set>
                                      <p:cBhvr>
                                        <p:cTn id="44" dur="1" fill="hold">
                                          <p:stCondLst>
                                            <p:cond delay="0"/>
                                          </p:stCondLst>
                                        </p:cTn>
                                        <p:tgtEl>
                                          <p:spTgt spid="28"/>
                                        </p:tgtEl>
                                        <p:attrNameLst>
                                          <p:attrName>style.visibility</p:attrName>
                                        </p:attrNameLst>
                                      </p:cBhvr>
                                      <p:to>
                                        <p:strVal val="visible"/>
                                      </p:to>
                                    </p:set>
                                    <p:anim calcmode="lin" valueType="num">
                                      <p:cBhvr>
                                        <p:cTn id="45" dur="500" fill="hold"/>
                                        <p:tgtEl>
                                          <p:spTgt spid="28"/>
                                        </p:tgtEl>
                                        <p:attrNameLst>
                                          <p:attrName>ppt_w</p:attrName>
                                        </p:attrNameLst>
                                      </p:cBhvr>
                                      <p:tavLst>
                                        <p:tav tm="0">
                                          <p:val>
                                            <p:fltVal val="0"/>
                                          </p:val>
                                        </p:tav>
                                        <p:tav tm="100000">
                                          <p:val>
                                            <p:strVal val="#ppt_w"/>
                                          </p:val>
                                        </p:tav>
                                      </p:tavLst>
                                    </p:anim>
                                    <p:anim calcmode="lin" valueType="num">
                                      <p:cBhvr>
                                        <p:cTn id="46" dur="500" fill="hold"/>
                                        <p:tgtEl>
                                          <p:spTgt spid="28"/>
                                        </p:tgtEl>
                                        <p:attrNameLst>
                                          <p:attrName>ppt_h</p:attrName>
                                        </p:attrNameLst>
                                      </p:cBhvr>
                                      <p:tavLst>
                                        <p:tav tm="0">
                                          <p:val>
                                            <p:fltVal val="0"/>
                                          </p:val>
                                        </p:tav>
                                        <p:tav tm="100000">
                                          <p:val>
                                            <p:strVal val="#ppt_h"/>
                                          </p:val>
                                        </p:tav>
                                      </p:tavLst>
                                    </p:anim>
                                    <p:anim calcmode="lin" valueType="num">
                                      <p:cBhvr>
                                        <p:cTn id="47" dur="500" fill="hold"/>
                                        <p:tgtEl>
                                          <p:spTgt spid="28"/>
                                        </p:tgtEl>
                                        <p:attrNameLst>
                                          <p:attrName>style.rotation</p:attrName>
                                        </p:attrNameLst>
                                      </p:cBhvr>
                                      <p:tavLst>
                                        <p:tav tm="0">
                                          <p:val>
                                            <p:fltVal val="360"/>
                                          </p:val>
                                        </p:tav>
                                        <p:tav tm="100000">
                                          <p:val>
                                            <p:fltVal val="0"/>
                                          </p:val>
                                        </p:tav>
                                      </p:tavLst>
                                    </p:anim>
                                    <p:animEffect transition="in" filter="fade">
                                      <p:cBhvr>
                                        <p:cTn id="48" dur="500"/>
                                        <p:tgtEl>
                                          <p:spTgt spid="28"/>
                                        </p:tgtEl>
                                      </p:cBhvr>
                                    </p:animEffect>
                                  </p:childTnLst>
                                </p:cTn>
                              </p:par>
                              <p:par>
                                <p:cTn id="49" presetID="49" presetClass="entr" presetSubtype="0" decel="100000" fill="hold" nodeType="withEffect">
                                  <p:stCondLst>
                                    <p:cond delay="300"/>
                                  </p:stCondLst>
                                  <p:childTnLst>
                                    <p:set>
                                      <p:cBhvr>
                                        <p:cTn id="50" dur="1" fill="hold">
                                          <p:stCondLst>
                                            <p:cond delay="0"/>
                                          </p:stCondLst>
                                        </p:cTn>
                                        <p:tgtEl>
                                          <p:spTgt spid="37"/>
                                        </p:tgtEl>
                                        <p:attrNameLst>
                                          <p:attrName>style.visibility</p:attrName>
                                        </p:attrNameLst>
                                      </p:cBhvr>
                                      <p:to>
                                        <p:strVal val="visible"/>
                                      </p:to>
                                    </p:set>
                                    <p:anim calcmode="lin" valueType="num">
                                      <p:cBhvr>
                                        <p:cTn id="51" dur="500" fill="hold"/>
                                        <p:tgtEl>
                                          <p:spTgt spid="37"/>
                                        </p:tgtEl>
                                        <p:attrNameLst>
                                          <p:attrName>ppt_w</p:attrName>
                                        </p:attrNameLst>
                                      </p:cBhvr>
                                      <p:tavLst>
                                        <p:tav tm="0">
                                          <p:val>
                                            <p:fltVal val="0"/>
                                          </p:val>
                                        </p:tav>
                                        <p:tav tm="100000">
                                          <p:val>
                                            <p:strVal val="#ppt_w"/>
                                          </p:val>
                                        </p:tav>
                                      </p:tavLst>
                                    </p:anim>
                                    <p:anim calcmode="lin" valueType="num">
                                      <p:cBhvr>
                                        <p:cTn id="52" dur="500" fill="hold"/>
                                        <p:tgtEl>
                                          <p:spTgt spid="37"/>
                                        </p:tgtEl>
                                        <p:attrNameLst>
                                          <p:attrName>ppt_h</p:attrName>
                                        </p:attrNameLst>
                                      </p:cBhvr>
                                      <p:tavLst>
                                        <p:tav tm="0">
                                          <p:val>
                                            <p:fltVal val="0"/>
                                          </p:val>
                                        </p:tav>
                                        <p:tav tm="100000">
                                          <p:val>
                                            <p:strVal val="#ppt_h"/>
                                          </p:val>
                                        </p:tav>
                                      </p:tavLst>
                                    </p:anim>
                                    <p:anim calcmode="lin" valueType="num">
                                      <p:cBhvr>
                                        <p:cTn id="53" dur="500" fill="hold"/>
                                        <p:tgtEl>
                                          <p:spTgt spid="37"/>
                                        </p:tgtEl>
                                        <p:attrNameLst>
                                          <p:attrName>style.rotation</p:attrName>
                                        </p:attrNameLst>
                                      </p:cBhvr>
                                      <p:tavLst>
                                        <p:tav tm="0">
                                          <p:val>
                                            <p:fltVal val="360"/>
                                          </p:val>
                                        </p:tav>
                                        <p:tav tm="100000">
                                          <p:val>
                                            <p:fltVal val="0"/>
                                          </p:val>
                                        </p:tav>
                                      </p:tavLst>
                                    </p:anim>
                                    <p:animEffect transition="in" filter="fade">
                                      <p:cBhvr>
                                        <p:cTn id="54" dur="500"/>
                                        <p:tgtEl>
                                          <p:spTgt spid="37"/>
                                        </p:tgtEl>
                                      </p:cBhvr>
                                    </p:animEffect>
                                  </p:childTnLst>
                                </p:cTn>
                              </p:par>
                              <p:par>
                                <p:cTn id="55" presetID="49" presetClass="entr" presetSubtype="0" decel="100000" fill="hold" nodeType="withEffect">
                                  <p:stCondLst>
                                    <p:cond delay="400"/>
                                  </p:stCondLst>
                                  <p:childTnLst>
                                    <p:set>
                                      <p:cBhvr>
                                        <p:cTn id="56" dur="1" fill="hold">
                                          <p:stCondLst>
                                            <p:cond delay="0"/>
                                          </p:stCondLst>
                                        </p:cTn>
                                        <p:tgtEl>
                                          <p:spTgt spid="30"/>
                                        </p:tgtEl>
                                        <p:attrNameLst>
                                          <p:attrName>style.visibility</p:attrName>
                                        </p:attrNameLst>
                                      </p:cBhvr>
                                      <p:to>
                                        <p:strVal val="visible"/>
                                      </p:to>
                                    </p:set>
                                    <p:anim calcmode="lin" valueType="num">
                                      <p:cBhvr>
                                        <p:cTn id="57" dur="500" fill="hold"/>
                                        <p:tgtEl>
                                          <p:spTgt spid="30"/>
                                        </p:tgtEl>
                                        <p:attrNameLst>
                                          <p:attrName>ppt_w</p:attrName>
                                        </p:attrNameLst>
                                      </p:cBhvr>
                                      <p:tavLst>
                                        <p:tav tm="0">
                                          <p:val>
                                            <p:fltVal val="0"/>
                                          </p:val>
                                        </p:tav>
                                        <p:tav tm="100000">
                                          <p:val>
                                            <p:strVal val="#ppt_w"/>
                                          </p:val>
                                        </p:tav>
                                      </p:tavLst>
                                    </p:anim>
                                    <p:anim calcmode="lin" valueType="num">
                                      <p:cBhvr>
                                        <p:cTn id="58" dur="500" fill="hold"/>
                                        <p:tgtEl>
                                          <p:spTgt spid="30"/>
                                        </p:tgtEl>
                                        <p:attrNameLst>
                                          <p:attrName>ppt_h</p:attrName>
                                        </p:attrNameLst>
                                      </p:cBhvr>
                                      <p:tavLst>
                                        <p:tav tm="0">
                                          <p:val>
                                            <p:fltVal val="0"/>
                                          </p:val>
                                        </p:tav>
                                        <p:tav tm="100000">
                                          <p:val>
                                            <p:strVal val="#ppt_h"/>
                                          </p:val>
                                        </p:tav>
                                      </p:tavLst>
                                    </p:anim>
                                    <p:anim calcmode="lin" valueType="num">
                                      <p:cBhvr>
                                        <p:cTn id="59" dur="500" fill="hold"/>
                                        <p:tgtEl>
                                          <p:spTgt spid="30"/>
                                        </p:tgtEl>
                                        <p:attrNameLst>
                                          <p:attrName>style.rotation</p:attrName>
                                        </p:attrNameLst>
                                      </p:cBhvr>
                                      <p:tavLst>
                                        <p:tav tm="0">
                                          <p:val>
                                            <p:fltVal val="360"/>
                                          </p:val>
                                        </p:tav>
                                        <p:tav tm="100000">
                                          <p:val>
                                            <p:fltVal val="0"/>
                                          </p:val>
                                        </p:tav>
                                      </p:tavLst>
                                    </p:anim>
                                    <p:animEffect transition="in" filter="fade">
                                      <p:cBhvr>
                                        <p:cTn id="60" dur="500"/>
                                        <p:tgtEl>
                                          <p:spTgt spid="30"/>
                                        </p:tgtEl>
                                      </p:cBhvr>
                                    </p:animEffect>
                                  </p:childTnLst>
                                </p:cTn>
                              </p:par>
                              <p:par>
                                <p:cTn id="61" presetID="10" presetClass="entr" presetSubtype="0" fill="hold" grpId="0" nodeType="withEffect">
                                  <p:stCondLst>
                                    <p:cond delay="500"/>
                                  </p:stCondLst>
                                  <p:childTnLst>
                                    <p:set>
                                      <p:cBhvr>
                                        <p:cTn id="62" dur="1" fill="hold">
                                          <p:stCondLst>
                                            <p:cond delay="0"/>
                                          </p:stCondLst>
                                        </p:cTn>
                                        <p:tgtEl>
                                          <p:spTgt spid="40"/>
                                        </p:tgtEl>
                                        <p:attrNameLst>
                                          <p:attrName>style.visibility</p:attrName>
                                        </p:attrNameLst>
                                      </p:cBhvr>
                                      <p:to>
                                        <p:strVal val="visible"/>
                                      </p:to>
                                    </p:set>
                                    <p:animEffect transition="in" filter="fade">
                                      <p:cBhvr>
                                        <p:cTn id="63" dur="500"/>
                                        <p:tgtEl>
                                          <p:spTgt spid="40"/>
                                        </p:tgtEl>
                                      </p:cBhvr>
                                    </p:animEffect>
                                  </p:childTnLst>
                                </p:cTn>
                              </p:par>
                              <p:par>
                                <p:cTn id="64" presetID="10" presetClass="entr" presetSubtype="0" fill="hold" grpId="0" nodeType="withEffect">
                                  <p:stCondLst>
                                    <p:cond delay="600"/>
                                  </p:stCondLst>
                                  <p:childTnLst>
                                    <p:set>
                                      <p:cBhvr>
                                        <p:cTn id="65" dur="1" fill="hold">
                                          <p:stCondLst>
                                            <p:cond delay="0"/>
                                          </p:stCondLst>
                                        </p:cTn>
                                        <p:tgtEl>
                                          <p:spTgt spid="29"/>
                                        </p:tgtEl>
                                        <p:attrNameLst>
                                          <p:attrName>style.visibility</p:attrName>
                                        </p:attrNameLst>
                                      </p:cBhvr>
                                      <p:to>
                                        <p:strVal val="visible"/>
                                      </p:to>
                                    </p:set>
                                    <p:animEffect transition="in" filter="fade">
                                      <p:cBhvr>
                                        <p:cTn id="66" dur="500"/>
                                        <p:tgtEl>
                                          <p:spTgt spid="29"/>
                                        </p:tgtEl>
                                      </p:cBhvr>
                                    </p:animEffect>
                                  </p:childTnLst>
                                </p:cTn>
                              </p:par>
                              <p:par>
                                <p:cTn id="67" presetID="10" presetClass="entr" presetSubtype="0" fill="hold" grpId="0" nodeType="withEffect">
                                  <p:stCondLst>
                                    <p:cond delay="700"/>
                                  </p:stCondLst>
                                  <p:childTnLst>
                                    <p:set>
                                      <p:cBhvr>
                                        <p:cTn id="68" dur="1" fill="hold">
                                          <p:stCondLst>
                                            <p:cond delay="0"/>
                                          </p:stCondLst>
                                        </p:cTn>
                                        <p:tgtEl>
                                          <p:spTgt spid="41"/>
                                        </p:tgtEl>
                                        <p:attrNameLst>
                                          <p:attrName>style.visibility</p:attrName>
                                        </p:attrNameLst>
                                      </p:cBhvr>
                                      <p:to>
                                        <p:strVal val="visible"/>
                                      </p:to>
                                    </p:set>
                                    <p:animEffect transition="in" filter="fade">
                                      <p:cBhvr>
                                        <p:cTn id="69" dur="500"/>
                                        <p:tgtEl>
                                          <p:spTgt spid="41"/>
                                        </p:tgtEl>
                                      </p:cBhvr>
                                    </p:animEffect>
                                  </p:childTnLst>
                                </p:cTn>
                              </p:par>
                              <p:par>
                                <p:cTn id="70" presetID="10" presetClass="entr" presetSubtype="0" fill="hold" grpId="0" nodeType="withEffect">
                                  <p:stCondLst>
                                    <p:cond delay="800"/>
                                  </p:stCondLst>
                                  <p:childTnLst>
                                    <p:set>
                                      <p:cBhvr>
                                        <p:cTn id="71" dur="1" fill="hold">
                                          <p:stCondLst>
                                            <p:cond delay="0"/>
                                          </p:stCondLst>
                                        </p:cTn>
                                        <p:tgtEl>
                                          <p:spTgt spid="33"/>
                                        </p:tgtEl>
                                        <p:attrNameLst>
                                          <p:attrName>style.visibility</p:attrName>
                                        </p:attrNameLst>
                                      </p:cBhvr>
                                      <p:to>
                                        <p:strVal val="visible"/>
                                      </p:to>
                                    </p:set>
                                    <p:animEffect transition="in" filter="fade">
                                      <p:cBhvr>
                                        <p:cTn id="72" dur="500"/>
                                        <p:tgtEl>
                                          <p:spTgt spid="33"/>
                                        </p:tgtEl>
                                      </p:cBhvr>
                                    </p:animEffect>
                                  </p:childTnLst>
                                </p:cTn>
                              </p:par>
                              <p:par>
                                <p:cTn id="73" presetID="2" presetClass="entr" presetSubtype="2" decel="100000" fill="hold" grpId="0" nodeType="withEffect">
                                  <p:stCondLst>
                                    <p:cond delay="100"/>
                                  </p:stCondLst>
                                  <p:iterate type="lt">
                                    <p:tmPct val="10000"/>
                                  </p:iterate>
                                  <p:childTnLst>
                                    <p:set>
                                      <p:cBhvr>
                                        <p:cTn id="74" dur="1" fill="hold">
                                          <p:stCondLst>
                                            <p:cond delay="0"/>
                                          </p:stCondLst>
                                        </p:cTn>
                                        <p:tgtEl>
                                          <p:spTgt spid="42"/>
                                        </p:tgtEl>
                                        <p:attrNameLst>
                                          <p:attrName>style.visibility</p:attrName>
                                        </p:attrNameLst>
                                      </p:cBhvr>
                                      <p:to>
                                        <p:strVal val="visible"/>
                                      </p:to>
                                    </p:set>
                                    <p:anim calcmode="lin" valueType="num">
                                      <p:cBhvr additive="base">
                                        <p:cTn id="75" dur="1500" fill="hold"/>
                                        <p:tgtEl>
                                          <p:spTgt spid="42"/>
                                        </p:tgtEl>
                                        <p:attrNameLst>
                                          <p:attrName>ppt_x</p:attrName>
                                        </p:attrNameLst>
                                      </p:cBhvr>
                                      <p:tavLst>
                                        <p:tav tm="0">
                                          <p:val>
                                            <p:strVal val="1+#ppt_w/2"/>
                                          </p:val>
                                        </p:tav>
                                        <p:tav tm="100000">
                                          <p:val>
                                            <p:strVal val="#ppt_x"/>
                                          </p:val>
                                        </p:tav>
                                      </p:tavLst>
                                    </p:anim>
                                    <p:anim calcmode="lin" valueType="num">
                                      <p:cBhvr additive="base">
                                        <p:cTn id="76" dur="1500" fill="hold"/>
                                        <p:tgtEl>
                                          <p:spTgt spid="4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25" grpId="0" animBg="1"/>
      <p:bldP spid="29" grpId="0"/>
      <p:bldP spid="33" grpId="0"/>
      <p:bldP spid="40" grpId="0"/>
      <p:bldP spid="41" grpId="0"/>
      <p:bldP spid="4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5">
            <a:extLst>
              <a:ext uri="{FF2B5EF4-FFF2-40B4-BE49-F238E27FC236}">
                <a16:creationId xmlns:a16="http://schemas.microsoft.com/office/drawing/2014/main" id="{179EF76C-E4AA-4821-AFC5-4741D8C2D783}"/>
              </a:ext>
            </a:extLst>
          </p:cNvPr>
          <p:cNvSpPr>
            <a:spLocks/>
          </p:cNvSpPr>
          <p:nvPr/>
        </p:nvSpPr>
        <p:spPr bwMode="auto">
          <a:xfrm rot="2757414">
            <a:off x="3551747" y="-27306886"/>
            <a:ext cx="6481764" cy="41148000"/>
          </a:xfrm>
          <a:custGeom>
            <a:avLst/>
            <a:gdLst>
              <a:gd name="T0" fmla="*/ 913 w 2188"/>
              <a:gd name="T1" fmla="*/ 14034 h 14034"/>
              <a:gd name="T2" fmla="*/ 734 w 2188"/>
              <a:gd name="T3" fmla="*/ 13676 h 14034"/>
              <a:gd name="T4" fmla="*/ 373 w 2188"/>
              <a:gd name="T5" fmla="*/ 12854 h 14034"/>
              <a:gd name="T6" fmla="*/ 0 w 2188"/>
              <a:gd name="T7" fmla="*/ 11337 h 14034"/>
              <a:gd name="T8" fmla="*/ 376 w 2188"/>
              <a:gd name="T9" fmla="*/ 9820 h 14034"/>
              <a:gd name="T10" fmla="*/ 738 w 2188"/>
              <a:gd name="T11" fmla="*/ 8998 h 14034"/>
              <a:gd name="T12" fmla="*/ 1072 w 2188"/>
              <a:gd name="T13" fmla="*/ 8236 h 14034"/>
              <a:gd name="T14" fmla="*/ 1388 w 2188"/>
              <a:gd name="T15" fmla="*/ 7017 h 14034"/>
              <a:gd name="T16" fmla="*/ 1068 w 2188"/>
              <a:gd name="T17" fmla="*/ 5792 h 14034"/>
              <a:gd name="T18" fmla="*/ 735 w 2188"/>
              <a:gd name="T19" fmla="*/ 5037 h 14034"/>
              <a:gd name="T20" fmla="*/ 734 w 2188"/>
              <a:gd name="T21" fmla="*/ 5036 h 14034"/>
              <a:gd name="T22" fmla="*/ 373 w 2188"/>
              <a:gd name="T23" fmla="*/ 4214 h 14034"/>
              <a:gd name="T24" fmla="*/ 0 w 2188"/>
              <a:gd name="T25" fmla="*/ 2697 h 14034"/>
              <a:gd name="T26" fmla="*/ 376 w 2188"/>
              <a:gd name="T27" fmla="*/ 1180 h 14034"/>
              <a:gd name="T28" fmla="*/ 739 w 2188"/>
              <a:gd name="T29" fmla="*/ 357 h 14034"/>
              <a:gd name="T30" fmla="*/ 918 w 2188"/>
              <a:gd name="T31" fmla="*/ 0 h 14034"/>
              <a:gd name="T32" fmla="*/ 1633 w 2188"/>
              <a:gd name="T33" fmla="*/ 359 h 14034"/>
              <a:gd name="T34" fmla="*/ 1453 w 2188"/>
              <a:gd name="T35" fmla="*/ 717 h 14034"/>
              <a:gd name="T36" fmla="*/ 1118 w 2188"/>
              <a:gd name="T37" fmla="*/ 1478 h 14034"/>
              <a:gd name="T38" fmla="*/ 800 w 2188"/>
              <a:gd name="T39" fmla="*/ 2697 h 14034"/>
              <a:gd name="T40" fmla="*/ 1116 w 2188"/>
              <a:gd name="T41" fmla="*/ 3916 h 14034"/>
              <a:gd name="T42" fmla="*/ 1449 w 2188"/>
              <a:gd name="T43" fmla="*/ 4677 h 14034"/>
              <a:gd name="T44" fmla="*/ 1812 w 2188"/>
              <a:gd name="T45" fmla="*/ 5500 h 14034"/>
              <a:gd name="T46" fmla="*/ 2188 w 2188"/>
              <a:gd name="T47" fmla="*/ 7017 h 14034"/>
              <a:gd name="T48" fmla="*/ 1815 w 2188"/>
              <a:gd name="T49" fmla="*/ 8534 h 14034"/>
              <a:gd name="T50" fmla="*/ 1454 w 2188"/>
              <a:gd name="T51" fmla="*/ 9356 h 14034"/>
              <a:gd name="T52" fmla="*/ 1453 w 2188"/>
              <a:gd name="T53" fmla="*/ 9357 h 14034"/>
              <a:gd name="T54" fmla="*/ 1118 w 2188"/>
              <a:gd name="T55" fmla="*/ 10118 h 14034"/>
              <a:gd name="T56" fmla="*/ 800 w 2188"/>
              <a:gd name="T57" fmla="*/ 11337 h 14034"/>
              <a:gd name="T58" fmla="*/ 1116 w 2188"/>
              <a:gd name="T59" fmla="*/ 12556 h 14034"/>
              <a:gd name="T60" fmla="*/ 1450 w 2188"/>
              <a:gd name="T61" fmla="*/ 13318 h 14034"/>
              <a:gd name="T62" fmla="*/ 1628 w 2188"/>
              <a:gd name="T63" fmla="*/ 13676 h 14034"/>
              <a:gd name="T64" fmla="*/ 913 w 2188"/>
              <a:gd name="T65" fmla="*/ 14034 h 14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88" h="14034">
                <a:moveTo>
                  <a:pt x="913" y="14034"/>
                </a:moveTo>
                <a:cubicBezTo>
                  <a:pt x="734" y="13676"/>
                  <a:pt x="734" y="13676"/>
                  <a:pt x="734" y="13676"/>
                </a:cubicBezTo>
                <a:cubicBezTo>
                  <a:pt x="727" y="13661"/>
                  <a:pt x="551" y="13308"/>
                  <a:pt x="373" y="12854"/>
                </a:cubicBezTo>
                <a:cubicBezTo>
                  <a:pt x="126" y="12219"/>
                  <a:pt x="0" y="11709"/>
                  <a:pt x="0" y="11337"/>
                </a:cubicBezTo>
                <a:cubicBezTo>
                  <a:pt x="0" y="10965"/>
                  <a:pt x="126" y="10454"/>
                  <a:pt x="376" y="9820"/>
                </a:cubicBezTo>
                <a:cubicBezTo>
                  <a:pt x="553" y="9368"/>
                  <a:pt x="729" y="9017"/>
                  <a:pt x="738" y="8998"/>
                </a:cubicBezTo>
                <a:cubicBezTo>
                  <a:pt x="745" y="8984"/>
                  <a:pt x="910" y="8651"/>
                  <a:pt x="1072" y="8236"/>
                </a:cubicBezTo>
                <a:cubicBezTo>
                  <a:pt x="1276" y="7713"/>
                  <a:pt x="1388" y="7280"/>
                  <a:pt x="1388" y="7017"/>
                </a:cubicBezTo>
                <a:cubicBezTo>
                  <a:pt x="1388" y="6753"/>
                  <a:pt x="1274" y="6318"/>
                  <a:pt x="1068" y="5792"/>
                </a:cubicBezTo>
                <a:cubicBezTo>
                  <a:pt x="902" y="5371"/>
                  <a:pt x="736" y="5040"/>
                  <a:pt x="735" y="5037"/>
                </a:cubicBezTo>
                <a:cubicBezTo>
                  <a:pt x="734" y="5036"/>
                  <a:pt x="734" y="5036"/>
                  <a:pt x="734" y="5036"/>
                </a:cubicBezTo>
                <a:cubicBezTo>
                  <a:pt x="727" y="5021"/>
                  <a:pt x="551" y="4668"/>
                  <a:pt x="373" y="4214"/>
                </a:cubicBezTo>
                <a:cubicBezTo>
                  <a:pt x="126" y="3579"/>
                  <a:pt x="0" y="3069"/>
                  <a:pt x="0" y="2697"/>
                </a:cubicBezTo>
                <a:cubicBezTo>
                  <a:pt x="0" y="2325"/>
                  <a:pt x="126" y="1814"/>
                  <a:pt x="376" y="1180"/>
                </a:cubicBezTo>
                <a:cubicBezTo>
                  <a:pt x="554" y="725"/>
                  <a:pt x="731" y="372"/>
                  <a:pt x="739" y="357"/>
                </a:cubicBezTo>
                <a:cubicBezTo>
                  <a:pt x="918" y="0"/>
                  <a:pt x="918" y="0"/>
                  <a:pt x="918" y="0"/>
                </a:cubicBezTo>
                <a:cubicBezTo>
                  <a:pt x="1633" y="359"/>
                  <a:pt x="1633" y="359"/>
                  <a:pt x="1633" y="359"/>
                </a:cubicBezTo>
                <a:cubicBezTo>
                  <a:pt x="1453" y="717"/>
                  <a:pt x="1453" y="717"/>
                  <a:pt x="1453" y="717"/>
                </a:cubicBezTo>
                <a:cubicBezTo>
                  <a:pt x="1450" y="724"/>
                  <a:pt x="1282" y="1059"/>
                  <a:pt x="1118" y="1478"/>
                </a:cubicBezTo>
                <a:cubicBezTo>
                  <a:pt x="913" y="2001"/>
                  <a:pt x="800" y="2434"/>
                  <a:pt x="800" y="2697"/>
                </a:cubicBezTo>
                <a:cubicBezTo>
                  <a:pt x="800" y="2960"/>
                  <a:pt x="912" y="3393"/>
                  <a:pt x="1116" y="3916"/>
                </a:cubicBezTo>
                <a:cubicBezTo>
                  <a:pt x="1277" y="4329"/>
                  <a:pt x="1441" y="4660"/>
                  <a:pt x="1449" y="4677"/>
                </a:cubicBezTo>
                <a:cubicBezTo>
                  <a:pt x="1458" y="4695"/>
                  <a:pt x="1634" y="5047"/>
                  <a:pt x="1812" y="5500"/>
                </a:cubicBezTo>
                <a:cubicBezTo>
                  <a:pt x="2062" y="6134"/>
                  <a:pt x="2188" y="6645"/>
                  <a:pt x="2188" y="7017"/>
                </a:cubicBezTo>
                <a:cubicBezTo>
                  <a:pt x="2188" y="7389"/>
                  <a:pt x="2062" y="7899"/>
                  <a:pt x="1815" y="8534"/>
                </a:cubicBezTo>
                <a:cubicBezTo>
                  <a:pt x="1637" y="8988"/>
                  <a:pt x="1461" y="9341"/>
                  <a:pt x="1454" y="9356"/>
                </a:cubicBezTo>
                <a:cubicBezTo>
                  <a:pt x="1453" y="9357"/>
                  <a:pt x="1453" y="9357"/>
                  <a:pt x="1453" y="9357"/>
                </a:cubicBezTo>
                <a:cubicBezTo>
                  <a:pt x="1452" y="9360"/>
                  <a:pt x="1283" y="9697"/>
                  <a:pt x="1118" y="10118"/>
                </a:cubicBezTo>
                <a:cubicBezTo>
                  <a:pt x="913" y="10641"/>
                  <a:pt x="800" y="11074"/>
                  <a:pt x="800" y="11337"/>
                </a:cubicBezTo>
                <a:cubicBezTo>
                  <a:pt x="800" y="11600"/>
                  <a:pt x="912" y="12033"/>
                  <a:pt x="1116" y="12556"/>
                </a:cubicBezTo>
                <a:cubicBezTo>
                  <a:pt x="1281" y="12978"/>
                  <a:pt x="1448" y="13315"/>
                  <a:pt x="1450" y="13318"/>
                </a:cubicBezTo>
                <a:cubicBezTo>
                  <a:pt x="1628" y="13676"/>
                  <a:pt x="1628" y="13676"/>
                  <a:pt x="1628" y="13676"/>
                </a:cubicBezTo>
                <a:lnTo>
                  <a:pt x="913" y="14034"/>
                </a:lnTo>
                <a:close/>
              </a:path>
            </a:pathLst>
          </a:custGeom>
          <a:solidFill>
            <a:schemeClr val="accent6">
              <a:alpha val="88000"/>
            </a:schemeClr>
          </a:solidFill>
          <a:ln>
            <a:noFill/>
          </a:ln>
          <a:effectLst>
            <a:outerShdw blurRad="1003300" dist="38100" dir="10800000" algn="r" rotWithShape="0">
              <a:schemeClr val="accent1">
                <a:lumMod val="75000"/>
                <a:alpha val="46000"/>
              </a:schemeClr>
            </a:outerShdw>
          </a:effectLst>
        </p:spPr>
        <p:txBody>
          <a:bodyPr vert="horz" wrap="square" lIns="91440" tIns="45720" rIns="91440" bIns="45720" numCol="1" anchor="t" anchorCtr="0" compatLnSpc="1">
            <a:prstTxWarp prst="textNoShape">
              <a:avLst/>
            </a:prstTxWarp>
          </a:bodyPr>
          <a:lstStyle/>
          <a:p>
            <a:endParaRPr lang="en-US"/>
          </a:p>
        </p:txBody>
      </p:sp>
      <p:sp>
        <p:nvSpPr>
          <p:cNvPr id="7" name="Freeform 6">
            <a:extLst>
              <a:ext uri="{FF2B5EF4-FFF2-40B4-BE49-F238E27FC236}">
                <a16:creationId xmlns:a16="http://schemas.microsoft.com/office/drawing/2014/main" id="{F2D269ED-2A1B-4346-99F5-42677750F507}"/>
              </a:ext>
            </a:extLst>
          </p:cNvPr>
          <p:cNvSpPr>
            <a:spLocks/>
          </p:cNvSpPr>
          <p:nvPr/>
        </p:nvSpPr>
        <p:spPr bwMode="auto">
          <a:xfrm rot="2757414">
            <a:off x="4985359" y="-25824569"/>
            <a:ext cx="6481764" cy="41148000"/>
          </a:xfrm>
          <a:custGeom>
            <a:avLst/>
            <a:gdLst>
              <a:gd name="T0" fmla="*/ 913 w 2188"/>
              <a:gd name="T1" fmla="*/ 14034 h 14034"/>
              <a:gd name="T2" fmla="*/ 734 w 2188"/>
              <a:gd name="T3" fmla="*/ 13676 h 14034"/>
              <a:gd name="T4" fmla="*/ 373 w 2188"/>
              <a:gd name="T5" fmla="*/ 12854 h 14034"/>
              <a:gd name="T6" fmla="*/ 0 w 2188"/>
              <a:gd name="T7" fmla="*/ 11337 h 14034"/>
              <a:gd name="T8" fmla="*/ 376 w 2188"/>
              <a:gd name="T9" fmla="*/ 9820 h 14034"/>
              <a:gd name="T10" fmla="*/ 738 w 2188"/>
              <a:gd name="T11" fmla="*/ 8998 h 14034"/>
              <a:gd name="T12" fmla="*/ 1072 w 2188"/>
              <a:gd name="T13" fmla="*/ 8236 h 14034"/>
              <a:gd name="T14" fmla="*/ 1388 w 2188"/>
              <a:gd name="T15" fmla="*/ 7017 h 14034"/>
              <a:gd name="T16" fmla="*/ 1068 w 2188"/>
              <a:gd name="T17" fmla="*/ 5792 h 14034"/>
              <a:gd name="T18" fmla="*/ 735 w 2188"/>
              <a:gd name="T19" fmla="*/ 5037 h 14034"/>
              <a:gd name="T20" fmla="*/ 734 w 2188"/>
              <a:gd name="T21" fmla="*/ 5036 h 14034"/>
              <a:gd name="T22" fmla="*/ 373 w 2188"/>
              <a:gd name="T23" fmla="*/ 4214 h 14034"/>
              <a:gd name="T24" fmla="*/ 0 w 2188"/>
              <a:gd name="T25" fmla="*/ 2697 h 14034"/>
              <a:gd name="T26" fmla="*/ 376 w 2188"/>
              <a:gd name="T27" fmla="*/ 1180 h 14034"/>
              <a:gd name="T28" fmla="*/ 739 w 2188"/>
              <a:gd name="T29" fmla="*/ 357 h 14034"/>
              <a:gd name="T30" fmla="*/ 918 w 2188"/>
              <a:gd name="T31" fmla="*/ 0 h 14034"/>
              <a:gd name="T32" fmla="*/ 1633 w 2188"/>
              <a:gd name="T33" fmla="*/ 359 h 14034"/>
              <a:gd name="T34" fmla="*/ 1453 w 2188"/>
              <a:gd name="T35" fmla="*/ 717 h 14034"/>
              <a:gd name="T36" fmla="*/ 1118 w 2188"/>
              <a:gd name="T37" fmla="*/ 1478 h 14034"/>
              <a:gd name="T38" fmla="*/ 800 w 2188"/>
              <a:gd name="T39" fmla="*/ 2697 h 14034"/>
              <a:gd name="T40" fmla="*/ 1116 w 2188"/>
              <a:gd name="T41" fmla="*/ 3916 h 14034"/>
              <a:gd name="T42" fmla="*/ 1449 w 2188"/>
              <a:gd name="T43" fmla="*/ 4677 h 14034"/>
              <a:gd name="T44" fmla="*/ 1812 w 2188"/>
              <a:gd name="T45" fmla="*/ 5500 h 14034"/>
              <a:gd name="T46" fmla="*/ 2188 w 2188"/>
              <a:gd name="T47" fmla="*/ 7017 h 14034"/>
              <a:gd name="T48" fmla="*/ 1815 w 2188"/>
              <a:gd name="T49" fmla="*/ 8534 h 14034"/>
              <a:gd name="T50" fmla="*/ 1454 w 2188"/>
              <a:gd name="T51" fmla="*/ 9356 h 14034"/>
              <a:gd name="T52" fmla="*/ 1453 w 2188"/>
              <a:gd name="T53" fmla="*/ 9357 h 14034"/>
              <a:gd name="T54" fmla="*/ 1118 w 2188"/>
              <a:gd name="T55" fmla="*/ 10118 h 14034"/>
              <a:gd name="T56" fmla="*/ 800 w 2188"/>
              <a:gd name="T57" fmla="*/ 11337 h 14034"/>
              <a:gd name="T58" fmla="*/ 1116 w 2188"/>
              <a:gd name="T59" fmla="*/ 12556 h 14034"/>
              <a:gd name="T60" fmla="*/ 1450 w 2188"/>
              <a:gd name="T61" fmla="*/ 13318 h 14034"/>
              <a:gd name="T62" fmla="*/ 1628 w 2188"/>
              <a:gd name="T63" fmla="*/ 13676 h 14034"/>
              <a:gd name="T64" fmla="*/ 913 w 2188"/>
              <a:gd name="T65" fmla="*/ 14034 h 14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88" h="14034">
                <a:moveTo>
                  <a:pt x="913" y="14034"/>
                </a:moveTo>
                <a:cubicBezTo>
                  <a:pt x="734" y="13676"/>
                  <a:pt x="734" y="13676"/>
                  <a:pt x="734" y="13676"/>
                </a:cubicBezTo>
                <a:cubicBezTo>
                  <a:pt x="727" y="13661"/>
                  <a:pt x="551" y="13308"/>
                  <a:pt x="373" y="12854"/>
                </a:cubicBezTo>
                <a:cubicBezTo>
                  <a:pt x="126" y="12219"/>
                  <a:pt x="0" y="11709"/>
                  <a:pt x="0" y="11337"/>
                </a:cubicBezTo>
                <a:cubicBezTo>
                  <a:pt x="0" y="10965"/>
                  <a:pt x="126" y="10454"/>
                  <a:pt x="376" y="9820"/>
                </a:cubicBezTo>
                <a:cubicBezTo>
                  <a:pt x="553" y="9368"/>
                  <a:pt x="729" y="9017"/>
                  <a:pt x="738" y="8998"/>
                </a:cubicBezTo>
                <a:cubicBezTo>
                  <a:pt x="745" y="8984"/>
                  <a:pt x="910" y="8651"/>
                  <a:pt x="1072" y="8236"/>
                </a:cubicBezTo>
                <a:cubicBezTo>
                  <a:pt x="1276" y="7713"/>
                  <a:pt x="1388" y="7280"/>
                  <a:pt x="1388" y="7017"/>
                </a:cubicBezTo>
                <a:cubicBezTo>
                  <a:pt x="1388" y="6753"/>
                  <a:pt x="1274" y="6318"/>
                  <a:pt x="1068" y="5792"/>
                </a:cubicBezTo>
                <a:cubicBezTo>
                  <a:pt x="902" y="5371"/>
                  <a:pt x="736" y="5040"/>
                  <a:pt x="735" y="5037"/>
                </a:cubicBezTo>
                <a:cubicBezTo>
                  <a:pt x="734" y="5036"/>
                  <a:pt x="734" y="5036"/>
                  <a:pt x="734" y="5036"/>
                </a:cubicBezTo>
                <a:cubicBezTo>
                  <a:pt x="727" y="5021"/>
                  <a:pt x="551" y="4668"/>
                  <a:pt x="373" y="4214"/>
                </a:cubicBezTo>
                <a:cubicBezTo>
                  <a:pt x="126" y="3579"/>
                  <a:pt x="0" y="3069"/>
                  <a:pt x="0" y="2697"/>
                </a:cubicBezTo>
                <a:cubicBezTo>
                  <a:pt x="0" y="2325"/>
                  <a:pt x="126" y="1814"/>
                  <a:pt x="376" y="1180"/>
                </a:cubicBezTo>
                <a:cubicBezTo>
                  <a:pt x="554" y="725"/>
                  <a:pt x="731" y="372"/>
                  <a:pt x="739" y="357"/>
                </a:cubicBezTo>
                <a:cubicBezTo>
                  <a:pt x="918" y="0"/>
                  <a:pt x="918" y="0"/>
                  <a:pt x="918" y="0"/>
                </a:cubicBezTo>
                <a:cubicBezTo>
                  <a:pt x="1633" y="359"/>
                  <a:pt x="1633" y="359"/>
                  <a:pt x="1633" y="359"/>
                </a:cubicBezTo>
                <a:cubicBezTo>
                  <a:pt x="1453" y="717"/>
                  <a:pt x="1453" y="717"/>
                  <a:pt x="1453" y="717"/>
                </a:cubicBezTo>
                <a:cubicBezTo>
                  <a:pt x="1450" y="724"/>
                  <a:pt x="1282" y="1059"/>
                  <a:pt x="1118" y="1478"/>
                </a:cubicBezTo>
                <a:cubicBezTo>
                  <a:pt x="913" y="2001"/>
                  <a:pt x="800" y="2434"/>
                  <a:pt x="800" y="2697"/>
                </a:cubicBezTo>
                <a:cubicBezTo>
                  <a:pt x="800" y="2960"/>
                  <a:pt x="912" y="3393"/>
                  <a:pt x="1116" y="3916"/>
                </a:cubicBezTo>
                <a:cubicBezTo>
                  <a:pt x="1277" y="4329"/>
                  <a:pt x="1441" y="4660"/>
                  <a:pt x="1449" y="4677"/>
                </a:cubicBezTo>
                <a:cubicBezTo>
                  <a:pt x="1458" y="4695"/>
                  <a:pt x="1634" y="5047"/>
                  <a:pt x="1812" y="5500"/>
                </a:cubicBezTo>
                <a:cubicBezTo>
                  <a:pt x="2062" y="6134"/>
                  <a:pt x="2188" y="6645"/>
                  <a:pt x="2188" y="7017"/>
                </a:cubicBezTo>
                <a:cubicBezTo>
                  <a:pt x="2188" y="7389"/>
                  <a:pt x="2062" y="7899"/>
                  <a:pt x="1815" y="8534"/>
                </a:cubicBezTo>
                <a:cubicBezTo>
                  <a:pt x="1637" y="8988"/>
                  <a:pt x="1461" y="9341"/>
                  <a:pt x="1454" y="9356"/>
                </a:cubicBezTo>
                <a:cubicBezTo>
                  <a:pt x="1453" y="9357"/>
                  <a:pt x="1453" y="9357"/>
                  <a:pt x="1453" y="9357"/>
                </a:cubicBezTo>
                <a:cubicBezTo>
                  <a:pt x="1452" y="9360"/>
                  <a:pt x="1283" y="9697"/>
                  <a:pt x="1118" y="10118"/>
                </a:cubicBezTo>
                <a:cubicBezTo>
                  <a:pt x="913" y="10641"/>
                  <a:pt x="800" y="11074"/>
                  <a:pt x="800" y="11337"/>
                </a:cubicBezTo>
                <a:cubicBezTo>
                  <a:pt x="800" y="11600"/>
                  <a:pt x="912" y="12033"/>
                  <a:pt x="1116" y="12556"/>
                </a:cubicBezTo>
                <a:cubicBezTo>
                  <a:pt x="1281" y="12978"/>
                  <a:pt x="1448" y="13315"/>
                  <a:pt x="1450" y="13318"/>
                </a:cubicBezTo>
                <a:cubicBezTo>
                  <a:pt x="1628" y="13676"/>
                  <a:pt x="1628" y="13676"/>
                  <a:pt x="1628" y="13676"/>
                </a:cubicBezTo>
                <a:lnTo>
                  <a:pt x="913" y="14034"/>
                </a:lnTo>
                <a:close/>
              </a:path>
            </a:pathLst>
          </a:custGeom>
          <a:solidFill>
            <a:schemeClr val="accent1">
              <a:alpha val="88000"/>
            </a:schemeClr>
          </a:solidFill>
          <a:ln>
            <a:noFill/>
          </a:ln>
          <a:effectLst>
            <a:outerShdw blurRad="1003300" dist="38100" dir="10800000" algn="r" rotWithShape="0">
              <a:schemeClr val="accent6">
                <a:lumMod val="75000"/>
                <a:alpha val="46000"/>
              </a:schemeClr>
            </a:outerShdw>
          </a:effectLst>
        </p:spPr>
        <p:txBody>
          <a:bodyPr vert="horz" wrap="square" lIns="91440" tIns="45720" rIns="91440" bIns="45720" numCol="1" anchor="t" anchorCtr="0" compatLnSpc="1">
            <a:prstTxWarp prst="textNoShape">
              <a:avLst/>
            </a:prstTxWarp>
          </a:bodyPr>
          <a:lstStyle/>
          <a:p>
            <a:endParaRPr lang="en-US"/>
          </a:p>
        </p:txBody>
      </p:sp>
      <p:sp>
        <p:nvSpPr>
          <p:cNvPr id="8" name="Freeform 7">
            <a:extLst>
              <a:ext uri="{FF2B5EF4-FFF2-40B4-BE49-F238E27FC236}">
                <a16:creationId xmlns:a16="http://schemas.microsoft.com/office/drawing/2014/main" id="{C14BABA7-A6AE-496D-8E22-CB337D07EE9E}"/>
              </a:ext>
            </a:extLst>
          </p:cNvPr>
          <p:cNvSpPr>
            <a:spLocks/>
          </p:cNvSpPr>
          <p:nvPr/>
        </p:nvSpPr>
        <p:spPr bwMode="auto">
          <a:xfrm rot="2757414">
            <a:off x="6418974" y="-24342251"/>
            <a:ext cx="6481764" cy="41148000"/>
          </a:xfrm>
          <a:custGeom>
            <a:avLst/>
            <a:gdLst>
              <a:gd name="T0" fmla="*/ 913 w 2188"/>
              <a:gd name="T1" fmla="*/ 14034 h 14034"/>
              <a:gd name="T2" fmla="*/ 734 w 2188"/>
              <a:gd name="T3" fmla="*/ 13676 h 14034"/>
              <a:gd name="T4" fmla="*/ 373 w 2188"/>
              <a:gd name="T5" fmla="*/ 12854 h 14034"/>
              <a:gd name="T6" fmla="*/ 0 w 2188"/>
              <a:gd name="T7" fmla="*/ 11337 h 14034"/>
              <a:gd name="T8" fmla="*/ 376 w 2188"/>
              <a:gd name="T9" fmla="*/ 9820 h 14034"/>
              <a:gd name="T10" fmla="*/ 738 w 2188"/>
              <a:gd name="T11" fmla="*/ 8998 h 14034"/>
              <a:gd name="T12" fmla="*/ 1072 w 2188"/>
              <a:gd name="T13" fmla="*/ 8236 h 14034"/>
              <a:gd name="T14" fmla="*/ 1388 w 2188"/>
              <a:gd name="T15" fmla="*/ 7017 h 14034"/>
              <a:gd name="T16" fmla="*/ 1068 w 2188"/>
              <a:gd name="T17" fmla="*/ 5792 h 14034"/>
              <a:gd name="T18" fmla="*/ 735 w 2188"/>
              <a:gd name="T19" fmla="*/ 5037 h 14034"/>
              <a:gd name="T20" fmla="*/ 734 w 2188"/>
              <a:gd name="T21" fmla="*/ 5036 h 14034"/>
              <a:gd name="T22" fmla="*/ 373 w 2188"/>
              <a:gd name="T23" fmla="*/ 4214 h 14034"/>
              <a:gd name="T24" fmla="*/ 0 w 2188"/>
              <a:gd name="T25" fmla="*/ 2697 h 14034"/>
              <a:gd name="T26" fmla="*/ 376 w 2188"/>
              <a:gd name="T27" fmla="*/ 1180 h 14034"/>
              <a:gd name="T28" fmla="*/ 739 w 2188"/>
              <a:gd name="T29" fmla="*/ 357 h 14034"/>
              <a:gd name="T30" fmla="*/ 918 w 2188"/>
              <a:gd name="T31" fmla="*/ 0 h 14034"/>
              <a:gd name="T32" fmla="*/ 1633 w 2188"/>
              <a:gd name="T33" fmla="*/ 359 h 14034"/>
              <a:gd name="T34" fmla="*/ 1453 w 2188"/>
              <a:gd name="T35" fmla="*/ 717 h 14034"/>
              <a:gd name="T36" fmla="*/ 1118 w 2188"/>
              <a:gd name="T37" fmla="*/ 1478 h 14034"/>
              <a:gd name="T38" fmla="*/ 800 w 2188"/>
              <a:gd name="T39" fmla="*/ 2697 h 14034"/>
              <a:gd name="T40" fmla="*/ 1116 w 2188"/>
              <a:gd name="T41" fmla="*/ 3916 h 14034"/>
              <a:gd name="T42" fmla="*/ 1449 w 2188"/>
              <a:gd name="T43" fmla="*/ 4677 h 14034"/>
              <a:gd name="T44" fmla="*/ 1812 w 2188"/>
              <a:gd name="T45" fmla="*/ 5500 h 14034"/>
              <a:gd name="T46" fmla="*/ 2188 w 2188"/>
              <a:gd name="T47" fmla="*/ 7017 h 14034"/>
              <a:gd name="T48" fmla="*/ 1815 w 2188"/>
              <a:gd name="T49" fmla="*/ 8534 h 14034"/>
              <a:gd name="T50" fmla="*/ 1454 w 2188"/>
              <a:gd name="T51" fmla="*/ 9356 h 14034"/>
              <a:gd name="T52" fmla="*/ 1453 w 2188"/>
              <a:gd name="T53" fmla="*/ 9357 h 14034"/>
              <a:gd name="T54" fmla="*/ 1118 w 2188"/>
              <a:gd name="T55" fmla="*/ 10118 h 14034"/>
              <a:gd name="T56" fmla="*/ 800 w 2188"/>
              <a:gd name="T57" fmla="*/ 11337 h 14034"/>
              <a:gd name="T58" fmla="*/ 1116 w 2188"/>
              <a:gd name="T59" fmla="*/ 12556 h 14034"/>
              <a:gd name="T60" fmla="*/ 1450 w 2188"/>
              <a:gd name="T61" fmla="*/ 13318 h 14034"/>
              <a:gd name="T62" fmla="*/ 1628 w 2188"/>
              <a:gd name="T63" fmla="*/ 13676 h 14034"/>
              <a:gd name="T64" fmla="*/ 913 w 2188"/>
              <a:gd name="T65" fmla="*/ 14034 h 14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88" h="14034">
                <a:moveTo>
                  <a:pt x="913" y="14034"/>
                </a:moveTo>
                <a:cubicBezTo>
                  <a:pt x="734" y="13676"/>
                  <a:pt x="734" y="13676"/>
                  <a:pt x="734" y="13676"/>
                </a:cubicBezTo>
                <a:cubicBezTo>
                  <a:pt x="727" y="13661"/>
                  <a:pt x="551" y="13308"/>
                  <a:pt x="373" y="12854"/>
                </a:cubicBezTo>
                <a:cubicBezTo>
                  <a:pt x="126" y="12219"/>
                  <a:pt x="0" y="11709"/>
                  <a:pt x="0" y="11337"/>
                </a:cubicBezTo>
                <a:cubicBezTo>
                  <a:pt x="0" y="10965"/>
                  <a:pt x="126" y="10454"/>
                  <a:pt x="376" y="9820"/>
                </a:cubicBezTo>
                <a:cubicBezTo>
                  <a:pt x="553" y="9368"/>
                  <a:pt x="729" y="9017"/>
                  <a:pt x="738" y="8998"/>
                </a:cubicBezTo>
                <a:cubicBezTo>
                  <a:pt x="745" y="8984"/>
                  <a:pt x="910" y="8651"/>
                  <a:pt x="1072" y="8236"/>
                </a:cubicBezTo>
                <a:cubicBezTo>
                  <a:pt x="1276" y="7713"/>
                  <a:pt x="1388" y="7280"/>
                  <a:pt x="1388" y="7017"/>
                </a:cubicBezTo>
                <a:cubicBezTo>
                  <a:pt x="1388" y="6753"/>
                  <a:pt x="1274" y="6318"/>
                  <a:pt x="1068" y="5792"/>
                </a:cubicBezTo>
                <a:cubicBezTo>
                  <a:pt x="902" y="5371"/>
                  <a:pt x="736" y="5040"/>
                  <a:pt x="735" y="5037"/>
                </a:cubicBezTo>
                <a:cubicBezTo>
                  <a:pt x="734" y="5036"/>
                  <a:pt x="734" y="5036"/>
                  <a:pt x="734" y="5036"/>
                </a:cubicBezTo>
                <a:cubicBezTo>
                  <a:pt x="727" y="5021"/>
                  <a:pt x="551" y="4668"/>
                  <a:pt x="373" y="4214"/>
                </a:cubicBezTo>
                <a:cubicBezTo>
                  <a:pt x="126" y="3579"/>
                  <a:pt x="0" y="3069"/>
                  <a:pt x="0" y="2697"/>
                </a:cubicBezTo>
                <a:cubicBezTo>
                  <a:pt x="0" y="2325"/>
                  <a:pt x="126" y="1814"/>
                  <a:pt x="376" y="1180"/>
                </a:cubicBezTo>
                <a:cubicBezTo>
                  <a:pt x="554" y="725"/>
                  <a:pt x="731" y="372"/>
                  <a:pt x="739" y="357"/>
                </a:cubicBezTo>
                <a:cubicBezTo>
                  <a:pt x="918" y="0"/>
                  <a:pt x="918" y="0"/>
                  <a:pt x="918" y="0"/>
                </a:cubicBezTo>
                <a:cubicBezTo>
                  <a:pt x="1633" y="359"/>
                  <a:pt x="1633" y="359"/>
                  <a:pt x="1633" y="359"/>
                </a:cubicBezTo>
                <a:cubicBezTo>
                  <a:pt x="1453" y="717"/>
                  <a:pt x="1453" y="717"/>
                  <a:pt x="1453" y="717"/>
                </a:cubicBezTo>
                <a:cubicBezTo>
                  <a:pt x="1450" y="724"/>
                  <a:pt x="1282" y="1059"/>
                  <a:pt x="1118" y="1478"/>
                </a:cubicBezTo>
                <a:cubicBezTo>
                  <a:pt x="913" y="2001"/>
                  <a:pt x="800" y="2434"/>
                  <a:pt x="800" y="2697"/>
                </a:cubicBezTo>
                <a:cubicBezTo>
                  <a:pt x="800" y="2960"/>
                  <a:pt x="912" y="3393"/>
                  <a:pt x="1116" y="3916"/>
                </a:cubicBezTo>
                <a:cubicBezTo>
                  <a:pt x="1277" y="4329"/>
                  <a:pt x="1441" y="4660"/>
                  <a:pt x="1449" y="4677"/>
                </a:cubicBezTo>
                <a:cubicBezTo>
                  <a:pt x="1458" y="4695"/>
                  <a:pt x="1634" y="5047"/>
                  <a:pt x="1812" y="5500"/>
                </a:cubicBezTo>
                <a:cubicBezTo>
                  <a:pt x="2062" y="6134"/>
                  <a:pt x="2188" y="6645"/>
                  <a:pt x="2188" y="7017"/>
                </a:cubicBezTo>
                <a:cubicBezTo>
                  <a:pt x="2188" y="7389"/>
                  <a:pt x="2062" y="7899"/>
                  <a:pt x="1815" y="8534"/>
                </a:cubicBezTo>
                <a:cubicBezTo>
                  <a:pt x="1637" y="8988"/>
                  <a:pt x="1461" y="9341"/>
                  <a:pt x="1454" y="9356"/>
                </a:cubicBezTo>
                <a:cubicBezTo>
                  <a:pt x="1453" y="9357"/>
                  <a:pt x="1453" y="9357"/>
                  <a:pt x="1453" y="9357"/>
                </a:cubicBezTo>
                <a:cubicBezTo>
                  <a:pt x="1452" y="9360"/>
                  <a:pt x="1283" y="9697"/>
                  <a:pt x="1118" y="10118"/>
                </a:cubicBezTo>
                <a:cubicBezTo>
                  <a:pt x="913" y="10641"/>
                  <a:pt x="800" y="11074"/>
                  <a:pt x="800" y="11337"/>
                </a:cubicBezTo>
                <a:cubicBezTo>
                  <a:pt x="800" y="11600"/>
                  <a:pt x="912" y="12033"/>
                  <a:pt x="1116" y="12556"/>
                </a:cubicBezTo>
                <a:cubicBezTo>
                  <a:pt x="1281" y="12978"/>
                  <a:pt x="1448" y="13315"/>
                  <a:pt x="1450" y="13318"/>
                </a:cubicBezTo>
                <a:cubicBezTo>
                  <a:pt x="1628" y="13676"/>
                  <a:pt x="1628" y="13676"/>
                  <a:pt x="1628" y="13676"/>
                </a:cubicBezTo>
                <a:lnTo>
                  <a:pt x="913" y="14034"/>
                </a:lnTo>
                <a:close/>
              </a:path>
            </a:pathLst>
          </a:custGeom>
          <a:solidFill>
            <a:schemeClr val="accent3">
              <a:alpha val="88000"/>
            </a:schemeClr>
          </a:solidFill>
          <a:ln>
            <a:noFill/>
          </a:ln>
          <a:effectLst>
            <a:outerShdw blurRad="1003300" dist="38100" dir="10800000" algn="r" rotWithShape="0">
              <a:schemeClr val="accent3">
                <a:lumMod val="75000"/>
                <a:alpha val="46000"/>
              </a:schemeClr>
            </a:outerShdw>
          </a:effectLst>
        </p:spPr>
        <p:txBody>
          <a:bodyPr vert="horz" wrap="square" lIns="91440" tIns="45720" rIns="91440" bIns="45720" numCol="1" anchor="t" anchorCtr="0" compatLnSpc="1">
            <a:prstTxWarp prst="textNoShape">
              <a:avLst/>
            </a:prstTxWarp>
          </a:bodyPr>
          <a:lstStyle/>
          <a:p>
            <a:endParaRPr lang="en-US"/>
          </a:p>
        </p:txBody>
      </p:sp>
      <p:sp>
        <p:nvSpPr>
          <p:cNvPr id="9" name="Freeform 8">
            <a:extLst>
              <a:ext uri="{FF2B5EF4-FFF2-40B4-BE49-F238E27FC236}">
                <a16:creationId xmlns:a16="http://schemas.microsoft.com/office/drawing/2014/main" id="{9BC27D67-7D59-4AF2-B31C-44FCC8150004}"/>
              </a:ext>
            </a:extLst>
          </p:cNvPr>
          <p:cNvSpPr>
            <a:spLocks/>
          </p:cNvSpPr>
          <p:nvPr/>
        </p:nvSpPr>
        <p:spPr bwMode="auto">
          <a:xfrm rot="2757414">
            <a:off x="7848552" y="-22861645"/>
            <a:ext cx="6486525" cy="41148000"/>
          </a:xfrm>
          <a:custGeom>
            <a:avLst/>
            <a:gdLst>
              <a:gd name="T0" fmla="*/ 913 w 2188"/>
              <a:gd name="T1" fmla="*/ 14034 h 14034"/>
              <a:gd name="T2" fmla="*/ 734 w 2188"/>
              <a:gd name="T3" fmla="*/ 13676 h 14034"/>
              <a:gd name="T4" fmla="*/ 373 w 2188"/>
              <a:gd name="T5" fmla="*/ 12854 h 14034"/>
              <a:gd name="T6" fmla="*/ 0 w 2188"/>
              <a:gd name="T7" fmla="*/ 11337 h 14034"/>
              <a:gd name="T8" fmla="*/ 376 w 2188"/>
              <a:gd name="T9" fmla="*/ 9820 h 14034"/>
              <a:gd name="T10" fmla="*/ 738 w 2188"/>
              <a:gd name="T11" fmla="*/ 8998 h 14034"/>
              <a:gd name="T12" fmla="*/ 1072 w 2188"/>
              <a:gd name="T13" fmla="*/ 8236 h 14034"/>
              <a:gd name="T14" fmla="*/ 1388 w 2188"/>
              <a:gd name="T15" fmla="*/ 7017 h 14034"/>
              <a:gd name="T16" fmla="*/ 1068 w 2188"/>
              <a:gd name="T17" fmla="*/ 5792 h 14034"/>
              <a:gd name="T18" fmla="*/ 735 w 2188"/>
              <a:gd name="T19" fmla="*/ 5037 h 14034"/>
              <a:gd name="T20" fmla="*/ 734 w 2188"/>
              <a:gd name="T21" fmla="*/ 5036 h 14034"/>
              <a:gd name="T22" fmla="*/ 373 w 2188"/>
              <a:gd name="T23" fmla="*/ 4214 h 14034"/>
              <a:gd name="T24" fmla="*/ 0 w 2188"/>
              <a:gd name="T25" fmla="*/ 2697 h 14034"/>
              <a:gd name="T26" fmla="*/ 376 w 2188"/>
              <a:gd name="T27" fmla="*/ 1180 h 14034"/>
              <a:gd name="T28" fmla="*/ 739 w 2188"/>
              <a:gd name="T29" fmla="*/ 357 h 14034"/>
              <a:gd name="T30" fmla="*/ 918 w 2188"/>
              <a:gd name="T31" fmla="*/ 0 h 14034"/>
              <a:gd name="T32" fmla="*/ 1633 w 2188"/>
              <a:gd name="T33" fmla="*/ 359 h 14034"/>
              <a:gd name="T34" fmla="*/ 1453 w 2188"/>
              <a:gd name="T35" fmla="*/ 717 h 14034"/>
              <a:gd name="T36" fmla="*/ 1118 w 2188"/>
              <a:gd name="T37" fmla="*/ 1478 h 14034"/>
              <a:gd name="T38" fmla="*/ 800 w 2188"/>
              <a:gd name="T39" fmla="*/ 2697 h 14034"/>
              <a:gd name="T40" fmla="*/ 1116 w 2188"/>
              <a:gd name="T41" fmla="*/ 3916 h 14034"/>
              <a:gd name="T42" fmla="*/ 1449 w 2188"/>
              <a:gd name="T43" fmla="*/ 4677 h 14034"/>
              <a:gd name="T44" fmla="*/ 1812 w 2188"/>
              <a:gd name="T45" fmla="*/ 5500 h 14034"/>
              <a:gd name="T46" fmla="*/ 2188 w 2188"/>
              <a:gd name="T47" fmla="*/ 7017 h 14034"/>
              <a:gd name="T48" fmla="*/ 1815 w 2188"/>
              <a:gd name="T49" fmla="*/ 8534 h 14034"/>
              <a:gd name="T50" fmla="*/ 1454 w 2188"/>
              <a:gd name="T51" fmla="*/ 9356 h 14034"/>
              <a:gd name="T52" fmla="*/ 1453 w 2188"/>
              <a:gd name="T53" fmla="*/ 9357 h 14034"/>
              <a:gd name="T54" fmla="*/ 1118 w 2188"/>
              <a:gd name="T55" fmla="*/ 10118 h 14034"/>
              <a:gd name="T56" fmla="*/ 800 w 2188"/>
              <a:gd name="T57" fmla="*/ 11337 h 14034"/>
              <a:gd name="T58" fmla="*/ 1116 w 2188"/>
              <a:gd name="T59" fmla="*/ 12556 h 14034"/>
              <a:gd name="T60" fmla="*/ 1450 w 2188"/>
              <a:gd name="T61" fmla="*/ 13318 h 14034"/>
              <a:gd name="T62" fmla="*/ 1628 w 2188"/>
              <a:gd name="T63" fmla="*/ 13676 h 14034"/>
              <a:gd name="T64" fmla="*/ 913 w 2188"/>
              <a:gd name="T65" fmla="*/ 14034 h 14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88" h="14034">
                <a:moveTo>
                  <a:pt x="913" y="14034"/>
                </a:moveTo>
                <a:cubicBezTo>
                  <a:pt x="734" y="13676"/>
                  <a:pt x="734" y="13676"/>
                  <a:pt x="734" y="13676"/>
                </a:cubicBezTo>
                <a:cubicBezTo>
                  <a:pt x="727" y="13661"/>
                  <a:pt x="551" y="13308"/>
                  <a:pt x="373" y="12854"/>
                </a:cubicBezTo>
                <a:cubicBezTo>
                  <a:pt x="126" y="12219"/>
                  <a:pt x="0" y="11709"/>
                  <a:pt x="0" y="11337"/>
                </a:cubicBezTo>
                <a:cubicBezTo>
                  <a:pt x="0" y="10965"/>
                  <a:pt x="126" y="10454"/>
                  <a:pt x="376" y="9820"/>
                </a:cubicBezTo>
                <a:cubicBezTo>
                  <a:pt x="553" y="9368"/>
                  <a:pt x="729" y="9017"/>
                  <a:pt x="738" y="8998"/>
                </a:cubicBezTo>
                <a:cubicBezTo>
                  <a:pt x="745" y="8984"/>
                  <a:pt x="910" y="8651"/>
                  <a:pt x="1072" y="8236"/>
                </a:cubicBezTo>
                <a:cubicBezTo>
                  <a:pt x="1276" y="7713"/>
                  <a:pt x="1388" y="7280"/>
                  <a:pt x="1388" y="7017"/>
                </a:cubicBezTo>
                <a:cubicBezTo>
                  <a:pt x="1388" y="6753"/>
                  <a:pt x="1274" y="6318"/>
                  <a:pt x="1068" y="5792"/>
                </a:cubicBezTo>
                <a:cubicBezTo>
                  <a:pt x="902" y="5371"/>
                  <a:pt x="736" y="5040"/>
                  <a:pt x="735" y="5037"/>
                </a:cubicBezTo>
                <a:cubicBezTo>
                  <a:pt x="734" y="5036"/>
                  <a:pt x="734" y="5036"/>
                  <a:pt x="734" y="5036"/>
                </a:cubicBezTo>
                <a:cubicBezTo>
                  <a:pt x="727" y="5021"/>
                  <a:pt x="551" y="4668"/>
                  <a:pt x="373" y="4214"/>
                </a:cubicBezTo>
                <a:cubicBezTo>
                  <a:pt x="126" y="3579"/>
                  <a:pt x="0" y="3069"/>
                  <a:pt x="0" y="2697"/>
                </a:cubicBezTo>
                <a:cubicBezTo>
                  <a:pt x="0" y="2325"/>
                  <a:pt x="126" y="1814"/>
                  <a:pt x="376" y="1180"/>
                </a:cubicBezTo>
                <a:cubicBezTo>
                  <a:pt x="554" y="725"/>
                  <a:pt x="731" y="372"/>
                  <a:pt x="739" y="357"/>
                </a:cubicBezTo>
                <a:cubicBezTo>
                  <a:pt x="918" y="0"/>
                  <a:pt x="918" y="0"/>
                  <a:pt x="918" y="0"/>
                </a:cubicBezTo>
                <a:cubicBezTo>
                  <a:pt x="1633" y="359"/>
                  <a:pt x="1633" y="359"/>
                  <a:pt x="1633" y="359"/>
                </a:cubicBezTo>
                <a:cubicBezTo>
                  <a:pt x="1453" y="717"/>
                  <a:pt x="1453" y="717"/>
                  <a:pt x="1453" y="717"/>
                </a:cubicBezTo>
                <a:cubicBezTo>
                  <a:pt x="1450" y="724"/>
                  <a:pt x="1282" y="1059"/>
                  <a:pt x="1118" y="1478"/>
                </a:cubicBezTo>
                <a:cubicBezTo>
                  <a:pt x="913" y="2001"/>
                  <a:pt x="800" y="2434"/>
                  <a:pt x="800" y="2697"/>
                </a:cubicBezTo>
                <a:cubicBezTo>
                  <a:pt x="800" y="2960"/>
                  <a:pt x="912" y="3393"/>
                  <a:pt x="1116" y="3916"/>
                </a:cubicBezTo>
                <a:cubicBezTo>
                  <a:pt x="1277" y="4329"/>
                  <a:pt x="1441" y="4660"/>
                  <a:pt x="1449" y="4677"/>
                </a:cubicBezTo>
                <a:cubicBezTo>
                  <a:pt x="1458" y="4695"/>
                  <a:pt x="1634" y="5047"/>
                  <a:pt x="1812" y="5500"/>
                </a:cubicBezTo>
                <a:cubicBezTo>
                  <a:pt x="2062" y="6134"/>
                  <a:pt x="2188" y="6645"/>
                  <a:pt x="2188" y="7017"/>
                </a:cubicBezTo>
                <a:cubicBezTo>
                  <a:pt x="2188" y="7389"/>
                  <a:pt x="2062" y="7899"/>
                  <a:pt x="1815" y="8534"/>
                </a:cubicBezTo>
                <a:cubicBezTo>
                  <a:pt x="1637" y="8988"/>
                  <a:pt x="1461" y="9341"/>
                  <a:pt x="1454" y="9356"/>
                </a:cubicBezTo>
                <a:cubicBezTo>
                  <a:pt x="1453" y="9357"/>
                  <a:pt x="1453" y="9357"/>
                  <a:pt x="1453" y="9357"/>
                </a:cubicBezTo>
                <a:cubicBezTo>
                  <a:pt x="1452" y="9360"/>
                  <a:pt x="1283" y="9697"/>
                  <a:pt x="1118" y="10118"/>
                </a:cubicBezTo>
                <a:cubicBezTo>
                  <a:pt x="913" y="10641"/>
                  <a:pt x="800" y="11074"/>
                  <a:pt x="800" y="11337"/>
                </a:cubicBezTo>
                <a:cubicBezTo>
                  <a:pt x="800" y="11600"/>
                  <a:pt x="912" y="12033"/>
                  <a:pt x="1116" y="12556"/>
                </a:cubicBezTo>
                <a:cubicBezTo>
                  <a:pt x="1281" y="12978"/>
                  <a:pt x="1448" y="13315"/>
                  <a:pt x="1450" y="13318"/>
                </a:cubicBezTo>
                <a:cubicBezTo>
                  <a:pt x="1628" y="13676"/>
                  <a:pt x="1628" y="13676"/>
                  <a:pt x="1628" y="13676"/>
                </a:cubicBezTo>
                <a:lnTo>
                  <a:pt x="913" y="14034"/>
                </a:lnTo>
                <a:close/>
              </a:path>
            </a:pathLst>
          </a:custGeom>
          <a:solidFill>
            <a:schemeClr val="accent4">
              <a:alpha val="88000"/>
            </a:schemeClr>
          </a:solidFill>
          <a:ln>
            <a:noFill/>
          </a:ln>
          <a:effectLst>
            <a:outerShdw blurRad="1003300" dist="38100" dir="10800000" algn="r" rotWithShape="0">
              <a:schemeClr val="accent4">
                <a:lumMod val="75000"/>
                <a:alpha val="46000"/>
              </a:schemeClr>
            </a:outerShdw>
          </a:effectLst>
        </p:spPr>
        <p:txBody>
          <a:bodyPr vert="horz" wrap="square" lIns="91440" tIns="45720" rIns="91440" bIns="45720" numCol="1" anchor="t" anchorCtr="0" compatLnSpc="1">
            <a:prstTxWarp prst="textNoShape">
              <a:avLst/>
            </a:prstTxWarp>
          </a:bodyPr>
          <a:lstStyle/>
          <a:p>
            <a:endParaRPr lang="en-US"/>
          </a:p>
        </p:txBody>
      </p:sp>
      <p:sp>
        <p:nvSpPr>
          <p:cNvPr id="10" name="Freeform 9">
            <a:extLst>
              <a:ext uri="{FF2B5EF4-FFF2-40B4-BE49-F238E27FC236}">
                <a16:creationId xmlns:a16="http://schemas.microsoft.com/office/drawing/2014/main" id="{159DE9F8-340F-4D76-A21B-D863D4EB3972}"/>
              </a:ext>
            </a:extLst>
          </p:cNvPr>
          <p:cNvSpPr>
            <a:spLocks/>
          </p:cNvSpPr>
          <p:nvPr/>
        </p:nvSpPr>
        <p:spPr bwMode="auto">
          <a:xfrm rot="2757414">
            <a:off x="9282890" y="-21381040"/>
            <a:ext cx="6481764" cy="41148000"/>
          </a:xfrm>
          <a:custGeom>
            <a:avLst/>
            <a:gdLst>
              <a:gd name="T0" fmla="*/ 913 w 2188"/>
              <a:gd name="T1" fmla="*/ 14034 h 14034"/>
              <a:gd name="T2" fmla="*/ 734 w 2188"/>
              <a:gd name="T3" fmla="*/ 13676 h 14034"/>
              <a:gd name="T4" fmla="*/ 373 w 2188"/>
              <a:gd name="T5" fmla="*/ 12854 h 14034"/>
              <a:gd name="T6" fmla="*/ 0 w 2188"/>
              <a:gd name="T7" fmla="*/ 11337 h 14034"/>
              <a:gd name="T8" fmla="*/ 376 w 2188"/>
              <a:gd name="T9" fmla="*/ 9820 h 14034"/>
              <a:gd name="T10" fmla="*/ 738 w 2188"/>
              <a:gd name="T11" fmla="*/ 8998 h 14034"/>
              <a:gd name="T12" fmla="*/ 1072 w 2188"/>
              <a:gd name="T13" fmla="*/ 8236 h 14034"/>
              <a:gd name="T14" fmla="*/ 1388 w 2188"/>
              <a:gd name="T15" fmla="*/ 7017 h 14034"/>
              <a:gd name="T16" fmla="*/ 1068 w 2188"/>
              <a:gd name="T17" fmla="*/ 5792 h 14034"/>
              <a:gd name="T18" fmla="*/ 735 w 2188"/>
              <a:gd name="T19" fmla="*/ 5037 h 14034"/>
              <a:gd name="T20" fmla="*/ 734 w 2188"/>
              <a:gd name="T21" fmla="*/ 5036 h 14034"/>
              <a:gd name="T22" fmla="*/ 373 w 2188"/>
              <a:gd name="T23" fmla="*/ 4214 h 14034"/>
              <a:gd name="T24" fmla="*/ 0 w 2188"/>
              <a:gd name="T25" fmla="*/ 2697 h 14034"/>
              <a:gd name="T26" fmla="*/ 376 w 2188"/>
              <a:gd name="T27" fmla="*/ 1180 h 14034"/>
              <a:gd name="T28" fmla="*/ 739 w 2188"/>
              <a:gd name="T29" fmla="*/ 357 h 14034"/>
              <a:gd name="T30" fmla="*/ 918 w 2188"/>
              <a:gd name="T31" fmla="*/ 0 h 14034"/>
              <a:gd name="T32" fmla="*/ 1633 w 2188"/>
              <a:gd name="T33" fmla="*/ 359 h 14034"/>
              <a:gd name="T34" fmla="*/ 1453 w 2188"/>
              <a:gd name="T35" fmla="*/ 717 h 14034"/>
              <a:gd name="T36" fmla="*/ 1118 w 2188"/>
              <a:gd name="T37" fmla="*/ 1478 h 14034"/>
              <a:gd name="T38" fmla="*/ 800 w 2188"/>
              <a:gd name="T39" fmla="*/ 2697 h 14034"/>
              <a:gd name="T40" fmla="*/ 1116 w 2188"/>
              <a:gd name="T41" fmla="*/ 3916 h 14034"/>
              <a:gd name="T42" fmla="*/ 1449 w 2188"/>
              <a:gd name="T43" fmla="*/ 4677 h 14034"/>
              <a:gd name="T44" fmla="*/ 1812 w 2188"/>
              <a:gd name="T45" fmla="*/ 5500 h 14034"/>
              <a:gd name="T46" fmla="*/ 2188 w 2188"/>
              <a:gd name="T47" fmla="*/ 7017 h 14034"/>
              <a:gd name="T48" fmla="*/ 1815 w 2188"/>
              <a:gd name="T49" fmla="*/ 8534 h 14034"/>
              <a:gd name="T50" fmla="*/ 1454 w 2188"/>
              <a:gd name="T51" fmla="*/ 9356 h 14034"/>
              <a:gd name="T52" fmla="*/ 1453 w 2188"/>
              <a:gd name="T53" fmla="*/ 9357 h 14034"/>
              <a:gd name="T54" fmla="*/ 1118 w 2188"/>
              <a:gd name="T55" fmla="*/ 10118 h 14034"/>
              <a:gd name="T56" fmla="*/ 800 w 2188"/>
              <a:gd name="T57" fmla="*/ 11337 h 14034"/>
              <a:gd name="T58" fmla="*/ 1116 w 2188"/>
              <a:gd name="T59" fmla="*/ 12556 h 14034"/>
              <a:gd name="T60" fmla="*/ 1450 w 2188"/>
              <a:gd name="T61" fmla="*/ 13318 h 14034"/>
              <a:gd name="T62" fmla="*/ 1628 w 2188"/>
              <a:gd name="T63" fmla="*/ 13676 h 14034"/>
              <a:gd name="T64" fmla="*/ 913 w 2188"/>
              <a:gd name="T65" fmla="*/ 14034 h 14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88" h="14034">
                <a:moveTo>
                  <a:pt x="913" y="14034"/>
                </a:moveTo>
                <a:cubicBezTo>
                  <a:pt x="734" y="13676"/>
                  <a:pt x="734" y="13676"/>
                  <a:pt x="734" y="13676"/>
                </a:cubicBezTo>
                <a:cubicBezTo>
                  <a:pt x="727" y="13661"/>
                  <a:pt x="551" y="13308"/>
                  <a:pt x="373" y="12854"/>
                </a:cubicBezTo>
                <a:cubicBezTo>
                  <a:pt x="126" y="12219"/>
                  <a:pt x="0" y="11709"/>
                  <a:pt x="0" y="11337"/>
                </a:cubicBezTo>
                <a:cubicBezTo>
                  <a:pt x="0" y="10965"/>
                  <a:pt x="126" y="10454"/>
                  <a:pt x="376" y="9820"/>
                </a:cubicBezTo>
                <a:cubicBezTo>
                  <a:pt x="553" y="9368"/>
                  <a:pt x="729" y="9017"/>
                  <a:pt x="738" y="8998"/>
                </a:cubicBezTo>
                <a:cubicBezTo>
                  <a:pt x="745" y="8984"/>
                  <a:pt x="910" y="8651"/>
                  <a:pt x="1072" y="8236"/>
                </a:cubicBezTo>
                <a:cubicBezTo>
                  <a:pt x="1276" y="7713"/>
                  <a:pt x="1388" y="7280"/>
                  <a:pt x="1388" y="7017"/>
                </a:cubicBezTo>
                <a:cubicBezTo>
                  <a:pt x="1388" y="6753"/>
                  <a:pt x="1274" y="6318"/>
                  <a:pt x="1068" y="5792"/>
                </a:cubicBezTo>
                <a:cubicBezTo>
                  <a:pt x="902" y="5371"/>
                  <a:pt x="736" y="5040"/>
                  <a:pt x="735" y="5037"/>
                </a:cubicBezTo>
                <a:cubicBezTo>
                  <a:pt x="734" y="5036"/>
                  <a:pt x="734" y="5036"/>
                  <a:pt x="734" y="5036"/>
                </a:cubicBezTo>
                <a:cubicBezTo>
                  <a:pt x="727" y="5021"/>
                  <a:pt x="551" y="4668"/>
                  <a:pt x="373" y="4214"/>
                </a:cubicBezTo>
                <a:cubicBezTo>
                  <a:pt x="126" y="3579"/>
                  <a:pt x="0" y="3069"/>
                  <a:pt x="0" y="2697"/>
                </a:cubicBezTo>
                <a:cubicBezTo>
                  <a:pt x="0" y="2325"/>
                  <a:pt x="126" y="1814"/>
                  <a:pt x="376" y="1180"/>
                </a:cubicBezTo>
                <a:cubicBezTo>
                  <a:pt x="554" y="725"/>
                  <a:pt x="731" y="372"/>
                  <a:pt x="739" y="357"/>
                </a:cubicBezTo>
                <a:cubicBezTo>
                  <a:pt x="918" y="0"/>
                  <a:pt x="918" y="0"/>
                  <a:pt x="918" y="0"/>
                </a:cubicBezTo>
                <a:cubicBezTo>
                  <a:pt x="1633" y="359"/>
                  <a:pt x="1633" y="359"/>
                  <a:pt x="1633" y="359"/>
                </a:cubicBezTo>
                <a:cubicBezTo>
                  <a:pt x="1453" y="717"/>
                  <a:pt x="1453" y="717"/>
                  <a:pt x="1453" y="717"/>
                </a:cubicBezTo>
                <a:cubicBezTo>
                  <a:pt x="1450" y="724"/>
                  <a:pt x="1282" y="1059"/>
                  <a:pt x="1118" y="1478"/>
                </a:cubicBezTo>
                <a:cubicBezTo>
                  <a:pt x="913" y="2001"/>
                  <a:pt x="800" y="2434"/>
                  <a:pt x="800" y="2697"/>
                </a:cubicBezTo>
                <a:cubicBezTo>
                  <a:pt x="800" y="2960"/>
                  <a:pt x="912" y="3393"/>
                  <a:pt x="1116" y="3916"/>
                </a:cubicBezTo>
                <a:cubicBezTo>
                  <a:pt x="1277" y="4329"/>
                  <a:pt x="1441" y="4660"/>
                  <a:pt x="1449" y="4677"/>
                </a:cubicBezTo>
                <a:cubicBezTo>
                  <a:pt x="1458" y="4695"/>
                  <a:pt x="1634" y="5047"/>
                  <a:pt x="1812" y="5500"/>
                </a:cubicBezTo>
                <a:cubicBezTo>
                  <a:pt x="2062" y="6134"/>
                  <a:pt x="2188" y="6645"/>
                  <a:pt x="2188" y="7017"/>
                </a:cubicBezTo>
                <a:cubicBezTo>
                  <a:pt x="2188" y="7389"/>
                  <a:pt x="2062" y="7899"/>
                  <a:pt x="1815" y="8534"/>
                </a:cubicBezTo>
                <a:cubicBezTo>
                  <a:pt x="1637" y="8988"/>
                  <a:pt x="1461" y="9341"/>
                  <a:pt x="1454" y="9356"/>
                </a:cubicBezTo>
                <a:cubicBezTo>
                  <a:pt x="1453" y="9357"/>
                  <a:pt x="1453" y="9357"/>
                  <a:pt x="1453" y="9357"/>
                </a:cubicBezTo>
                <a:cubicBezTo>
                  <a:pt x="1452" y="9360"/>
                  <a:pt x="1283" y="9697"/>
                  <a:pt x="1118" y="10118"/>
                </a:cubicBezTo>
                <a:cubicBezTo>
                  <a:pt x="913" y="10641"/>
                  <a:pt x="800" y="11074"/>
                  <a:pt x="800" y="11337"/>
                </a:cubicBezTo>
                <a:cubicBezTo>
                  <a:pt x="800" y="11600"/>
                  <a:pt x="912" y="12033"/>
                  <a:pt x="1116" y="12556"/>
                </a:cubicBezTo>
                <a:cubicBezTo>
                  <a:pt x="1281" y="12978"/>
                  <a:pt x="1448" y="13315"/>
                  <a:pt x="1450" y="13318"/>
                </a:cubicBezTo>
                <a:cubicBezTo>
                  <a:pt x="1628" y="13676"/>
                  <a:pt x="1628" y="13676"/>
                  <a:pt x="1628" y="13676"/>
                </a:cubicBezTo>
                <a:lnTo>
                  <a:pt x="913" y="14034"/>
                </a:lnTo>
                <a:close/>
              </a:path>
            </a:pathLst>
          </a:custGeom>
          <a:solidFill>
            <a:schemeClr val="accent5">
              <a:alpha val="88000"/>
            </a:schemeClr>
          </a:solidFill>
          <a:ln>
            <a:noFill/>
          </a:ln>
          <a:effectLst>
            <a:outerShdw blurRad="1003300" dist="38100" dir="10800000" algn="r" rotWithShape="0">
              <a:schemeClr val="accent5">
                <a:lumMod val="75000"/>
                <a:alpha val="46000"/>
              </a:schemeClr>
            </a:outerShdw>
          </a:effectLst>
        </p:spPr>
        <p:txBody>
          <a:bodyPr vert="horz" wrap="square" lIns="91440" tIns="45720" rIns="91440" bIns="45720" numCol="1" anchor="t" anchorCtr="0" compatLnSpc="1">
            <a:prstTxWarp prst="textNoShape">
              <a:avLst/>
            </a:prstTxWarp>
          </a:bodyPr>
          <a:lstStyle/>
          <a:p>
            <a:endParaRPr lang="en-US"/>
          </a:p>
        </p:txBody>
      </p:sp>
      <p:sp>
        <p:nvSpPr>
          <p:cNvPr id="11" name="Freeform 10">
            <a:extLst>
              <a:ext uri="{FF2B5EF4-FFF2-40B4-BE49-F238E27FC236}">
                <a16:creationId xmlns:a16="http://schemas.microsoft.com/office/drawing/2014/main" id="{294957B8-C698-4EEB-8909-FDDA626244B4}"/>
              </a:ext>
            </a:extLst>
          </p:cNvPr>
          <p:cNvSpPr>
            <a:spLocks/>
          </p:cNvSpPr>
          <p:nvPr/>
        </p:nvSpPr>
        <p:spPr bwMode="auto">
          <a:xfrm rot="2757414">
            <a:off x="10716505" y="-19898721"/>
            <a:ext cx="6481764" cy="41148000"/>
          </a:xfrm>
          <a:custGeom>
            <a:avLst/>
            <a:gdLst>
              <a:gd name="T0" fmla="*/ 913 w 2188"/>
              <a:gd name="T1" fmla="*/ 14034 h 14034"/>
              <a:gd name="T2" fmla="*/ 734 w 2188"/>
              <a:gd name="T3" fmla="*/ 13676 h 14034"/>
              <a:gd name="T4" fmla="*/ 373 w 2188"/>
              <a:gd name="T5" fmla="*/ 12854 h 14034"/>
              <a:gd name="T6" fmla="*/ 0 w 2188"/>
              <a:gd name="T7" fmla="*/ 11337 h 14034"/>
              <a:gd name="T8" fmla="*/ 376 w 2188"/>
              <a:gd name="T9" fmla="*/ 9820 h 14034"/>
              <a:gd name="T10" fmla="*/ 738 w 2188"/>
              <a:gd name="T11" fmla="*/ 8998 h 14034"/>
              <a:gd name="T12" fmla="*/ 1072 w 2188"/>
              <a:gd name="T13" fmla="*/ 8236 h 14034"/>
              <a:gd name="T14" fmla="*/ 1388 w 2188"/>
              <a:gd name="T15" fmla="*/ 7017 h 14034"/>
              <a:gd name="T16" fmla="*/ 1068 w 2188"/>
              <a:gd name="T17" fmla="*/ 5792 h 14034"/>
              <a:gd name="T18" fmla="*/ 735 w 2188"/>
              <a:gd name="T19" fmla="*/ 5037 h 14034"/>
              <a:gd name="T20" fmla="*/ 734 w 2188"/>
              <a:gd name="T21" fmla="*/ 5036 h 14034"/>
              <a:gd name="T22" fmla="*/ 373 w 2188"/>
              <a:gd name="T23" fmla="*/ 4214 h 14034"/>
              <a:gd name="T24" fmla="*/ 0 w 2188"/>
              <a:gd name="T25" fmla="*/ 2697 h 14034"/>
              <a:gd name="T26" fmla="*/ 376 w 2188"/>
              <a:gd name="T27" fmla="*/ 1180 h 14034"/>
              <a:gd name="T28" fmla="*/ 739 w 2188"/>
              <a:gd name="T29" fmla="*/ 357 h 14034"/>
              <a:gd name="T30" fmla="*/ 918 w 2188"/>
              <a:gd name="T31" fmla="*/ 0 h 14034"/>
              <a:gd name="T32" fmla="*/ 1633 w 2188"/>
              <a:gd name="T33" fmla="*/ 359 h 14034"/>
              <a:gd name="T34" fmla="*/ 1453 w 2188"/>
              <a:gd name="T35" fmla="*/ 717 h 14034"/>
              <a:gd name="T36" fmla="*/ 1118 w 2188"/>
              <a:gd name="T37" fmla="*/ 1478 h 14034"/>
              <a:gd name="T38" fmla="*/ 800 w 2188"/>
              <a:gd name="T39" fmla="*/ 2697 h 14034"/>
              <a:gd name="T40" fmla="*/ 1116 w 2188"/>
              <a:gd name="T41" fmla="*/ 3916 h 14034"/>
              <a:gd name="T42" fmla="*/ 1449 w 2188"/>
              <a:gd name="T43" fmla="*/ 4677 h 14034"/>
              <a:gd name="T44" fmla="*/ 1812 w 2188"/>
              <a:gd name="T45" fmla="*/ 5500 h 14034"/>
              <a:gd name="T46" fmla="*/ 2188 w 2188"/>
              <a:gd name="T47" fmla="*/ 7017 h 14034"/>
              <a:gd name="T48" fmla="*/ 1815 w 2188"/>
              <a:gd name="T49" fmla="*/ 8534 h 14034"/>
              <a:gd name="T50" fmla="*/ 1454 w 2188"/>
              <a:gd name="T51" fmla="*/ 9356 h 14034"/>
              <a:gd name="T52" fmla="*/ 1453 w 2188"/>
              <a:gd name="T53" fmla="*/ 9357 h 14034"/>
              <a:gd name="T54" fmla="*/ 1118 w 2188"/>
              <a:gd name="T55" fmla="*/ 10118 h 14034"/>
              <a:gd name="T56" fmla="*/ 800 w 2188"/>
              <a:gd name="T57" fmla="*/ 11337 h 14034"/>
              <a:gd name="T58" fmla="*/ 1116 w 2188"/>
              <a:gd name="T59" fmla="*/ 12556 h 14034"/>
              <a:gd name="T60" fmla="*/ 1450 w 2188"/>
              <a:gd name="T61" fmla="*/ 13318 h 14034"/>
              <a:gd name="T62" fmla="*/ 1628 w 2188"/>
              <a:gd name="T63" fmla="*/ 13676 h 14034"/>
              <a:gd name="T64" fmla="*/ 913 w 2188"/>
              <a:gd name="T65" fmla="*/ 14034 h 14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88" h="14034">
                <a:moveTo>
                  <a:pt x="913" y="14034"/>
                </a:moveTo>
                <a:cubicBezTo>
                  <a:pt x="734" y="13676"/>
                  <a:pt x="734" y="13676"/>
                  <a:pt x="734" y="13676"/>
                </a:cubicBezTo>
                <a:cubicBezTo>
                  <a:pt x="727" y="13661"/>
                  <a:pt x="551" y="13308"/>
                  <a:pt x="373" y="12854"/>
                </a:cubicBezTo>
                <a:cubicBezTo>
                  <a:pt x="126" y="12219"/>
                  <a:pt x="0" y="11709"/>
                  <a:pt x="0" y="11337"/>
                </a:cubicBezTo>
                <a:cubicBezTo>
                  <a:pt x="0" y="10965"/>
                  <a:pt x="126" y="10454"/>
                  <a:pt x="376" y="9820"/>
                </a:cubicBezTo>
                <a:cubicBezTo>
                  <a:pt x="553" y="9368"/>
                  <a:pt x="729" y="9017"/>
                  <a:pt x="738" y="8998"/>
                </a:cubicBezTo>
                <a:cubicBezTo>
                  <a:pt x="745" y="8984"/>
                  <a:pt x="910" y="8651"/>
                  <a:pt x="1072" y="8236"/>
                </a:cubicBezTo>
                <a:cubicBezTo>
                  <a:pt x="1276" y="7713"/>
                  <a:pt x="1388" y="7280"/>
                  <a:pt x="1388" y="7017"/>
                </a:cubicBezTo>
                <a:cubicBezTo>
                  <a:pt x="1388" y="6753"/>
                  <a:pt x="1274" y="6318"/>
                  <a:pt x="1068" y="5792"/>
                </a:cubicBezTo>
                <a:cubicBezTo>
                  <a:pt x="902" y="5371"/>
                  <a:pt x="736" y="5040"/>
                  <a:pt x="735" y="5037"/>
                </a:cubicBezTo>
                <a:cubicBezTo>
                  <a:pt x="734" y="5036"/>
                  <a:pt x="734" y="5036"/>
                  <a:pt x="734" y="5036"/>
                </a:cubicBezTo>
                <a:cubicBezTo>
                  <a:pt x="727" y="5021"/>
                  <a:pt x="551" y="4668"/>
                  <a:pt x="373" y="4214"/>
                </a:cubicBezTo>
                <a:cubicBezTo>
                  <a:pt x="126" y="3579"/>
                  <a:pt x="0" y="3069"/>
                  <a:pt x="0" y="2697"/>
                </a:cubicBezTo>
                <a:cubicBezTo>
                  <a:pt x="0" y="2325"/>
                  <a:pt x="126" y="1814"/>
                  <a:pt x="376" y="1180"/>
                </a:cubicBezTo>
                <a:cubicBezTo>
                  <a:pt x="554" y="725"/>
                  <a:pt x="731" y="372"/>
                  <a:pt x="739" y="357"/>
                </a:cubicBezTo>
                <a:cubicBezTo>
                  <a:pt x="918" y="0"/>
                  <a:pt x="918" y="0"/>
                  <a:pt x="918" y="0"/>
                </a:cubicBezTo>
                <a:cubicBezTo>
                  <a:pt x="1633" y="359"/>
                  <a:pt x="1633" y="359"/>
                  <a:pt x="1633" y="359"/>
                </a:cubicBezTo>
                <a:cubicBezTo>
                  <a:pt x="1453" y="717"/>
                  <a:pt x="1453" y="717"/>
                  <a:pt x="1453" y="717"/>
                </a:cubicBezTo>
                <a:cubicBezTo>
                  <a:pt x="1450" y="724"/>
                  <a:pt x="1282" y="1059"/>
                  <a:pt x="1118" y="1478"/>
                </a:cubicBezTo>
                <a:cubicBezTo>
                  <a:pt x="913" y="2001"/>
                  <a:pt x="800" y="2434"/>
                  <a:pt x="800" y="2697"/>
                </a:cubicBezTo>
                <a:cubicBezTo>
                  <a:pt x="800" y="2960"/>
                  <a:pt x="912" y="3393"/>
                  <a:pt x="1116" y="3916"/>
                </a:cubicBezTo>
                <a:cubicBezTo>
                  <a:pt x="1277" y="4329"/>
                  <a:pt x="1441" y="4660"/>
                  <a:pt x="1449" y="4677"/>
                </a:cubicBezTo>
                <a:cubicBezTo>
                  <a:pt x="1458" y="4695"/>
                  <a:pt x="1634" y="5047"/>
                  <a:pt x="1812" y="5500"/>
                </a:cubicBezTo>
                <a:cubicBezTo>
                  <a:pt x="2062" y="6134"/>
                  <a:pt x="2188" y="6645"/>
                  <a:pt x="2188" y="7017"/>
                </a:cubicBezTo>
                <a:cubicBezTo>
                  <a:pt x="2188" y="7389"/>
                  <a:pt x="2062" y="7899"/>
                  <a:pt x="1815" y="8534"/>
                </a:cubicBezTo>
                <a:cubicBezTo>
                  <a:pt x="1637" y="8988"/>
                  <a:pt x="1461" y="9341"/>
                  <a:pt x="1454" y="9356"/>
                </a:cubicBezTo>
                <a:cubicBezTo>
                  <a:pt x="1453" y="9357"/>
                  <a:pt x="1453" y="9357"/>
                  <a:pt x="1453" y="9357"/>
                </a:cubicBezTo>
                <a:cubicBezTo>
                  <a:pt x="1452" y="9360"/>
                  <a:pt x="1283" y="9697"/>
                  <a:pt x="1118" y="10118"/>
                </a:cubicBezTo>
                <a:cubicBezTo>
                  <a:pt x="913" y="10641"/>
                  <a:pt x="800" y="11074"/>
                  <a:pt x="800" y="11337"/>
                </a:cubicBezTo>
                <a:cubicBezTo>
                  <a:pt x="800" y="11600"/>
                  <a:pt x="912" y="12033"/>
                  <a:pt x="1116" y="12556"/>
                </a:cubicBezTo>
                <a:cubicBezTo>
                  <a:pt x="1281" y="12978"/>
                  <a:pt x="1448" y="13315"/>
                  <a:pt x="1450" y="13318"/>
                </a:cubicBezTo>
                <a:cubicBezTo>
                  <a:pt x="1628" y="13676"/>
                  <a:pt x="1628" y="13676"/>
                  <a:pt x="1628" y="13676"/>
                </a:cubicBezTo>
                <a:lnTo>
                  <a:pt x="913" y="14034"/>
                </a:lnTo>
                <a:close/>
              </a:path>
            </a:pathLst>
          </a:custGeom>
          <a:solidFill>
            <a:schemeClr val="accent2">
              <a:alpha val="88000"/>
            </a:schemeClr>
          </a:solidFill>
          <a:ln>
            <a:noFill/>
          </a:ln>
          <a:effectLst>
            <a:outerShdw blurRad="1003300" dist="38100" dir="10800000" algn="r" rotWithShape="0">
              <a:schemeClr val="accent2">
                <a:lumMod val="75000"/>
                <a:alpha val="46000"/>
              </a:schemeClr>
            </a:outerShdw>
          </a:effectLst>
        </p:spPr>
        <p:txBody>
          <a:bodyPr vert="horz" wrap="square" lIns="91440" tIns="45720" rIns="91440" bIns="45720" numCol="1" anchor="t" anchorCtr="0" compatLnSpc="1">
            <a:prstTxWarp prst="textNoShape">
              <a:avLst/>
            </a:prstTxWarp>
          </a:bodyPr>
          <a:lstStyle/>
          <a:p>
            <a:endParaRPr lang="en-US"/>
          </a:p>
        </p:txBody>
      </p:sp>
      <p:sp>
        <p:nvSpPr>
          <p:cNvPr id="12" name="Freeform 11">
            <a:extLst>
              <a:ext uri="{FF2B5EF4-FFF2-40B4-BE49-F238E27FC236}">
                <a16:creationId xmlns:a16="http://schemas.microsoft.com/office/drawing/2014/main" id="{C5AFE4C4-37B7-48A3-9A2C-D79C4BD93B8C}"/>
              </a:ext>
            </a:extLst>
          </p:cNvPr>
          <p:cNvSpPr>
            <a:spLocks/>
          </p:cNvSpPr>
          <p:nvPr/>
        </p:nvSpPr>
        <p:spPr bwMode="auto">
          <a:xfrm rot="2757414">
            <a:off x="12150118" y="-18416405"/>
            <a:ext cx="6481764" cy="41148000"/>
          </a:xfrm>
          <a:custGeom>
            <a:avLst/>
            <a:gdLst>
              <a:gd name="T0" fmla="*/ 913 w 2188"/>
              <a:gd name="T1" fmla="*/ 14034 h 14034"/>
              <a:gd name="T2" fmla="*/ 734 w 2188"/>
              <a:gd name="T3" fmla="*/ 13676 h 14034"/>
              <a:gd name="T4" fmla="*/ 373 w 2188"/>
              <a:gd name="T5" fmla="*/ 12854 h 14034"/>
              <a:gd name="T6" fmla="*/ 0 w 2188"/>
              <a:gd name="T7" fmla="*/ 11337 h 14034"/>
              <a:gd name="T8" fmla="*/ 376 w 2188"/>
              <a:gd name="T9" fmla="*/ 9820 h 14034"/>
              <a:gd name="T10" fmla="*/ 738 w 2188"/>
              <a:gd name="T11" fmla="*/ 8998 h 14034"/>
              <a:gd name="T12" fmla="*/ 1072 w 2188"/>
              <a:gd name="T13" fmla="*/ 8236 h 14034"/>
              <a:gd name="T14" fmla="*/ 1388 w 2188"/>
              <a:gd name="T15" fmla="*/ 7017 h 14034"/>
              <a:gd name="T16" fmla="*/ 1068 w 2188"/>
              <a:gd name="T17" fmla="*/ 5792 h 14034"/>
              <a:gd name="T18" fmla="*/ 735 w 2188"/>
              <a:gd name="T19" fmla="*/ 5037 h 14034"/>
              <a:gd name="T20" fmla="*/ 734 w 2188"/>
              <a:gd name="T21" fmla="*/ 5036 h 14034"/>
              <a:gd name="T22" fmla="*/ 373 w 2188"/>
              <a:gd name="T23" fmla="*/ 4214 h 14034"/>
              <a:gd name="T24" fmla="*/ 0 w 2188"/>
              <a:gd name="T25" fmla="*/ 2697 h 14034"/>
              <a:gd name="T26" fmla="*/ 376 w 2188"/>
              <a:gd name="T27" fmla="*/ 1180 h 14034"/>
              <a:gd name="T28" fmla="*/ 739 w 2188"/>
              <a:gd name="T29" fmla="*/ 357 h 14034"/>
              <a:gd name="T30" fmla="*/ 918 w 2188"/>
              <a:gd name="T31" fmla="*/ 0 h 14034"/>
              <a:gd name="T32" fmla="*/ 1633 w 2188"/>
              <a:gd name="T33" fmla="*/ 359 h 14034"/>
              <a:gd name="T34" fmla="*/ 1453 w 2188"/>
              <a:gd name="T35" fmla="*/ 717 h 14034"/>
              <a:gd name="T36" fmla="*/ 1118 w 2188"/>
              <a:gd name="T37" fmla="*/ 1478 h 14034"/>
              <a:gd name="T38" fmla="*/ 800 w 2188"/>
              <a:gd name="T39" fmla="*/ 2697 h 14034"/>
              <a:gd name="T40" fmla="*/ 1116 w 2188"/>
              <a:gd name="T41" fmla="*/ 3916 h 14034"/>
              <a:gd name="T42" fmla="*/ 1449 w 2188"/>
              <a:gd name="T43" fmla="*/ 4677 h 14034"/>
              <a:gd name="T44" fmla="*/ 1812 w 2188"/>
              <a:gd name="T45" fmla="*/ 5500 h 14034"/>
              <a:gd name="T46" fmla="*/ 2188 w 2188"/>
              <a:gd name="T47" fmla="*/ 7017 h 14034"/>
              <a:gd name="T48" fmla="*/ 1815 w 2188"/>
              <a:gd name="T49" fmla="*/ 8534 h 14034"/>
              <a:gd name="T50" fmla="*/ 1454 w 2188"/>
              <a:gd name="T51" fmla="*/ 9356 h 14034"/>
              <a:gd name="T52" fmla="*/ 1453 w 2188"/>
              <a:gd name="T53" fmla="*/ 9357 h 14034"/>
              <a:gd name="T54" fmla="*/ 1118 w 2188"/>
              <a:gd name="T55" fmla="*/ 10118 h 14034"/>
              <a:gd name="T56" fmla="*/ 800 w 2188"/>
              <a:gd name="T57" fmla="*/ 11337 h 14034"/>
              <a:gd name="T58" fmla="*/ 1116 w 2188"/>
              <a:gd name="T59" fmla="*/ 12556 h 14034"/>
              <a:gd name="T60" fmla="*/ 1450 w 2188"/>
              <a:gd name="T61" fmla="*/ 13318 h 14034"/>
              <a:gd name="T62" fmla="*/ 1628 w 2188"/>
              <a:gd name="T63" fmla="*/ 13676 h 14034"/>
              <a:gd name="T64" fmla="*/ 913 w 2188"/>
              <a:gd name="T65" fmla="*/ 14034 h 14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88" h="14034">
                <a:moveTo>
                  <a:pt x="913" y="14034"/>
                </a:moveTo>
                <a:cubicBezTo>
                  <a:pt x="734" y="13676"/>
                  <a:pt x="734" y="13676"/>
                  <a:pt x="734" y="13676"/>
                </a:cubicBezTo>
                <a:cubicBezTo>
                  <a:pt x="727" y="13661"/>
                  <a:pt x="551" y="13308"/>
                  <a:pt x="373" y="12854"/>
                </a:cubicBezTo>
                <a:cubicBezTo>
                  <a:pt x="126" y="12219"/>
                  <a:pt x="0" y="11709"/>
                  <a:pt x="0" y="11337"/>
                </a:cubicBezTo>
                <a:cubicBezTo>
                  <a:pt x="0" y="10965"/>
                  <a:pt x="126" y="10454"/>
                  <a:pt x="376" y="9820"/>
                </a:cubicBezTo>
                <a:cubicBezTo>
                  <a:pt x="553" y="9368"/>
                  <a:pt x="729" y="9017"/>
                  <a:pt x="738" y="8998"/>
                </a:cubicBezTo>
                <a:cubicBezTo>
                  <a:pt x="745" y="8984"/>
                  <a:pt x="910" y="8651"/>
                  <a:pt x="1072" y="8236"/>
                </a:cubicBezTo>
                <a:cubicBezTo>
                  <a:pt x="1276" y="7713"/>
                  <a:pt x="1388" y="7280"/>
                  <a:pt x="1388" y="7017"/>
                </a:cubicBezTo>
                <a:cubicBezTo>
                  <a:pt x="1388" y="6753"/>
                  <a:pt x="1274" y="6318"/>
                  <a:pt x="1068" y="5792"/>
                </a:cubicBezTo>
                <a:cubicBezTo>
                  <a:pt x="902" y="5371"/>
                  <a:pt x="736" y="5040"/>
                  <a:pt x="735" y="5037"/>
                </a:cubicBezTo>
                <a:cubicBezTo>
                  <a:pt x="734" y="5036"/>
                  <a:pt x="734" y="5036"/>
                  <a:pt x="734" y="5036"/>
                </a:cubicBezTo>
                <a:cubicBezTo>
                  <a:pt x="727" y="5021"/>
                  <a:pt x="551" y="4668"/>
                  <a:pt x="373" y="4214"/>
                </a:cubicBezTo>
                <a:cubicBezTo>
                  <a:pt x="126" y="3579"/>
                  <a:pt x="0" y="3069"/>
                  <a:pt x="0" y="2697"/>
                </a:cubicBezTo>
                <a:cubicBezTo>
                  <a:pt x="0" y="2325"/>
                  <a:pt x="126" y="1814"/>
                  <a:pt x="376" y="1180"/>
                </a:cubicBezTo>
                <a:cubicBezTo>
                  <a:pt x="554" y="725"/>
                  <a:pt x="731" y="372"/>
                  <a:pt x="739" y="357"/>
                </a:cubicBezTo>
                <a:cubicBezTo>
                  <a:pt x="918" y="0"/>
                  <a:pt x="918" y="0"/>
                  <a:pt x="918" y="0"/>
                </a:cubicBezTo>
                <a:cubicBezTo>
                  <a:pt x="1633" y="359"/>
                  <a:pt x="1633" y="359"/>
                  <a:pt x="1633" y="359"/>
                </a:cubicBezTo>
                <a:cubicBezTo>
                  <a:pt x="1453" y="717"/>
                  <a:pt x="1453" y="717"/>
                  <a:pt x="1453" y="717"/>
                </a:cubicBezTo>
                <a:cubicBezTo>
                  <a:pt x="1450" y="724"/>
                  <a:pt x="1282" y="1059"/>
                  <a:pt x="1118" y="1478"/>
                </a:cubicBezTo>
                <a:cubicBezTo>
                  <a:pt x="913" y="2001"/>
                  <a:pt x="800" y="2434"/>
                  <a:pt x="800" y="2697"/>
                </a:cubicBezTo>
                <a:cubicBezTo>
                  <a:pt x="800" y="2960"/>
                  <a:pt x="912" y="3393"/>
                  <a:pt x="1116" y="3916"/>
                </a:cubicBezTo>
                <a:cubicBezTo>
                  <a:pt x="1277" y="4329"/>
                  <a:pt x="1441" y="4660"/>
                  <a:pt x="1449" y="4677"/>
                </a:cubicBezTo>
                <a:cubicBezTo>
                  <a:pt x="1458" y="4695"/>
                  <a:pt x="1634" y="5047"/>
                  <a:pt x="1812" y="5500"/>
                </a:cubicBezTo>
                <a:cubicBezTo>
                  <a:pt x="2062" y="6134"/>
                  <a:pt x="2188" y="6645"/>
                  <a:pt x="2188" y="7017"/>
                </a:cubicBezTo>
                <a:cubicBezTo>
                  <a:pt x="2188" y="7389"/>
                  <a:pt x="2062" y="7899"/>
                  <a:pt x="1815" y="8534"/>
                </a:cubicBezTo>
                <a:cubicBezTo>
                  <a:pt x="1637" y="8988"/>
                  <a:pt x="1461" y="9341"/>
                  <a:pt x="1454" y="9356"/>
                </a:cubicBezTo>
                <a:cubicBezTo>
                  <a:pt x="1453" y="9357"/>
                  <a:pt x="1453" y="9357"/>
                  <a:pt x="1453" y="9357"/>
                </a:cubicBezTo>
                <a:cubicBezTo>
                  <a:pt x="1452" y="9360"/>
                  <a:pt x="1283" y="9697"/>
                  <a:pt x="1118" y="10118"/>
                </a:cubicBezTo>
                <a:cubicBezTo>
                  <a:pt x="913" y="10641"/>
                  <a:pt x="800" y="11074"/>
                  <a:pt x="800" y="11337"/>
                </a:cubicBezTo>
                <a:cubicBezTo>
                  <a:pt x="800" y="11600"/>
                  <a:pt x="912" y="12033"/>
                  <a:pt x="1116" y="12556"/>
                </a:cubicBezTo>
                <a:cubicBezTo>
                  <a:pt x="1281" y="12978"/>
                  <a:pt x="1448" y="13315"/>
                  <a:pt x="1450" y="13318"/>
                </a:cubicBezTo>
                <a:cubicBezTo>
                  <a:pt x="1628" y="13676"/>
                  <a:pt x="1628" y="13676"/>
                  <a:pt x="1628" y="13676"/>
                </a:cubicBezTo>
                <a:lnTo>
                  <a:pt x="913" y="14034"/>
                </a:lnTo>
                <a:close/>
              </a:path>
            </a:pathLst>
          </a:custGeom>
          <a:solidFill>
            <a:schemeClr val="tx1">
              <a:alpha val="88000"/>
            </a:schemeClr>
          </a:solidFill>
          <a:ln>
            <a:noFill/>
          </a:ln>
          <a:effectLst>
            <a:outerShdw blurRad="1003300" dist="38100" dir="10800000" algn="r" rotWithShape="0">
              <a:prstClr val="black">
                <a:alpha val="46000"/>
              </a:prstClr>
            </a:outerShdw>
          </a:effectLst>
        </p:spPr>
        <p:txBody>
          <a:bodyPr vert="horz" wrap="square" lIns="91440" tIns="45720" rIns="91440" bIns="45720" numCol="1" anchor="t" anchorCtr="0" compatLnSpc="1">
            <a:prstTxWarp prst="textNoShape">
              <a:avLst/>
            </a:prstTxWarp>
          </a:bodyPr>
          <a:lstStyle/>
          <a:p>
            <a:endParaRPr lang="en-US"/>
          </a:p>
        </p:txBody>
      </p:sp>
      <p:sp>
        <p:nvSpPr>
          <p:cNvPr id="13" name="Freeform 10">
            <a:extLst>
              <a:ext uri="{FF2B5EF4-FFF2-40B4-BE49-F238E27FC236}">
                <a16:creationId xmlns:a16="http://schemas.microsoft.com/office/drawing/2014/main" id="{58367E66-6B4B-4867-A387-D6CB19577B4B}"/>
              </a:ext>
            </a:extLst>
          </p:cNvPr>
          <p:cNvSpPr>
            <a:spLocks/>
          </p:cNvSpPr>
          <p:nvPr/>
        </p:nvSpPr>
        <p:spPr bwMode="auto">
          <a:xfrm rot="2757414">
            <a:off x="13583731" y="-16934088"/>
            <a:ext cx="6481764" cy="41148000"/>
          </a:xfrm>
          <a:custGeom>
            <a:avLst/>
            <a:gdLst>
              <a:gd name="T0" fmla="*/ 913 w 2188"/>
              <a:gd name="T1" fmla="*/ 14034 h 14034"/>
              <a:gd name="T2" fmla="*/ 734 w 2188"/>
              <a:gd name="T3" fmla="*/ 13676 h 14034"/>
              <a:gd name="T4" fmla="*/ 373 w 2188"/>
              <a:gd name="T5" fmla="*/ 12854 h 14034"/>
              <a:gd name="T6" fmla="*/ 0 w 2188"/>
              <a:gd name="T7" fmla="*/ 11337 h 14034"/>
              <a:gd name="T8" fmla="*/ 376 w 2188"/>
              <a:gd name="T9" fmla="*/ 9820 h 14034"/>
              <a:gd name="T10" fmla="*/ 738 w 2188"/>
              <a:gd name="T11" fmla="*/ 8998 h 14034"/>
              <a:gd name="T12" fmla="*/ 1072 w 2188"/>
              <a:gd name="T13" fmla="*/ 8236 h 14034"/>
              <a:gd name="T14" fmla="*/ 1388 w 2188"/>
              <a:gd name="T15" fmla="*/ 7017 h 14034"/>
              <a:gd name="T16" fmla="*/ 1068 w 2188"/>
              <a:gd name="T17" fmla="*/ 5792 h 14034"/>
              <a:gd name="T18" fmla="*/ 735 w 2188"/>
              <a:gd name="T19" fmla="*/ 5037 h 14034"/>
              <a:gd name="T20" fmla="*/ 734 w 2188"/>
              <a:gd name="T21" fmla="*/ 5036 h 14034"/>
              <a:gd name="T22" fmla="*/ 373 w 2188"/>
              <a:gd name="T23" fmla="*/ 4214 h 14034"/>
              <a:gd name="T24" fmla="*/ 0 w 2188"/>
              <a:gd name="T25" fmla="*/ 2697 h 14034"/>
              <a:gd name="T26" fmla="*/ 376 w 2188"/>
              <a:gd name="T27" fmla="*/ 1180 h 14034"/>
              <a:gd name="T28" fmla="*/ 739 w 2188"/>
              <a:gd name="T29" fmla="*/ 357 h 14034"/>
              <a:gd name="T30" fmla="*/ 918 w 2188"/>
              <a:gd name="T31" fmla="*/ 0 h 14034"/>
              <a:gd name="T32" fmla="*/ 1633 w 2188"/>
              <a:gd name="T33" fmla="*/ 359 h 14034"/>
              <a:gd name="T34" fmla="*/ 1453 w 2188"/>
              <a:gd name="T35" fmla="*/ 717 h 14034"/>
              <a:gd name="T36" fmla="*/ 1118 w 2188"/>
              <a:gd name="T37" fmla="*/ 1478 h 14034"/>
              <a:gd name="T38" fmla="*/ 800 w 2188"/>
              <a:gd name="T39" fmla="*/ 2697 h 14034"/>
              <a:gd name="T40" fmla="*/ 1116 w 2188"/>
              <a:gd name="T41" fmla="*/ 3916 h 14034"/>
              <a:gd name="T42" fmla="*/ 1449 w 2188"/>
              <a:gd name="T43" fmla="*/ 4677 h 14034"/>
              <a:gd name="T44" fmla="*/ 1812 w 2188"/>
              <a:gd name="T45" fmla="*/ 5500 h 14034"/>
              <a:gd name="T46" fmla="*/ 2188 w 2188"/>
              <a:gd name="T47" fmla="*/ 7017 h 14034"/>
              <a:gd name="T48" fmla="*/ 1815 w 2188"/>
              <a:gd name="T49" fmla="*/ 8534 h 14034"/>
              <a:gd name="T50" fmla="*/ 1454 w 2188"/>
              <a:gd name="T51" fmla="*/ 9356 h 14034"/>
              <a:gd name="T52" fmla="*/ 1453 w 2188"/>
              <a:gd name="T53" fmla="*/ 9357 h 14034"/>
              <a:gd name="T54" fmla="*/ 1118 w 2188"/>
              <a:gd name="T55" fmla="*/ 10118 h 14034"/>
              <a:gd name="T56" fmla="*/ 800 w 2188"/>
              <a:gd name="T57" fmla="*/ 11337 h 14034"/>
              <a:gd name="T58" fmla="*/ 1116 w 2188"/>
              <a:gd name="T59" fmla="*/ 12556 h 14034"/>
              <a:gd name="T60" fmla="*/ 1450 w 2188"/>
              <a:gd name="T61" fmla="*/ 13318 h 14034"/>
              <a:gd name="T62" fmla="*/ 1628 w 2188"/>
              <a:gd name="T63" fmla="*/ 13676 h 14034"/>
              <a:gd name="T64" fmla="*/ 913 w 2188"/>
              <a:gd name="T65" fmla="*/ 14034 h 14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88" h="14034">
                <a:moveTo>
                  <a:pt x="913" y="14034"/>
                </a:moveTo>
                <a:cubicBezTo>
                  <a:pt x="734" y="13676"/>
                  <a:pt x="734" y="13676"/>
                  <a:pt x="734" y="13676"/>
                </a:cubicBezTo>
                <a:cubicBezTo>
                  <a:pt x="727" y="13661"/>
                  <a:pt x="551" y="13308"/>
                  <a:pt x="373" y="12854"/>
                </a:cubicBezTo>
                <a:cubicBezTo>
                  <a:pt x="126" y="12219"/>
                  <a:pt x="0" y="11709"/>
                  <a:pt x="0" y="11337"/>
                </a:cubicBezTo>
                <a:cubicBezTo>
                  <a:pt x="0" y="10965"/>
                  <a:pt x="126" y="10454"/>
                  <a:pt x="376" y="9820"/>
                </a:cubicBezTo>
                <a:cubicBezTo>
                  <a:pt x="553" y="9368"/>
                  <a:pt x="729" y="9017"/>
                  <a:pt x="738" y="8998"/>
                </a:cubicBezTo>
                <a:cubicBezTo>
                  <a:pt x="745" y="8984"/>
                  <a:pt x="910" y="8651"/>
                  <a:pt x="1072" y="8236"/>
                </a:cubicBezTo>
                <a:cubicBezTo>
                  <a:pt x="1276" y="7713"/>
                  <a:pt x="1388" y="7280"/>
                  <a:pt x="1388" y="7017"/>
                </a:cubicBezTo>
                <a:cubicBezTo>
                  <a:pt x="1388" y="6753"/>
                  <a:pt x="1274" y="6318"/>
                  <a:pt x="1068" y="5792"/>
                </a:cubicBezTo>
                <a:cubicBezTo>
                  <a:pt x="902" y="5371"/>
                  <a:pt x="736" y="5040"/>
                  <a:pt x="735" y="5037"/>
                </a:cubicBezTo>
                <a:cubicBezTo>
                  <a:pt x="734" y="5036"/>
                  <a:pt x="734" y="5036"/>
                  <a:pt x="734" y="5036"/>
                </a:cubicBezTo>
                <a:cubicBezTo>
                  <a:pt x="727" y="5021"/>
                  <a:pt x="551" y="4668"/>
                  <a:pt x="373" y="4214"/>
                </a:cubicBezTo>
                <a:cubicBezTo>
                  <a:pt x="126" y="3579"/>
                  <a:pt x="0" y="3069"/>
                  <a:pt x="0" y="2697"/>
                </a:cubicBezTo>
                <a:cubicBezTo>
                  <a:pt x="0" y="2325"/>
                  <a:pt x="126" y="1814"/>
                  <a:pt x="376" y="1180"/>
                </a:cubicBezTo>
                <a:cubicBezTo>
                  <a:pt x="554" y="725"/>
                  <a:pt x="731" y="372"/>
                  <a:pt x="739" y="357"/>
                </a:cubicBezTo>
                <a:cubicBezTo>
                  <a:pt x="918" y="0"/>
                  <a:pt x="918" y="0"/>
                  <a:pt x="918" y="0"/>
                </a:cubicBezTo>
                <a:cubicBezTo>
                  <a:pt x="1633" y="359"/>
                  <a:pt x="1633" y="359"/>
                  <a:pt x="1633" y="359"/>
                </a:cubicBezTo>
                <a:cubicBezTo>
                  <a:pt x="1453" y="717"/>
                  <a:pt x="1453" y="717"/>
                  <a:pt x="1453" y="717"/>
                </a:cubicBezTo>
                <a:cubicBezTo>
                  <a:pt x="1450" y="724"/>
                  <a:pt x="1282" y="1059"/>
                  <a:pt x="1118" y="1478"/>
                </a:cubicBezTo>
                <a:cubicBezTo>
                  <a:pt x="913" y="2001"/>
                  <a:pt x="800" y="2434"/>
                  <a:pt x="800" y="2697"/>
                </a:cubicBezTo>
                <a:cubicBezTo>
                  <a:pt x="800" y="2960"/>
                  <a:pt x="912" y="3393"/>
                  <a:pt x="1116" y="3916"/>
                </a:cubicBezTo>
                <a:cubicBezTo>
                  <a:pt x="1277" y="4329"/>
                  <a:pt x="1441" y="4660"/>
                  <a:pt x="1449" y="4677"/>
                </a:cubicBezTo>
                <a:cubicBezTo>
                  <a:pt x="1458" y="4695"/>
                  <a:pt x="1634" y="5047"/>
                  <a:pt x="1812" y="5500"/>
                </a:cubicBezTo>
                <a:cubicBezTo>
                  <a:pt x="2062" y="6134"/>
                  <a:pt x="2188" y="6645"/>
                  <a:pt x="2188" y="7017"/>
                </a:cubicBezTo>
                <a:cubicBezTo>
                  <a:pt x="2188" y="7389"/>
                  <a:pt x="2062" y="7899"/>
                  <a:pt x="1815" y="8534"/>
                </a:cubicBezTo>
                <a:cubicBezTo>
                  <a:pt x="1637" y="8988"/>
                  <a:pt x="1461" y="9341"/>
                  <a:pt x="1454" y="9356"/>
                </a:cubicBezTo>
                <a:cubicBezTo>
                  <a:pt x="1453" y="9357"/>
                  <a:pt x="1453" y="9357"/>
                  <a:pt x="1453" y="9357"/>
                </a:cubicBezTo>
                <a:cubicBezTo>
                  <a:pt x="1452" y="9360"/>
                  <a:pt x="1283" y="9697"/>
                  <a:pt x="1118" y="10118"/>
                </a:cubicBezTo>
                <a:cubicBezTo>
                  <a:pt x="913" y="10641"/>
                  <a:pt x="800" y="11074"/>
                  <a:pt x="800" y="11337"/>
                </a:cubicBezTo>
                <a:cubicBezTo>
                  <a:pt x="800" y="11600"/>
                  <a:pt x="912" y="12033"/>
                  <a:pt x="1116" y="12556"/>
                </a:cubicBezTo>
                <a:cubicBezTo>
                  <a:pt x="1281" y="12978"/>
                  <a:pt x="1448" y="13315"/>
                  <a:pt x="1450" y="13318"/>
                </a:cubicBezTo>
                <a:cubicBezTo>
                  <a:pt x="1628" y="13676"/>
                  <a:pt x="1628" y="13676"/>
                  <a:pt x="1628" y="13676"/>
                </a:cubicBezTo>
                <a:lnTo>
                  <a:pt x="913" y="14034"/>
                </a:lnTo>
                <a:close/>
              </a:path>
            </a:pathLst>
          </a:custGeom>
          <a:solidFill>
            <a:schemeClr val="accent2">
              <a:alpha val="88000"/>
            </a:schemeClr>
          </a:solidFill>
          <a:ln>
            <a:noFill/>
          </a:ln>
          <a:effectLst>
            <a:outerShdw blurRad="1003300" dist="38100" dir="10800000" algn="r" rotWithShape="0">
              <a:schemeClr val="accent2">
                <a:lumMod val="75000"/>
                <a:alpha val="46000"/>
              </a:schemeClr>
            </a:outerShdw>
          </a:effectLst>
        </p:spPr>
        <p:txBody>
          <a:bodyPr vert="horz" wrap="square" lIns="91440" tIns="45720" rIns="91440" bIns="45720" numCol="1" anchor="t" anchorCtr="0" compatLnSpc="1">
            <a:prstTxWarp prst="textNoShape">
              <a:avLst/>
            </a:prstTxWarp>
          </a:bodyPr>
          <a:lstStyle/>
          <a:p>
            <a:endParaRPr lang="en-US"/>
          </a:p>
        </p:txBody>
      </p:sp>
      <p:sp>
        <p:nvSpPr>
          <p:cNvPr id="14" name="Freeform 9">
            <a:extLst>
              <a:ext uri="{FF2B5EF4-FFF2-40B4-BE49-F238E27FC236}">
                <a16:creationId xmlns:a16="http://schemas.microsoft.com/office/drawing/2014/main" id="{2C1ADA82-217D-4B0E-B1E3-E404E3C1F1C8}"/>
              </a:ext>
            </a:extLst>
          </p:cNvPr>
          <p:cNvSpPr>
            <a:spLocks/>
          </p:cNvSpPr>
          <p:nvPr/>
        </p:nvSpPr>
        <p:spPr bwMode="auto">
          <a:xfrm rot="2757414">
            <a:off x="15014034" y="-15455194"/>
            <a:ext cx="6481764" cy="41148000"/>
          </a:xfrm>
          <a:custGeom>
            <a:avLst/>
            <a:gdLst>
              <a:gd name="T0" fmla="*/ 913 w 2188"/>
              <a:gd name="T1" fmla="*/ 14034 h 14034"/>
              <a:gd name="T2" fmla="*/ 734 w 2188"/>
              <a:gd name="T3" fmla="*/ 13676 h 14034"/>
              <a:gd name="T4" fmla="*/ 373 w 2188"/>
              <a:gd name="T5" fmla="*/ 12854 h 14034"/>
              <a:gd name="T6" fmla="*/ 0 w 2188"/>
              <a:gd name="T7" fmla="*/ 11337 h 14034"/>
              <a:gd name="T8" fmla="*/ 376 w 2188"/>
              <a:gd name="T9" fmla="*/ 9820 h 14034"/>
              <a:gd name="T10" fmla="*/ 738 w 2188"/>
              <a:gd name="T11" fmla="*/ 8998 h 14034"/>
              <a:gd name="T12" fmla="*/ 1072 w 2188"/>
              <a:gd name="T13" fmla="*/ 8236 h 14034"/>
              <a:gd name="T14" fmla="*/ 1388 w 2188"/>
              <a:gd name="T15" fmla="*/ 7017 h 14034"/>
              <a:gd name="T16" fmla="*/ 1068 w 2188"/>
              <a:gd name="T17" fmla="*/ 5792 h 14034"/>
              <a:gd name="T18" fmla="*/ 735 w 2188"/>
              <a:gd name="T19" fmla="*/ 5037 h 14034"/>
              <a:gd name="T20" fmla="*/ 734 w 2188"/>
              <a:gd name="T21" fmla="*/ 5036 h 14034"/>
              <a:gd name="T22" fmla="*/ 373 w 2188"/>
              <a:gd name="T23" fmla="*/ 4214 h 14034"/>
              <a:gd name="T24" fmla="*/ 0 w 2188"/>
              <a:gd name="T25" fmla="*/ 2697 h 14034"/>
              <a:gd name="T26" fmla="*/ 376 w 2188"/>
              <a:gd name="T27" fmla="*/ 1180 h 14034"/>
              <a:gd name="T28" fmla="*/ 739 w 2188"/>
              <a:gd name="T29" fmla="*/ 357 h 14034"/>
              <a:gd name="T30" fmla="*/ 918 w 2188"/>
              <a:gd name="T31" fmla="*/ 0 h 14034"/>
              <a:gd name="T32" fmla="*/ 1633 w 2188"/>
              <a:gd name="T33" fmla="*/ 359 h 14034"/>
              <a:gd name="T34" fmla="*/ 1453 w 2188"/>
              <a:gd name="T35" fmla="*/ 717 h 14034"/>
              <a:gd name="T36" fmla="*/ 1118 w 2188"/>
              <a:gd name="T37" fmla="*/ 1478 h 14034"/>
              <a:gd name="T38" fmla="*/ 800 w 2188"/>
              <a:gd name="T39" fmla="*/ 2697 h 14034"/>
              <a:gd name="T40" fmla="*/ 1116 w 2188"/>
              <a:gd name="T41" fmla="*/ 3916 h 14034"/>
              <a:gd name="T42" fmla="*/ 1449 w 2188"/>
              <a:gd name="T43" fmla="*/ 4677 h 14034"/>
              <a:gd name="T44" fmla="*/ 1812 w 2188"/>
              <a:gd name="T45" fmla="*/ 5500 h 14034"/>
              <a:gd name="T46" fmla="*/ 2188 w 2188"/>
              <a:gd name="T47" fmla="*/ 7017 h 14034"/>
              <a:gd name="T48" fmla="*/ 1815 w 2188"/>
              <a:gd name="T49" fmla="*/ 8534 h 14034"/>
              <a:gd name="T50" fmla="*/ 1454 w 2188"/>
              <a:gd name="T51" fmla="*/ 9356 h 14034"/>
              <a:gd name="T52" fmla="*/ 1453 w 2188"/>
              <a:gd name="T53" fmla="*/ 9357 h 14034"/>
              <a:gd name="T54" fmla="*/ 1118 w 2188"/>
              <a:gd name="T55" fmla="*/ 10118 h 14034"/>
              <a:gd name="T56" fmla="*/ 800 w 2188"/>
              <a:gd name="T57" fmla="*/ 11337 h 14034"/>
              <a:gd name="T58" fmla="*/ 1116 w 2188"/>
              <a:gd name="T59" fmla="*/ 12556 h 14034"/>
              <a:gd name="T60" fmla="*/ 1450 w 2188"/>
              <a:gd name="T61" fmla="*/ 13318 h 14034"/>
              <a:gd name="T62" fmla="*/ 1628 w 2188"/>
              <a:gd name="T63" fmla="*/ 13676 h 14034"/>
              <a:gd name="T64" fmla="*/ 913 w 2188"/>
              <a:gd name="T65" fmla="*/ 14034 h 14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88" h="14034">
                <a:moveTo>
                  <a:pt x="913" y="14034"/>
                </a:moveTo>
                <a:cubicBezTo>
                  <a:pt x="734" y="13676"/>
                  <a:pt x="734" y="13676"/>
                  <a:pt x="734" y="13676"/>
                </a:cubicBezTo>
                <a:cubicBezTo>
                  <a:pt x="727" y="13661"/>
                  <a:pt x="551" y="13308"/>
                  <a:pt x="373" y="12854"/>
                </a:cubicBezTo>
                <a:cubicBezTo>
                  <a:pt x="126" y="12219"/>
                  <a:pt x="0" y="11709"/>
                  <a:pt x="0" y="11337"/>
                </a:cubicBezTo>
                <a:cubicBezTo>
                  <a:pt x="0" y="10965"/>
                  <a:pt x="126" y="10454"/>
                  <a:pt x="376" y="9820"/>
                </a:cubicBezTo>
                <a:cubicBezTo>
                  <a:pt x="553" y="9368"/>
                  <a:pt x="729" y="9017"/>
                  <a:pt x="738" y="8998"/>
                </a:cubicBezTo>
                <a:cubicBezTo>
                  <a:pt x="745" y="8984"/>
                  <a:pt x="910" y="8651"/>
                  <a:pt x="1072" y="8236"/>
                </a:cubicBezTo>
                <a:cubicBezTo>
                  <a:pt x="1276" y="7713"/>
                  <a:pt x="1388" y="7280"/>
                  <a:pt x="1388" y="7017"/>
                </a:cubicBezTo>
                <a:cubicBezTo>
                  <a:pt x="1388" y="6753"/>
                  <a:pt x="1274" y="6318"/>
                  <a:pt x="1068" y="5792"/>
                </a:cubicBezTo>
                <a:cubicBezTo>
                  <a:pt x="902" y="5371"/>
                  <a:pt x="736" y="5040"/>
                  <a:pt x="735" y="5037"/>
                </a:cubicBezTo>
                <a:cubicBezTo>
                  <a:pt x="734" y="5036"/>
                  <a:pt x="734" y="5036"/>
                  <a:pt x="734" y="5036"/>
                </a:cubicBezTo>
                <a:cubicBezTo>
                  <a:pt x="727" y="5021"/>
                  <a:pt x="551" y="4668"/>
                  <a:pt x="373" y="4214"/>
                </a:cubicBezTo>
                <a:cubicBezTo>
                  <a:pt x="126" y="3579"/>
                  <a:pt x="0" y="3069"/>
                  <a:pt x="0" y="2697"/>
                </a:cubicBezTo>
                <a:cubicBezTo>
                  <a:pt x="0" y="2325"/>
                  <a:pt x="126" y="1814"/>
                  <a:pt x="376" y="1180"/>
                </a:cubicBezTo>
                <a:cubicBezTo>
                  <a:pt x="554" y="725"/>
                  <a:pt x="731" y="372"/>
                  <a:pt x="739" y="357"/>
                </a:cubicBezTo>
                <a:cubicBezTo>
                  <a:pt x="918" y="0"/>
                  <a:pt x="918" y="0"/>
                  <a:pt x="918" y="0"/>
                </a:cubicBezTo>
                <a:cubicBezTo>
                  <a:pt x="1633" y="359"/>
                  <a:pt x="1633" y="359"/>
                  <a:pt x="1633" y="359"/>
                </a:cubicBezTo>
                <a:cubicBezTo>
                  <a:pt x="1453" y="717"/>
                  <a:pt x="1453" y="717"/>
                  <a:pt x="1453" y="717"/>
                </a:cubicBezTo>
                <a:cubicBezTo>
                  <a:pt x="1450" y="724"/>
                  <a:pt x="1282" y="1059"/>
                  <a:pt x="1118" y="1478"/>
                </a:cubicBezTo>
                <a:cubicBezTo>
                  <a:pt x="913" y="2001"/>
                  <a:pt x="800" y="2434"/>
                  <a:pt x="800" y="2697"/>
                </a:cubicBezTo>
                <a:cubicBezTo>
                  <a:pt x="800" y="2960"/>
                  <a:pt x="912" y="3393"/>
                  <a:pt x="1116" y="3916"/>
                </a:cubicBezTo>
                <a:cubicBezTo>
                  <a:pt x="1277" y="4329"/>
                  <a:pt x="1441" y="4660"/>
                  <a:pt x="1449" y="4677"/>
                </a:cubicBezTo>
                <a:cubicBezTo>
                  <a:pt x="1458" y="4695"/>
                  <a:pt x="1634" y="5047"/>
                  <a:pt x="1812" y="5500"/>
                </a:cubicBezTo>
                <a:cubicBezTo>
                  <a:pt x="2062" y="6134"/>
                  <a:pt x="2188" y="6645"/>
                  <a:pt x="2188" y="7017"/>
                </a:cubicBezTo>
                <a:cubicBezTo>
                  <a:pt x="2188" y="7389"/>
                  <a:pt x="2062" y="7899"/>
                  <a:pt x="1815" y="8534"/>
                </a:cubicBezTo>
                <a:cubicBezTo>
                  <a:pt x="1637" y="8988"/>
                  <a:pt x="1461" y="9341"/>
                  <a:pt x="1454" y="9356"/>
                </a:cubicBezTo>
                <a:cubicBezTo>
                  <a:pt x="1453" y="9357"/>
                  <a:pt x="1453" y="9357"/>
                  <a:pt x="1453" y="9357"/>
                </a:cubicBezTo>
                <a:cubicBezTo>
                  <a:pt x="1452" y="9360"/>
                  <a:pt x="1283" y="9697"/>
                  <a:pt x="1118" y="10118"/>
                </a:cubicBezTo>
                <a:cubicBezTo>
                  <a:pt x="913" y="10641"/>
                  <a:pt x="800" y="11074"/>
                  <a:pt x="800" y="11337"/>
                </a:cubicBezTo>
                <a:cubicBezTo>
                  <a:pt x="800" y="11600"/>
                  <a:pt x="912" y="12033"/>
                  <a:pt x="1116" y="12556"/>
                </a:cubicBezTo>
                <a:cubicBezTo>
                  <a:pt x="1281" y="12978"/>
                  <a:pt x="1448" y="13315"/>
                  <a:pt x="1450" y="13318"/>
                </a:cubicBezTo>
                <a:cubicBezTo>
                  <a:pt x="1628" y="13676"/>
                  <a:pt x="1628" y="13676"/>
                  <a:pt x="1628" y="13676"/>
                </a:cubicBezTo>
                <a:lnTo>
                  <a:pt x="913" y="14034"/>
                </a:lnTo>
                <a:close/>
              </a:path>
            </a:pathLst>
          </a:custGeom>
          <a:solidFill>
            <a:schemeClr val="accent5">
              <a:alpha val="88000"/>
            </a:schemeClr>
          </a:solidFill>
          <a:ln>
            <a:noFill/>
          </a:ln>
          <a:effectLst>
            <a:outerShdw blurRad="1003300" dist="38100" dir="10800000" algn="r" rotWithShape="0">
              <a:schemeClr val="accent5">
                <a:lumMod val="75000"/>
                <a:alpha val="46000"/>
              </a:schemeClr>
            </a:outerShdw>
          </a:effectLst>
        </p:spPr>
        <p:txBody>
          <a:bodyPr vert="horz" wrap="square" lIns="91440" tIns="45720" rIns="91440" bIns="45720" numCol="1" anchor="t" anchorCtr="0" compatLnSpc="1">
            <a:prstTxWarp prst="textNoShape">
              <a:avLst/>
            </a:prstTxWarp>
          </a:bodyPr>
          <a:lstStyle/>
          <a:p>
            <a:endParaRPr lang="en-US"/>
          </a:p>
        </p:txBody>
      </p:sp>
      <p:sp>
        <p:nvSpPr>
          <p:cNvPr id="15" name="Freeform 8">
            <a:extLst>
              <a:ext uri="{FF2B5EF4-FFF2-40B4-BE49-F238E27FC236}">
                <a16:creationId xmlns:a16="http://schemas.microsoft.com/office/drawing/2014/main" id="{BCF5BFFF-E719-4D60-98B7-A177FD42A9DA}"/>
              </a:ext>
            </a:extLst>
          </p:cNvPr>
          <p:cNvSpPr>
            <a:spLocks/>
          </p:cNvSpPr>
          <p:nvPr/>
        </p:nvSpPr>
        <p:spPr bwMode="auto">
          <a:xfrm rot="2757414">
            <a:off x="16446923" y="-13971164"/>
            <a:ext cx="6486525" cy="41148000"/>
          </a:xfrm>
          <a:custGeom>
            <a:avLst/>
            <a:gdLst>
              <a:gd name="T0" fmla="*/ 913 w 2188"/>
              <a:gd name="T1" fmla="*/ 14034 h 14034"/>
              <a:gd name="T2" fmla="*/ 734 w 2188"/>
              <a:gd name="T3" fmla="*/ 13676 h 14034"/>
              <a:gd name="T4" fmla="*/ 373 w 2188"/>
              <a:gd name="T5" fmla="*/ 12854 h 14034"/>
              <a:gd name="T6" fmla="*/ 0 w 2188"/>
              <a:gd name="T7" fmla="*/ 11337 h 14034"/>
              <a:gd name="T8" fmla="*/ 376 w 2188"/>
              <a:gd name="T9" fmla="*/ 9820 h 14034"/>
              <a:gd name="T10" fmla="*/ 738 w 2188"/>
              <a:gd name="T11" fmla="*/ 8998 h 14034"/>
              <a:gd name="T12" fmla="*/ 1072 w 2188"/>
              <a:gd name="T13" fmla="*/ 8236 h 14034"/>
              <a:gd name="T14" fmla="*/ 1388 w 2188"/>
              <a:gd name="T15" fmla="*/ 7017 h 14034"/>
              <a:gd name="T16" fmla="*/ 1068 w 2188"/>
              <a:gd name="T17" fmla="*/ 5792 h 14034"/>
              <a:gd name="T18" fmla="*/ 735 w 2188"/>
              <a:gd name="T19" fmla="*/ 5037 h 14034"/>
              <a:gd name="T20" fmla="*/ 734 w 2188"/>
              <a:gd name="T21" fmla="*/ 5036 h 14034"/>
              <a:gd name="T22" fmla="*/ 373 w 2188"/>
              <a:gd name="T23" fmla="*/ 4214 h 14034"/>
              <a:gd name="T24" fmla="*/ 0 w 2188"/>
              <a:gd name="T25" fmla="*/ 2697 h 14034"/>
              <a:gd name="T26" fmla="*/ 376 w 2188"/>
              <a:gd name="T27" fmla="*/ 1180 h 14034"/>
              <a:gd name="T28" fmla="*/ 739 w 2188"/>
              <a:gd name="T29" fmla="*/ 357 h 14034"/>
              <a:gd name="T30" fmla="*/ 918 w 2188"/>
              <a:gd name="T31" fmla="*/ 0 h 14034"/>
              <a:gd name="T32" fmla="*/ 1633 w 2188"/>
              <a:gd name="T33" fmla="*/ 359 h 14034"/>
              <a:gd name="T34" fmla="*/ 1453 w 2188"/>
              <a:gd name="T35" fmla="*/ 717 h 14034"/>
              <a:gd name="T36" fmla="*/ 1118 w 2188"/>
              <a:gd name="T37" fmla="*/ 1478 h 14034"/>
              <a:gd name="T38" fmla="*/ 800 w 2188"/>
              <a:gd name="T39" fmla="*/ 2697 h 14034"/>
              <a:gd name="T40" fmla="*/ 1116 w 2188"/>
              <a:gd name="T41" fmla="*/ 3916 h 14034"/>
              <a:gd name="T42" fmla="*/ 1449 w 2188"/>
              <a:gd name="T43" fmla="*/ 4677 h 14034"/>
              <a:gd name="T44" fmla="*/ 1812 w 2188"/>
              <a:gd name="T45" fmla="*/ 5500 h 14034"/>
              <a:gd name="T46" fmla="*/ 2188 w 2188"/>
              <a:gd name="T47" fmla="*/ 7017 h 14034"/>
              <a:gd name="T48" fmla="*/ 1815 w 2188"/>
              <a:gd name="T49" fmla="*/ 8534 h 14034"/>
              <a:gd name="T50" fmla="*/ 1454 w 2188"/>
              <a:gd name="T51" fmla="*/ 9356 h 14034"/>
              <a:gd name="T52" fmla="*/ 1453 w 2188"/>
              <a:gd name="T53" fmla="*/ 9357 h 14034"/>
              <a:gd name="T54" fmla="*/ 1118 w 2188"/>
              <a:gd name="T55" fmla="*/ 10118 h 14034"/>
              <a:gd name="T56" fmla="*/ 800 w 2188"/>
              <a:gd name="T57" fmla="*/ 11337 h 14034"/>
              <a:gd name="T58" fmla="*/ 1116 w 2188"/>
              <a:gd name="T59" fmla="*/ 12556 h 14034"/>
              <a:gd name="T60" fmla="*/ 1450 w 2188"/>
              <a:gd name="T61" fmla="*/ 13318 h 14034"/>
              <a:gd name="T62" fmla="*/ 1628 w 2188"/>
              <a:gd name="T63" fmla="*/ 13676 h 14034"/>
              <a:gd name="T64" fmla="*/ 913 w 2188"/>
              <a:gd name="T65" fmla="*/ 14034 h 14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88" h="14034">
                <a:moveTo>
                  <a:pt x="913" y="14034"/>
                </a:moveTo>
                <a:cubicBezTo>
                  <a:pt x="734" y="13676"/>
                  <a:pt x="734" y="13676"/>
                  <a:pt x="734" y="13676"/>
                </a:cubicBezTo>
                <a:cubicBezTo>
                  <a:pt x="727" y="13661"/>
                  <a:pt x="551" y="13308"/>
                  <a:pt x="373" y="12854"/>
                </a:cubicBezTo>
                <a:cubicBezTo>
                  <a:pt x="126" y="12219"/>
                  <a:pt x="0" y="11709"/>
                  <a:pt x="0" y="11337"/>
                </a:cubicBezTo>
                <a:cubicBezTo>
                  <a:pt x="0" y="10965"/>
                  <a:pt x="126" y="10454"/>
                  <a:pt x="376" y="9820"/>
                </a:cubicBezTo>
                <a:cubicBezTo>
                  <a:pt x="553" y="9368"/>
                  <a:pt x="729" y="9017"/>
                  <a:pt x="738" y="8998"/>
                </a:cubicBezTo>
                <a:cubicBezTo>
                  <a:pt x="745" y="8984"/>
                  <a:pt x="910" y="8651"/>
                  <a:pt x="1072" y="8236"/>
                </a:cubicBezTo>
                <a:cubicBezTo>
                  <a:pt x="1276" y="7713"/>
                  <a:pt x="1388" y="7280"/>
                  <a:pt x="1388" y="7017"/>
                </a:cubicBezTo>
                <a:cubicBezTo>
                  <a:pt x="1388" y="6753"/>
                  <a:pt x="1274" y="6318"/>
                  <a:pt x="1068" y="5792"/>
                </a:cubicBezTo>
                <a:cubicBezTo>
                  <a:pt x="902" y="5371"/>
                  <a:pt x="736" y="5040"/>
                  <a:pt x="735" y="5037"/>
                </a:cubicBezTo>
                <a:cubicBezTo>
                  <a:pt x="734" y="5036"/>
                  <a:pt x="734" y="5036"/>
                  <a:pt x="734" y="5036"/>
                </a:cubicBezTo>
                <a:cubicBezTo>
                  <a:pt x="727" y="5021"/>
                  <a:pt x="551" y="4668"/>
                  <a:pt x="373" y="4214"/>
                </a:cubicBezTo>
                <a:cubicBezTo>
                  <a:pt x="126" y="3579"/>
                  <a:pt x="0" y="3069"/>
                  <a:pt x="0" y="2697"/>
                </a:cubicBezTo>
                <a:cubicBezTo>
                  <a:pt x="0" y="2325"/>
                  <a:pt x="126" y="1814"/>
                  <a:pt x="376" y="1180"/>
                </a:cubicBezTo>
                <a:cubicBezTo>
                  <a:pt x="554" y="725"/>
                  <a:pt x="731" y="372"/>
                  <a:pt x="739" y="357"/>
                </a:cubicBezTo>
                <a:cubicBezTo>
                  <a:pt x="918" y="0"/>
                  <a:pt x="918" y="0"/>
                  <a:pt x="918" y="0"/>
                </a:cubicBezTo>
                <a:cubicBezTo>
                  <a:pt x="1633" y="359"/>
                  <a:pt x="1633" y="359"/>
                  <a:pt x="1633" y="359"/>
                </a:cubicBezTo>
                <a:cubicBezTo>
                  <a:pt x="1453" y="717"/>
                  <a:pt x="1453" y="717"/>
                  <a:pt x="1453" y="717"/>
                </a:cubicBezTo>
                <a:cubicBezTo>
                  <a:pt x="1450" y="724"/>
                  <a:pt x="1282" y="1059"/>
                  <a:pt x="1118" y="1478"/>
                </a:cubicBezTo>
                <a:cubicBezTo>
                  <a:pt x="913" y="2001"/>
                  <a:pt x="800" y="2434"/>
                  <a:pt x="800" y="2697"/>
                </a:cubicBezTo>
                <a:cubicBezTo>
                  <a:pt x="800" y="2960"/>
                  <a:pt x="912" y="3393"/>
                  <a:pt x="1116" y="3916"/>
                </a:cubicBezTo>
                <a:cubicBezTo>
                  <a:pt x="1277" y="4329"/>
                  <a:pt x="1441" y="4660"/>
                  <a:pt x="1449" y="4677"/>
                </a:cubicBezTo>
                <a:cubicBezTo>
                  <a:pt x="1458" y="4695"/>
                  <a:pt x="1634" y="5047"/>
                  <a:pt x="1812" y="5500"/>
                </a:cubicBezTo>
                <a:cubicBezTo>
                  <a:pt x="2062" y="6134"/>
                  <a:pt x="2188" y="6645"/>
                  <a:pt x="2188" y="7017"/>
                </a:cubicBezTo>
                <a:cubicBezTo>
                  <a:pt x="2188" y="7389"/>
                  <a:pt x="2062" y="7899"/>
                  <a:pt x="1815" y="8534"/>
                </a:cubicBezTo>
                <a:cubicBezTo>
                  <a:pt x="1637" y="8988"/>
                  <a:pt x="1461" y="9341"/>
                  <a:pt x="1454" y="9356"/>
                </a:cubicBezTo>
                <a:cubicBezTo>
                  <a:pt x="1453" y="9357"/>
                  <a:pt x="1453" y="9357"/>
                  <a:pt x="1453" y="9357"/>
                </a:cubicBezTo>
                <a:cubicBezTo>
                  <a:pt x="1452" y="9360"/>
                  <a:pt x="1283" y="9697"/>
                  <a:pt x="1118" y="10118"/>
                </a:cubicBezTo>
                <a:cubicBezTo>
                  <a:pt x="913" y="10641"/>
                  <a:pt x="800" y="11074"/>
                  <a:pt x="800" y="11337"/>
                </a:cubicBezTo>
                <a:cubicBezTo>
                  <a:pt x="800" y="11600"/>
                  <a:pt x="912" y="12033"/>
                  <a:pt x="1116" y="12556"/>
                </a:cubicBezTo>
                <a:cubicBezTo>
                  <a:pt x="1281" y="12978"/>
                  <a:pt x="1448" y="13315"/>
                  <a:pt x="1450" y="13318"/>
                </a:cubicBezTo>
                <a:cubicBezTo>
                  <a:pt x="1628" y="13676"/>
                  <a:pt x="1628" y="13676"/>
                  <a:pt x="1628" y="13676"/>
                </a:cubicBezTo>
                <a:lnTo>
                  <a:pt x="913" y="14034"/>
                </a:lnTo>
                <a:close/>
              </a:path>
            </a:pathLst>
          </a:custGeom>
          <a:solidFill>
            <a:schemeClr val="accent4">
              <a:alpha val="88000"/>
            </a:schemeClr>
          </a:solidFill>
          <a:ln>
            <a:noFill/>
          </a:ln>
          <a:effectLst>
            <a:outerShdw blurRad="1003300" dist="38100" dir="10800000" algn="r" rotWithShape="0">
              <a:schemeClr val="accent4">
                <a:lumMod val="75000"/>
                <a:alpha val="46000"/>
              </a:schemeClr>
            </a:outerShdw>
          </a:effectLst>
        </p:spPr>
        <p:txBody>
          <a:bodyPr vert="horz" wrap="square" lIns="91440" tIns="45720" rIns="91440" bIns="45720" numCol="1" anchor="t" anchorCtr="0" compatLnSpc="1">
            <a:prstTxWarp prst="textNoShape">
              <a:avLst/>
            </a:prstTxWarp>
          </a:bodyPr>
          <a:lstStyle/>
          <a:p>
            <a:endParaRPr lang="en-US"/>
          </a:p>
        </p:txBody>
      </p:sp>
      <p:sp>
        <p:nvSpPr>
          <p:cNvPr id="16" name="Freeform 7">
            <a:extLst>
              <a:ext uri="{FF2B5EF4-FFF2-40B4-BE49-F238E27FC236}">
                <a16:creationId xmlns:a16="http://schemas.microsoft.com/office/drawing/2014/main" id="{E9FA472A-F0E6-411D-BEE1-9C014CBBC5D8}"/>
              </a:ext>
            </a:extLst>
          </p:cNvPr>
          <p:cNvSpPr>
            <a:spLocks/>
          </p:cNvSpPr>
          <p:nvPr/>
        </p:nvSpPr>
        <p:spPr bwMode="auto">
          <a:xfrm rot="2757414">
            <a:off x="17881262" y="-12490559"/>
            <a:ext cx="6481764" cy="41148000"/>
          </a:xfrm>
          <a:custGeom>
            <a:avLst/>
            <a:gdLst>
              <a:gd name="T0" fmla="*/ 913 w 2188"/>
              <a:gd name="T1" fmla="*/ 14034 h 14034"/>
              <a:gd name="T2" fmla="*/ 734 w 2188"/>
              <a:gd name="T3" fmla="*/ 13676 h 14034"/>
              <a:gd name="T4" fmla="*/ 373 w 2188"/>
              <a:gd name="T5" fmla="*/ 12854 h 14034"/>
              <a:gd name="T6" fmla="*/ 0 w 2188"/>
              <a:gd name="T7" fmla="*/ 11337 h 14034"/>
              <a:gd name="T8" fmla="*/ 376 w 2188"/>
              <a:gd name="T9" fmla="*/ 9820 h 14034"/>
              <a:gd name="T10" fmla="*/ 738 w 2188"/>
              <a:gd name="T11" fmla="*/ 8998 h 14034"/>
              <a:gd name="T12" fmla="*/ 1072 w 2188"/>
              <a:gd name="T13" fmla="*/ 8236 h 14034"/>
              <a:gd name="T14" fmla="*/ 1388 w 2188"/>
              <a:gd name="T15" fmla="*/ 7017 h 14034"/>
              <a:gd name="T16" fmla="*/ 1068 w 2188"/>
              <a:gd name="T17" fmla="*/ 5792 h 14034"/>
              <a:gd name="T18" fmla="*/ 735 w 2188"/>
              <a:gd name="T19" fmla="*/ 5037 h 14034"/>
              <a:gd name="T20" fmla="*/ 734 w 2188"/>
              <a:gd name="T21" fmla="*/ 5036 h 14034"/>
              <a:gd name="T22" fmla="*/ 373 w 2188"/>
              <a:gd name="T23" fmla="*/ 4214 h 14034"/>
              <a:gd name="T24" fmla="*/ 0 w 2188"/>
              <a:gd name="T25" fmla="*/ 2697 h 14034"/>
              <a:gd name="T26" fmla="*/ 376 w 2188"/>
              <a:gd name="T27" fmla="*/ 1180 h 14034"/>
              <a:gd name="T28" fmla="*/ 739 w 2188"/>
              <a:gd name="T29" fmla="*/ 357 h 14034"/>
              <a:gd name="T30" fmla="*/ 918 w 2188"/>
              <a:gd name="T31" fmla="*/ 0 h 14034"/>
              <a:gd name="T32" fmla="*/ 1633 w 2188"/>
              <a:gd name="T33" fmla="*/ 359 h 14034"/>
              <a:gd name="T34" fmla="*/ 1453 w 2188"/>
              <a:gd name="T35" fmla="*/ 717 h 14034"/>
              <a:gd name="T36" fmla="*/ 1118 w 2188"/>
              <a:gd name="T37" fmla="*/ 1478 h 14034"/>
              <a:gd name="T38" fmla="*/ 800 w 2188"/>
              <a:gd name="T39" fmla="*/ 2697 h 14034"/>
              <a:gd name="T40" fmla="*/ 1116 w 2188"/>
              <a:gd name="T41" fmla="*/ 3916 h 14034"/>
              <a:gd name="T42" fmla="*/ 1449 w 2188"/>
              <a:gd name="T43" fmla="*/ 4677 h 14034"/>
              <a:gd name="T44" fmla="*/ 1812 w 2188"/>
              <a:gd name="T45" fmla="*/ 5500 h 14034"/>
              <a:gd name="T46" fmla="*/ 2188 w 2188"/>
              <a:gd name="T47" fmla="*/ 7017 h 14034"/>
              <a:gd name="T48" fmla="*/ 1815 w 2188"/>
              <a:gd name="T49" fmla="*/ 8534 h 14034"/>
              <a:gd name="T50" fmla="*/ 1454 w 2188"/>
              <a:gd name="T51" fmla="*/ 9356 h 14034"/>
              <a:gd name="T52" fmla="*/ 1453 w 2188"/>
              <a:gd name="T53" fmla="*/ 9357 h 14034"/>
              <a:gd name="T54" fmla="*/ 1118 w 2188"/>
              <a:gd name="T55" fmla="*/ 10118 h 14034"/>
              <a:gd name="T56" fmla="*/ 800 w 2188"/>
              <a:gd name="T57" fmla="*/ 11337 h 14034"/>
              <a:gd name="T58" fmla="*/ 1116 w 2188"/>
              <a:gd name="T59" fmla="*/ 12556 h 14034"/>
              <a:gd name="T60" fmla="*/ 1450 w 2188"/>
              <a:gd name="T61" fmla="*/ 13318 h 14034"/>
              <a:gd name="T62" fmla="*/ 1628 w 2188"/>
              <a:gd name="T63" fmla="*/ 13676 h 14034"/>
              <a:gd name="T64" fmla="*/ 913 w 2188"/>
              <a:gd name="T65" fmla="*/ 14034 h 14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88" h="14034">
                <a:moveTo>
                  <a:pt x="913" y="14034"/>
                </a:moveTo>
                <a:cubicBezTo>
                  <a:pt x="734" y="13676"/>
                  <a:pt x="734" y="13676"/>
                  <a:pt x="734" y="13676"/>
                </a:cubicBezTo>
                <a:cubicBezTo>
                  <a:pt x="727" y="13661"/>
                  <a:pt x="551" y="13308"/>
                  <a:pt x="373" y="12854"/>
                </a:cubicBezTo>
                <a:cubicBezTo>
                  <a:pt x="126" y="12219"/>
                  <a:pt x="0" y="11709"/>
                  <a:pt x="0" y="11337"/>
                </a:cubicBezTo>
                <a:cubicBezTo>
                  <a:pt x="0" y="10965"/>
                  <a:pt x="126" y="10454"/>
                  <a:pt x="376" y="9820"/>
                </a:cubicBezTo>
                <a:cubicBezTo>
                  <a:pt x="553" y="9368"/>
                  <a:pt x="729" y="9017"/>
                  <a:pt x="738" y="8998"/>
                </a:cubicBezTo>
                <a:cubicBezTo>
                  <a:pt x="745" y="8984"/>
                  <a:pt x="910" y="8651"/>
                  <a:pt x="1072" y="8236"/>
                </a:cubicBezTo>
                <a:cubicBezTo>
                  <a:pt x="1276" y="7713"/>
                  <a:pt x="1388" y="7280"/>
                  <a:pt x="1388" y="7017"/>
                </a:cubicBezTo>
                <a:cubicBezTo>
                  <a:pt x="1388" y="6753"/>
                  <a:pt x="1274" y="6318"/>
                  <a:pt x="1068" y="5792"/>
                </a:cubicBezTo>
                <a:cubicBezTo>
                  <a:pt x="902" y="5371"/>
                  <a:pt x="736" y="5040"/>
                  <a:pt x="735" y="5037"/>
                </a:cubicBezTo>
                <a:cubicBezTo>
                  <a:pt x="734" y="5036"/>
                  <a:pt x="734" y="5036"/>
                  <a:pt x="734" y="5036"/>
                </a:cubicBezTo>
                <a:cubicBezTo>
                  <a:pt x="727" y="5021"/>
                  <a:pt x="551" y="4668"/>
                  <a:pt x="373" y="4214"/>
                </a:cubicBezTo>
                <a:cubicBezTo>
                  <a:pt x="126" y="3579"/>
                  <a:pt x="0" y="3069"/>
                  <a:pt x="0" y="2697"/>
                </a:cubicBezTo>
                <a:cubicBezTo>
                  <a:pt x="0" y="2325"/>
                  <a:pt x="126" y="1814"/>
                  <a:pt x="376" y="1180"/>
                </a:cubicBezTo>
                <a:cubicBezTo>
                  <a:pt x="554" y="725"/>
                  <a:pt x="731" y="372"/>
                  <a:pt x="739" y="357"/>
                </a:cubicBezTo>
                <a:cubicBezTo>
                  <a:pt x="918" y="0"/>
                  <a:pt x="918" y="0"/>
                  <a:pt x="918" y="0"/>
                </a:cubicBezTo>
                <a:cubicBezTo>
                  <a:pt x="1633" y="359"/>
                  <a:pt x="1633" y="359"/>
                  <a:pt x="1633" y="359"/>
                </a:cubicBezTo>
                <a:cubicBezTo>
                  <a:pt x="1453" y="717"/>
                  <a:pt x="1453" y="717"/>
                  <a:pt x="1453" y="717"/>
                </a:cubicBezTo>
                <a:cubicBezTo>
                  <a:pt x="1450" y="724"/>
                  <a:pt x="1282" y="1059"/>
                  <a:pt x="1118" y="1478"/>
                </a:cubicBezTo>
                <a:cubicBezTo>
                  <a:pt x="913" y="2001"/>
                  <a:pt x="800" y="2434"/>
                  <a:pt x="800" y="2697"/>
                </a:cubicBezTo>
                <a:cubicBezTo>
                  <a:pt x="800" y="2960"/>
                  <a:pt x="912" y="3393"/>
                  <a:pt x="1116" y="3916"/>
                </a:cubicBezTo>
                <a:cubicBezTo>
                  <a:pt x="1277" y="4329"/>
                  <a:pt x="1441" y="4660"/>
                  <a:pt x="1449" y="4677"/>
                </a:cubicBezTo>
                <a:cubicBezTo>
                  <a:pt x="1458" y="4695"/>
                  <a:pt x="1634" y="5047"/>
                  <a:pt x="1812" y="5500"/>
                </a:cubicBezTo>
                <a:cubicBezTo>
                  <a:pt x="2062" y="6134"/>
                  <a:pt x="2188" y="6645"/>
                  <a:pt x="2188" y="7017"/>
                </a:cubicBezTo>
                <a:cubicBezTo>
                  <a:pt x="2188" y="7389"/>
                  <a:pt x="2062" y="7899"/>
                  <a:pt x="1815" y="8534"/>
                </a:cubicBezTo>
                <a:cubicBezTo>
                  <a:pt x="1637" y="8988"/>
                  <a:pt x="1461" y="9341"/>
                  <a:pt x="1454" y="9356"/>
                </a:cubicBezTo>
                <a:cubicBezTo>
                  <a:pt x="1453" y="9357"/>
                  <a:pt x="1453" y="9357"/>
                  <a:pt x="1453" y="9357"/>
                </a:cubicBezTo>
                <a:cubicBezTo>
                  <a:pt x="1452" y="9360"/>
                  <a:pt x="1283" y="9697"/>
                  <a:pt x="1118" y="10118"/>
                </a:cubicBezTo>
                <a:cubicBezTo>
                  <a:pt x="913" y="10641"/>
                  <a:pt x="800" y="11074"/>
                  <a:pt x="800" y="11337"/>
                </a:cubicBezTo>
                <a:cubicBezTo>
                  <a:pt x="800" y="11600"/>
                  <a:pt x="912" y="12033"/>
                  <a:pt x="1116" y="12556"/>
                </a:cubicBezTo>
                <a:cubicBezTo>
                  <a:pt x="1281" y="12978"/>
                  <a:pt x="1448" y="13315"/>
                  <a:pt x="1450" y="13318"/>
                </a:cubicBezTo>
                <a:cubicBezTo>
                  <a:pt x="1628" y="13676"/>
                  <a:pt x="1628" y="13676"/>
                  <a:pt x="1628" y="13676"/>
                </a:cubicBezTo>
                <a:lnTo>
                  <a:pt x="913" y="14034"/>
                </a:lnTo>
                <a:close/>
              </a:path>
            </a:pathLst>
          </a:custGeom>
          <a:solidFill>
            <a:schemeClr val="accent3">
              <a:alpha val="88000"/>
            </a:schemeClr>
          </a:solidFill>
          <a:ln>
            <a:noFill/>
          </a:ln>
          <a:effectLst>
            <a:outerShdw blurRad="1003300" dist="38100" dir="10800000" algn="r" rotWithShape="0">
              <a:schemeClr val="accent3">
                <a:lumMod val="75000"/>
                <a:alpha val="46000"/>
              </a:schemeClr>
            </a:outerShdw>
          </a:effectLst>
        </p:spPr>
        <p:txBody>
          <a:bodyPr vert="horz" wrap="square" lIns="91440" tIns="45720" rIns="91440" bIns="45720" numCol="1" anchor="t" anchorCtr="0" compatLnSpc="1">
            <a:prstTxWarp prst="textNoShape">
              <a:avLst/>
            </a:prstTxWarp>
          </a:bodyPr>
          <a:lstStyle/>
          <a:p>
            <a:endParaRPr lang="en-US"/>
          </a:p>
        </p:txBody>
      </p:sp>
      <p:sp>
        <p:nvSpPr>
          <p:cNvPr id="17" name="Freeform 6">
            <a:extLst>
              <a:ext uri="{FF2B5EF4-FFF2-40B4-BE49-F238E27FC236}">
                <a16:creationId xmlns:a16="http://schemas.microsoft.com/office/drawing/2014/main" id="{B8C3C395-3F42-40E2-A875-6A3F0567F9C1}"/>
              </a:ext>
            </a:extLst>
          </p:cNvPr>
          <p:cNvSpPr>
            <a:spLocks/>
          </p:cNvSpPr>
          <p:nvPr/>
        </p:nvSpPr>
        <p:spPr bwMode="auto">
          <a:xfrm rot="2757414">
            <a:off x="19311563" y="-11011666"/>
            <a:ext cx="6481764" cy="41148000"/>
          </a:xfrm>
          <a:custGeom>
            <a:avLst/>
            <a:gdLst>
              <a:gd name="T0" fmla="*/ 913 w 2188"/>
              <a:gd name="T1" fmla="*/ 14034 h 14034"/>
              <a:gd name="T2" fmla="*/ 734 w 2188"/>
              <a:gd name="T3" fmla="*/ 13676 h 14034"/>
              <a:gd name="T4" fmla="*/ 373 w 2188"/>
              <a:gd name="T5" fmla="*/ 12854 h 14034"/>
              <a:gd name="T6" fmla="*/ 0 w 2188"/>
              <a:gd name="T7" fmla="*/ 11337 h 14034"/>
              <a:gd name="T8" fmla="*/ 376 w 2188"/>
              <a:gd name="T9" fmla="*/ 9820 h 14034"/>
              <a:gd name="T10" fmla="*/ 738 w 2188"/>
              <a:gd name="T11" fmla="*/ 8998 h 14034"/>
              <a:gd name="T12" fmla="*/ 1072 w 2188"/>
              <a:gd name="T13" fmla="*/ 8236 h 14034"/>
              <a:gd name="T14" fmla="*/ 1388 w 2188"/>
              <a:gd name="T15" fmla="*/ 7017 h 14034"/>
              <a:gd name="T16" fmla="*/ 1068 w 2188"/>
              <a:gd name="T17" fmla="*/ 5792 h 14034"/>
              <a:gd name="T18" fmla="*/ 735 w 2188"/>
              <a:gd name="T19" fmla="*/ 5037 h 14034"/>
              <a:gd name="T20" fmla="*/ 734 w 2188"/>
              <a:gd name="T21" fmla="*/ 5036 h 14034"/>
              <a:gd name="T22" fmla="*/ 373 w 2188"/>
              <a:gd name="T23" fmla="*/ 4214 h 14034"/>
              <a:gd name="T24" fmla="*/ 0 w 2188"/>
              <a:gd name="T25" fmla="*/ 2697 h 14034"/>
              <a:gd name="T26" fmla="*/ 376 w 2188"/>
              <a:gd name="T27" fmla="*/ 1180 h 14034"/>
              <a:gd name="T28" fmla="*/ 739 w 2188"/>
              <a:gd name="T29" fmla="*/ 357 h 14034"/>
              <a:gd name="T30" fmla="*/ 918 w 2188"/>
              <a:gd name="T31" fmla="*/ 0 h 14034"/>
              <a:gd name="T32" fmla="*/ 1633 w 2188"/>
              <a:gd name="T33" fmla="*/ 359 h 14034"/>
              <a:gd name="T34" fmla="*/ 1453 w 2188"/>
              <a:gd name="T35" fmla="*/ 717 h 14034"/>
              <a:gd name="T36" fmla="*/ 1118 w 2188"/>
              <a:gd name="T37" fmla="*/ 1478 h 14034"/>
              <a:gd name="T38" fmla="*/ 800 w 2188"/>
              <a:gd name="T39" fmla="*/ 2697 h 14034"/>
              <a:gd name="T40" fmla="*/ 1116 w 2188"/>
              <a:gd name="T41" fmla="*/ 3916 h 14034"/>
              <a:gd name="T42" fmla="*/ 1449 w 2188"/>
              <a:gd name="T43" fmla="*/ 4677 h 14034"/>
              <a:gd name="T44" fmla="*/ 1812 w 2188"/>
              <a:gd name="T45" fmla="*/ 5500 h 14034"/>
              <a:gd name="T46" fmla="*/ 2188 w 2188"/>
              <a:gd name="T47" fmla="*/ 7017 h 14034"/>
              <a:gd name="T48" fmla="*/ 1815 w 2188"/>
              <a:gd name="T49" fmla="*/ 8534 h 14034"/>
              <a:gd name="T50" fmla="*/ 1454 w 2188"/>
              <a:gd name="T51" fmla="*/ 9356 h 14034"/>
              <a:gd name="T52" fmla="*/ 1453 w 2188"/>
              <a:gd name="T53" fmla="*/ 9357 h 14034"/>
              <a:gd name="T54" fmla="*/ 1118 w 2188"/>
              <a:gd name="T55" fmla="*/ 10118 h 14034"/>
              <a:gd name="T56" fmla="*/ 800 w 2188"/>
              <a:gd name="T57" fmla="*/ 11337 h 14034"/>
              <a:gd name="T58" fmla="*/ 1116 w 2188"/>
              <a:gd name="T59" fmla="*/ 12556 h 14034"/>
              <a:gd name="T60" fmla="*/ 1450 w 2188"/>
              <a:gd name="T61" fmla="*/ 13318 h 14034"/>
              <a:gd name="T62" fmla="*/ 1628 w 2188"/>
              <a:gd name="T63" fmla="*/ 13676 h 14034"/>
              <a:gd name="T64" fmla="*/ 913 w 2188"/>
              <a:gd name="T65" fmla="*/ 14034 h 14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88" h="14034">
                <a:moveTo>
                  <a:pt x="913" y="14034"/>
                </a:moveTo>
                <a:cubicBezTo>
                  <a:pt x="734" y="13676"/>
                  <a:pt x="734" y="13676"/>
                  <a:pt x="734" y="13676"/>
                </a:cubicBezTo>
                <a:cubicBezTo>
                  <a:pt x="727" y="13661"/>
                  <a:pt x="551" y="13308"/>
                  <a:pt x="373" y="12854"/>
                </a:cubicBezTo>
                <a:cubicBezTo>
                  <a:pt x="126" y="12219"/>
                  <a:pt x="0" y="11709"/>
                  <a:pt x="0" y="11337"/>
                </a:cubicBezTo>
                <a:cubicBezTo>
                  <a:pt x="0" y="10965"/>
                  <a:pt x="126" y="10454"/>
                  <a:pt x="376" y="9820"/>
                </a:cubicBezTo>
                <a:cubicBezTo>
                  <a:pt x="553" y="9368"/>
                  <a:pt x="729" y="9017"/>
                  <a:pt x="738" y="8998"/>
                </a:cubicBezTo>
                <a:cubicBezTo>
                  <a:pt x="745" y="8984"/>
                  <a:pt x="910" y="8651"/>
                  <a:pt x="1072" y="8236"/>
                </a:cubicBezTo>
                <a:cubicBezTo>
                  <a:pt x="1276" y="7713"/>
                  <a:pt x="1388" y="7280"/>
                  <a:pt x="1388" y="7017"/>
                </a:cubicBezTo>
                <a:cubicBezTo>
                  <a:pt x="1388" y="6753"/>
                  <a:pt x="1274" y="6318"/>
                  <a:pt x="1068" y="5792"/>
                </a:cubicBezTo>
                <a:cubicBezTo>
                  <a:pt x="902" y="5371"/>
                  <a:pt x="736" y="5040"/>
                  <a:pt x="735" y="5037"/>
                </a:cubicBezTo>
                <a:cubicBezTo>
                  <a:pt x="734" y="5036"/>
                  <a:pt x="734" y="5036"/>
                  <a:pt x="734" y="5036"/>
                </a:cubicBezTo>
                <a:cubicBezTo>
                  <a:pt x="727" y="5021"/>
                  <a:pt x="551" y="4668"/>
                  <a:pt x="373" y="4214"/>
                </a:cubicBezTo>
                <a:cubicBezTo>
                  <a:pt x="126" y="3579"/>
                  <a:pt x="0" y="3069"/>
                  <a:pt x="0" y="2697"/>
                </a:cubicBezTo>
                <a:cubicBezTo>
                  <a:pt x="0" y="2325"/>
                  <a:pt x="126" y="1814"/>
                  <a:pt x="376" y="1180"/>
                </a:cubicBezTo>
                <a:cubicBezTo>
                  <a:pt x="554" y="725"/>
                  <a:pt x="731" y="372"/>
                  <a:pt x="739" y="357"/>
                </a:cubicBezTo>
                <a:cubicBezTo>
                  <a:pt x="918" y="0"/>
                  <a:pt x="918" y="0"/>
                  <a:pt x="918" y="0"/>
                </a:cubicBezTo>
                <a:cubicBezTo>
                  <a:pt x="1633" y="359"/>
                  <a:pt x="1633" y="359"/>
                  <a:pt x="1633" y="359"/>
                </a:cubicBezTo>
                <a:cubicBezTo>
                  <a:pt x="1453" y="717"/>
                  <a:pt x="1453" y="717"/>
                  <a:pt x="1453" y="717"/>
                </a:cubicBezTo>
                <a:cubicBezTo>
                  <a:pt x="1450" y="724"/>
                  <a:pt x="1282" y="1059"/>
                  <a:pt x="1118" y="1478"/>
                </a:cubicBezTo>
                <a:cubicBezTo>
                  <a:pt x="913" y="2001"/>
                  <a:pt x="800" y="2434"/>
                  <a:pt x="800" y="2697"/>
                </a:cubicBezTo>
                <a:cubicBezTo>
                  <a:pt x="800" y="2960"/>
                  <a:pt x="912" y="3393"/>
                  <a:pt x="1116" y="3916"/>
                </a:cubicBezTo>
                <a:cubicBezTo>
                  <a:pt x="1277" y="4329"/>
                  <a:pt x="1441" y="4660"/>
                  <a:pt x="1449" y="4677"/>
                </a:cubicBezTo>
                <a:cubicBezTo>
                  <a:pt x="1458" y="4695"/>
                  <a:pt x="1634" y="5047"/>
                  <a:pt x="1812" y="5500"/>
                </a:cubicBezTo>
                <a:cubicBezTo>
                  <a:pt x="2062" y="6134"/>
                  <a:pt x="2188" y="6645"/>
                  <a:pt x="2188" y="7017"/>
                </a:cubicBezTo>
                <a:cubicBezTo>
                  <a:pt x="2188" y="7389"/>
                  <a:pt x="2062" y="7899"/>
                  <a:pt x="1815" y="8534"/>
                </a:cubicBezTo>
                <a:cubicBezTo>
                  <a:pt x="1637" y="8988"/>
                  <a:pt x="1461" y="9341"/>
                  <a:pt x="1454" y="9356"/>
                </a:cubicBezTo>
                <a:cubicBezTo>
                  <a:pt x="1453" y="9357"/>
                  <a:pt x="1453" y="9357"/>
                  <a:pt x="1453" y="9357"/>
                </a:cubicBezTo>
                <a:cubicBezTo>
                  <a:pt x="1452" y="9360"/>
                  <a:pt x="1283" y="9697"/>
                  <a:pt x="1118" y="10118"/>
                </a:cubicBezTo>
                <a:cubicBezTo>
                  <a:pt x="913" y="10641"/>
                  <a:pt x="800" y="11074"/>
                  <a:pt x="800" y="11337"/>
                </a:cubicBezTo>
                <a:cubicBezTo>
                  <a:pt x="800" y="11600"/>
                  <a:pt x="912" y="12033"/>
                  <a:pt x="1116" y="12556"/>
                </a:cubicBezTo>
                <a:cubicBezTo>
                  <a:pt x="1281" y="12978"/>
                  <a:pt x="1448" y="13315"/>
                  <a:pt x="1450" y="13318"/>
                </a:cubicBezTo>
                <a:cubicBezTo>
                  <a:pt x="1628" y="13676"/>
                  <a:pt x="1628" y="13676"/>
                  <a:pt x="1628" y="13676"/>
                </a:cubicBezTo>
                <a:lnTo>
                  <a:pt x="913" y="14034"/>
                </a:lnTo>
                <a:close/>
              </a:path>
            </a:pathLst>
          </a:custGeom>
          <a:solidFill>
            <a:schemeClr val="accent1">
              <a:alpha val="88000"/>
            </a:schemeClr>
          </a:solidFill>
          <a:ln>
            <a:noFill/>
          </a:ln>
          <a:effectLst>
            <a:outerShdw blurRad="1003300" dist="38100" dir="10800000" algn="r" rotWithShape="0">
              <a:schemeClr val="accent6">
                <a:lumMod val="75000"/>
                <a:alpha val="46000"/>
              </a:schemeClr>
            </a:outerShdw>
          </a:effectLst>
        </p:spPr>
        <p:txBody>
          <a:bodyPr vert="horz" wrap="square" lIns="91440" tIns="45720" rIns="91440" bIns="45720" numCol="1" anchor="t" anchorCtr="0" compatLnSpc="1">
            <a:prstTxWarp prst="textNoShape">
              <a:avLst/>
            </a:prstTxWarp>
          </a:bodyPr>
          <a:lstStyle/>
          <a:p>
            <a:endParaRPr lang="en-US"/>
          </a:p>
        </p:txBody>
      </p:sp>
      <p:sp>
        <p:nvSpPr>
          <p:cNvPr id="18" name="Freeform 5">
            <a:extLst>
              <a:ext uri="{FF2B5EF4-FFF2-40B4-BE49-F238E27FC236}">
                <a16:creationId xmlns:a16="http://schemas.microsoft.com/office/drawing/2014/main" id="{DB98F7C2-C6C1-4188-B806-BB48E9C7CA63}"/>
              </a:ext>
            </a:extLst>
          </p:cNvPr>
          <p:cNvSpPr>
            <a:spLocks/>
          </p:cNvSpPr>
          <p:nvPr/>
        </p:nvSpPr>
        <p:spPr bwMode="auto">
          <a:xfrm rot="2757414">
            <a:off x="20741866" y="-9532772"/>
            <a:ext cx="6481764" cy="41148000"/>
          </a:xfrm>
          <a:custGeom>
            <a:avLst/>
            <a:gdLst>
              <a:gd name="T0" fmla="*/ 913 w 2188"/>
              <a:gd name="T1" fmla="*/ 14034 h 14034"/>
              <a:gd name="T2" fmla="*/ 734 w 2188"/>
              <a:gd name="T3" fmla="*/ 13676 h 14034"/>
              <a:gd name="T4" fmla="*/ 373 w 2188"/>
              <a:gd name="T5" fmla="*/ 12854 h 14034"/>
              <a:gd name="T6" fmla="*/ 0 w 2188"/>
              <a:gd name="T7" fmla="*/ 11337 h 14034"/>
              <a:gd name="T8" fmla="*/ 376 w 2188"/>
              <a:gd name="T9" fmla="*/ 9820 h 14034"/>
              <a:gd name="T10" fmla="*/ 738 w 2188"/>
              <a:gd name="T11" fmla="*/ 8998 h 14034"/>
              <a:gd name="T12" fmla="*/ 1072 w 2188"/>
              <a:gd name="T13" fmla="*/ 8236 h 14034"/>
              <a:gd name="T14" fmla="*/ 1388 w 2188"/>
              <a:gd name="T15" fmla="*/ 7017 h 14034"/>
              <a:gd name="T16" fmla="*/ 1068 w 2188"/>
              <a:gd name="T17" fmla="*/ 5792 h 14034"/>
              <a:gd name="T18" fmla="*/ 735 w 2188"/>
              <a:gd name="T19" fmla="*/ 5037 h 14034"/>
              <a:gd name="T20" fmla="*/ 734 w 2188"/>
              <a:gd name="T21" fmla="*/ 5036 h 14034"/>
              <a:gd name="T22" fmla="*/ 373 w 2188"/>
              <a:gd name="T23" fmla="*/ 4214 h 14034"/>
              <a:gd name="T24" fmla="*/ 0 w 2188"/>
              <a:gd name="T25" fmla="*/ 2697 h 14034"/>
              <a:gd name="T26" fmla="*/ 376 w 2188"/>
              <a:gd name="T27" fmla="*/ 1180 h 14034"/>
              <a:gd name="T28" fmla="*/ 739 w 2188"/>
              <a:gd name="T29" fmla="*/ 357 h 14034"/>
              <a:gd name="T30" fmla="*/ 918 w 2188"/>
              <a:gd name="T31" fmla="*/ 0 h 14034"/>
              <a:gd name="T32" fmla="*/ 1633 w 2188"/>
              <a:gd name="T33" fmla="*/ 359 h 14034"/>
              <a:gd name="T34" fmla="*/ 1453 w 2188"/>
              <a:gd name="T35" fmla="*/ 717 h 14034"/>
              <a:gd name="T36" fmla="*/ 1118 w 2188"/>
              <a:gd name="T37" fmla="*/ 1478 h 14034"/>
              <a:gd name="T38" fmla="*/ 800 w 2188"/>
              <a:gd name="T39" fmla="*/ 2697 h 14034"/>
              <a:gd name="T40" fmla="*/ 1116 w 2188"/>
              <a:gd name="T41" fmla="*/ 3916 h 14034"/>
              <a:gd name="T42" fmla="*/ 1449 w 2188"/>
              <a:gd name="T43" fmla="*/ 4677 h 14034"/>
              <a:gd name="T44" fmla="*/ 1812 w 2188"/>
              <a:gd name="T45" fmla="*/ 5500 h 14034"/>
              <a:gd name="T46" fmla="*/ 2188 w 2188"/>
              <a:gd name="T47" fmla="*/ 7017 h 14034"/>
              <a:gd name="T48" fmla="*/ 1815 w 2188"/>
              <a:gd name="T49" fmla="*/ 8534 h 14034"/>
              <a:gd name="T50" fmla="*/ 1454 w 2188"/>
              <a:gd name="T51" fmla="*/ 9356 h 14034"/>
              <a:gd name="T52" fmla="*/ 1453 w 2188"/>
              <a:gd name="T53" fmla="*/ 9357 h 14034"/>
              <a:gd name="T54" fmla="*/ 1118 w 2188"/>
              <a:gd name="T55" fmla="*/ 10118 h 14034"/>
              <a:gd name="T56" fmla="*/ 800 w 2188"/>
              <a:gd name="T57" fmla="*/ 11337 h 14034"/>
              <a:gd name="T58" fmla="*/ 1116 w 2188"/>
              <a:gd name="T59" fmla="*/ 12556 h 14034"/>
              <a:gd name="T60" fmla="*/ 1450 w 2188"/>
              <a:gd name="T61" fmla="*/ 13318 h 14034"/>
              <a:gd name="T62" fmla="*/ 1628 w 2188"/>
              <a:gd name="T63" fmla="*/ 13676 h 14034"/>
              <a:gd name="T64" fmla="*/ 913 w 2188"/>
              <a:gd name="T65" fmla="*/ 14034 h 14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88" h="14034">
                <a:moveTo>
                  <a:pt x="913" y="14034"/>
                </a:moveTo>
                <a:cubicBezTo>
                  <a:pt x="734" y="13676"/>
                  <a:pt x="734" y="13676"/>
                  <a:pt x="734" y="13676"/>
                </a:cubicBezTo>
                <a:cubicBezTo>
                  <a:pt x="727" y="13661"/>
                  <a:pt x="551" y="13308"/>
                  <a:pt x="373" y="12854"/>
                </a:cubicBezTo>
                <a:cubicBezTo>
                  <a:pt x="126" y="12219"/>
                  <a:pt x="0" y="11709"/>
                  <a:pt x="0" y="11337"/>
                </a:cubicBezTo>
                <a:cubicBezTo>
                  <a:pt x="0" y="10965"/>
                  <a:pt x="126" y="10454"/>
                  <a:pt x="376" y="9820"/>
                </a:cubicBezTo>
                <a:cubicBezTo>
                  <a:pt x="553" y="9368"/>
                  <a:pt x="729" y="9017"/>
                  <a:pt x="738" y="8998"/>
                </a:cubicBezTo>
                <a:cubicBezTo>
                  <a:pt x="745" y="8984"/>
                  <a:pt x="910" y="8651"/>
                  <a:pt x="1072" y="8236"/>
                </a:cubicBezTo>
                <a:cubicBezTo>
                  <a:pt x="1276" y="7713"/>
                  <a:pt x="1388" y="7280"/>
                  <a:pt x="1388" y="7017"/>
                </a:cubicBezTo>
                <a:cubicBezTo>
                  <a:pt x="1388" y="6753"/>
                  <a:pt x="1274" y="6318"/>
                  <a:pt x="1068" y="5792"/>
                </a:cubicBezTo>
                <a:cubicBezTo>
                  <a:pt x="902" y="5371"/>
                  <a:pt x="736" y="5040"/>
                  <a:pt x="735" y="5037"/>
                </a:cubicBezTo>
                <a:cubicBezTo>
                  <a:pt x="734" y="5036"/>
                  <a:pt x="734" y="5036"/>
                  <a:pt x="734" y="5036"/>
                </a:cubicBezTo>
                <a:cubicBezTo>
                  <a:pt x="727" y="5021"/>
                  <a:pt x="551" y="4668"/>
                  <a:pt x="373" y="4214"/>
                </a:cubicBezTo>
                <a:cubicBezTo>
                  <a:pt x="126" y="3579"/>
                  <a:pt x="0" y="3069"/>
                  <a:pt x="0" y="2697"/>
                </a:cubicBezTo>
                <a:cubicBezTo>
                  <a:pt x="0" y="2325"/>
                  <a:pt x="126" y="1814"/>
                  <a:pt x="376" y="1180"/>
                </a:cubicBezTo>
                <a:cubicBezTo>
                  <a:pt x="554" y="725"/>
                  <a:pt x="731" y="372"/>
                  <a:pt x="739" y="357"/>
                </a:cubicBezTo>
                <a:cubicBezTo>
                  <a:pt x="918" y="0"/>
                  <a:pt x="918" y="0"/>
                  <a:pt x="918" y="0"/>
                </a:cubicBezTo>
                <a:cubicBezTo>
                  <a:pt x="1633" y="359"/>
                  <a:pt x="1633" y="359"/>
                  <a:pt x="1633" y="359"/>
                </a:cubicBezTo>
                <a:cubicBezTo>
                  <a:pt x="1453" y="717"/>
                  <a:pt x="1453" y="717"/>
                  <a:pt x="1453" y="717"/>
                </a:cubicBezTo>
                <a:cubicBezTo>
                  <a:pt x="1450" y="724"/>
                  <a:pt x="1282" y="1059"/>
                  <a:pt x="1118" y="1478"/>
                </a:cubicBezTo>
                <a:cubicBezTo>
                  <a:pt x="913" y="2001"/>
                  <a:pt x="800" y="2434"/>
                  <a:pt x="800" y="2697"/>
                </a:cubicBezTo>
                <a:cubicBezTo>
                  <a:pt x="800" y="2960"/>
                  <a:pt x="912" y="3393"/>
                  <a:pt x="1116" y="3916"/>
                </a:cubicBezTo>
                <a:cubicBezTo>
                  <a:pt x="1277" y="4329"/>
                  <a:pt x="1441" y="4660"/>
                  <a:pt x="1449" y="4677"/>
                </a:cubicBezTo>
                <a:cubicBezTo>
                  <a:pt x="1458" y="4695"/>
                  <a:pt x="1634" y="5047"/>
                  <a:pt x="1812" y="5500"/>
                </a:cubicBezTo>
                <a:cubicBezTo>
                  <a:pt x="2062" y="6134"/>
                  <a:pt x="2188" y="6645"/>
                  <a:pt x="2188" y="7017"/>
                </a:cubicBezTo>
                <a:cubicBezTo>
                  <a:pt x="2188" y="7389"/>
                  <a:pt x="2062" y="7899"/>
                  <a:pt x="1815" y="8534"/>
                </a:cubicBezTo>
                <a:cubicBezTo>
                  <a:pt x="1637" y="8988"/>
                  <a:pt x="1461" y="9341"/>
                  <a:pt x="1454" y="9356"/>
                </a:cubicBezTo>
                <a:cubicBezTo>
                  <a:pt x="1453" y="9357"/>
                  <a:pt x="1453" y="9357"/>
                  <a:pt x="1453" y="9357"/>
                </a:cubicBezTo>
                <a:cubicBezTo>
                  <a:pt x="1452" y="9360"/>
                  <a:pt x="1283" y="9697"/>
                  <a:pt x="1118" y="10118"/>
                </a:cubicBezTo>
                <a:cubicBezTo>
                  <a:pt x="913" y="10641"/>
                  <a:pt x="800" y="11074"/>
                  <a:pt x="800" y="11337"/>
                </a:cubicBezTo>
                <a:cubicBezTo>
                  <a:pt x="800" y="11600"/>
                  <a:pt x="912" y="12033"/>
                  <a:pt x="1116" y="12556"/>
                </a:cubicBezTo>
                <a:cubicBezTo>
                  <a:pt x="1281" y="12978"/>
                  <a:pt x="1448" y="13315"/>
                  <a:pt x="1450" y="13318"/>
                </a:cubicBezTo>
                <a:cubicBezTo>
                  <a:pt x="1628" y="13676"/>
                  <a:pt x="1628" y="13676"/>
                  <a:pt x="1628" y="13676"/>
                </a:cubicBezTo>
                <a:lnTo>
                  <a:pt x="913" y="14034"/>
                </a:lnTo>
                <a:close/>
              </a:path>
            </a:pathLst>
          </a:custGeom>
          <a:solidFill>
            <a:schemeClr val="accent6">
              <a:alpha val="88000"/>
            </a:schemeClr>
          </a:solidFill>
          <a:ln>
            <a:noFill/>
          </a:ln>
          <a:effectLst>
            <a:outerShdw blurRad="1003300" dist="38100" dir="10800000" algn="r" rotWithShape="0">
              <a:schemeClr val="accent1">
                <a:lumMod val="75000"/>
                <a:alpha val="46000"/>
              </a:schemeClr>
            </a:outerShdw>
          </a:effectLst>
        </p:spPr>
        <p:txBody>
          <a:bodyPr vert="horz" wrap="square" lIns="91440" tIns="45720" rIns="91440" bIns="45720" numCol="1" anchor="t" anchorCtr="0" compatLnSpc="1">
            <a:prstTxWarp prst="textNoShape">
              <a:avLst/>
            </a:prstTxWarp>
          </a:bodyPr>
          <a:lstStyle/>
          <a:p>
            <a:endParaRPr lang="en-US"/>
          </a:p>
        </p:txBody>
      </p:sp>
      <p:sp>
        <p:nvSpPr>
          <p:cNvPr id="4" name="Rectangle 3">
            <a:extLst>
              <a:ext uri="{FF2B5EF4-FFF2-40B4-BE49-F238E27FC236}">
                <a16:creationId xmlns:a16="http://schemas.microsoft.com/office/drawing/2014/main" id="{83C1C607-E853-42F5-80C3-2E49CFE37D8A}"/>
              </a:ext>
            </a:extLst>
          </p:cNvPr>
          <p:cNvSpPr/>
          <p:nvPr/>
        </p:nvSpPr>
        <p:spPr>
          <a:xfrm>
            <a:off x="4876800" y="0"/>
            <a:ext cx="19510375" cy="1371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5">
            <a:extLst>
              <a:ext uri="{FF2B5EF4-FFF2-40B4-BE49-F238E27FC236}">
                <a16:creationId xmlns:a16="http://schemas.microsoft.com/office/drawing/2014/main" id="{6560BA92-F7B7-4D9D-BD9F-B29CA0DB85EB}"/>
              </a:ext>
            </a:extLst>
          </p:cNvPr>
          <p:cNvSpPr txBox="1">
            <a:spLocks/>
          </p:cNvSpPr>
          <p:nvPr/>
        </p:nvSpPr>
        <p:spPr>
          <a:xfrm>
            <a:off x="23210352" y="12281620"/>
            <a:ext cx="324565" cy="582761"/>
          </a:xfrm>
          <a:prstGeom prst="rect">
            <a:avLst/>
          </a:prstGeom>
        </p:spPr>
        <p:txBody>
          <a:bodyPr vert="horz" wrap="none" lIns="121920" tIns="60960" rIns="121920" bIns="6096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3200" b="1" smtClean="0">
                <a:solidFill>
                  <a:schemeClr val="accent1"/>
                </a:solidFill>
                <a:latin typeface="Open Sans Extrabold" panose="020B0906030804020204" pitchFamily="34" charset="0"/>
                <a:ea typeface="Open Sans Extrabold" panose="020B0906030804020204" pitchFamily="34" charset="0"/>
                <a:cs typeface="Open Sans Extrabold" panose="020B0906030804020204" pitchFamily="34" charset="0"/>
              </a:rPr>
              <a:pPr algn="ctr"/>
              <a:t>11</a:t>
            </a:fld>
            <a:endParaRPr lang="en-US" sz="1800" b="1">
              <a:solidFill>
                <a:schemeClr val="accent1"/>
              </a:solidFill>
              <a:latin typeface="Open Sans Extrabold" panose="020B0906030804020204" pitchFamily="34" charset="0"/>
              <a:ea typeface="Open Sans Extrabold" panose="020B0906030804020204" pitchFamily="34" charset="0"/>
              <a:cs typeface="Open Sans Extrabold" panose="020B0906030804020204" pitchFamily="34" charset="0"/>
            </a:endParaRPr>
          </a:p>
        </p:txBody>
      </p:sp>
      <p:sp>
        <p:nvSpPr>
          <p:cNvPr id="3" name="TextBox 2">
            <a:extLst>
              <a:ext uri="{FF2B5EF4-FFF2-40B4-BE49-F238E27FC236}">
                <a16:creationId xmlns:a16="http://schemas.microsoft.com/office/drawing/2014/main" id="{6AA1B920-470A-45CB-A3E1-B209518D2317}"/>
              </a:ext>
            </a:extLst>
          </p:cNvPr>
          <p:cNvSpPr txBox="1"/>
          <p:nvPr/>
        </p:nvSpPr>
        <p:spPr>
          <a:xfrm rot="16200000">
            <a:off x="22491979" y="1641581"/>
            <a:ext cx="1763624" cy="461665"/>
          </a:xfrm>
          <a:prstGeom prst="rect">
            <a:avLst/>
          </a:prstGeom>
          <a:noFill/>
        </p:spPr>
        <p:txBody>
          <a:bodyPr wrap="none" rtlCol="0">
            <a:spAutoFit/>
          </a:bodyPr>
          <a:lstStyle/>
          <a:p>
            <a:r>
              <a:rPr lang="en-US" sz="2400" b="1">
                <a:solidFill>
                  <a:schemeClr val="accent1"/>
                </a:solidFill>
                <a:latin typeface="Open Sans Extrabold" panose="020B0906030804020204" pitchFamily="34" charset="0"/>
                <a:ea typeface="Open Sans Extrabold" panose="020B0906030804020204" pitchFamily="34" charset="0"/>
                <a:cs typeface="Open Sans Extrabold" panose="020B0906030804020204" pitchFamily="34" charset="0"/>
              </a:rPr>
              <a:t>massive x</a:t>
            </a:r>
          </a:p>
        </p:txBody>
      </p:sp>
      <p:sp>
        <p:nvSpPr>
          <p:cNvPr id="5" name="Rectangle 4">
            <a:extLst>
              <a:ext uri="{FF2B5EF4-FFF2-40B4-BE49-F238E27FC236}">
                <a16:creationId xmlns:a16="http://schemas.microsoft.com/office/drawing/2014/main" id="{8F496401-821C-442B-82C2-3D8028B179D2}"/>
              </a:ext>
            </a:extLst>
          </p:cNvPr>
          <p:cNvSpPr/>
          <p:nvPr/>
        </p:nvSpPr>
        <p:spPr>
          <a:xfrm>
            <a:off x="13849436" y="-15240"/>
            <a:ext cx="10537739" cy="1371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1B0B49DF-2301-4914-88FD-ACFF737E76C5}"/>
              </a:ext>
            </a:extLst>
          </p:cNvPr>
          <p:cNvSpPr/>
          <p:nvPr/>
        </p:nvSpPr>
        <p:spPr>
          <a:xfrm>
            <a:off x="7205395" y="9189502"/>
            <a:ext cx="1316197" cy="9796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a:extLst>
              <a:ext uri="{FF2B5EF4-FFF2-40B4-BE49-F238E27FC236}">
                <a16:creationId xmlns:a16="http://schemas.microsoft.com/office/drawing/2014/main" id="{A0592A59-421F-4102-B5B4-A64ABE3FA542}"/>
              </a:ext>
            </a:extLst>
          </p:cNvPr>
          <p:cNvGrpSpPr/>
          <p:nvPr/>
        </p:nvGrpSpPr>
        <p:grpSpPr>
          <a:xfrm>
            <a:off x="16600436" y="1795237"/>
            <a:ext cx="6482605" cy="2128650"/>
            <a:chOff x="11296779" y="6370390"/>
            <a:chExt cx="6482605" cy="2128650"/>
          </a:xfrm>
        </p:grpSpPr>
        <p:sp>
          <p:nvSpPr>
            <p:cNvPr id="22" name="TextBox 21">
              <a:extLst>
                <a:ext uri="{FF2B5EF4-FFF2-40B4-BE49-F238E27FC236}">
                  <a16:creationId xmlns:a16="http://schemas.microsoft.com/office/drawing/2014/main" id="{63E03C22-5EBD-4976-A589-F940836BD9F2}"/>
                </a:ext>
              </a:extLst>
            </p:cNvPr>
            <p:cNvSpPr txBox="1"/>
            <p:nvPr/>
          </p:nvSpPr>
          <p:spPr>
            <a:xfrm>
              <a:off x="11296779" y="6601222"/>
              <a:ext cx="2311138" cy="1446550"/>
            </a:xfrm>
            <a:prstGeom prst="rect">
              <a:avLst/>
            </a:prstGeom>
            <a:noFill/>
          </p:spPr>
          <p:txBody>
            <a:bodyPr wrap="square" rtlCol="0">
              <a:spAutoFit/>
            </a:bodyPr>
            <a:lstStyle/>
            <a:p>
              <a:pPr algn="l"/>
              <a:r>
                <a:rPr lang="en-US" sz="8800">
                  <a:solidFill>
                    <a:schemeClr val="bg1"/>
                  </a:solidFill>
                  <a:latin typeface="Open Sans Bold" panose="020B0806030504020204" pitchFamily="34" charset="0"/>
                  <a:ea typeface="Open Sans Bold" panose="020B0806030504020204" pitchFamily="34" charset="0"/>
                  <a:cs typeface="Open Sans Bold" panose="020B0806030504020204" pitchFamily="34" charset="0"/>
                </a:rPr>
                <a:t>01.</a:t>
              </a:r>
            </a:p>
          </p:txBody>
        </p:sp>
        <p:sp>
          <p:nvSpPr>
            <p:cNvPr id="23" name="TextBox 22">
              <a:extLst>
                <a:ext uri="{FF2B5EF4-FFF2-40B4-BE49-F238E27FC236}">
                  <a16:creationId xmlns:a16="http://schemas.microsoft.com/office/drawing/2014/main" id="{89862E60-9813-48FF-92ED-CE1468507AAA}"/>
                </a:ext>
              </a:extLst>
            </p:cNvPr>
            <p:cNvSpPr txBox="1"/>
            <p:nvPr/>
          </p:nvSpPr>
          <p:spPr>
            <a:xfrm>
              <a:off x="13623887" y="6370390"/>
              <a:ext cx="2132315" cy="954107"/>
            </a:xfrm>
            <a:prstGeom prst="rect">
              <a:avLst/>
            </a:prstGeom>
            <a:noFill/>
          </p:spPr>
          <p:txBody>
            <a:bodyPr wrap="none" rtlCol="0">
              <a:spAutoFit/>
            </a:bodyPr>
            <a:lstStyle/>
            <a:p>
              <a:pPr algn="l"/>
              <a:r>
                <a:rPr lang="en-US" sz="2800" dirty="0">
                  <a:solidFill>
                    <a:schemeClr val="bg1"/>
                  </a:solidFill>
                  <a:latin typeface="Open Sans Bold" panose="020B0806030504020204" pitchFamily="34" charset="0"/>
                  <a:ea typeface="Open Sans Bold" panose="020B0806030504020204" pitchFamily="34" charset="0"/>
                  <a:cs typeface="Open Sans Bold" panose="020B0806030504020204" pitchFamily="34" charset="0"/>
                </a:rPr>
                <a:t>Orders</a:t>
              </a:r>
            </a:p>
            <a:p>
              <a:pPr algn="l"/>
              <a:r>
                <a:rPr lang="en-US" sz="2800" dirty="0">
                  <a:solidFill>
                    <a:schemeClr val="bg1"/>
                  </a:solidFill>
                  <a:latin typeface="Open Sans Bold" panose="020B0806030504020204" pitchFamily="34" charset="0"/>
                  <a:ea typeface="Open Sans Bold" panose="020B0806030504020204" pitchFamily="34" charset="0"/>
                  <a:cs typeface="Open Sans Bold" panose="020B0806030504020204" pitchFamily="34" charset="0"/>
                </a:rPr>
                <a:t>Completed</a:t>
              </a:r>
            </a:p>
          </p:txBody>
        </p:sp>
        <p:sp>
          <p:nvSpPr>
            <p:cNvPr id="24" name="TextBox 23">
              <a:extLst>
                <a:ext uri="{FF2B5EF4-FFF2-40B4-BE49-F238E27FC236}">
                  <a16:creationId xmlns:a16="http://schemas.microsoft.com/office/drawing/2014/main" id="{D5FE4249-A47D-4678-AAE0-FDB676E1B601}"/>
                </a:ext>
              </a:extLst>
            </p:cNvPr>
            <p:cNvSpPr txBox="1"/>
            <p:nvPr/>
          </p:nvSpPr>
          <p:spPr>
            <a:xfrm>
              <a:off x="13623887" y="7852709"/>
              <a:ext cx="4155497" cy="646331"/>
            </a:xfrm>
            <a:prstGeom prst="rect">
              <a:avLst/>
            </a:prstGeom>
            <a:noFill/>
          </p:spPr>
          <p:txBody>
            <a:bodyPr wrap="none" rtlCol="0">
              <a:spAutoFit/>
            </a:bodyPr>
            <a:lstStyle/>
            <a:p>
              <a:pPr algn="l"/>
              <a:r>
                <a:rPr lang="en-US" dirty="0">
                  <a:solidFill>
                    <a:schemeClr val="bg1"/>
                  </a:solidFill>
                  <a:latin typeface="Open Sans" panose="020B0606030504020204" pitchFamily="34" charset="0"/>
                  <a:ea typeface="Open Sans" panose="020B0606030504020204" pitchFamily="34" charset="0"/>
                  <a:cs typeface="Open Sans" panose="020B0606030504020204" pitchFamily="34" charset="0"/>
                </a:rPr>
                <a:t>Seller can see the number of orders</a:t>
              </a:r>
              <a:br>
                <a:rPr lang="en-US" dirty="0">
                  <a:solidFill>
                    <a:schemeClr val="bg1"/>
                  </a:solidFill>
                  <a:latin typeface="Open Sans" panose="020B0606030504020204" pitchFamily="34" charset="0"/>
                  <a:ea typeface="Open Sans" panose="020B0606030504020204" pitchFamily="34" charset="0"/>
                  <a:cs typeface="Open Sans" panose="020B0606030504020204" pitchFamily="34" charset="0"/>
                </a:rPr>
              </a:br>
              <a:r>
                <a:rPr lang="en-US" dirty="0">
                  <a:solidFill>
                    <a:schemeClr val="bg1"/>
                  </a:solidFill>
                  <a:latin typeface="Open Sans" panose="020B0606030504020204" pitchFamily="34" charset="0"/>
                  <a:ea typeface="Open Sans" panose="020B0606030504020204" pitchFamily="34" charset="0"/>
                  <a:cs typeface="Open Sans" panose="020B0606030504020204" pitchFamily="34" charset="0"/>
                </a:rPr>
                <a:t>are completed</a:t>
              </a:r>
            </a:p>
          </p:txBody>
        </p:sp>
        <p:cxnSp>
          <p:nvCxnSpPr>
            <p:cNvPr id="25" name="Straight Connector 24">
              <a:extLst>
                <a:ext uri="{FF2B5EF4-FFF2-40B4-BE49-F238E27FC236}">
                  <a16:creationId xmlns:a16="http://schemas.microsoft.com/office/drawing/2014/main" id="{13F1AF72-223D-45FA-96F9-11BF318131E2}"/>
                </a:ext>
              </a:extLst>
            </p:cNvPr>
            <p:cNvCxnSpPr>
              <a:cxnSpLocks/>
            </p:cNvCxnSpPr>
            <p:nvPr/>
          </p:nvCxnSpPr>
          <p:spPr>
            <a:xfrm>
              <a:off x="13730288" y="7743674"/>
              <a:ext cx="350837" cy="0"/>
            </a:xfrm>
            <a:prstGeom prst="line">
              <a:avLst/>
            </a:prstGeom>
            <a:ln w="25400">
              <a:solidFill>
                <a:schemeClr val="accent3"/>
              </a:solidFill>
            </a:ln>
          </p:spPr>
          <p:style>
            <a:lnRef idx="1">
              <a:schemeClr val="accent1"/>
            </a:lnRef>
            <a:fillRef idx="0">
              <a:schemeClr val="accent1"/>
            </a:fillRef>
            <a:effectRef idx="0">
              <a:schemeClr val="accent1"/>
            </a:effectRef>
            <a:fontRef idx="minor">
              <a:schemeClr val="tx1"/>
            </a:fontRef>
          </p:style>
        </p:cxnSp>
      </p:grpSp>
      <p:grpSp>
        <p:nvGrpSpPr>
          <p:cNvPr id="26" name="Group 25">
            <a:extLst>
              <a:ext uri="{FF2B5EF4-FFF2-40B4-BE49-F238E27FC236}">
                <a16:creationId xmlns:a16="http://schemas.microsoft.com/office/drawing/2014/main" id="{1F570977-52AC-4F1A-9FCF-55F48E2E8860}"/>
              </a:ext>
            </a:extLst>
          </p:cNvPr>
          <p:cNvGrpSpPr/>
          <p:nvPr/>
        </p:nvGrpSpPr>
        <p:grpSpPr>
          <a:xfrm>
            <a:off x="16577673" y="4878144"/>
            <a:ext cx="6242154" cy="2128650"/>
            <a:chOff x="11296779" y="6370390"/>
            <a:chExt cx="6242154" cy="2128650"/>
          </a:xfrm>
        </p:grpSpPr>
        <p:sp>
          <p:nvSpPr>
            <p:cNvPr id="27" name="TextBox 26">
              <a:extLst>
                <a:ext uri="{FF2B5EF4-FFF2-40B4-BE49-F238E27FC236}">
                  <a16:creationId xmlns:a16="http://schemas.microsoft.com/office/drawing/2014/main" id="{6FC51A67-21CD-49A2-94E2-5F3AE14C306E}"/>
                </a:ext>
              </a:extLst>
            </p:cNvPr>
            <p:cNvSpPr txBox="1"/>
            <p:nvPr/>
          </p:nvSpPr>
          <p:spPr>
            <a:xfrm>
              <a:off x="11296779" y="6601222"/>
              <a:ext cx="2311138" cy="1446550"/>
            </a:xfrm>
            <a:prstGeom prst="rect">
              <a:avLst/>
            </a:prstGeom>
            <a:noFill/>
          </p:spPr>
          <p:txBody>
            <a:bodyPr wrap="square" rtlCol="0">
              <a:spAutoFit/>
            </a:bodyPr>
            <a:lstStyle/>
            <a:p>
              <a:r>
                <a:rPr lang="en-US" sz="8800" dirty="0">
                  <a:solidFill>
                    <a:schemeClr val="bg1"/>
                  </a:solidFill>
                  <a:latin typeface="Open Sans Bold" panose="020B0806030504020204" pitchFamily="34" charset="0"/>
                  <a:ea typeface="Open Sans Bold" panose="020B0806030504020204" pitchFamily="34" charset="0"/>
                  <a:cs typeface="Open Sans Bold" panose="020B0806030504020204" pitchFamily="34" charset="0"/>
                </a:rPr>
                <a:t>02.</a:t>
              </a:r>
            </a:p>
          </p:txBody>
        </p:sp>
        <p:sp>
          <p:nvSpPr>
            <p:cNvPr id="28" name="TextBox 27">
              <a:extLst>
                <a:ext uri="{FF2B5EF4-FFF2-40B4-BE49-F238E27FC236}">
                  <a16:creationId xmlns:a16="http://schemas.microsoft.com/office/drawing/2014/main" id="{585B2FD0-0071-40FE-BA3C-68D22C727C8E}"/>
                </a:ext>
              </a:extLst>
            </p:cNvPr>
            <p:cNvSpPr txBox="1"/>
            <p:nvPr/>
          </p:nvSpPr>
          <p:spPr>
            <a:xfrm>
              <a:off x="13623887" y="6370390"/>
              <a:ext cx="1633781" cy="954107"/>
            </a:xfrm>
            <a:prstGeom prst="rect">
              <a:avLst/>
            </a:prstGeom>
            <a:noFill/>
          </p:spPr>
          <p:txBody>
            <a:bodyPr wrap="none" rtlCol="0">
              <a:spAutoFit/>
            </a:bodyPr>
            <a:lstStyle/>
            <a:p>
              <a:pPr algn="l"/>
              <a:r>
                <a:rPr lang="en-US" sz="2800" dirty="0">
                  <a:solidFill>
                    <a:schemeClr val="bg1"/>
                  </a:solidFill>
                  <a:latin typeface="Open Sans Bold" panose="020B0806030504020204" pitchFamily="34" charset="0"/>
                  <a:ea typeface="Open Sans Bold" panose="020B0806030504020204" pitchFamily="34" charset="0"/>
                  <a:cs typeface="Open Sans Bold" panose="020B0806030504020204" pitchFamily="34" charset="0"/>
                </a:rPr>
                <a:t>Orders</a:t>
              </a:r>
            </a:p>
            <a:p>
              <a:pPr algn="l"/>
              <a:r>
                <a:rPr lang="en-US" sz="2800" dirty="0">
                  <a:solidFill>
                    <a:schemeClr val="bg1"/>
                  </a:solidFill>
                  <a:latin typeface="Open Sans Bold" panose="020B0806030504020204" pitchFamily="34" charset="0"/>
                  <a:ea typeface="Open Sans Bold" panose="020B0806030504020204" pitchFamily="34" charset="0"/>
                  <a:cs typeface="Open Sans Bold" panose="020B0806030504020204" pitchFamily="34" charset="0"/>
                </a:rPr>
                <a:t>Pending</a:t>
              </a:r>
            </a:p>
          </p:txBody>
        </p:sp>
        <p:sp>
          <p:nvSpPr>
            <p:cNvPr id="29" name="TextBox 28">
              <a:extLst>
                <a:ext uri="{FF2B5EF4-FFF2-40B4-BE49-F238E27FC236}">
                  <a16:creationId xmlns:a16="http://schemas.microsoft.com/office/drawing/2014/main" id="{2DA037C2-8ED3-43C8-8C9E-BD73BEB96EE9}"/>
                </a:ext>
              </a:extLst>
            </p:cNvPr>
            <p:cNvSpPr txBox="1"/>
            <p:nvPr/>
          </p:nvSpPr>
          <p:spPr>
            <a:xfrm>
              <a:off x="13623887" y="7852709"/>
              <a:ext cx="3915046" cy="646331"/>
            </a:xfrm>
            <a:prstGeom prst="rect">
              <a:avLst/>
            </a:prstGeom>
            <a:noFill/>
          </p:spPr>
          <p:txBody>
            <a:bodyPr wrap="none" rtlCol="0">
              <a:spAutoFit/>
            </a:bodyPr>
            <a:lstStyle/>
            <a:p>
              <a:pPr algn="l"/>
              <a:r>
                <a:rPr lang="en-US" dirty="0">
                  <a:solidFill>
                    <a:schemeClr val="bg1"/>
                  </a:solidFill>
                  <a:latin typeface="Open Sans" panose="020B0606030504020204" pitchFamily="34" charset="0"/>
                  <a:ea typeface="Open Sans" panose="020B0606030504020204" pitchFamily="34" charset="0"/>
                  <a:cs typeface="Open Sans" panose="020B0606030504020204" pitchFamily="34" charset="0"/>
                </a:rPr>
                <a:t>Seller can see the number of order</a:t>
              </a:r>
              <a:br>
                <a:rPr lang="en-US" dirty="0">
                  <a:solidFill>
                    <a:schemeClr val="bg1"/>
                  </a:solidFill>
                  <a:latin typeface="Open Sans" panose="020B0606030504020204" pitchFamily="34" charset="0"/>
                  <a:ea typeface="Open Sans" panose="020B0606030504020204" pitchFamily="34" charset="0"/>
                  <a:cs typeface="Open Sans" panose="020B0606030504020204" pitchFamily="34" charset="0"/>
                </a:rPr>
              </a:br>
              <a:r>
                <a:rPr lang="en-US" dirty="0">
                  <a:solidFill>
                    <a:schemeClr val="bg1"/>
                  </a:solidFill>
                  <a:latin typeface="Open Sans" panose="020B0606030504020204" pitchFamily="34" charset="0"/>
                  <a:ea typeface="Open Sans" panose="020B0606030504020204" pitchFamily="34" charset="0"/>
                  <a:cs typeface="Open Sans" panose="020B0606030504020204" pitchFamily="34" charset="0"/>
                </a:rPr>
                <a:t>are pending </a:t>
              </a:r>
            </a:p>
          </p:txBody>
        </p:sp>
        <p:cxnSp>
          <p:nvCxnSpPr>
            <p:cNvPr id="30" name="Straight Connector 29">
              <a:extLst>
                <a:ext uri="{FF2B5EF4-FFF2-40B4-BE49-F238E27FC236}">
                  <a16:creationId xmlns:a16="http://schemas.microsoft.com/office/drawing/2014/main" id="{56B7FB79-16E9-4252-AAE0-EB255D1EE7E6}"/>
                </a:ext>
              </a:extLst>
            </p:cNvPr>
            <p:cNvCxnSpPr>
              <a:cxnSpLocks/>
            </p:cNvCxnSpPr>
            <p:nvPr/>
          </p:nvCxnSpPr>
          <p:spPr>
            <a:xfrm>
              <a:off x="13730288" y="7743674"/>
              <a:ext cx="350837" cy="0"/>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31" name="Group 30">
            <a:extLst>
              <a:ext uri="{FF2B5EF4-FFF2-40B4-BE49-F238E27FC236}">
                <a16:creationId xmlns:a16="http://schemas.microsoft.com/office/drawing/2014/main" id="{46E88C80-6553-457D-9211-F52E9683CCE5}"/>
              </a:ext>
            </a:extLst>
          </p:cNvPr>
          <p:cNvGrpSpPr/>
          <p:nvPr/>
        </p:nvGrpSpPr>
        <p:grpSpPr>
          <a:xfrm>
            <a:off x="16646156" y="11100490"/>
            <a:ext cx="6020940" cy="2128650"/>
            <a:chOff x="11296779" y="6370390"/>
            <a:chExt cx="6020940" cy="2128650"/>
          </a:xfrm>
        </p:grpSpPr>
        <p:sp>
          <p:nvSpPr>
            <p:cNvPr id="32" name="TextBox 31">
              <a:extLst>
                <a:ext uri="{FF2B5EF4-FFF2-40B4-BE49-F238E27FC236}">
                  <a16:creationId xmlns:a16="http://schemas.microsoft.com/office/drawing/2014/main" id="{E3DD4B54-ACC1-4230-AD21-8E3FA13B5389}"/>
                </a:ext>
              </a:extLst>
            </p:cNvPr>
            <p:cNvSpPr txBox="1"/>
            <p:nvPr/>
          </p:nvSpPr>
          <p:spPr>
            <a:xfrm>
              <a:off x="11296779" y="6601222"/>
              <a:ext cx="2311138" cy="1446550"/>
            </a:xfrm>
            <a:prstGeom prst="rect">
              <a:avLst/>
            </a:prstGeom>
            <a:noFill/>
          </p:spPr>
          <p:txBody>
            <a:bodyPr wrap="square" rtlCol="0">
              <a:spAutoFit/>
            </a:bodyPr>
            <a:lstStyle/>
            <a:p>
              <a:r>
                <a:rPr lang="en-US" sz="8800" dirty="0">
                  <a:solidFill>
                    <a:schemeClr val="bg1"/>
                  </a:solidFill>
                  <a:latin typeface="Open Sans Bold" panose="020B0806030504020204" pitchFamily="34" charset="0"/>
                  <a:ea typeface="Open Sans Bold" panose="020B0806030504020204" pitchFamily="34" charset="0"/>
                  <a:cs typeface="Open Sans Bold" panose="020B0806030504020204" pitchFamily="34" charset="0"/>
                </a:rPr>
                <a:t>04.</a:t>
              </a:r>
            </a:p>
          </p:txBody>
        </p:sp>
        <p:sp>
          <p:nvSpPr>
            <p:cNvPr id="33" name="TextBox 32">
              <a:extLst>
                <a:ext uri="{FF2B5EF4-FFF2-40B4-BE49-F238E27FC236}">
                  <a16:creationId xmlns:a16="http://schemas.microsoft.com/office/drawing/2014/main" id="{25835FF7-27ED-463A-93F5-B46C41702A52}"/>
                </a:ext>
              </a:extLst>
            </p:cNvPr>
            <p:cNvSpPr txBox="1"/>
            <p:nvPr/>
          </p:nvSpPr>
          <p:spPr>
            <a:xfrm>
              <a:off x="13623887" y="6370390"/>
              <a:ext cx="1951175" cy="954107"/>
            </a:xfrm>
            <a:prstGeom prst="rect">
              <a:avLst/>
            </a:prstGeom>
            <a:noFill/>
          </p:spPr>
          <p:txBody>
            <a:bodyPr wrap="none" rtlCol="0">
              <a:spAutoFit/>
            </a:bodyPr>
            <a:lstStyle/>
            <a:p>
              <a:pPr algn="l"/>
              <a:r>
                <a:rPr lang="en-US" sz="2800" dirty="0">
                  <a:solidFill>
                    <a:schemeClr val="bg1"/>
                  </a:solidFill>
                  <a:latin typeface="Open Sans Bold" panose="020B0806030504020204" pitchFamily="34" charset="0"/>
                  <a:ea typeface="Open Sans Bold" panose="020B0806030504020204" pitchFamily="34" charset="0"/>
                  <a:cs typeface="Open Sans Bold" panose="020B0806030504020204" pitchFamily="34" charset="0"/>
                </a:rPr>
                <a:t>Ratings</a:t>
              </a:r>
            </a:p>
            <a:p>
              <a:pPr algn="l"/>
              <a:r>
                <a:rPr lang="en-US" sz="2800" dirty="0">
                  <a:solidFill>
                    <a:schemeClr val="bg1"/>
                  </a:solidFill>
                  <a:latin typeface="Open Sans Bold" panose="020B0806030504020204" pitchFamily="34" charset="0"/>
                  <a:ea typeface="Open Sans Bold" panose="020B0806030504020204" pitchFamily="34" charset="0"/>
                  <a:cs typeface="Open Sans Bold" panose="020B0806030504020204" pitchFamily="34" charset="0"/>
                </a:rPr>
                <a:t>By Clients</a:t>
              </a:r>
            </a:p>
          </p:txBody>
        </p:sp>
        <p:sp>
          <p:nvSpPr>
            <p:cNvPr id="34" name="TextBox 33">
              <a:extLst>
                <a:ext uri="{FF2B5EF4-FFF2-40B4-BE49-F238E27FC236}">
                  <a16:creationId xmlns:a16="http://schemas.microsoft.com/office/drawing/2014/main" id="{C783392A-F2C8-45D4-9CAB-C5AA7993C43C}"/>
                </a:ext>
              </a:extLst>
            </p:cNvPr>
            <p:cNvSpPr txBox="1"/>
            <p:nvPr/>
          </p:nvSpPr>
          <p:spPr>
            <a:xfrm>
              <a:off x="13623887" y="7852709"/>
              <a:ext cx="3693832" cy="646331"/>
            </a:xfrm>
            <a:prstGeom prst="rect">
              <a:avLst/>
            </a:prstGeom>
            <a:noFill/>
          </p:spPr>
          <p:txBody>
            <a:bodyPr wrap="none" rtlCol="0">
              <a:spAutoFit/>
            </a:bodyPr>
            <a:lstStyle/>
            <a:p>
              <a:pPr algn="l"/>
              <a:r>
                <a:rPr lang="en-US" dirty="0">
                  <a:solidFill>
                    <a:schemeClr val="bg1"/>
                  </a:solidFill>
                  <a:latin typeface="Open Sans" panose="020B0606030504020204" pitchFamily="34" charset="0"/>
                  <a:ea typeface="Open Sans" panose="020B0606030504020204" pitchFamily="34" charset="0"/>
                  <a:cs typeface="Open Sans" panose="020B0606030504020204" pitchFamily="34" charset="0"/>
                </a:rPr>
                <a:t>Seller can also see the ratings</a:t>
              </a:r>
              <a:br>
                <a:rPr lang="en-US" dirty="0">
                  <a:solidFill>
                    <a:schemeClr val="bg1"/>
                  </a:solidFill>
                  <a:latin typeface="Open Sans" panose="020B0606030504020204" pitchFamily="34" charset="0"/>
                  <a:ea typeface="Open Sans" panose="020B0606030504020204" pitchFamily="34" charset="0"/>
                  <a:cs typeface="Open Sans" panose="020B0606030504020204" pitchFamily="34" charset="0"/>
                </a:rPr>
              </a:br>
              <a:r>
                <a:rPr lang="en-US" dirty="0">
                  <a:solidFill>
                    <a:schemeClr val="bg1"/>
                  </a:solidFill>
                  <a:latin typeface="Open Sans" panose="020B0606030504020204" pitchFamily="34" charset="0"/>
                  <a:ea typeface="Open Sans" panose="020B0606030504020204" pitchFamily="34" charset="0"/>
                  <a:cs typeface="Open Sans" panose="020B0606030504020204" pitchFamily="34" charset="0"/>
                </a:rPr>
                <a:t>given by the buyer as per service</a:t>
              </a:r>
            </a:p>
          </p:txBody>
        </p:sp>
        <p:cxnSp>
          <p:nvCxnSpPr>
            <p:cNvPr id="35" name="Straight Connector 34">
              <a:extLst>
                <a:ext uri="{FF2B5EF4-FFF2-40B4-BE49-F238E27FC236}">
                  <a16:creationId xmlns:a16="http://schemas.microsoft.com/office/drawing/2014/main" id="{87519C45-7FD9-4AEA-B271-220B50E2A178}"/>
                </a:ext>
              </a:extLst>
            </p:cNvPr>
            <p:cNvCxnSpPr>
              <a:cxnSpLocks/>
            </p:cNvCxnSpPr>
            <p:nvPr/>
          </p:nvCxnSpPr>
          <p:spPr>
            <a:xfrm>
              <a:off x="13730288" y="7743674"/>
              <a:ext cx="350837" cy="0"/>
            </a:xfrm>
            <a:prstGeom prst="line">
              <a:avLst/>
            </a:prstGeom>
            <a:ln w="25400">
              <a:solidFill>
                <a:srgbClr val="FFFFFF"/>
              </a:solidFill>
            </a:ln>
          </p:spPr>
          <p:style>
            <a:lnRef idx="1">
              <a:schemeClr val="accent1"/>
            </a:lnRef>
            <a:fillRef idx="0">
              <a:schemeClr val="accent1"/>
            </a:fillRef>
            <a:effectRef idx="0">
              <a:schemeClr val="accent1"/>
            </a:effectRef>
            <a:fontRef idx="minor">
              <a:schemeClr val="tx1"/>
            </a:fontRef>
          </p:style>
        </p:cxnSp>
      </p:grpSp>
      <p:sp>
        <p:nvSpPr>
          <p:cNvPr id="36" name="TextBox 35">
            <a:extLst>
              <a:ext uri="{FF2B5EF4-FFF2-40B4-BE49-F238E27FC236}">
                <a16:creationId xmlns:a16="http://schemas.microsoft.com/office/drawing/2014/main" id="{F6EADC0D-2F11-344E-2E70-1DDD0341B701}"/>
              </a:ext>
            </a:extLst>
          </p:cNvPr>
          <p:cNvSpPr txBox="1"/>
          <p:nvPr/>
        </p:nvSpPr>
        <p:spPr>
          <a:xfrm>
            <a:off x="7396273" y="272184"/>
            <a:ext cx="8276962" cy="1200329"/>
          </a:xfrm>
          <a:prstGeom prst="rect">
            <a:avLst/>
          </a:prstGeom>
          <a:noFill/>
        </p:spPr>
        <p:txBody>
          <a:bodyPr wrap="square" rtlCol="0" anchor="ctr">
            <a:spAutoFit/>
          </a:bodyPr>
          <a:lstStyle/>
          <a:p>
            <a:pPr algn="ctr"/>
            <a:r>
              <a:rPr lang="en-US" sz="7200" dirty="0" err="1">
                <a:solidFill>
                  <a:schemeClr val="accent1"/>
                </a:solidFill>
                <a:latin typeface="Open Sans Extrabold" panose="020B0906030804020204" pitchFamily="34" charset="0"/>
                <a:ea typeface="Open Sans Extrabold" panose="020B0906030804020204" pitchFamily="34" charset="0"/>
                <a:cs typeface="Open Sans Extrabold" panose="020B0906030804020204" pitchFamily="34" charset="0"/>
              </a:rPr>
              <a:t>Zapl</a:t>
            </a:r>
            <a:r>
              <a:rPr lang="en-US" sz="7200" dirty="0">
                <a:solidFill>
                  <a:schemeClr val="accent1"/>
                </a:solidFill>
                <a:latin typeface="Open Sans Extrabold" panose="020B0906030804020204" pitchFamily="34" charset="0"/>
                <a:ea typeface="Open Sans Extrabold" panose="020B0906030804020204" pitchFamily="34" charset="0"/>
                <a:cs typeface="Open Sans Extrabold" panose="020B0906030804020204" pitchFamily="34" charset="0"/>
              </a:rPr>
              <a:t>-Earn</a:t>
            </a:r>
          </a:p>
        </p:txBody>
      </p:sp>
      <p:pic>
        <p:nvPicPr>
          <p:cNvPr id="38" name="Picture 37">
            <a:extLst>
              <a:ext uri="{FF2B5EF4-FFF2-40B4-BE49-F238E27FC236}">
                <a16:creationId xmlns:a16="http://schemas.microsoft.com/office/drawing/2014/main" id="{1DDA38C0-65FB-A4C8-ED46-8B261F1CAC8D}"/>
              </a:ext>
            </a:extLst>
          </p:cNvPr>
          <p:cNvPicPr>
            <a:picLocks noChangeAspect="1"/>
          </p:cNvPicPr>
          <p:nvPr/>
        </p:nvPicPr>
        <p:blipFill>
          <a:blip r:embed="rId2"/>
          <a:stretch>
            <a:fillRect/>
          </a:stretch>
        </p:blipFill>
        <p:spPr>
          <a:xfrm>
            <a:off x="551643" y="3026198"/>
            <a:ext cx="12416725" cy="8650242"/>
          </a:xfrm>
          <a:prstGeom prst="rect">
            <a:avLst/>
          </a:prstGeom>
        </p:spPr>
      </p:pic>
      <p:grpSp>
        <p:nvGrpSpPr>
          <p:cNvPr id="39" name="Group 38">
            <a:extLst>
              <a:ext uri="{FF2B5EF4-FFF2-40B4-BE49-F238E27FC236}">
                <a16:creationId xmlns:a16="http://schemas.microsoft.com/office/drawing/2014/main" id="{37EAB9A4-E8EB-97C6-56C8-5F03E4B191E7}"/>
              </a:ext>
            </a:extLst>
          </p:cNvPr>
          <p:cNvGrpSpPr/>
          <p:nvPr/>
        </p:nvGrpSpPr>
        <p:grpSpPr>
          <a:xfrm>
            <a:off x="16752836" y="8143930"/>
            <a:ext cx="5883081" cy="2128650"/>
            <a:chOff x="11296779" y="6370390"/>
            <a:chExt cx="5883081" cy="2128650"/>
          </a:xfrm>
        </p:grpSpPr>
        <p:sp>
          <p:nvSpPr>
            <p:cNvPr id="40" name="TextBox 39">
              <a:extLst>
                <a:ext uri="{FF2B5EF4-FFF2-40B4-BE49-F238E27FC236}">
                  <a16:creationId xmlns:a16="http://schemas.microsoft.com/office/drawing/2014/main" id="{53248930-5FD2-7A35-4671-85E1E183CF48}"/>
                </a:ext>
              </a:extLst>
            </p:cNvPr>
            <p:cNvSpPr txBox="1"/>
            <p:nvPr/>
          </p:nvSpPr>
          <p:spPr>
            <a:xfrm>
              <a:off x="11296779" y="6601222"/>
              <a:ext cx="2311138" cy="1446550"/>
            </a:xfrm>
            <a:prstGeom prst="rect">
              <a:avLst/>
            </a:prstGeom>
            <a:noFill/>
          </p:spPr>
          <p:txBody>
            <a:bodyPr wrap="square" rtlCol="0">
              <a:spAutoFit/>
            </a:bodyPr>
            <a:lstStyle/>
            <a:p>
              <a:r>
                <a:rPr lang="en-US" sz="8800">
                  <a:solidFill>
                    <a:schemeClr val="bg1"/>
                  </a:solidFill>
                  <a:latin typeface="Open Sans Bold" panose="020B0806030504020204" pitchFamily="34" charset="0"/>
                  <a:ea typeface="Open Sans Bold" panose="020B0806030504020204" pitchFamily="34" charset="0"/>
                  <a:cs typeface="Open Sans Bold" panose="020B0806030504020204" pitchFamily="34" charset="0"/>
                </a:rPr>
                <a:t>03.</a:t>
              </a:r>
            </a:p>
          </p:txBody>
        </p:sp>
        <p:sp>
          <p:nvSpPr>
            <p:cNvPr id="41" name="TextBox 40">
              <a:extLst>
                <a:ext uri="{FF2B5EF4-FFF2-40B4-BE49-F238E27FC236}">
                  <a16:creationId xmlns:a16="http://schemas.microsoft.com/office/drawing/2014/main" id="{538B2265-A196-5E6E-EE73-9D4D6AF93F85}"/>
                </a:ext>
              </a:extLst>
            </p:cNvPr>
            <p:cNvSpPr txBox="1"/>
            <p:nvPr/>
          </p:nvSpPr>
          <p:spPr>
            <a:xfrm>
              <a:off x="13623887" y="6370390"/>
              <a:ext cx="1548822" cy="523220"/>
            </a:xfrm>
            <a:prstGeom prst="rect">
              <a:avLst/>
            </a:prstGeom>
            <a:noFill/>
          </p:spPr>
          <p:txBody>
            <a:bodyPr wrap="none" rtlCol="0">
              <a:spAutoFit/>
            </a:bodyPr>
            <a:lstStyle/>
            <a:p>
              <a:pPr algn="l"/>
              <a:r>
                <a:rPr lang="en-US" sz="2800" dirty="0">
                  <a:solidFill>
                    <a:schemeClr val="bg1"/>
                  </a:solidFill>
                  <a:latin typeface="Open Sans Bold" panose="020B0806030504020204" pitchFamily="34" charset="0"/>
                  <a:ea typeface="Open Sans Bold" panose="020B0806030504020204" pitchFamily="34" charset="0"/>
                  <a:cs typeface="Open Sans Bold" panose="020B0806030504020204" pitchFamily="34" charset="0"/>
                </a:rPr>
                <a:t>Earning</a:t>
              </a:r>
            </a:p>
          </p:txBody>
        </p:sp>
        <p:sp>
          <p:nvSpPr>
            <p:cNvPr id="42" name="TextBox 41">
              <a:extLst>
                <a:ext uri="{FF2B5EF4-FFF2-40B4-BE49-F238E27FC236}">
                  <a16:creationId xmlns:a16="http://schemas.microsoft.com/office/drawing/2014/main" id="{76C064BE-85A8-F961-7762-77494B771329}"/>
                </a:ext>
              </a:extLst>
            </p:cNvPr>
            <p:cNvSpPr txBox="1"/>
            <p:nvPr/>
          </p:nvSpPr>
          <p:spPr>
            <a:xfrm>
              <a:off x="13623887" y="7852709"/>
              <a:ext cx="3555973" cy="646331"/>
            </a:xfrm>
            <a:prstGeom prst="rect">
              <a:avLst/>
            </a:prstGeom>
            <a:noFill/>
          </p:spPr>
          <p:txBody>
            <a:bodyPr wrap="none" rtlCol="0">
              <a:spAutoFit/>
            </a:bodyPr>
            <a:lstStyle/>
            <a:p>
              <a:pPr algn="l"/>
              <a:r>
                <a:rPr lang="en-US" dirty="0">
                  <a:solidFill>
                    <a:schemeClr val="bg1"/>
                  </a:solidFill>
                  <a:latin typeface="Open Sans" panose="020B0606030504020204" pitchFamily="34" charset="0"/>
                  <a:ea typeface="Open Sans" panose="020B0606030504020204" pitchFamily="34" charset="0"/>
                  <a:cs typeface="Open Sans" panose="020B0606030504020204" pitchFamily="34" charset="0"/>
                </a:rPr>
                <a:t>Seller can see the amount total</a:t>
              </a:r>
              <a:br>
                <a:rPr lang="en-US" dirty="0">
                  <a:solidFill>
                    <a:schemeClr val="bg1"/>
                  </a:solidFill>
                  <a:latin typeface="Open Sans" panose="020B0606030504020204" pitchFamily="34" charset="0"/>
                  <a:ea typeface="Open Sans" panose="020B0606030504020204" pitchFamily="34" charset="0"/>
                  <a:cs typeface="Open Sans" panose="020B0606030504020204" pitchFamily="34" charset="0"/>
                </a:rPr>
              </a:br>
              <a:r>
                <a:rPr lang="en-US" dirty="0">
                  <a:solidFill>
                    <a:schemeClr val="bg1"/>
                  </a:solidFill>
                  <a:latin typeface="Open Sans" panose="020B0606030504020204" pitchFamily="34" charset="0"/>
                  <a:ea typeface="Open Sans" panose="020B0606030504020204" pitchFamily="34" charset="0"/>
                  <a:cs typeface="Open Sans" panose="020B0606030504020204" pitchFamily="34" charset="0"/>
                </a:rPr>
                <a:t>they earned form the </a:t>
              </a:r>
              <a:r>
                <a:rPr lang="en-US" dirty="0" err="1">
                  <a:solidFill>
                    <a:schemeClr val="bg1"/>
                  </a:solidFill>
                  <a:latin typeface="Open Sans" panose="020B0606030504020204" pitchFamily="34" charset="0"/>
                  <a:ea typeface="Open Sans" panose="020B0606030504020204" pitchFamily="34" charset="0"/>
                  <a:cs typeface="Open Sans" panose="020B0606030504020204" pitchFamily="34" charset="0"/>
                </a:rPr>
                <a:t>Zapl</a:t>
              </a:r>
              <a:r>
                <a:rPr lang="en-US" dirty="0">
                  <a:solidFill>
                    <a:schemeClr val="bg1"/>
                  </a:solidFill>
                  <a:latin typeface="Open Sans" panose="020B0606030504020204" pitchFamily="34" charset="0"/>
                  <a:ea typeface="Open Sans" panose="020B0606030504020204" pitchFamily="34" charset="0"/>
                  <a:cs typeface="Open Sans" panose="020B0606030504020204" pitchFamily="34" charset="0"/>
                </a:rPr>
                <a:t>-Earn</a:t>
              </a:r>
            </a:p>
          </p:txBody>
        </p:sp>
        <p:cxnSp>
          <p:nvCxnSpPr>
            <p:cNvPr id="43" name="Straight Connector 42">
              <a:extLst>
                <a:ext uri="{FF2B5EF4-FFF2-40B4-BE49-F238E27FC236}">
                  <a16:creationId xmlns:a16="http://schemas.microsoft.com/office/drawing/2014/main" id="{FA068B2C-5147-EA69-1332-5567F4211194}"/>
                </a:ext>
              </a:extLst>
            </p:cNvPr>
            <p:cNvCxnSpPr>
              <a:cxnSpLocks/>
            </p:cNvCxnSpPr>
            <p:nvPr/>
          </p:nvCxnSpPr>
          <p:spPr>
            <a:xfrm>
              <a:off x="13730288" y="7743674"/>
              <a:ext cx="350837" cy="0"/>
            </a:xfrm>
            <a:prstGeom prst="line">
              <a:avLst/>
            </a:prstGeom>
            <a:ln w="25400">
              <a:solidFill>
                <a:srgbClr val="FFFFFF"/>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045201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fill="hold" grpId="0" nodeType="withEffect">
                                  <p:stCondLst>
                                    <p:cond delay="0"/>
                                  </p:stCondLst>
                                  <p:childTnLst>
                                    <p:animMotion origin="layout" path="M 6.35334E-7 -3.51852E-6 L -0.7447 1.28287 " pathEditMode="relative" rAng="0" ptsTypes="AA">
                                      <p:cBhvr>
                                        <p:cTn id="6" dur="5000" fill="hold"/>
                                        <p:tgtEl>
                                          <p:spTgt spid="6"/>
                                        </p:tgtEl>
                                        <p:attrNameLst>
                                          <p:attrName>ppt_x</p:attrName>
                                          <p:attrName>ppt_y</p:attrName>
                                        </p:attrNameLst>
                                      </p:cBhvr>
                                      <p:rCtr x="-37235" y="64144"/>
                                    </p:animMotion>
                                  </p:childTnLst>
                                </p:cTn>
                              </p:par>
                              <p:par>
                                <p:cTn id="7" presetID="42" presetClass="path" presetSubtype="0" repeatCount="indefinite" fill="hold" grpId="0" nodeType="withEffect">
                                  <p:stCondLst>
                                    <p:cond delay="0"/>
                                  </p:stCondLst>
                                  <p:childTnLst>
                                    <p:animMotion origin="layout" path="M -7.73337E-7 4.62963E-6 L -0.74469 1.28287 " pathEditMode="relative" rAng="0" ptsTypes="AA">
                                      <p:cBhvr>
                                        <p:cTn id="8" dur="5000" fill="hold"/>
                                        <p:tgtEl>
                                          <p:spTgt spid="7"/>
                                        </p:tgtEl>
                                        <p:attrNameLst>
                                          <p:attrName>ppt_x</p:attrName>
                                          <p:attrName>ppt_y</p:attrName>
                                        </p:attrNameLst>
                                      </p:cBhvr>
                                      <p:rCtr x="-37235" y="64144"/>
                                    </p:animMotion>
                                  </p:childTnLst>
                                </p:cTn>
                              </p:par>
                              <p:par>
                                <p:cTn id="9" presetID="42" presetClass="path" presetSubtype="0" repeatCount="indefinite" fill="hold" grpId="0" nodeType="withEffect">
                                  <p:stCondLst>
                                    <p:cond delay="0"/>
                                  </p:stCondLst>
                                  <p:childTnLst>
                                    <p:animMotion origin="layout" path="M -2.18201E-6 -1.48148E-6 L -0.74469 1.28287 " pathEditMode="relative" rAng="0" ptsTypes="AA">
                                      <p:cBhvr>
                                        <p:cTn id="10" dur="5000" fill="hold"/>
                                        <p:tgtEl>
                                          <p:spTgt spid="8"/>
                                        </p:tgtEl>
                                        <p:attrNameLst>
                                          <p:attrName>ppt_x</p:attrName>
                                          <p:attrName>ppt_y</p:attrName>
                                        </p:attrNameLst>
                                      </p:cBhvr>
                                      <p:rCtr x="-37235" y="64144"/>
                                    </p:animMotion>
                                  </p:childTnLst>
                                </p:cTn>
                              </p:par>
                              <p:par>
                                <p:cTn id="11" presetID="42" presetClass="path" presetSubtype="0" repeatCount="indefinite" fill="hold" grpId="0" nodeType="withEffect">
                                  <p:stCondLst>
                                    <p:cond delay="0"/>
                                  </p:stCondLst>
                                  <p:childTnLst>
                                    <p:animMotion origin="layout" path="M -3.59068E-6 2.40741E-6 L -0.74469 1.28287 " pathEditMode="relative" rAng="0" ptsTypes="AA">
                                      <p:cBhvr>
                                        <p:cTn id="12" dur="5000" fill="hold"/>
                                        <p:tgtEl>
                                          <p:spTgt spid="9"/>
                                        </p:tgtEl>
                                        <p:attrNameLst>
                                          <p:attrName>ppt_x</p:attrName>
                                          <p:attrName>ppt_y</p:attrName>
                                        </p:attrNameLst>
                                      </p:cBhvr>
                                      <p:rCtr x="-37235" y="64144"/>
                                    </p:animMotion>
                                  </p:childTnLst>
                                </p:cTn>
                              </p:par>
                              <p:par>
                                <p:cTn id="13" presetID="42" presetClass="path" presetSubtype="0" repeatCount="indefinite" fill="hold" grpId="0" nodeType="withEffect">
                                  <p:stCondLst>
                                    <p:cond delay="0"/>
                                  </p:stCondLst>
                                  <p:childTnLst>
                                    <p:animMotion origin="layout" path="M -4.80797E-6 -3.7037E-6 L -0.74469 1.28287 " pathEditMode="relative" rAng="0" ptsTypes="AA">
                                      <p:cBhvr>
                                        <p:cTn id="14" dur="5000" fill="hold"/>
                                        <p:tgtEl>
                                          <p:spTgt spid="10"/>
                                        </p:tgtEl>
                                        <p:attrNameLst>
                                          <p:attrName>ppt_x</p:attrName>
                                          <p:attrName>ppt_y</p:attrName>
                                        </p:attrNameLst>
                                      </p:cBhvr>
                                      <p:rCtr x="-37235" y="64144"/>
                                    </p:animMotion>
                                  </p:childTnLst>
                                </p:cTn>
                              </p:par>
                              <p:par>
                                <p:cTn id="15" presetID="42" presetClass="path" presetSubtype="0" repeatCount="indefinite" fill="hold" grpId="0" nodeType="withEffect">
                                  <p:stCondLst>
                                    <p:cond delay="0"/>
                                  </p:stCondLst>
                                  <p:childTnLst>
                                    <p:animMotion origin="layout" path="M -1.31233E-6 1.85185E-7 L -0.74469 1.28287 " pathEditMode="relative" rAng="0" ptsTypes="AA">
                                      <p:cBhvr>
                                        <p:cTn id="16" dur="5000" fill="hold"/>
                                        <p:tgtEl>
                                          <p:spTgt spid="11"/>
                                        </p:tgtEl>
                                        <p:attrNameLst>
                                          <p:attrName>ppt_x</p:attrName>
                                          <p:attrName>ppt_y</p:attrName>
                                        </p:attrNameLst>
                                      </p:cBhvr>
                                      <p:rCtr x="-37235" y="64144"/>
                                    </p:animMotion>
                                  </p:childTnLst>
                                </p:cTn>
                              </p:par>
                              <p:par>
                                <p:cTn id="17" presetID="42" presetClass="path" presetSubtype="0" repeatCount="indefinite" fill="hold" grpId="0" nodeType="withEffect">
                                  <p:stCondLst>
                                    <p:cond delay="0"/>
                                  </p:stCondLst>
                                  <p:childTnLst>
                                    <p:animMotion origin="layout" path="M -2.721E-6 -1.66667E-6 L -0.74469 1.28287 " pathEditMode="relative" rAng="0" ptsTypes="AA">
                                      <p:cBhvr>
                                        <p:cTn id="18" dur="5000" fill="hold"/>
                                        <p:tgtEl>
                                          <p:spTgt spid="12"/>
                                        </p:tgtEl>
                                        <p:attrNameLst>
                                          <p:attrName>ppt_x</p:attrName>
                                          <p:attrName>ppt_y</p:attrName>
                                        </p:attrNameLst>
                                      </p:cBhvr>
                                      <p:rCtr x="-37235" y="64144"/>
                                    </p:animMotion>
                                  </p:childTnLst>
                                </p:cTn>
                              </p:par>
                              <p:par>
                                <p:cTn id="19" presetID="42" presetClass="path" presetSubtype="0" repeatCount="indefinite" fill="hold" grpId="0" nodeType="withEffect">
                                  <p:stCondLst>
                                    <p:cond delay="0"/>
                                  </p:stCondLst>
                                  <p:childTnLst>
                                    <p:animMotion origin="layout" path="M -4.12967E-6 -3.51852E-6 L -0.74469 1.28287 " pathEditMode="relative" rAng="0" ptsTypes="AA">
                                      <p:cBhvr>
                                        <p:cTn id="20" dur="5000" fill="hold"/>
                                        <p:tgtEl>
                                          <p:spTgt spid="13"/>
                                        </p:tgtEl>
                                        <p:attrNameLst>
                                          <p:attrName>ppt_x</p:attrName>
                                          <p:attrName>ppt_y</p:attrName>
                                        </p:attrNameLst>
                                      </p:cBhvr>
                                      <p:rCtr x="-37235" y="64144"/>
                                    </p:animMotion>
                                  </p:childTnLst>
                                </p:cTn>
                              </p:par>
                              <p:par>
                                <p:cTn id="21" presetID="42" presetClass="path" presetSubtype="0" repeatCount="indefinite" fill="hold" grpId="0" nodeType="withEffect">
                                  <p:stCondLst>
                                    <p:cond delay="0"/>
                                  </p:stCondLst>
                                  <p:childTnLst>
                                    <p:animMotion origin="layout" path="M 4.65304E-6 1.85185E-6 L -0.7447 1.28287 " pathEditMode="relative" rAng="0" ptsTypes="AA">
                                      <p:cBhvr>
                                        <p:cTn id="22" dur="5000" fill="hold"/>
                                        <p:tgtEl>
                                          <p:spTgt spid="14"/>
                                        </p:tgtEl>
                                        <p:attrNameLst>
                                          <p:attrName>ppt_x</p:attrName>
                                          <p:attrName>ppt_y</p:attrName>
                                        </p:attrNameLst>
                                      </p:cBhvr>
                                      <p:rCtr x="-37235" y="64144"/>
                                    </p:animMotion>
                                  </p:childTnLst>
                                </p:cTn>
                              </p:par>
                              <p:par>
                                <p:cTn id="23" presetID="42" presetClass="path" presetSubtype="0" repeatCount="indefinite" fill="hold" grpId="0" nodeType="withEffect">
                                  <p:stCondLst>
                                    <p:cond delay="0"/>
                                  </p:stCondLst>
                                  <p:childTnLst>
                                    <p:animMotion origin="layout" path="M -1.85132E-6 4.25926E-6 L -0.74469 1.28287 " pathEditMode="relative" rAng="0" ptsTypes="AA">
                                      <p:cBhvr>
                                        <p:cTn id="24" dur="5000" fill="hold"/>
                                        <p:tgtEl>
                                          <p:spTgt spid="15"/>
                                        </p:tgtEl>
                                        <p:attrNameLst>
                                          <p:attrName>ppt_x</p:attrName>
                                          <p:attrName>ppt_y</p:attrName>
                                        </p:attrNameLst>
                                      </p:cBhvr>
                                      <p:rCtr x="-37235" y="64144"/>
                                    </p:animMotion>
                                  </p:childTnLst>
                                </p:cTn>
                              </p:par>
                              <p:par>
                                <p:cTn id="25" presetID="42" presetClass="path" presetSubtype="0" repeatCount="indefinite" fill="hold" grpId="0" nodeType="withEffect">
                                  <p:stCondLst>
                                    <p:cond delay="0"/>
                                  </p:stCondLst>
                                  <p:childTnLst>
                                    <p:animMotion origin="layout" path="M 1.8357E-6 -1.85185E-6 L -0.7447 1.28287 " pathEditMode="relative" rAng="0" ptsTypes="AA">
                                      <p:cBhvr>
                                        <p:cTn id="26" dur="5000" fill="hold"/>
                                        <p:tgtEl>
                                          <p:spTgt spid="16"/>
                                        </p:tgtEl>
                                        <p:attrNameLst>
                                          <p:attrName>ppt_x</p:attrName>
                                          <p:attrName>ppt_y</p:attrName>
                                        </p:attrNameLst>
                                      </p:cBhvr>
                                      <p:rCtr x="-37235" y="64144"/>
                                    </p:animMotion>
                                  </p:childTnLst>
                                </p:cTn>
                              </p:par>
                              <p:par>
                                <p:cTn id="27" presetID="42" presetClass="path" presetSubtype="0" repeatCount="indefinite" fill="hold" grpId="0" nodeType="withEffect">
                                  <p:stCondLst>
                                    <p:cond delay="0"/>
                                  </p:stCondLst>
                                  <p:childTnLst>
                                    <p:animMotion origin="layout" path="M 6.18409E-7 -2.22222E-6 L -0.7447 1.28287 " pathEditMode="relative" rAng="0" ptsTypes="AA">
                                      <p:cBhvr>
                                        <p:cTn id="28" dur="5000" fill="hold"/>
                                        <p:tgtEl>
                                          <p:spTgt spid="17"/>
                                        </p:tgtEl>
                                        <p:attrNameLst>
                                          <p:attrName>ppt_x</p:attrName>
                                          <p:attrName>ppt_y</p:attrName>
                                        </p:attrNameLst>
                                      </p:cBhvr>
                                      <p:rCtr x="-37235" y="64144"/>
                                    </p:animMotion>
                                  </p:childTnLst>
                                </p:cTn>
                              </p:par>
                              <p:par>
                                <p:cTn id="29" presetID="42" presetClass="path" presetSubtype="0" repeatCount="indefinite" fill="hold" grpId="0" nodeType="withEffect">
                                  <p:stCondLst>
                                    <p:cond delay="0"/>
                                  </p:stCondLst>
                                  <p:childTnLst>
                                    <p:animMotion origin="layout" path="M -5.9888E-7 3.14815E-6 L -0.74469 1.28287 " pathEditMode="relative" rAng="0" ptsTypes="AA">
                                      <p:cBhvr>
                                        <p:cTn id="30" dur="5000" fill="hold"/>
                                        <p:tgtEl>
                                          <p:spTgt spid="18"/>
                                        </p:tgtEl>
                                        <p:attrNameLst>
                                          <p:attrName>ppt_x</p:attrName>
                                          <p:attrName>ppt_y</p:attrName>
                                        </p:attrNameLst>
                                      </p:cBhvr>
                                      <p:rCtr x="-37235" y="64144"/>
                                    </p:animMotion>
                                  </p:childTnLst>
                                </p:cTn>
                              </p:par>
                              <p:par>
                                <p:cTn id="31" presetID="2" presetClass="entr" presetSubtype="4" decel="100000" fill="hold" grpId="0" nodeType="withEffect">
                                  <p:stCondLst>
                                    <p:cond delay="200"/>
                                  </p:stCondLst>
                                  <p:childTnLst>
                                    <p:set>
                                      <p:cBhvr>
                                        <p:cTn id="32" dur="1" fill="hold">
                                          <p:stCondLst>
                                            <p:cond delay="0"/>
                                          </p:stCondLst>
                                        </p:cTn>
                                        <p:tgtEl>
                                          <p:spTgt spid="20"/>
                                        </p:tgtEl>
                                        <p:attrNameLst>
                                          <p:attrName>style.visibility</p:attrName>
                                        </p:attrNameLst>
                                      </p:cBhvr>
                                      <p:to>
                                        <p:strVal val="visible"/>
                                      </p:to>
                                    </p:set>
                                    <p:anim calcmode="lin" valueType="num">
                                      <p:cBhvr additive="base">
                                        <p:cTn id="33" dur="1500" fill="hold"/>
                                        <p:tgtEl>
                                          <p:spTgt spid="20"/>
                                        </p:tgtEl>
                                        <p:attrNameLst>
                                          <p:attrName>ppt_x</p:attrName>
                                        </p:attrNameLst>
                                      </p:cBhvr>
                                      <p:tavLst>
                                        <p:tav tm="0">
                                          <p:val>
                                            <p:strVal val="#ppt_x"/>
                                          </p:val>
                                        </p:tav>
                                        <p:tav tm="100000">
                                          <p:val>
                                            <p:strVal val="#ppt_x"/>
                                          </p:val>
                                        </p:tav>
                                      </p:tavLst>
                                    </p:anim>
                                    <p:anim calcmode="lin" valueType="num">
                                      <p:cBhvr additive="base">
                                        <p:cTn id="34" dur="1500" fill="hold"/>
                                        <p:tgtEl>
                                          <p:spTgt spid="20"/>
                                        </p:tgtEl>
                                        <p:attrNameLst>
                                          <p:attrName>ppt_y</p:attrName>
                                        </p:attrNameLst>
                                      </p:cBhvr>
                                      <p:tavLst>
                                        <p:tav tm="0">
                                          <p:val>
                                            <p:strVal val="1+#ppt_h/2"/>
                                          </p:val>
                                        </p:tav>
                                        <p:tav tm="100000">
                                          <p:val>
                                            <p:strVal val="#ppt_y"/>
                                          </p:val>
                                        </p:tav>
                                      </p:tavLst>
                                    </p:anim>
                                  </p:childTnLst>
                                </p:cTn>
                              </p:par>
                              <p:par>
                                <p:cTn id="35" presetID="2" presetClass="entr" presetSubtype="4" decel="100000" fill="hold" nodeType="withEffect">
                                  <p:stCondLst>
                                    <p:cond delay="300"/>
                                  </p:stCondLst>
                                  <p:childTnLst>
                                    <p:set>
                                      <p:cBhvr>
                                        <p:cTn id="36" dur="1" fill="hold">
                                          <p:stCondLst>
                                            <p:cond delay="0"/>
                                          </p:stCondLst>
                                        </p:cTn>
                                        <p:tgtEl>
                                          <p:spTgt spid="21"/>
                                        </p:tgtEl>
                                        <p:attrNameLst>
                                          <p:attrName>style.visibility</p:attrName>
                                        </p:attrNameLst>
                                      </p:cBhvr>
                                      <p:to>
                                        <p:strVal val="visible"/>
                                      </p:to>
                                    </p:set>
                                    <p:anim calcmode="lin" valueType="num">
                                      <p:cBhvr additive="base">
                                        <p:cTn id="37" dur="1200" fill="hold"/>
                                        <p:tgtEl>
                                          <p:spTgt spid="21"/>
                                        </p:tgtEl>
                                        <p:attrNameLst>
                                          <p:attrName>ppt_x</p:attrName>
                                        </p:attrNameLst>
                                      </p:cBhvr>
                                      <p:tavLst>
                                        <p:tav tm="0">
                                          <p:val>
                                            <p:strVal val="#ppt_x"/>
                                          </p:val>
                                        </p:tav>
                                        <p:tav tm="100000">
                                          <p:val>
                                            <p:strVal val="#ppt_x"/>
                                          </p:val>
                                        </p:tav>
                                      </p:tavLst>
                                    </p:anim>
                                    <p:anim calcmode="lin" valueType="num">
                                      <p:cBhvr additive="base">
                                        <p:cTn id="38" dur="1200" fill="hold"/>
                                        <p:tgtEl>
                                          <p:spTgt spid="21"/>
                                        </p:tgtEl>
                                        <p:attrNameLst>
                                          <p:attrName>ppt_y</p:attrName>
                                        </p:attrNameLst>
                                      </p:cBhvr>
                                      <p:tavLst>
                                        <p:tav tm="0">
                                          <p:val>
                                            <p:strVal val="1+#ppt_h/2"/>
                                          </p:val>
                                        </p:tav>
                                        <p:tav tm="100000">
                                          <p:val>
                                            <p:strVal val="#ppt_y"/>
                                          </p:val>
                                        </p:tav>
                                      </p:tavLst>
                                    </p:anim>
                                  </p:childTnLst>
                                </p:cTn>
                              </p:par>
                              <p:par>
                                <p:cTn id="39" presetID="2" presetClass="entr" presetSubtype="4" decel="100000" fill="hold" nodeType="withEffect">
                                  <p:stCondLst>
                                    <p:cond delay="400"/>
                                  </p:stCondLst>
                                  <p:childTnLst>
                                    <p:set>
                                      <p:cBhvr>
                                        <p:cTn id="40" dur="1" fill="hold">
                                          <p:stCondLst>
                                            <p:cond delay="0"/>
                                          </p:stCondLst>
                                        </p:cTn>
                                        <p:tgtEl>
                                          <p:spTgt spid="26"/>
                                        </p:tgtEl>
                                        <p:attrNameLst>
                                          <p:attrName>style.visibility</p:attrName>
                                        </p:attrNameLst>
                                      </p:cBhvr>
                                      <p:to>
                                        <p:strVal val="visible"/>
                                      </p:to>
                                    </p:set>
                                    <p:anim calcmode="lin" valueType="num">
                                      <p:cBhvr additive="base">
                                        <p:cTn id="41" dur="1200" fill="hold"/>
                                        <p:tgtEl>
                                          <p:spTgt spid="26"/>
                                        </p:tgtEl>
                                        <p:attrNameLst>
                                          <p:attrName>ppt_x</p:attrName>
                                        </p:attrNameLst>
                                      </p:cBhvr>
                                      <p:tavLst>
                                        <p:tav tm="0">
                                          <p:val>
                                            <p:strVal val="#ppt_x"/>
                                          </p:val>
                                        </p:tav>
                                        <p:tav tm="100000">
                                          <p:val>
                                            <p:strVal val="#ppt_x"/>
                                          </p:val>
                                        </p:tav>
                                      </p:tavLst>
                                    </p:anim>
                                    <p:anim calcmode="lin" valueType="num">
                                      <p:cBhvr additive="base">
                                        <p:cTn id="42" dur="1200" fill="hold"/>
                                        <p:tgtEl>
                                          <p:spTgt spid="26"/>
                                        </p:tgtEl>
                                        <p:attrNameLst>
                                          <p:attrName>ppt_y</p:attrName>
                                        </p:attrNameLst>
                                      </p:cBhvr>
                                      <p:tavLst>
                                        <p:tav tm="0">
                                          <p:val>
                                            <p:strVal val="1+#ppt_h/2"/>
                                          </p:val>
                                        </p:tav>
                                        <p:tav tm="100000">
                                          <p:val>
                                            <p:strVal val="#ppt_y"/>
                                          </p:val>
                                        </p:tav>
                                      </p:tavLst>
                                    </p:anim>
                                  </p:childTnLst>
                                </p:cTn>
                              </p:par>
                              <p:par>
                                <p:cTn id="43" presetID="2" presetClass="entr" presetSubtype="4" decel="100000" fill="hold" nodeType="withEffect">
                                  <p:stCondLst>
                                    <p:cond delay="500"/>
                                  </p:stCondLst>
                                  <p:childTnLst>
                                    <p:set>
                                      <p:cBhvr>
                                        <p:cTn id="44" dur="1" fill="hold">
                                          <p:stCondLst>
                                            <p:cond delay="0"/>
                                          </p:stCondLst>
                                        </p:cTn>
                                        <p:tgtEl>
                                          <p:spTgt spid="31"/>
                                        </p:tgtEl>
                                        <p:attrNameLst>
                                          <p:attrName>style.visibility</p:attrName>
                                        </p:attrNameLst>
                                      </p:cBhvr>
                                      <p:to>
                                        <p:strVal val="visible"/>
                                      </p:to>
                                    </p:set>
                                    <p:anim calcmode="lin" valueType="num">
                                      <p:cBhvr additive="base">
                                        <p:cTn id="45" dur="1200" fill="hold"/>
                                        <p:tgtEl>
                                          <p:spTgt spid="31"/>
                                        </p:tgtEl>
                                        <p:attrNameLst>
                                          <p:attrName>ppt_x</p:attrName>
                                        </p:attrNameLst>
                                      </p:cBhvr>
                                      <p:tavLst>
                                        <p:tav tm="0">
                                          <p:val>
                                            <p:strVal val="#ppt_x"/>
                                          </p:val>
                                        </p:tav>
                                        <p:tav tm="100000">
                                          <p:val>
                                            <p:strVal val="#ppt_x"/>
                                          </p:val>
                                        </p:tav>
                                      </p:tavLst>
                                    </p:anim>
                                    <p:anim calcmode="lin" valueType="num">
                                      <p:cBhvr additive="base">
                                        <p:cTn id="46" dur="1200" fill="hold"/>
                                        <p:tgtEl>
                                          <p:spTgt spid="31"/>
                                        </p:tgtEl>
                                        <p:attrNameLst>
                                          <p:attrName>ppt_y</p:attrName>
                                        </p:attrNameLst>
                                      </p:cBhvr>
                                      <p:tavLst>
                                        <p:tav tm="0">
                                          <p:val>
                                            <p:strVal val="1+#ppt_h/2"/>
                                          </p:val>
                                        </p:tav>
                                        <p:tav tm="100000">
                                          <p:val>
                                            <p:strVal val="#ppt_y"/>
                                          </p:val>
                                        </p:tav>
                                      </p:tavLst>
                                    </p:anim>
                                  </p:childTnLst>
                                </p:cTn>
                              </p:par>
                              <p:par>
                                <p:cTn id="47" presetID="2" presetClass="entr" presetSubtype="2" decel="100000" fill="hold" grpId="0" nodeType="withEffect">
                                  <p:stCondLst>
                                    <p:cond delay="100"/>
                                  </p:stCondLst>
                                  <p:iterate type="lt">
                                    <p:tmPct val="10000"/>
                                  </p:iterate>
                                  <p:childTnLst>
                                    <p:set>
                                      <p:cBhvr>
                                        <p:cTn id="48" dur="1" fill="hold">
                                          <p:stCondLst>
                                            <p:cond delay="0"/>
                                          </p:stCondLst>
                                        </p:cTn>
                                        <p:tgtEl>
                                          <p:spTgt spid="36"/>
                                        </p:tgtEl>
                                        <p:attrNameLst>
                                          <p:attrName>style.visibility</p:attrName>
                                        </p:attrNameLst>
                                      </p:cBhvr>
                                      <p:to>
                                        <p:strVal val="visible"/>
                                      </p:to>
                                    </p:set>
                                    <p:anim calcmode="lin" valueType="num">
                                      <p:cBhvr additive="base">
                                        <p:cTn id="49" dur="1500" fill="hold"/>
                                        <p:tgtEl>
                                          <p:spTgt spid="36"/>
                                        </p:tgtEl>
                                        <p:attrNameLst>
                                          <p:attrName>ppt_x</p:attrName>
                                        </p:attrNameLst>
                                      </p:cBhvr>
                                      <p:tavLst>
                                        <p:tav tm="0">
                                          <p:val>
                                            <p:strVal val="1+#ppt_w/2"/>
                                          </p:val>
                                        </p:tav>
                                        <p:tav tm="100000">
                                          <p:val>
                                            <p:strVal val="#ppt_x"/>
                                          </p:val>
                                        </p:tav>
                                      </p:tavLst>
                                    </p:anim>
                                    <p:anim calcmode="lin" valueType="num">
                                      <p:cBhvr additive="base">
                                        <p:cTn id="50" dur="1500" fill="hold"/>
                                        <p:tgtEl>
                                          <p:spTgt spid="36"/>
                                        </p:tgtEl>
                                        <p:attrNameLst>
                                          <p:attrName>ppt_y</p:attrName>
                                        </p:attrNameLst>
                                      </p:cBhvr>
                                      <p:tavLst>
                                        <p:tav tm="0">
                                          <p:val>
                                            <p:strVal val="#ppt_y"/>
                                          </p:val>
                                        </p:tav>
                                        <p:tav tm="100000">
                                          <p:val>
                                            <p:strVal val="#ppt_y"/>
                                          </p:val>
                                        </p:tav>
                                      </p:tavLst>
                                    </p:anim>
                                  </p:childTnLst>
                                </p:cTn>
                              </p:par>
                              <p:par>
                                <p:cTn id="51" presetID="2" presetClass="entr" presetSubtype="4" decel="100000" fill="hold" nodeType="withEffect">
                                  <p:stCondLst>
                                    <p:cond delay="500"/>
                                  </p:stCondLst>
                                  <p:childTnLst>
                                    <p:set>
                                      <p:cBhvr>
                                        <p:cTn id="52" dur="1" fill="hold">
                                          <p:stCondLst>
                                            <p:cond delay="0"/>
                                          </p:stCondLst>
                                        </p:cTn>
                                        <p:tgtEl>
                                          <p:spTgt spid="39"/>
                                        </p:tgtEl>
                                        <p:attrNameLst>
                                          <p:attrName>style.visibility</p:attrName>
                                        </p:attrNameLst>
                                      </p:cBhvr>
                                      <p:to>
                                        <p:strVal val="visible"/>
                                      </p:to>
                                    </p:set>
                                    <p:anim calcmode="lin" valueType="num">
                                      <p:cBhvr additive="base">
                                        <p:cTn id="53" dur="1200" fill="hold"/>
                                        <p:tgtEl>
                                          <p:spTgt spid="39"/>
                                        </p:tgtEl>
                                        <p:attrNameLst>
                                          <p:attrName>ppt_x</p:attrName>
                                        </p:attrNameLst>
                                      </p:cBhvr>
                                      <p:tavLst>
                                        <p:tav tm="0">
                                          <p:val>
                                            <p:strVal val="#ppt_x"/>
                                          </p:val>
                                        </p:tav>
                                        <p:tav tm="100000">
                                          <p:val>
                                            <p:strVal val="#ppt_x"/>
                                          </p:val>
                                        </p:tav>
                                      </p:tavLst>
                                    </p:anim>
                                    <p:anim calcmode="lin" valueType="num">
                                      <p:cBhvr additive="base">
                                        <p:cTn id="54" dur="1200" fill="hold"/>
                                        <p:tgtEl>
                                          <p:spTgt spid="3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20" grpId="0" animBg="1"/>
      <p:bldP spid="3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Freeform 5">
            <a:extLst>
              <a:ext uri="{FF2B5EF4-FFF2-40B4-BE49-F238E27FC236}">
                <a16:creationId xmlns:a16="http://schemas.microsoft.com/office/drawing/2014/main" id="{4787A640-7CD8-4189-88C8-E0FF4A3A9442}"/>
              </a:ext>
            </a:extLst>
          </p:cNvPr>
          <p:cNvSpPr>
            <a:spLocks/>
          </p:cNvSpPr>
          <p:nvPr/>
        </p:nvSpPr>
        <p:spPr bwMode="auto">
          <a:xfrm rot="2757414">
            <a:off x="21147" y="-37818666"/>
            <a:ext cx="6481764" cy="41148000"/>
          </a:xfrm>
          <a:custGeom>
            <a:avLst/>
            <a:gdLst>
              <a:gd name="T0" fmla="*/ 913 w 2188"/>
              <a:gd name="T1" fmla="*/ 14034 h 14034"/>
              <a:gd name="T2" fmla="*/ 734 w 2188"/>
              <a:gd name="T3" fmla="*/ 13676 h 14034"/>
              <a:gd name="T4" fmla="*/ 373 w 2188"/>
              <a:gd name="T5" fmla="*/ 12854 h 14034"/>
              <a:gd name="T6" fmla="*/ 0 w 2188"/>
              <a:gd name="T7" fmla="*/ 11337 h 14034"/>
              <a:gd name="T8" fmla="*/ 376 w 2188"/>
              <a:gd name="T9" fmla="*/ 9820 h 14034"/>
              <a:gd name="T10" fmla="*/ 738 w 2188"/>
              <a:gd name="T11" fmla="*/ 8998 h 14034"/>
              <a:gd name="T12" fmla="*/ 1072 w 2188"/>
              <a:gd name="T13" fmla="*/ 8236 h 14034"/>
              <a:gd name="T14" fmla="*/ 1388 w 2188"/>
              <a:gd name="T15" fmla="*/ 7017 h 14034"/>
              <a:gd name="T16" fmla="*/ 1068 w 2188"/>
              <a:gd name="T17" fmla="*/ 5792 h 14034"/>
              <a:gd name="T18" fmla="*/ 735 w 2188"/>
              <a:gd name="T19" fmla="*/ 5037 h 14034"/>
              <a:gd name="T20" fmla="*/ 734 w 2188"/>
              <a:gd name="T21" fmla="*/ 5036 h 14034"/>
              <a:gd name="T22" fmla="*/ 373 w 2188"/>
              <a:gd name="T23" fmla="*/ 4214 h 14034"/>
              <a:gd name="T24" fmla="*/ 0 w 2188"/>
              <a:gd name="T25" fmla="*/ 2697 h 14034"/>
              <a:gd name="T26" fmla="*/ 376 w 2188"/>
              <a:gd name="T27" fmla="*/ 1180 h 14034"/>
              <a:gd name="T28" fmla="*/ 739 w 2188"/>
              <a:gd name="T29" fmla="*/ 357 h 14034"/>
              <a:gd name="T30" fmla="*/ 918 w 2188"/>
              <a:gd name="T31" fmla="*/ 0 h 14034"/>
              <a:gd name="T32" fmla="*/ 1633 w 2188"/>
              <a:gd name="T33" fmla="*/ 359 h 14034"/>
              <a:gd name="T34" fmla="*/ 1453 w 2188"/>
              <a:gd name="T35" fmla="*/ 717 h 14034"/>
              <a:gd name="T36" fmla="*/ 1118 w 2188"/>
              <a:gd name="T37" fmla="*/ 1478 h 14034"/>
              <a:gd name="T38" fmla="*/ 800 w 2188"/>
              <a:gd name="T39" fmla="*/ 2697 h 14034"/>
              <a:gd name="T40" fmla="*/ 1116 w 2188"/>
              <a:gd name="T41" fmla="*/ 3916 h 14034"/>
              <a:gd name="T42" fmla="*/ 1449 w 2188"/>
              <a:gd name="T43" fmla="*/ 4677 h 14034"/>
              <a:gd name="T44" fmla="*/ 1812 w 2188"/>
              <a:gd name="T45" fmla="*/ 5500 h 14034"/>
              <a:gd name="T46" fmla="*/ 2188 w 2188"/>
              <a:gd name="T47" fmla="*/ 7017 h 14034"/>
              <a:gd name="T48" fmla="*/ 1815 w 2188"/>
              <a:gd name="T49" fmla="*/ 8534 h 14034"/>
              <a:gd name="T50" fmla="*/ 1454 w 2188"/>
              <a:gd name="T51" fmla="*/ 9356 h 14034"/>
              <a:gd name="T52" fmla="*/ 1453 w 2188"/>
              <a:gd name="T53" fmla="*/ 9357 h 14034"/>
              <a:gd name="T54" fmla="*/ 1118 w 2188"/>
              <a:gd name="T55" fmla="*/ 10118 h 14034"/>
              <a:gd name="T56" fmla="*/ 800 w 2188"/>
              <a:gd name="T57" fmla="*/ 11337 h 14034"/>
              <a:gd name="T58" fmla="*/ 1116 w 2188"/>
              <a:gd name="T59" fmla="*/ 12556 h 14034"/>
              <a:gd name="T60" fmla="*/ 1450 w 2188"/>
              <a:gd name="T61" fmla="*/ 13318 h 14034"/>
              <a:gd name="T62" fmla="*/ 1628 w 2188"/>
              <a:gd name="T63" fmla="*/ 13676 h 14034"/>
              <a:gd name="T64" fmla="*/ 913 w 2188"/>
              <a:gd name="T65" fmla="*/ 14034 h 14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88" h="14034">
                <a:moveTo>
                  <a:pt x="913" y="14034"/>
                </a:moveTo>
                <a:cubicBezTo>
                  <a:pt x="734" y="13676"/>
                  <a:pt x="734" y="13676"/>
                  <a:pt x="734" y="13676"/>
                </a:cubicBezTo>
                <a:cubicBezTo>
                  <a:pt x="727" y="13661"/>
                  <a:pt x="551" y="13308"/>
                  <a:pt x="373" y="12854"/>
                </a:cubicBezTo>
                <a:cubicBezTo>
                  <a:pt x="126" y="12219"/>
                  <a:pt x="0" y="11709"/>
                  <a:pt x="0" y="11337"/>
                </a:cubicBezTo>
                <a:cubicBezTo>
                  <a:pt x="0" y="10965"/>
                  <a:pt x="126" y="10454"/>
                  <a:pt x="376" y="9820"/>
                </a:cubicBezTo>
                <a:cubicBezTo>
                  <a:pt x="553" y="9368"/>
                  <a:pt x="729" y="9017"/>
                  <a:pt x="738" y="8998"/>
                </a:cubicBezTo>
                <a:cubicBezTo>
                  <a:pt x="745" y="8984"/>
                  <a:pt x="910" y="8651"/>
                  <a:pt x="1072" y="8236"/>
                </a:cubicBezTo>
                <a:cubicBezTo>
                  <a:pt x="1276" y="7713"/>
                  <a:pt x="1388" y="7280"/>
                  <a:pt x="1388" y="7017"/>
                </a:cubicBezTo>
                <a:cubicBezTo>
                  <a:pt x="1388" y="6753"/>
                  <a:pt x="1274" y="6318"/>
                  <a:pt x="1068" y="5792"/>
                </a:cubicBezTo>
                <a:cubicBezTo>
                  <a:pt x="902" y="5371"/>
                  <a:pt x="736" y="5040"/>
                  <a:pt x="735" y="5037"/>
                </a:cubicBezTo>
                <a:cubicBezTo>
                  <a:pt x="734" y="5036"/>
                  <a:pt x="734" y="5036"/>
                  <a:pt x="734" y="5036"/>
                </a:cubicBezTo>
                <a:cubicBezTo>
                  <a:pt x="727" y="5021"/>
                  <a:pt x="551" y="4668"/>
                  <a:pt x="373" y="4214"/>
                </a:cubicBezTo>
                <a:cubicBezTo>
                  <a:pt x="126" y="3579"/>
                  <a:pt x="0" y="3069"/>
                  <a:pt x="0" y="2697"/>
                </a:cubicBezTo>
                <a:cubicBezTo>
                  <a:pt x="0" y="2325"/>
                  <a:pt x="126" y="1814"/>
                  <a:pt x="376" y="1180"/>
                </a:cubicBezTo>
                <a:cubicBezTo>
                  <a:pt x="554" y="725"/>
                  <a:pt x="731" y="372"/>
                  <a:pt x="739" y="357"/>
                </a:cubicBezTo>
                <a:cubicBezTo>
                  <a:pt x="918" y="0"/>
                  <a:pt x="918" y="0"/>
                  <a:pt x="918" y="0"/>
                </a:cubicBezTo>
                <a:cubicBezTo>
                  <a:pt x="1633" y="359"/>
                  <a:pt x="1633" y="359"/>
                  <a:pt x="1633" y="359"/>
                </a:cubicBezTo>
                <a:cubicBezTo>
                  <a:pt x="1453" y="717"/>
                  <a:pt x="1453" y="717"/>
                  <a:pt x="1453" y="717"/>
                </a:cubicBezTo>
                <a:cubicBezTo>
                  <a:pt x="1450" y="724"/>
                  <a:pt x="1282" y="1059"/>
                  <a:pt x="1118" y="1478"/>
                </a:cubicBezTo>
                <a:cubicBezTo>
                  <a:pt x="913" y="2001"/>
                  <a:pt x="800" y="2434"/>
                  <a:pt x="800" y="2697"/>
                </a:cubicBezTo>
                <a:cubicBezTo>
                  <a:pt x="800" y="2960"/>
                  <a:pt x="912" y="3393"/>
                  <a:pt x="1116" y="3916"/>
                </a:cubicBezTo>
                <a:cubicBezTo>
                  <a:pt x="1277" y="4329"/>
                  <a:pt x="1441" y="4660"/>
                  <a:pt x="1449" y="4677"/>
                </a:cubicBezTo>
                <a:cubicBezTo>
                  <a:pt x="1458" y="4695"/>
                  <a:pt x="1634" y="5047"/>
                  <a:pt x="1812" y="5500"/>
                </a:cubicBezTo>
                <a:cubicBezTo>
                  <a:pt x="2062" y="6134"/>
                  <a:pt x="2188" y="6645"/>
                  <a:pt x="2188" y="7017"/>
                </a:cubicBezTo>
                <a:cubicBezTo>
                  <a:pt x="2188" y="7389"/>
                  <a:pt x="2062" y="7899"/>
                  <a:pt x="1815" y="8534"/>
                </a:cubicBezTo>
                <a:cubicBezTo>
                  <a:pt x="1637" y="8988"/>
                  <a:pt x="1461" y="9341"/>
                  <a:pt x="1454" y="9356"/>
                </a:cubicBezTo>
                <a:cubicBezTo>
                  <a:pt x="1453" y="9357"/>
                  <a:pt x="1453" y="9357"/>
                  <a:pt x="1453" y="9357"/>
                </a:cubicBezTo>
                <a:cubicBezTo>
                  <a:pt x="1452" y="9360"/>
                  <a:pt x="1283" y="9697"/>
                  <a:pt x="1118" y="10118"/>
                </a:cubicBezTo>
                <a:cubicBezTo>
                  <a:pt x="913" y="10641"/>
                  <a:pt x="800" y="11074"/>
                  <a:pt x="800" y="11337"/>
                </a:cubicBezTo>
                <a:cubicBezTo>
                  <a:pt x="800" y="11600"/>
                  <a:pt x="912" y="12033"/>
                  <a:pt x="1116" y="12556"/>
                </a:cubicBezTo>
                <a:cubicBezTo>
                  <a:pt x="1281" y="12978"/>
                  <a:pt x="1448" y="13315"/>
                  <a:pt x="1450" y="13318"/>
                </a:cubicBezTo>
                <a:cubicBezTo>
                  <a:pt x="1628" y="13676"/>
                  <a:pt x="1628" y="13676"/>
                  <a:pt x="1628" y="13676"/>
                </a:cubicBezTo>
                <a:lnTo>
                  <a:pt x="913" y="14034"/>
                </a:lnTo>
                <a:close/>
              </a:path>
            </a:pathLst>
          </a:custGeom>
          <a:solidFill>
            <a:schemeClr val="accent6">
              <a:alpha val="88000"/>
            </a:schemeClr>
          </a:solidFill>
          <a:ln>
            <a:noFill/>
          </a:ln>
          <a:effectLst>
            <a:outerShdw blurRad="1003300" dist="38100" dir="10800000" algn="r" rotWithShape="0">
              <a:schemeClr val="accent1">
                <a:lumMod val="75000"/>
                <a:alpha val="46000"/>
              </a:schemeClr>
            </a:outerShdw>
          </a:effectLst>
        </p:spPr>
        <p:txBody>
          <a:bodyPr vert="horz" wrap="square" lIns="91440" tIns="45720" rIns="91440" bIns="45720" numCol="1" anchor="t" anchorCtr="0" compatLnSpc="1">
            <a:prstTxWarp prst="textNoShape">
              <a:avLst/>
            </a:prstTxWarp>
          </a:bodyPr>
          <a:lstStyle/>
          <a:p>
            <a:endParaRPr lang="en-US"/>
          </a:p>
        </p:txBody>
      </p:sp>
      <p:sp>
        <p:nvSpPr>
          <p:cNvPr id="30" name="Freeform 6">
            <a:extLst>
              <a:ext uri="{FF2B5EF4-FFF2-40B4-BE49-F238E27FC236}">
                <a16:creationId xmlns:a16="http://schemas.microsoft.com/office/drawing/2014/main" id="{676E3ECA-271E-4E5E-93BD-50BF8B06C866}"/>
              </a:ext>
            </a:extLst>
          </p:cNvPr>
          <p:cNvSpPr>
            <a:spLocks/>
          </p:cNvSpPr>
          <p:nvPr/>
        </p:nvSpPr>
        <p:spPr bwMode="auto">
          <a:xfrm rot="2757414">
            <a:off x="1454759" y="-36336349"/>
            <a:ext cx="6481764" cy="41148000"/>
          </a:xfrm>
          <a:custGeom>
            <a:avLst/>
            <a:gdLst>
              <a:gd name="T0" fmla="*/ 913 w 2188"/>
              <a:gd name="T1" fmla="*/ 14034 h 14034"/>
              <a:gd name="T2" fmla="*/ 734 w 2188"/>
              <a:gd name="T3" fmla="*/ 13676 h 14034"/>
              <a:gd name="T4" fmla="*/ 373 w 2188"/>
              <a:gd name="T5" fmla="*/ 12854 h 14034"/>
              <a:gd name="T6" fmla="*/ 0 w 2188"/>
              <a:gd name="T7" fmla="*/ 11337 h 14034"/>
              <a:gd name="T8" fmla="*/ 376 w 2188"/>
              <a:gd name="T9" fmla="*/ 9820 h 14034"/>
              <a:gd name="T10" fmla="*/ 738 w 2188"/>
              <a:gd name="T11" fmla="*/ 8998 h 14034"/>
              <a:gd name="T12" fmla="*/ 1072 w 2188"/>
              <a:gd name="T13" fmla="*/ 8236 h 14034"/>
              <a:gd name="T14" fmla="*/ 1388 w 2188"/>
              <a:gd name="T15" fmla="*/ 7017 h 14034"/>
              <a:gd name="T16" fmla="*/ 1068 w 2188"/>
              <a:gd name="T17" fmla="*/ 5792 h 14034"/>
              <a:gd name="T18" fmla="*/ 735 w 2188"/>
              <a:gd name="T19" fmla="*/ 5037 h 14034"/>
              <a:gd name="T20" fmla="*/ 734 w 2188"/>
              <a:gd name="T21" fmla="*/ 5036 h 14034"/>
              <a:gd name="T22" fmla="*/ 373 w 2188"/>
              <a:gd name="T23" fmla="*/ 4214 h 14034"/>
              <a:gd name="T24" fmla="*/ 0 w 2188"/>
              <a:gd name="T25" fmla="*/ 2697 h 14034"/>
              <a:gd name="T26" fmla="*/ 376 w 2188"/>
              <a:gd name="T27" fmla="*/ 1180 h 14034"/>
              <a:gd name="T28" fmla="*/ 739 w 2188"/>
              <a:gd name="T29" fmla="*/ 357 h 14034"/>
              <a:gd name="T30" fmla="*/ 918 w 2188"/>
              <a:gd name="T31" fmla="*/ 0 h 14034"/>
              <a:gd name="T32" fmla="*/ 1633 w 2188"/>
              <a:gd name="T33" fmla="*/ 359 h 14034"/>
              <a:gd name="T34" fmla="*/ 1453 w 2188"/>
              <a:gd name="T35" fmla="*/ 717 h 14034"/>
              <a:gd name="T36" fmla="*/ 1118 w 2188"/>
              <a:gd name="T37" fmla="*/ 1478 h 14034"/>
              <a:gd name="T38" fmla="*/ 800 w 2188"/>
              <a:gd name="T39" fmla="*/ 2697 h 14034"/>
              <a:gd name="T40" fmla="*/ 1116 w 2188"/>
              <a:gd name="T41" fmla="*/ 3916 h 14034"/>
              <a:gd name="T42" fmla="*/ 1449 w 2188"/>
              <a:gd name="T43" fmla="*/ 4677 h 14034"/>
              <a:gd name="T44" fmla="*/ 1812 w 2188"/>
              <a:gd name="T45" fmla="*/ 5500 h 14034"/>
              <a:gd name="T46" fmla="*/ 2188 w 2188"/>
              <a:gd name="T47" fmla="*/ 7017 h 14034"/>
              <a:gd name="T48" fmla="*/ 1815 w 2188"/>
              <a:gd name="T49" fmla="*/ 8534 h 14034"/>
              <a:gd name="T50" fmla="*/ 1454 w 2188"/>
              <a:gd name="T51" fmla="*/ 9356 h 14034"/>
              <a:gd name="T52" fmla="*/ 1453 w 2188"/>
              <a:gd name="T53" fmla="*/ 9357 h 14034"/>
              <a:gd name="T54" fmla="*/ 1118 w 2188"/>
              <a:gd name="T55" fmla="*/ 10118 h 14034"/>
              <a:gd name="T56" fmla="*/ 800 w 2188"/>
              <a:gd name="T57" fmla="*/ 11337 h 14034"/>
              <a:gd name="T58" fmla="*/ 1116 w 2188"/>
              <a:gd name="T59" fmla="*/ 12556 h 14034"/>
              <a:gd name="T60" fmla="*/ 1450 w 2188"/>
              <a:gd name="T61" fmla="*/ 13318 h 14034"/>
              <a:gd name="T62" fmla="*/ 1628 w 2188"/>
              <a:gd name="T63" fmla="*/ 13676 h 14034"/>
              <a:gd name="T64" fmla="*/ 913 w 2188"/>
              <a:gd name="T65" fmla="*/ 14034 h 14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88" h="14034">
                <a:moveTo>
                  <a:pt x="913" y="14034"/>
                </a:moveTo>
                <a:cubicBezTo>
                  <a:pt x="734" y="13676"/>
                  <a:pt x="734" y="13676"/>
                  <a:pt x="734" y="13676"/>
                </a:cubicBezTo>
                <a:cubicBezTo>
                  <a:pt x="727" y="13661"/>
                  <a:pt x="551" y="13308"/>
                  <a:pt x="373" y="12854"/>
                </a:cubicBezTo>
                <a:cubicBezTo>
                  <a:pt x="126" y="12219"/>
                  <a:pt x="0" y="11709"/>
                  <a:pt x="0" y="11337"/>
                </a:cubicBezTo>
                <a:cubicBezTo>
                  <a:pt x="0" y="10965"/>
                  <a:pt x="126" y="10454"/>
                  <a:pt x="376" y="9820"/>
                </a:cubicBezTo>
                <a:cubicBezTo>
                  <a:pt x="553" y="9368"/>
                  <a:pt x="729" y="9017"/>
                  <a:pt x="738" y="8998"/>
                </a:cubicBezTo>
                <a:cubicBezTo>
                  <a:pt x="745" y="8984"/>
                  <a:pt x="910" y="8651"/>
                  <a:pt x="1072" y="8236"/>
                </a:cubicBezTo>
                <a:cubicBezTo>
                  <a:pt x="1276" y="7713"/>
                  <a:pt x="1388" y="7280"/>
                  <a:pt x="1388" y="7017"/>
                </a:cubicBezTo>
                <a:cubicBezTo>
                  <a:pt x="1388" y="6753"/>
                  <a:pt x="1274" y="6318"/>
                  <a:pt x="1068" y="5792"/>
                </a:cubicBezTo>
                <a:cubicBezTo>
                  <a:pt x="902" y="5371"/>
                  <a:pt x="736" y="5040"/>
                  <a:pt x="735" y="5037"/>
                </a:cubicBezTo>
                <a:cubicBezTo>
                  <a:pt x="734" y="5036"/>
                  <a:pt x="734" y="5036"/>
                  <a:pt x="734" y="5036"/>
                </a:cubicBezTo>
                <a:cubicBezTo>
                  <a:pt x="727" y="5021"/>
                  <a:pt x="551" y="4668"/>
                  <a:pt x="373" y="4214"/>
                </a:cubicBezTo>
                <a:cubicBezTo>
                  <a:pt x="126" y="3579"/>
                  <a:pt x="0" y="3069"/>
                  <a:pt x="0" y="2697"/>
                </a:cubicBezTo>
                <a:cubicBezTo>
                  <a:pt x="0" y="2325"/>
                  <a:pt x="126" y="1814"/>
                  <a:pt x="376" y="1180"/>
                </a:cubicBezTo>
                <a:cubicBezTo>
                  <a:pt x="554" y="725"/>
                  <a:pt x="731" y="372"/>
                  <a:pt x="739" y="357"/>
                </a:cubicBezTo>
                <a:cubicBezTo>
                  <a:pt x="918" y="0"/>
                  <a:pt x="918" y="0"/>
                  <a:pt x="918" y="0"/>
                </a:cubicBezTo>
                <a:cubicBezTo>
                  <a:pt x="1633" y="359"/>
                  <a:pt x="1633" y="359"/>
                  <a:pt x="1633" y="359"/>
                </a:cubicBezTo>
                <a:cubicBezTo>
                  <a:pt x="1453" y="717"/>
                  <a:pt x="1453" y="717"/>
                  <a:pt x="1453" y="717"/>
                </a:cubicBezTo>
                <a:cubicBezTo>
                  <a:pt x="1450" y="724"/>
                  <a:pt x="1282" y="1059"/>
                  <a:pt x="1118" y="1478"/>
                </a:cubicBezTo>
                <a:cubicBezTo>
                  <a:pt x="913" y="2001"/>
                  <a:pt x="800" y="2434"/>
                  <a:pt x="800" y="2697"/>
                </a:cubicBezTo>
                <a:cubicBezTo>
                  <a:pt x="800" y="2960"/>
                  <a:pt x="912" y="3393"/>
                  <a:pt x="1116" y="3916"/>
                </a:cubicBezTo>
                <a:cubicBezTo>
                  <a:pt x="1277" y="4329"/>
                  <a:pt x="1441" y="4660"/>
                  <a:pt x="1449" y="4677"/>
                </a:cubicBezTo>
                <a:cubicBezTo>
                  <a:pt x="1458" y="4695"/>
                  <a:pt x="1634" y="5047"/>
                  <a:pt x="1812" y="5500"/>
                </a:cubicBezTo>
                <a:cubicBezTo>
                  <a:pt x="2062" y="6134"/>
                  <a:pt x="2188" y="6645"/>
                  <a:pt x="2188" y="7017"/>
                </a:cubicBezTo>
                <a:cubicBezTo>
                  <a:pt x="2188" y="7389"/>
                  <a:pt x="2062" y="7899"/>
                  <a:pt x="1815" y="8534"/>
                </a:cubicBezTo>
                <a:cubicBezTo>
                  <a:pt x="1637" y="8988"/>
                  <a:pt x="1461" y="9341"/>
                  <a:pt x="1454" y="9356"/>
                </a:cubicBezTo>
                <a:cubicBezTo>
                  <a:pt x="1453" y="9357"/>
                  <a:pt x="1453" y="9357"/>
                  <a:pt x="1453" y="9357"/>
                </a:cubicBezTo>
                <a:cubicBezTo>
                  <a:pt x="1452" y="9360"/>
                  <a:pt x="1283" y="9697"/>
                  <a:pt x="1118" y="10118"/>
                </a:cubicBezTo>
                <a:cubicBezTo>
                  <a:pt x="913" y="10641"/>
                  <a:pt x="800" y="11074"/>
                  <a:pt x="800" y="11337"/>
                </a:cubicBezTo>
                <a:cubicBezTo>
                  <a:pt x="800" y="11600"/>
                  <a:pt x="912" y="12033"/>
                  <a:pt x="1116" y="12556"/>
                </a:cubicBezTo>
                <a:cubicBezTo>
                  <a:pt x="1281" y="12978"/>
                  <a:pt x="1448" y="13315"/>
                  <a:pt x="1450" y="13318"/>
                </a:cubicBezTo>
                <a:cubicBezTo>
                  <a:pt x="1628" y="13676"/>
                  <a:pt x="1628" y="13676"/>
                  <a:pt x="1628" y="13676"/>
                </a:cubicBezTo>
                <a:lnTo>
                  <a:pt x="913" y="14034"/>
                </a:lnTo>
                <a:close/>
              </a:path>
            </a:pathLst>
          </a:custGeom>
          <a:solidFill>
            <a:schemeClr val="accent1">
              <a:alpha val="88000"/>
            </a:schemeClr>
          </a:solidFill>
          <a:ln>
            <a:noFill/>
          </a:ln>
          <a:effectLst>
            <a:outerShdw blurRad="1003300" dist="38100" dir="10800000" algn="r" rotWithShape="0">
              <a:schemeClr val="accent6">
                <a:lumMod val="75000"/>
                <a:alpha val="46000"/>
              </a:schemeClr>
            </a:outerShdw>
          </a:effectLst>
        </p:spPr>
        <p:txBody>
          <a:bodyPr vert="horz" wrap="square" lIns="91440" tIns="45720" rIns="91440" bIns="45720" numCol="1" anchor="t" anchorCtr="0" compatLnSpc="1">
            <a:prstTxWarp prst="textNoShape">
              <a:avLst/>
            </a:prstTxWarp>
          </a:bodyPr>
          <a:lstStyle/>
          <a:p>
            <a:endParaRPr lang="en-US"/>
          </a:p>
        </p:txBody>
      </p:sp>
      <p:sp>
        <p:nvSpPr>
          <p:cNvPr id="31" name="Freeform 7">
            <a:extLst>
              <a:ext uri="{FF2B5EF4-FFF2-40B4-BE49-F238E27FC236}">
                <a16:creationId xmlns:a16="http://schemas.microsoft.com/office/drawing/2014/main" id="{669AF0CE-920C-4299-A178-FB167C713360}"/>
              </a:ext>
            </a:extLst>
          </p:cNvPr>
          <p:cNvSpPr>
            <a:spLocks/>
          </p:cNvSpPr>
          <p:nvPr/>
        </p:nvSpPr>
        <p:spPr bwMode="auto">
          <a:xfrm rot="2757414">
            <a:off x="2888374" y="-34854031"/>
            <a:ext cx="6481764" cy="41148000"/>
          </a:xfrm>
          <a:custGeom>
            <a:avLst/>
            <a:gdLst>
              <a:gd name="T0" fmla="*/ 913 w 2188"/>
              <a:gd name="T1" fmla="*/ 14034 h 14034"/>
              <a:gd name="T2" fmla="*/ 734 w 2188"/>
              <a:gd name="T3" fmla="*/ 13676 h 14034"/>
              <a:gd name="T4" fmla="*/ 373 w 2188"/>
              <a:gd name="T5" fmla="*/ 12854 h 14034"/>
              <a:gd name="T6" fmla="*/ 0 w 2188"/>
              <a:gd name="T7" fmla="*/ 11337 h 14034"/>
              <a:gd name="T8" fmla="*/ 376 w 2188"/>
              <a:gd name="T9" fmla="*/ 9820 h 14034"/>
              <a:gd name="T10" fmla="*/ 738 w 2188"/>
              <a:gd name="T11" fmla="*/ 8998 h 14034"/>
              <a:gd name="T12" fmla="*/ 1072 w 2188"/>
              <a:gd name="T13" fmla="*/ 8236 h 14034"/>
              <a:gd name="T14" fmla="*/ 1388 w 2188"/>
              <a:gd name="T15" fmla="*/ 7017 h 14034"/>
              <a:gd name="T16" fmla="*/ 1068 w 2188"/>
              <a:gd name="T17" fmla="*/ 5792 h 14034"/>
              <a:gd name="T18" fmla="*/ 735 w 2188"/>
              <a:gd name="T19" fmla="*/ 5037 h 14034"/>
              <a:gd name="T20" fmla="*/ 734 w 2188"/>
              <a:gd name="T21" fmla="*/ 5036 h 14034"/>
              <a:gd name="T22" fmla="*/ 373 w 2188"/>
              <a:gd name="T23" fmla="*/ 4214 h 14034"/>
              <a:gd name="T24" fmla="*/ 0 w 2188"/>
              <a:gd name="T25" fmla="*/ 2697 h 14034"/>
              <a:gd name="T26" fmla="*/ 376 w 2188"/>
              <a:gd name="T27" fmla="*/ 1180 h 14034"/>
              <a:gd name="T28" fmla="*/ 739 w 2188"/>
              <a:gd name="T29" fmla="*/ 357 h 14034"/>
              <a:gd name="T30" fmla="*/ 918 w 2188"/>
              <a:gd name="T31" fmla="*/ 0 h 14034"/>
              <a:gd name="T32" fmla="*/ 1633 w 2188"/>
              <a:gd name="T33" fmla="*/ 359 h 14034"/>
              <a:gd name="T34" fmla="*/ 1453 w 2188"/>
              <a:gd name="T35" fmla="*/ 717 h 14034"/>
              <a:gd name="T36" fmla="*/ 1118 w 2188"/>
              <a:gd name="T37" fmla="*/ 1478 h 14034"/>
              <a:gd name="T38" fmla="*/ 800 w 2188"/>
              <a:gd name="T39" fmla="*/ 2697 h 14034"/>
              <a:gd name="T40" fmla="*/ 1116 w 2188"/>
              <a:gd name="T41" fmla="*/ 3916 h 14034"/>
              <a:gd name="T42" fmla="*/ 1449 w 2188"/>
              <a:gd name="T43" fmla="*/ 4677 h 14034"/>
              <a:gd name="T44" fmla="*/ 1812 w 2188"/>
              <a:gd name="T45" fmla="*/ 5500 h 14034"/>
              <a:gd name="T46" fmla="*/ 2188 w 2188"/>
              <a:gd name="T47" fmla="*/ 7017 h 14034"/>
              <a:gd name="T48" fmla="*/ 1815 w 2188"/>
              <a:gd name="T49" fmla="*/ 8534 h 14034"/>
              <a:gd name="T50" fmla="*/ 1454 w 2188"/>
              <a:gd name="T51" fmla="*/ 9356 h 14034"/>
              <a:gd name="T52" fmla="*/ 1453 w 2188"/>
              <a:gd name="T53" fmla="*/ 9357 h 14034"/>
              <a:gd name="T54" fmla="*/ 1118 w 2188"/>
              <a:gd name="T55" fmla="*/ 10118 h 14034"/>
              <a:gd name="T56" fmla="*/ 800 w 2188"/>
              <a:gd name="T57" fmla="*/ 11337 h 14034"/>
              <a:gd name="T58" fmla="*/ 1116 w 2188"/>
              <a:gd name="T59" fmla="*/ 12556 h 14034"/>
              <a:gd name="T60" fmla="*/ 1450 w 2188"/>
              <a:gd name="T61" fmla="*/ 13318 h 14034"/>
              <a:gd name="T62" fmla="*/ 1628 w 2188"/>
              <a:gd name="T63" fmla="*/ 13676 h 14034"/>
              <a:gd name="T64" fmla="*/ 913 w 2188"/>
              <a:gd name="T65" fmla="*/ 14034 h 14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88" h="14034">
                <a:moveTo>
                  <a:pt x="913" y="14034"/>
                </a:moveTo>
                <a:cubicBezTo>
                  <a:pt x="734" y="13676"/>
                  <a:pt x="734" y="13676"/>
                  <a:pt x="734" y="13676"/>
                </a:cubicBezTo>
                <a:cubicBezTo>
                  <a:pt x="727" y="13661"/>
                  <a:pt x="551" y="13308"/>
                  <a:pt x="373" y="12854"/>
                </a:cubicBezTo>
                <a:cubicBezTo>
                  <a:pt x="126" y="12219"/>
                  <a:pt x="0" y="11709"/>
                  <a:pt x="0" y="11337"/>
                </a:cubicBezTo>
                <a:cubicBezTo>
                  <a:pt x="0" y="10965"/>
                  <a:pt x="126" y="10454"/>
                  <a:pt x="376" y="9820"/>
                </a:cubicBezTo>
                <a:cubicBezTo>
                  <a:pt x="553" y="9368"/>
                  <a:pt x="729" y="9017"/>
                  <a:pt x="738" y="8998"/>
                </a:cubicBezTo>
                <a:cubicBezTo>
                  <a:pt x="745" y="8984"/>
                  <a:pt x="910" y="8651"/>
                  <a:pt x="1072" y="8236"/>
                </a:cubicBezTo>
                <a:cubicBezTo>
                  <a:pt x="1276" y="7713"/>
                  <a:pt x="1388" y="7280"/>
                  <a:pt x="1388" y="7017"/>
                </a:cubicBezTo>
                <a:cubicBezTo>
                  <a:pt x="1388" y="6753"/>
                  <a:pt x="1274" y="6318"/>
                  <a:pt x="1068" y="5792"/>
                </a:cubicBezTo>
                <a:cubicBezTo>
                  <a:pt x="902" y="5371"/>
                  <a:pt x="736" y="5040"/>
                  <a:pt x="735" y="5037"/>
                </a:cubicBezTo>
                <a:cubicBezTo>
                  <a:pt x="734" y="5036"/>
                  <a:pt x="734" y="5036"/>
                  <a:pt x="734" y="5036"/>
                </a:cubicBezTo>
                <a:cubicBezTo>
                  <a:pt x="727" y="5021"/>
                  <a:pt x="551" y="4668"/>
                  <a:pt x="373" y="4214"/>
                </a:cubicBezTo>
                <a:cubicBezTo>
                  <a:pt x="126" y="3579"/>
                  <a:pt x="0" y="3069"/>
                  <a:pt x="0" y="2697"/>
                </a:cubicBezTo>
                <a:cubicBezTo>
                  <a:pt x="0" y="2325"/>
                  <a:pt x="126" y="1814"/>
                  <a:pt x="376" y="1180"/>
                </a:cubicBezTo>
                <a:cubicBezTo>
                  <a:pt x="554" y="725"/>
                  <a:pt x="731" y="372"/>
                  <a:pt x="739" y="357"/>
                </a:cubicBezTo>
                <a:cubicBezTo>
                  <a:pt x="918" y="0"/>
                  <a:pt x="918" y="0"/>
                  <a:pt x="918" y="0"/>
                </a:cubicBezTo>
                <a:cubicBezTo>
                  <a:pt x="1633" y="359"/>
                  <a:pt x="1633" y="359"/>
                  <a:pt x="1633" y="359"/>
                </a:cubicBezTo>
                <a:cubicBezTo>
                  <a:pt x="1453" y="717"/>
                  <a:pt x="1453" y="717"/>
                  <a:pt x="1453" y="717"/>
                </a:cubicBezTo>
                <a:cubicBezTo>
                  <a:pt x="1450" y="724"/>
                  <a:pt x="1282" y="1059"/>
                  <a:pt x="1118" y="1478"/>
                </a:cubicBezTo>
                <a:cubicBezTo>
                  <a:pt x="913" y="2001"/>
                  <a:pt x="800" y="2434"/>
                  <a:pt x="800" y="2697"/>
                </a:cubicBezTo>
                <a:cubicBezTo>
                  <a:pt x="800" y="2960"/>
                  <a:pt x="912" y="3393"/>
                  <a:pt x="1116" y="3916"/>
                </a:cubicBezTo>
                <a:cubicBezTo>
                  <a:pt x="1277" y="4329"/>
                  <a:pt x="1441" y="4660"/>
                  <a:pt x="1449" y="4677"/>
                </a:cubicBezTo>
                <a:cubicBezTo>
                  <a:pt x="1458" y="4695"/>
                  <a:pt x="1634" y="5047"/>
                  <a:pt x="1812" y="5500"/>
                </a:cubicBezTo>
                <a:cubicBezTo>
                  <a:pt x="2062" y="6134"/>
                  <a:pt x="2188" y="6645"/>
                  <a:pt x="2188" y="7017"/>
                </a:cubicBezTo>
                <a:cubicBezTo>
                  <a:pt x="2188" y="7389"/>
                  <a:pt x="2062" y="7899"/>
                  <a:pt x="1815" y="8534"/>
                </a:cubicBezTo>
                <a:cubicBezTo>
                  <a:pt x="1637" y="8988"/>
                  <a:pt x="1461" y="9341"/>
                  <a:pt x="1454" y="9356"/>
                </a:cubicBezTo>
                <a:cubicBezTo>
                  <a:pt x="1453" y="9357"/>
                  <a:pt x="1453" y="9357"/>
                  <a:pt x="1453" y="9357"/>
                </a:cubicBezTo>
                <a:cubicBezTo>
                  <a:pt x="1452" y="9360"/>
                  <a:pt x="1283" y="9697"/>
                  <a:pt x="1118" y="10118"/>
                </a:cubicBezTo>
                <a:cubicBezTo>
                  <a:pt x="913" y="10641"/>
                  <a:pt x="800" y="11074"/>
                  <a:pt x="800" y="11337"/>
                </a:cubicBezTo>
                <a:cubicBezTo>
                  <a:pt x="800" y="11600"/>
                  <a:pt x="912" y="12033"/>
                  <a:pt x="1116" y="12556"/>
                </a:cubicBezTo>
                <a:cubicBezTo>
                  <a:pt x="1281" y="12978"/>
                  <a:pt x="1448" y="13315"/>
                  <a:pt x="1450" y="13318"/>
                </a:cubicBezTo>
                <a:cubicBezTo>
                  <a:pt x="1628" y="13676"/>
                  <a:pt x="1628" y="13676"/>
                  <a:pt x="1628" y="13676"/>
                </a:cubicBezTo>
                <a:lnTo>
                  <a:pt x="913" y="14034"/>
                </a:lnTo>
                <a:close/>
              </a:path>
            </a:pathLst>
          </a:custGeom>
          <a:solidFill>
            <a:schemeClr val="accent3">
              <a:alpha val="88000"/>
            </a:schemeClr>
          </a:solidFill>
          <a:ln>
            <a:noFill/>
          </a:ln>
          <a:effectLst>
            <a:outerShdw blurRad="1003300" dist="38100" dir="10800000" algn="r" rotWithShape="0">
              <a:schemeClr val="accent3">
                <a:lumMod val="75000"/>
                <a:alpha val="46000"/>
              </a:schemeClr>
            </a:outerShdw>
          </a:effectLst>
        </p:spPr>
        <p:txBody>
          <a:bodyPr vert="horz" wrap="square" lIns="91440" tIns="45720" rIns="91440" bIns="45720" numCol="1" anchor="t" anchorCtr="0" compatLnSpc="1">
            <a:prstTxWarp prst="textNoShape">
              <a:avLst/>
            </a:prstTxWarp>
          </a:bodyPr>
          <a:lstStyle/>
          <a:p>
            <a:endParaRPr lang="en-US"/>
          </a:p>
        </p:txBody>
      </p:sp>
      <p:sp>
        <p:nvSpPr>
          <p:cNvPr id="32" name="Freeform 8">
            <a:extLst>
              <a:ext uri="{FF2B5EF4-FFF2-40B4-BE49-F238E27FC236}">
                <a16:creationId xmlns:a16="http://schemas.microsoft.com/office/drawing/2014/main" id="{24D24D90-543A-49C9-B3E2-D43DEB1C30AB}"/>
              </a:ext>
            </a:extLst>
          </p:cNvPr>
          <p:cNvSpPr>
            <a:spLocks/>
          </p:cNvSpPr>
          <p:nvPr/>
        </p:nvSpPr>
        <p:spPr bwMode="auto">
          <a:xfrm rot="2757414">
            <a:off x="4317952" y="-33373425"/>
            <a:ext cx="6486525" cy="41148000"/>
          </a:xfrm>
          <a:custGeom>
            <a:avLst/>
            <a:gdLst>
              <a:gd name="T0" fmla="*/ 913 w 2188"/>
              <a:gd name="T1" fmla="*/ 14034 h 14034"/>
              <a:gd name="T2" fmla="*/ 734 w 2188"/>
              <a:gd name="T3" fmla="*/ 13676 h 14034"/>
              <a:gd name="T4" fmla="*/ 373 w 2188"/>
              <a:gd name="T5" fmla="*/ 12854 h 14034"/>
              <a:gd name="T6" fmla="*/ 0 w 2188"/>
              <a:gd name="T7" fmla="*/ 11337 h 14034"/>
              <a:gd name="T8" fmla="*/ 376 w 2188"/>
              <a:gd name="T9" fmla="*/ 9820 h 14034"/>
              <a:gd name="T10" fmla="*/ 738 w 2188"/>
              <a:gd name="T11" fmla="*/ 8998 h 14034"/>
              <a:gd name="T12" fmla="*/ 1072 w 2188"/>
              <a:gd name="T13" fmla="*/ 8236 h 14034"/>
              <a:gd name="T14" fmla="*/ 1388 w 2188"/>
              <a:gd name="T15" fmla="*/ 7017 h 14034"/>
              <a:gd name="T16" fmla="*/ 1068 w 2188"/>
              <a:gd name="T17" fmla="*/ 5792 h 14034"/>
              <a:gd name="T18" fmla="*/ 735 w 2188"/>
              <a:gd name="T19" fmla="*/ 5037 h 14034"/>
              <a:gd name="T20" fmla="*/ 734 w 2188"/>
              <a:gd name="T21" fmla="*/ 5036 h 14034"/>
              <a:gd name="T22" fmla="*/ 373 w 2188"/>
              <a:gd name="T23" fmla="*/ 4214 h 14034"/>
              <a:gd name="T24" fmla="*/ 0 w 2188"/>
              <a:gd name="T25" fmla="*/ 2697 h 14034"/>
              <a:gd name="T26" fmla="*/ 376 w 2188"/>
              <a:gd name="T27" fmla="*/ 1180 h 14034"/>
              <a:gd name="T28" fmla="*/ 739 w 2188"/>
              <a:gd name="T29" fmla="*/ 357 h 14034"/>
              <a:gd name="T30" fmla="*/ 918 w 2188"/>
              <a:gd name="T31" fmla="*/ 0 h 14034"/>
              <a:gd name="T32" fmla="*/ 1633 w 2188"/>
              <a:gd name="T33" fmla="*/ 359 h 14034"/>
              <a:gd name="T34" fmla="*/ 1453 w 2188"/>
              <a:gd name="T35" fmla="*/ 717 h 14034"/>
              <a:gd name="T36" fmla="*/ 1118 w 2188"/>
              <a:gd name="T37" fmla="*/ 1478 h 14034"/>
              <a:gd name="T38" fmla="*/ 800 w 2188"/>
              <a:gd name="T39" fmla="*/ 2697 h 14034"/>
              <a:gd name="T40" fmla="*/ 1116 w 2188"/>
              <a:gd name="T41" fmla="*/ 3916 h 14034"/>
              <a:gd name="T42" fmla="*/ 1449 w 2188"/>
              <a:gd name="T43" fmla="*/ 4677 h 14034"/>
              <a:gd name="T44" fmla="*/ 1812 w 2188"/>
              <a:gd name="T45" fmla="*/ 5500 h 14034"/>
              <a:gd name="T46" fmla="*/ 2188 w 2188"/>
              <a:gd name="T47" fmla="*/ 7017 h 14034"/>
              <a:gd name="T48" fmla="*/ 1815 w 2188"/>
              <a:gd name="T49" fmla="*/ 8534 h 14034"/>
              <a:gd name="T50" fmla="*/ 1454 w 2188"/>
              <a:gd name="T51" fmla="*/ 9356 h 14034"/>
              <a:gd name="T52" fmla="*/ 1453 w 2188"/>
              <a:gd name="T53" fmla="*/ 9357 h 14034"/>
              <a:gd name="T54" fmla="*/ 1118 w 2188"/>
              <a:gd name="T55" fmla="*/ 10118 h 14034"/>
              <a:gd name="T56" fmla="*/ 800 w 2188"/>
              <a:gd name="T57" fmla="*/ 11337 h 14034"/>
              <a:gd name="T58" fmla="*/ 1116 w 2188"/>
              <a:gd name="T59" fmla="*/ 12556 h 14034"/>
              <a:gd name="T60" fmla="*/ 1450 w 2188"/>
              <a:gd name="T61" fmla="*/ 13318 h 14034"/>
              <a:gd name="T62" fmla="*/ 1628 w 2188"/>
              <a:gd name="T63" fmla="*/ 13676 h 14034"/>
              <a:gd name="T64" fmla="*/ 913 w 2188"/>
              <a:gd name="T65" fmla="*/ 14034 h 14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88" h="14034">
                <a:moveTo>
                  <a:pt x="913" y="14034"/>
                </a:moveTo>
                <a:cubicBezTo>
                  <a:pt x="734" y="13676"/>
                  <a:pt x="734" y="13676"/>
                  <a:pt x="734" y="13676"/>
                </a:cubicBezTo>
                <a:cubicBezTo>
                  <a:pt x="727" y="13661"/>
                  <a:pt x="551" y="13308"/>
                  <a:pt x="373" y="12854"/>
                </a:cubicBezTo>
                <a:cubicBezTo>
                  <a:pt x="126" y="12219"/>
                  <a:pt x="0" y="11709"/>
                  <a:pt x="0" y="11337"/>
                </a:cubicBezTo>
                <a:cubicBezTo>
                  <a:pt x="0" y="10965"/>
                  <a:pt x="126" y="10454"/>
                  <a:pt x="376" y="9820"/>
                </a:cubicBezTo>
                <a:cubicBezTo>
                  <a:pt x="553" y="9368"/>
                  <a:pt x="729" y="9017"/>
                  <a:pt x="738" y="8998"/>
                </a:cubicBezTo>
                <a:cubicBezTo>
                  <a:pt x="745" y="8984"/>
                  <a:pt x="910" y="8651"/>
                  <a:pt x="1072" y="8236"/>
                </a:cubicBezTo>
                <a:cubicBezTo>
                  <a:pt x="1276" y="7713"/>
                  <a:pt x="1388" y="7280"/>
                  <a:pt x="1388" y="7017"/>
                </a:cubicBezTo>
                <a:cubicBezTo>
                  <a:pt x="1388" y="6753"/>
                  <a:pt x="1274" y="6318"/>
                  <a:pt x="1068" y="5792"/>
                </a:cubicBezTo>
                <a:cubicBezTo>
                  <a:pt x="902" y="5371"/>
                  <a:pt x="736" y="5040"/>
                  <a:pt x="735" y="5037"/>
                </a:cubicBezTo>
                <a:cubicBezTo>
                  <a:pt x="734" y="5036"/>
                  <a:pt x="734" y="5036"/>
                  <a:pt x="734" y="5036"/>
                </a:cubicBezTo>
                <a:cubicBezTo>
                  <a:pt x="727" y="5021"/>
                  <a:pt x="551" y="4668"/>
                  <a:pt x="373" y="4214"/>
                </a:cubicBezTo>
                <a:cubicBezTo>
                  <a:pt x="126" y="3579"/>
                  <a:pt x="0" y="3069"/>
                  <a:pt x="0" y="2697"/>
                </a:cubicBezTo>
                <a:cubicBezTo>
                  <a:pt x="0" y="2325"/>
                  <a:pt x="126" y="1814"/>
                  <a:pt x="376" y="1180"/>
                </a:cubicBezTo>
                <a:cubicBezTo>
                  <a:pt x="554" y="725"/>
                  <a:pt x="731" y="372"/>
                  <a:pt x="739" y="357"/>
                </a:cubicBezTo>
                <a:cubicBezTo>
                  <a:pt x="918" y="0"/>
                  <a:pt x="918" y="0"/>
                  <a:pt x="918" y="0"/>
                </a:cubicBezTo>
                <a:cubicBezTo>
                  <a:pt x="1633" y="359"/>
                  <a:pt x="1633" y="359"/>
                  <a:pt x="1633" y="359"/>
                </a:cubicBezTo>
                <a:cubicBezTo>
                  <a:pt x="1453" y="717"/>
                  <a:pt x="1453" y="717"/>
                  <a:pt x="1453" y="717"/>
                </a:cubicBezTo>
                <a:cubicBezTo>
                  <a:pt x="1450" y="724"/>
                  <a:pt x="1282" y="1059"/>
                  <a:pt x="1118" y="1478"/>
                </a:cubicBezTo>
                <a:cubicBezTo>
                  <a:pt x="913" y="2001"/>
                  <a:pt x="800" y="2434"/>
                  <a:pt x="800" y="2697"/>
                </a:cubicBezTo>
                <a:cubicBezTo>
                  <a:pt x="800" y="2960"/>
                  <a:pt x="912" y="3393"/>
                  <a:pt x="1116" y="3916"/>
                </a:cubicBezTo>
                <a:cubicBezTo>
                  <a:pt x="1277" y="4329"/>
                  <a:pt x="1441" y="4660"/>
                  <a:pt x="1449" y="4677"/>
                </a:cubicBezTo>
                <a:cubicBezTo>
                  <a:pt x="1458" y="4695"/>
                  <a:pt x="1634" y="5047"/>
                  <a:pt x="1812" y="5500"/>
                </a:cubicBezTo>
                <a:cubicBezTo>
                  <a:pt x="2062" y="6134"/>
                  <a:pt x="2188" y="6645"/>
                  <a:pt x="2188" y="7017"/>
                </a:cubicBezTo>
                <a:cubicBezTo>
                  <a:pt x="2188" y="7389"/>
                  <a:pt x="2062" y="7899"/>
                  <a:pt x="1815" y="8534"/>
                </a:cubicBezTo>
                <a:cubicBezTo>
                  <a:pt x="1637" y="8988"/>
                  <a:pt x="1461" y="9341"/>
                  <a:pt x="1454" y="9356"/>
                </a:cubicBezTo>
                <a:cubicBezTo>
                  <a:pt x="1453" y="9357"/>
                  <a:pt x="1453" y="9357"/>
                  <a:pt x="1453" y="9357"/>
                </a:cubicBezTo>
                <a:cubicBezTo>
                  <a:pt x="1452" y="9360"/>
                  <a:pt x="1283" y="9697"/>
                  <a:pt x="1118" y="10118"/>
                </a:cubicBezTo>
                <a:cubicBezTo>
                  <a:pt x="913" y="10641"/>
                  <a:pt x="800" y="11074"/>
                  <a:pt x="800" y="11337"/>
                </a:cubicBezTo>
                <a:cubicBezTo>
                  <a:pt x="800" y="11600"/>
                  <a:pt x="912" y="12033"/>
                  <a:pt x="1116" y="12556"/>
                </a:cubicBezTo>
                <a:cubicBezTo>
                  <a:pt x="1281" y="12978"/>
                  <a:pt x="1448" y="13315"/>
                  <a:pt x="1450" y="13318"/>
                </a:cubicBezTo>
                <a:cubicBezTo>
                  <a:pt x="1628" y="13676"/>
                  <a:pt x="1628" y="13676"/>
                  <a:pt x="1628" y="13676"/>
                </a:cubicBezTo>
                <a:lnTo>
                  <a:pt x="913" y="14034"/>
                </a:lnTo>
                <a:close/>
              </a:path>
            </a:pathLst>
          </a:custGeom>
          <a:solidFill>
            <a:schemeClr val="accent1">
              <a:alpha val="88000"/>
            </a:schemeClr>
          </a:solidFill>
          <a:ln>
            <a:noFill/>
          </a:ln>
          <a:effectLst>
            <a:outerShdw blurRad="1003300" dist="38100" dir="10800000" algn="r" rotWithShape="0">
              <a:schemeClr val="accent4">
                <a:lumMod val="75000"/>
                <a:alpha val="46000"/>
              </a:schemeClr>
            </a:outerShdw>
          </a:effectLst>
        </p:spPr>
        <p:txBody>
          <a:bodyPr vert="horz" wrap="square" lIns="91440" tIns="45720" rIns="91440" bIns="45720" numCol="1" anchor="t" anchorCtr="0" compatLnSpc="1">
            <a:prstTxWarp prst="textNoShape">
              <a:avLst/>
            </a:prstTxWarp>
          </a:bodyPr>
          <a:lstStyle/>
          <a:p>
            <a:endParaRPr lang="en-US"/>
          </a:p>
        </p:txBody>
      </p:sp>
      <p:sp>
        <p:nvSpPr>
          <p:cNvPr id="33" name="Freeform 9">
            <a:extLst>
              <a:ext uri="{FF2B5EF4-FFF2-40B4-BE49-F238E27FC236}">
                <a16:creationId xmlns:a16="http://schemas.microsoft.com/office/drawing/2014/main" id="{92703C9A-AF39-469C-A151-38983A67EF57}"/>
              </a:ext>
            </a:extLst>
          </p:cNvPr>
          <p:cNvSpPr>
            <a:spLocks/>
          </p:cNvSpPr>
          <p:nvPr/>
        </p:nvSpPr>
        <p:spPr bwMode="auto">
          <a:xfrm rot="2757414">
            <a:off x="5752290" y="-31892820"/>
            <a:ext cx="6481764" cy="41148000"/>
          </a:xfrm>
          <a:custGeom>
            <a:avLst/>
            <a:gdLst>
              <a:gd name="T0" fmla="*/ 913 w 2188"/>
              <a:gd name="T1" fmla="*/ 14034 h 14034"/>
              <a:gd name="T2" fmla="*/ 734 w 2188"/>
              <a:gd name="T3" fmla="*/ 13676 h 14034"/>
              <a:gd name="T4" fmla="*/ 373 w 2188"/>
              <a:gd name="T5" fmla="*/ 12854 h 14034"/>
              <a:gd name="T6" fmla="*/ 0 w 2188"/>
              <a:gd name="T7" fmla="*/ 11337 h 14034"/>
              <a:gd name="T8" fmla="*/ 376 w 2188"/>
              <a:gd name="T9" fmla="*/ 9820 h 14034"/>
              <a:gd name="T10" fmla="*/ 738 w 2188"/>
              <a:gd name="T11" fmla="*/ 8998 h 14034"/>
              <a:gd name="T12" fmla="*/ 1072 w 2188"/>
              <a:gd name="T13" fmla="*/ 8236 h 14034"/>
              <a:gd name="T14" fmla="*/ 1388 w 2188"/>
              <a:gd name="T15" fmla="*/ 7017 h 14034"/>
              <a:gd name="T16" fmla="*/ 1068 w 2188"/>
              <a:gd name="T17" fmla="*/ 5792 h 14034"/>
              <a:gd name="T18" fmla="*/ 735 w 2188"/>
              <a:gd name="T19" fmla="*/ 5037 h 14034"/>
              <a:gd name="T20" fmla="*/ 734 w 2188"/>
              <a:gd name="T21" fmla="*/ 5036 h 14034"/>
              <a:gd name="T22" fmla="*/ 373 w 2188"/>
              <a:gd name="T23" fmla="*/ 4214 h 14034"/>
              <a:gd name="T24" fmla="*/ 0 w 2188"/>
              <a:gd name="T25" fmla="*/ 2697 h 14034"/>
              <a:gd name="T26" fmla="*/ 376 w 2188"/>
              <a:gd name="T27" fmla="*/ 1180 h 14034"/>
              <a:gd name="T28" fmla="*/ 739 w 2188"/>
              <a:gd name="T29" fmla="*/ 357 h 14034"/>
              <a:gd name="T30" fmla="*/ 918 w 2188"/>
              <a:gd name="T31" fmla="*/ 0 h 14034"/>
              <a:gd name="T32" fmla="*/ 1633 w 2188"/>
              <a:gd name="T33" fmla="*/ 359 h 14034"/>
              <a:gd name="T34" fmla="*/ 1453 w 2188"/>
              <a:gd name="T35" fmla="*/ 717 h 14034"/>
              <a:gd name="T36" fmla="*/ 1118 w 2188"/>
              <a:gd name="T37" fmla="*/ 1478 h 14034"/>
              <a:gd name="T38" fmla="*/ 800 w 2188"/>
              <a:gd name="T39" fmla="*/ 2697 h 14034"/>
              <a:gd name="T40" fmla="*/ 1116 w 2188"/>
              <a:gd name="T41" fmla="*/ 3916 h 14034"/>
              <a:gd name="T42" fmla="*/ 1449 w 2188"/>
              <a:gd name="T43" fmla="*/ 4677 h 14034"/>
              <a:gd name="T44" fmla="*/ 1812 w 2188"/>
              <a:gd name="T45" fmla="*/ 5500 h 14034"/>
              <a:gd name="T46" fmla="*/ 2188 w 2188"/>
              <a:gd name="T47" fmla="*/ 7017 h 14034"/>
              <a:gd name="T48" fmla="*/ 1815 w 2188"/>
              <a:gd name="T49" fmla="*/ 8534 h 14034"/>
              <a:gd name="T50" fmla="*/ 1454 w 2188"/>
              <a:gd name="T51" fmla="*/ 9356 h 14034"/>
              <a:gd name="T52" fmla="*/ 1453 w 2188"/>
              <a:gd name="T53" fmla="*/ 9357 h 14034"/>
              <a:gd name="T54" fmla="*/ 1118 w 2188"/>
              <a:gd name="T55" fmla="*/ 10118 h 14034"/>
              <a:gd name="T56" fmla="*/ 800 w 2188"/>
              <a:gd name="T57" fmla="*/ 11337 h 14034"/>
              <a:gd name="T58" fmla="*/ 1116 w 2188"/>
              <a:gd name="T59" fmla="*/ 12556 h 14034"/>
              <a:gd name="T60" fmla="*/ 1450 w 2188"/>
              <a:gd name="T61" fmla="*/ 13318 h 14034"/>
              <a:gd name="T62" fmla="*/ 1628 w 2188"/>
              <a:gd name="T63" fmla="*/ 13676 h 14034"/>
              <a:gd name="T64" fmla="*/ 913 w 2188"/>
              <a:gd name="T65" fmla="*/ 14034 h 14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88" h="14034">
                <a:moveTo>
                  <a:pt x="913" y="14034"/>
                </a:moveTo>
                <a:cubicBezTo>
                  <a:pt x="734" y="13676"/>
                  <a:pt x="734" y="13676"/>
                  <a:pt x="734" y="13676"/>
                </a:cubicBezTo>
                <a:cubicBezTo>
                  <a:pt x="727" y="13661"/>
                  <a:pt x="551" y="13308"/>
                  <a:pt x="373" y="12854"/>
                </a:cubicBezTo>
                <a:cubicBezTo>
                  <a:pt x="126" y="12219"/>
                  <a:pt x="0" y="11709"/>
                  <a:pt x="0" y="11337"/>
                </a:cubicBezTo>
                <a:cubicBezTo>
                  <a:pt x="0" y="10965"/>
                  <a:pt x="126" y="10454"/>
                  <a:pt x="376" y="9820"/>
                </a:cubicBezTo>
                <a:cubicBezTo>
                  <a:pt x="553" y="9368"/>
                  <a:pt x="729" y="9017"/>
                  <a:pt x="738" y="8998"/>
                </a:cubicBezTo>
                <a:cubicBezTo>
                  <a:pt x="745" y="8984"/>
                  <a:pt x="910" y="8651"/>
                  <a:pt x="1072" y="8236"/>
                </a:cubicBezTo>
                <a:cubicBezTo>
                  <a:pt x="1276" y="7713"/>
                  <a:pt x="1388" y="7280"/>
                  <a:pt x="1388" y="7017"/>
                </a:cubicBezTo>
                <a:cubicBezTo>
                  <a:pt x="1388" y="6753"/>
                  <a:pt x="1274" y="6318"/>
                  <a:pt x="1068" y="5792"/>
                </a:cubicBezTo>
                <a:cubicBezTo>
                  <a:pt x="902" y="5371"/>
                  <a:pt x="736" y="5040"/>
                  <a:pt x="735" y="5037"/>
                </a:cubicBezTo>
                <a:cubicBezTo>
                  <a:pt x="734" y="5036"/>
                  <a:pt x="734" y="5036"/>
                  <a:pt x="734" y="5036"/>
                </a:cubicBezTo>
                <a:cubicBezTo>
                  <a:pt x="727" y="5021"/>
                  <a:pt x="551" y="4668"/>
                  <a:pt x="373" y="4214"/>
                </a:cubicBezTo>
                <a:cubicBezTo>
                  <a:pt x="126" y="3579"/>
                  <a:pt x="0" y="3069"/>
                  <a:pt x="0" y="2697"/>
                </a:cubicBezTo>
                <a:cubicBezTo>
                  <a:pt x="0" y="2325"/>
                  <a:pt x="126" y="1814"/>
                  <a:pt x="376" y="1180"/>
                </a:cubicBezTo>
                <a:cubicBezTo>
                  <a:pt x="554" y="725"/>
                  <a:pt x="731" y="372"/>
                  <a:pt x="739" y="357"/>
                </a:cubicBezTo>
                <a:cubicBezTo>
                  <a:pt x="918" y="0"/>
                  <a:pt x="918" y="0"/>
                  <a:pt x="918" y="0"/>
                </a:cubicBezTo>
                <a:cubicBezTo>
                  <a:pt x="1633" y="359"/>
                  <a:pt x="1633" y="359"/>
                  <a:pt x="1633" y="359"/>
                </a:cubicBezTo>
                <a:cubicBezTo>
                  <a:pt x="1453" y="717"/>
                  <a:pt x="1453" y="717"/>
                  <a:pt x="1453" y="717"/>
                </a:cubicBezTo>
                <a:cubicBezTo>
                  <a:pt x="1450" y="724"/>
                  <a:pt x="1282" y="1059"/>
                  <a:pt x="1118" y="1478"/>
                </a:cubicBezTo>
                <a:cubicBezTo>
                  <a:pt x="913" y="2001"/>
                  <a:pt x="800" y="2434"/>
                  <a:pt x="800" y="2697"/>
                </a:cubicBezTo>
                <a:cubicBezTo>
                  <a:pt x="800" y="2960"/>
                  <a:pt x="912" y="3393"/>
                  <a:pt x="1116" y="3916"/>
                </a:cubicBezTo>
                <a:cubicBezTo>
                  <a:pt x="1277" y="4329"/>
                  <a:pt x="1441" y="4660"/>
                  <a:pt x="1449" y="4677"/>
                </a:cubicBezTo>
                <a:cubicBezTo>
                  <a:pt x="1458" y="4695"/>
                  <a:pt x="1634" y="5047"/>
                  <a:pt x="1812" y="5500"/>
                </a:cubicBezTo>
                <a:cubicBezTo>
                  <a:pt x="2062" y="6134"/>
                  <a:pt x="2188" y="6645"/>
                  <a:pt x="2188" y="7017"/>
                </a:cubicBezTo>
                <a:cubicBezTo>
                  <a:pt x="2188" y="7389"/>
                  <a:pt x="2062" y="7899"/>
                  <a:pt x="1815" y="8534"/>
                </a:cubicBezTo>
                <a:cubicBezTo>
                  <a:pt x="1637" y="8988"/>
                  <a:pt x="1461" y="9341"/>
                  <a:pt x="1454" y="9356"/>
                </a:cubicBezTo>
                <a:cubicBezTo>
                  <a:pt x="1453" y="9357"/>
                  <a:pt x="1453" y="9357"/>
                  <a:pt x="1453" y="9357"/>
                </a:cubicBezTo>
                <a:cubicBezTo>
                  <a:pt x="1452" y="9360"/>
                  <a:pt x="1283" y="9697"/>
                  <a:pt x="1118" y="10118"/>
                </a:cubicBezTo>
                <a:cubicBezTo>
                  <a:pt x="913" y="10641"/>
                  <a:pt x="800" y="11074"/>
                  <a:pt x="800" y="11337"/>
                </a:cubicBezTo>
                <a:cubicBezTo>
                  <a:pt x="800" y="11600"/>
                  <a:pt x="912" y="12033"/>
                  <a:pt x="1116" y="12556"/>
                </a:cubicBezTo>
                <a:cubicBezTo>
                  <a:pt x="1281" y="12978"/>
                  <a:pt x="1448" y="13315"/>
                  <a:pt x="1450" y="13318"/>
                </a:cubicBezTo>
                <a:cubicBezTo>
                  <a:pt x="1628" y="13676"/>
                  <a:pt x="1628" y="13676"/>
                  <a:pt x="1628" y="13676"/>
                </a:cubicBezTo>
                <a:lnTo>
                  <a:pt x="913" y="14034"/>
                </a:lnTo>
                <a:close/>
              </a:path>
            </a:pathLst>
          </a:custGeom>
          <a:solidFill>
            <a:schemeClr val="accent5">
              <a:alpha val="88000"/>
            </a:schemeClr>
          </a:solidFill>
          <a:ln>
            <a:noFill/>
          </a:ln>
          <a:effectLst>
            <a:outerShdw blurRad="1003300" dist="38100" dir="10800000" algn="r" rotWithShape="0">
              <a:schemeClr val="accent5">
                <a:lumMod val="75000"/>
                <a:alpha val="46000"/>
              </a:schemeClr>
            </a:outerShdw>
          </a:effectLst>
        </p:spPr>
        <p:txBody>
          <a:bodyPr vert="horz" wrap="square" lIns="91440" tIns="45720" rIns="91440" bIns="45720" numCol="1" anchor="t" anchorCtr="0" compatLnSpc="1">
            <a:prstTxWarp prst="textNoShape">
              <a:avLst/>
            </a:prstTxWarp>
          </a:bodyPr>
          <a:lstStyle/>
          <a:p>
            <a:endParaRPr lang="en-US"/>
          </a:p>
        </p:txBody>
      </p:sp>
      <p:sp>
        <p:nvSpPr>
          <p:cNvPr id="34" name="Freeform 10">
            <a:extLst>
              <a:ext uri="{FF2B5EF4-FFF2-40B4-BE49-F238E27FC236}">
                <a16:creationId xmlns:a16="http://schemas.microsoft.com/office/drawing/2014/main" id="{1B1A1387-46E3-4F20-A49A-A8C73547B127}"/>
              </a:ext>
            </a:extLst>
          </p:cNvPr>
          <p:cNvSpPr>
            <a:spLocks/>
          </p:cNvSpPr>
          <p:nvPr/>
        </p:nvSpPr>
        <p:spPr bwMode="auto">
          <a:xfrm rot="2757414">
            <a:off x="7185905" y="-30410501"/>
            <a:ext cx="6481764" cy="41148000"/>
          </a:xfrm>
          <a:custGeom>
            <a:avLst/>
            <a:gdLst>
              <a:gd name="T0" fmla="*/ 913 w 2188"/>
              <a:gd name="T1" fmla="*/ 14034 h 14034"/>
              <a:gd name="T2" fmla="*/ 734 w 2188"/>
              <a:gd name="T3" fmla="*/ 13676 h 14034"/>
              <a:gd name="T4" fmla="*/ 373 w 2188"/>
              <a:gd name="T5" fmla="*/ 12854 h 14034"/>
              <a:gd name="T6" fmla="*/ 0 w 2188"/>
              <a:gd name="T7" fmla="*/ 11337 h 14034"/>
              <a:gd name="T8" fmla="*/ 376 w 2188"/>
              <a:gd name="T9" fmla="*/ 9820 h 14034"/>
              <a:gd name="T10" fmla="*/ 738 w 2188"/>
              <a:gd name="T11" fmla="*/ 8998 h 14034"/>
              <a:gd name="T12" fmla="*/ 1072 w 2188"/>
              <a:gd name="T13" fmla="*/ 8236 h 14034"/>
              <a:gd name="T14" fmla="*/ 1388 w 2188"/>
              <a:gd name="T15" fmla="*/ 7017 h 14034"/>
              <a:gd name="T16" fmla="*/ 1068 w 2188"/>
              <a:gd name="T17" fmla="*/ 5792 h 14034"/>
              <a:gd name="T18" fmla="*/ 735 w 2188"/>
              <a:gd name="T19" fmla="*/ 5037 h 14034"/>
              <a:gd name="T20" fmla="*/ 734 w 2188"/>
              <a:gd name="T21" fmla="*/ 5036 h 14034"/>
              <a:gd name="T22" fmla="*/ 373 w 2188"/>
              <a:gd name="T23" fmla="*/ 4214 h 14034"/>
              <a:gd name="T24" fmla="*/ 0 w 2188"/>
              <a:gd name="T25" fmla="*/ 2697 h 14034"/>
              <a:gd name="T26" fmla="*/ 376 w 2188"/>
              <a:gd name="T27" fmla="*/ 1180 h 14034"/>
              <a:gd name="T28" fmla="*/ 739 w 2188"/>
              <a:gd name="T29" fmla="*/ 357 h 14034"/>
              <a:gd name="T30" fmla="*/ 918 w 2188"/>
              <a:gd name="T31" fmla="*/ 0 h 14034"/>
              <a:gd name="T32" fmla="*/ 1633 w 2188"/>
              <a:gd name="T33" fmla="*/ 359 h 14034"/>
              <a:gd name="T34" fmla="*/ 1453 w 2188"/>
              <a:gd name="T35" fmla="*/ 717 h 14034"/>
              <a:gd name="T36" fmla="*/ 1118 w 2188"/>
              <a:gd name="T37" fmla="*/ 1478 h 14034"/>
              <a:gd name="T38" fmla="*/ 800 w 2188"/>
              <a:gd name="T39" fmla="*/ 2697 h 14034"/>
              <a:gd name="T40" fmla="*/ 1116 w 2188"/>
              <a:gd name="T41" fmla="*/ 3916 h 14034"/>
              <a:gd name="T42" fmla="*/ 1449 w 2188"/>
              <a:gd name="T43" fmla="*/ 4677 h 14034"/>
              <a:gd name="T44" fmla="*/ 1812 w 2188"/>
              <a:gd name="T45" fmla="*/ 5500 h 14034"/>
              <a:gd name="T46" fmla="*/ 2188 w 2188"/>
              <a:gd name="T47" fmla="*/ 7017 h 14034"/>
              <a:gd name="T48" fmla="*/ 1815 w 2188"/>
              <a:gd name="T49" fmla="*/ 8534 h 14034"/>
              <a:gd name="T50" fmla="*/ 1454 w 2188"/>
              <a:gd name="T51" fmla="*/ 9356 h 14034"/>
              <a:gd name="T52" fmla="*/ 1453 w 2188"/>
              <a:gd name="T53" fmla="*/ 9357 h 14034"/>
              <a:gd name="T54" fmla="*/ 1118 w 2188"/>
              <a:gd name="T55" fmla="*/ 10118 h 14034"/>
              <a:gd name="T56" fmla="*/ 800 w 2188"/>
              <a:gd name="T57" fmla="*/ 11337 h 14034"/>
              <a:gd name="T58" fmla="*/ 1116 w 2188"/>
              <a:gd name="T59" fmla="*/ 12556 h 14034"/>
              <a:gd name="T60" fmla="*/ 1450 w 2188"/>
              <a:gd name="T61" fmla="*/ 13318 h 14034"/>
              <a:gd name="T62" fmla="*/ 1628 w 2188"/>
              <a:gd name="T63" fmla="*/ 13676 h 14034"/>
              <a:gd name="T64" fmla="*/ 913 w 2188"/>
              <a:gd name="T65" fmla="*/ 14034 h 14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88" h="14034">
                <a:moveTo>
                  <a:pt x="913" y="14034"/>
                </a:moveTo>
                <a:cubicBezTo>
                  <a:pt x="734" y="13676"/>
                  <a:pt x="734" y="13676"/>
                  <a:pt x="734" y="13676"/>
                </a:cubicBezTo>
                <a:cubicBezTo>
                  <a:pt x="727" y="13661"/>
                  <a:pt x="551" y="13308"/>
                  <a:pt x="373" y="12854"/>
                </a:cubicBezTo>
                <a:cubicBezTo>
                  <a:pt x="126" y="12219"/>
                  <a:pt x="0" y="11709"/>
                  <a:pt x="0" y="11337"/>
                </a:cubicBezTo>
                <a:cubicBezTo>
                  <a:pt x="0" y="10965"/>
                  <a:pt x="126" y="10454"/>
                  <a:pt x="376" y="9820"/>
                </a:cubicBezTo>
                <a:cubicBezTo>
                  <a:pt x="553" y="9368"/>
                  <a:pt x="729" y="9017"/>
                  <a:pt x="738" y="8998"/>
                </a:cubicBezTo>
                <a:cubicBezTo>
                  <a:pt x="745" y="8984"/>
                  <a:pt x="910" y="8651"/>
                  <a:pt x="1072" y="8236"/>
                </a:cubicBezTo>
                <a:cubicBezTo>
                  <a:pt x="1276" y="7713"/>
                  <a:pt x="1388" y="7280"/>
                  <a:pt x="1388" y="7017"/>
                </a:cubicBezTo>
                <a:cubicBezTo>
                  <a:pt x="1388" y="6753"/>
                  <a:pt x="1274" y="6318"/>
                  <a:pt x="1068" y="5792"/>
                </a:cubicBezTo>
                <a:cubicBezTo>
                  <a:pt x="902" y="5371"/>
                  <a:pt x="736" y="5040"/>
                  <a:pt x="735" y="5037"/>
                </a:cubicBezTo>
                <a:cubicBezTo>
                  <a:pt x="734" y="5036"/>
                  <a:pt x="734" y="5036"/>
                  <a:pt x="734" y="5036"/>
                </a:cubicBezTo>
                <a:cubicBezTo>
                  <a:pt x="727" y="5021"/>
                  <a:pt x="551" y="4668"/>
                  <a:pt x="373" y="4214"/>
                </a:cubicBezTo>
                <a:cubicBezTo>
                  <a:pt x="126" y="3579"/>
                  <a:pt x="0" y="3069"/>
                  <a:pt x="0" y="2697"/>
                </a:cubicBezTo>
                <a:cubicBezTo>
                  <a:pt x="0" y="2325"/>
                  <a:pt x="126" y="1814"/>
                  <a:pt x="376" y="1180"/>
                </a:cubicBezTo>
                <a:cubicBezTo>
                  <a:pt x="554" y="725"/>
                  <a:pt x="731" y="372"/>
                  <a:pt x="739" y="357"/>
                </a:cubicBezTo>
                <a:cubicBezTo>
                  <a:pt x="918" y="0"/>
                  <a:pt x="918" y="0"/>
                  <a:pt x="918" y="0"/>
                </a:cubicBezTo>
                <a:cubicBezTo>
                  <a:pt x="1633" y="359"/>
                  <a:pt x="1633" y="359"/>
                  <a:pt x="1633" y="359"/>
                </a:cubicBezTo>
                <a:cubicBezTo>
                  <a:pt x="1453" y="717"/>
                  <a:pt x="1453" y="717"/>
                  <a:pt x="1453" y="717"/>
                </a:cubicBezTo>
                <a:cubicBezTo>
                  <a:pt x="1450" y="724"/>
                  <a:pt x="1282" y="1059"/>
                  <a:pt x="1118" y="1478"/>
                </a:cubicBezTo>
                <a:cubicBezTo>
                  <a:pt x="913" y="2001"/>
                  <a:pt x="800" y="2434"/>
                  <a:pt x="800" y="2697"/>
                </a:cubicBezTo>
                <a:cubicBezTo>
                  <a:pt x="800" y="2960"/>
                  <a:pt x="912" y="3393"/>
                  <a:pt x="1116" y="3916"/>
                </a:cubicBezTo>
                <a:cubicBezTo>
                  <a:pt x="1277" y="4329"/>
                  <a:pt x="1441" y="4660"/>
                  <a:pt x="1449" y="4677"/>
                </a:cubicBezTo>
                <a:cubicBezTo>
                  <a:pt x="1458" y="4695"/>
                  <a:pt x="1634" y="5047"/>
                  <a:pt x="1812" y="5500"/>
                </a:cubicBezTo>
                <a:cubicBezTo>
                  <a:pt x="2062" y="6134"/>
                  <a:pt x="2188" y="6645"/>
                  <a:pt x="2188" y="7017"/>
                </a:cubicBezTo>
                <a:cubicBezTo>
                  <a:pt x="2188" y="7389"/>
                  <a:pt x="2062" y="7899"/>
                  <a:pt x="1815" y="8534"/>
                </a:cubicBezTo>
                <a:cubicBezTo>
                  <a:pt x="1637" y="8988"/>
                  <a:pt x="1461" y="9341"/>
                  <a:pt x="1454" y="9356"/>
                </a:cubicBezTo>
                <a:cubicBezTo>
                  <a:pt x="1453" y="9357"/>
                  <a:pt x="1453" y="9357"/>
                  <a:pt x="1453" y="9357"/>
                </a:cubicBezTo>
                <a:cubicBezTo>
                  <a:pt x="1452" y="9360"/>
                  <a:pt x="1283" y="9697"/>
                  <a:pt x="1118" y="10118"/>
                </a:cubicBezTo>
                <a:cubicBezTo>
                  <a:pt x="913" y="10641"/>
                  <a:pt x="800" y="11074"/>
                  <a:pt x="800" y="11337"/>
                </a:cubicBezTo>
                <a:cubicBezTo>
                  <a:pt x="800" y="11600"/>
                  <a:pt x="912" y="12033"/>
                  <a:pt x="1116" y="12556"/>
                </a:cubicBezTo>
                <a:cubicBezTo>
                  <a:pt x="1281" y="12978"/>
                  <a:pt x="1448" y="13315"/>
                  <a:pt x="1450" y="13318"/>
                </a:cubicBezTo>
                <a:cubicBezTo>
                  <a:pt x="1628" y="13676"/>
                  <a:pt x="1628" y="13676"/>
                  <a:pt x="1628" y="13676"/>
                </a:cubicBezTo>
                <a:lnTo>
                  <a:pt x="913" y="14034"/>
                </a:lnTo>
                <a:close/>
              </a:path>
            </a:pathLst>
          </a:custGeom>
          <a:solidFill>
            <a:schemeClr val="accent2">
              <a:alpha val="88000"/>
            </a:schemeClr>
          </a:solidFill>
          <a:ln>
            <a:noFill/>
          </a:ln>
          <a:effectLst>
            <a:outerShdw blurRad="1003300" dist="38100" dir="10800000" algn="r" rotWithShape="0">
              <a:schemeClr val="accent2">
                <a:lumMod val="75000"/>
                <a:alpha val="46000"/>
              </a:schemeClr>
            </a:outerShdw>
          </a:effectLst>
        </p:spPr>
        <p:txBody>
          <a:bodyPr vert="horz" wrap="square" lIns="91440" tIns="45720" rIns="91440" bIns="45720" numCol="1" anchor="t" anchorCtr="0" compatLnSpc="1">
            <a:prstTxWarp prst="textNoShape">
              <a:avLst/>
            </a:prstTxWarp>
          </a:bodyPr>
          <a:lstStyle/>
          <a:p>
            <a:endParaRPr lang="en-US"/>
          </a:p>
        </p:txBody>
      </p:sp>
      <p:sp>
        <p:nvSpPr>
          <p:cNvPr id="35" name="Freeform 11">
            <a:extLst>
              <a:ext uri="{FF2B5EF4-FFF2-40B4-BE49-F238E27FC236}">
                <a16:creationId xmlns:a16="http://schemas.microsoft.com/office/drawing/2014/main" id="{E5276575-E758-4370-B8A5-FE64C9AC91DF}"/>
              </a:ext>
            </a:extLst>
          </p:cNvPr>
          <p:cNvSpPr>
            <a:spLocks/>
          </p:cNvSpPr>
          <p:nvPr/>
        </p:nvSpPr>
        <p:spPr bwMode="auto">
          <a:xfrm rot="2757414">
            <a:off x="8619518" y="-28928185"/>
            <a:ext cx="6481764" cy="41148000"/>
          </a:xfrm>
          <a:custGeom>
            <a:avLst/>
            <a:gdLst>
              <a:gd name="T0" fmla="*/ 913 w 2188"/>
              <a:gd name="T1" fmla="*/ 14034 h 14034"/>
              <a:gd name="T2" fmla="*/ 734 w 2188"/>
              <a:gd name="T3" fmla="*/ 13676 h 14034"/>
              <a:gd name="T4" fmla="*/ 373 w 2188"/>
              <a:gd name="T5" fmla="*/ 12854 h 14034"/>
              <a:gd name="T6" fmla="*/ 0 w 2188"/>
              <a:gd name="T7" fmla="*/ 11337 h 14034"/>
              <a:gd name="T8" fmla="*/ 376 w 2188"/>
              <a:gd name="T9" fmla="*/ 9820 h 14034"/>
              <a:gd name="T10" fmla="*/ 738 w 2188"/>
              <a:gd name="T11" fmla="*/ 8998 h 14034"/>
              <a:gd name="T12" fmla="*/ 1072 w 2188"/>
              <a:gd name="T13" fmla="*/ 8236 h 14034"/>
              <a:gd name="T14" fmla="*/ 1388 w 2188"/>
              <a:gd name="T15" fmla="*/ 7017 h 14034"/>
              <a:gd name="T16" fmla="*/ 1068 w 2188"/>
              <a:gd name="T17" fmla="*/ 5792 h 14034"/>
              <a:gd name="T18" fmla="*/ 735 w 2188"/>
              <a:gd name="T19" fmla="*/ 5037 h 14034"/>
              <a:gd name="T20" fmla="*/ 734 w 2188"/>
              <a:gd name="T21" fmla="*/ 5036 h 14034"/>
              <a:gd name="T22" fmla="*/ 373 w 2188"/>
              <a:gd name="T23" fmla="*/ 4214 h 14034"/>
              <a:gd name="T24" fmla="*/ 0 w 2188"/>
              <a:gd name="T25" fmla="*/ 2697 h 14034"/>
              <a:gd name="T26" fmla="*/ 376 w 2188"/>
              <a:gd name="T27" fmla="*/ 1180 h 14034"/>
              <a:gd name="T28" fmla="*/ 739 w 2188"/>
              <a:gd name="T29" fmla="*/ 357 h 14034"/>
              <a:gd name="T30" fmla="*/ 918 w 2188"/>
              <a:gd name="T31" fmla="*/ 0 h 14034"/>
              <a:gd name="T32" fmla="*/ 1633 w 2188"/>
              <a:gd name="T33" fmla="*/ 359 h 14034"/>
              <a:gd name="T34" fmla="*/ 1453 w 2188"/>
              <a:gd name="T35" fmla="*/ 717 h 14034"/>
              <a:gd name="T36" fmla="*/ 1118 w 2188"/>
              <a:gd name="T37" fmla="*/ 1478 h 14034"/>
              <a:gd name="T38" fmla="*/ 800 w 2188"/>
              <a:gd name="T39" fmla="*/ 2697 h 14034"/>
              <a:gd name="T40" fmla="*/ 1116 w 2188"/>
              <a:gd name="T41" fmla="*/ 3916 h 14034"/>
              <a:gd name="T42" fmla="*/ 1449 w 2188"/>
              <a:gd name="T43" fmla="*/ 4677 h 14034"/>
              <a:gd name="T44" fmla="*/ 1812 w 2188"/>
              <a:gd name="T45" fmla="*/ 5500 h 14034"/>
              <a:gd name="T46" fmla="*/ 2188 w 2188"/>
              <a:gd name="T47" fmla="*/ 7017 h 14034"/>
              <a:gd name="T48" fmla="*/ 1815 w 2188"/>
              <a:gd name="T49" fmla="*/ 8534 h 14034"/>
              <a:gd name="T50" fmla="*/ 1454 w 2188"/>
              <a:gd name="T51" fmla="*/ 9356 h 14034"/>
              <a:gd name="T52" fmla="*/ 1453 w 2188"/>
              <a:gd name="T53" fmla="*/ 9357 h 14034"/>
              <a:gd name="T54" fmla="*/ 1118 w 2188"/>
              <a:gd name="T55" fmla="*/ 10118 h 14034"/>
              <a:gd name="T56" fmla="*/ 800 w 2188"/>
              <a:gd name="T57" fmla="*/ 11337 h 14034"/>
              <a:gd name="T58" fmla="*/ 1116 w 2188"/>
              <a:gd name="T59" fmla="*/ 12556 h 14034"/>
              <a:gd name="T60" fmla="*/ 1450 w 2188"/>
              <a:gd name="T61" fmla="*/ 13318 h 14034"/>
              <a:gd name="T62" fmla="*/ 1628 w 2188"/>
              <a:gd name="T63" fmla="*/ 13676 h 14034"/>
              <a:gd name="T64" fmla="*/ 913 w 2188"/>
              <a:gd name="T65" fmla="*/ 14034 h 14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88" h="14034">
                <a:moveTo>
                  <a:pt x="913" y="14034"/>
                </a:moveTo>
                <a:cubicBezTo>
                  <a:pt x="734" y="13676"/>
                  <a:pt x="734" y="13676"/>
                  <a:pt x="734" y="13676"/>
                </a:cubicBezTo>
                <a:cubicBezTo>
                  <a:pt x="727" y="13661"/>
                  <a:pt x="551" y="13308"/>
                  <a:pt x="373" y="12854"/>
                </a:cubicBezTo>
                <a:cubicBezTo>
                  <a:pt x="126" y="12219"/>
                  <a:pt x="0" y="11709"/>
                  <a:pt x="0" y="11337"/>
                </a:cubicBezTo>
                <a:cubicBezTo>
                  <a:pt x="0" y="10965"/>
                  <a:pt x="126" y="10454"/>
                  <a:pt x="376" y="9820"/>
                </a:cubicBezTo>
                <a:cubicBezTo>
                  <a:pt x="553" y="9368"/>
                  <a:pt x="729" y="9017"/>
                  <a:pt x="738" y="8998"/>
                </a:cubicBezTo>
                <a:cubicBezTo>
                  <a:pt x="745" y="8984"/>
                  <a:pt x="910" y="8651"/>
                  <a:pt x="1072" y="8236"/>
                </a:cubicBezTo>
                <a:cubicBezTo>
                  <a:pt x="1276" y="7713"/>
                  <a:pt x="1388" y="7280"/>
                  <a:pt x="1388" y="7017"/>
                </a:cubicBezTo>
                <a:cubicBezTo>
                  <a:pt x="1388" y="6753"/>
                  <a:pt x="1274" y="6318"/>
                  <a:pt x="1068" y="5792"/>
                </a:cubicBezTo>
                <a:cubicBezTo>
                  <a:pt x="902" y="5371"/>
                  <a:pt x="736" y="5040"/>
                  <a:pt x="735" y="5037"/>
                </a:cubicBezTo>
                <a:cubicBezTo>
                  <a:pt x="734" y="5036"/>
                  <a:pt x="734" y="5036"/>
                  <a:pt x="734" y="5036"/>
                </a:cubicBezTo>
                <a:cubicBezTo>
                  <a:pt x="727" y="5021"/>
                  <a:pt x="551" y="4668"/>
                  <a:pt x="373" y="4214"/>
                </a:cubicBezTo>
                <a:cubicBezTo>
                  <a:pt x="126" y="3579"/>
                  <a:pt x="0" y="3069"/>
                  <a:pt x="0" y="2697"/>
                </a:cubicBezTo>
                <a:cubicBezTo>
                  <a:pt x="0" y="2325"/>
                  <a:pt x="126" y="1814"/>
                  <a:pt x="376" y="1180"/>
                </a:cubicBezTo>
                <a:cubicBezTo>
                  <a:pt x="554" y="725"/>
                  <a:pt x="731" y="372"/>
                  <a:pt x="739" y="357"/>
                </a:cubicBezTo>
                <a:cubicBezTo>
                  <a:pt x="918" y="0"/>
                  <a:pt x="918" y="0"/>
                  <a:pt x="918" y="0"/>
                </a:cubicBezTo>
                <a:cubicBezTo>
                  <a:pt x="1633" y="359"/>
                  <a:pt x="1633" y="359"/>
                  <a:pt x="1633" y="359"/>
                </a:cubicBezTo>
                <a:cubicBezTo>
                  <a:pt x="1453" y="717"/>
                  <a:pt x="1453" y="717"/>
                  <a:pt x="1453" y="717"/>
                </a:cubicBezTo>
                <a:cubicBezTo>
                  <a:pt x="1450" y="724"/>
                  <a:pt x="1282" y="1059"/>
                  <a:pt x="1118" y="1478"/>
                </a:cubicBezTo>
                <a:cubicBezTo>
                  <a:pt x="913" y="2001"/>
                  <a:pt x="800" y="2434"/>
                  <a:pt x="800" y="2697"/>
                </a:cubicBezTo>
                <a:cubicBezTo>
                  <a:pt x="800" y="2960"/>
                  <a:pt x="912" y="3393"/>
                  <a:pt x="1116" y="3916"/>
                </a:cubicBezTo>
                <a:cubicBezTo>
                  <a:pt x="1277" y="4329"/>
                  <a:pt x="1441" y="4660"/>
                  <a:pt x="1449" y="4677"/>
                </a:cubicBezTo>
                <a:cubicBezTo>
                  <a:pt x="1458" y="4695"/>
                  <a:pt x="1634" y="5047"/>
                  <a:pt x="1812" y="5500"/>
                </a:cubicBezTo>
                <a:cubicBezTo>
                  <a:pt x="2062" y="6134"/>
                  <a:pt x="2188" y="6645"/>
                  <a:pt x="2188" y="7017"/>
                </a:cubicBezTo>
                <a:cubicBezTo>
                  <a:pt x="2188" y="7389"/>
                  <a:pt x="2062" y="7899"/>
                  <a:pt x="1815" y="8534"/>
                </a:cubicBezTo>
                <a:cubicBezTo>
                  <a:pt x="1637" y="8988"/>
                  <a:pt x="1461" y="9341"/>
                  <a:pt x="1454" y="9356"/>
                </a:cubicBezTo>
                <a:cubicBezTo>
                  <a:pt x="1453" y="9357"/>
                  <a:pt x="1453" y="9357"/>
                  <a:pt x="1453" y="9357"/>
                </a:cubicBezTo>
                <a:cubicBezTo>
                  <a:pt x="1452" y="9360"/>
                  <a:pt x="1283" y="9697"/>
                  <a:pt x="1118" y="10118"/>
                </a:cubicBezTo>
                <a:cubicBezTo>
                  <a:pt x="913" y="10641"/>
                  <a:pt x="800" y="11074"/>
                  <a:pt x="800" y="11337"/>
                </a:cubicBezTo>
                <a:cubicBezTo>
                  <a:pt x="800" y="11600"/>
                  <a:pt x="912" y="12033"/>
                  <a:pt x="1116" y="12556"/>
                </a:cubicBezTo>
                <a:cubicBezTo>
                  <a:pt x="1281" y="12978"/>
                  <a:pt x="1448" y="13315"/>
                  <a:pt x="1450" y="13318"/>
                </a:cubicBezTo>
                <a:cubicBezTo>
                  <a:pt x="1628" y="13676"/>
                  <a:pt x="1628" y="13676"/>
                  <a:pt x="1628" y="13676"/>
                </a:cubicBezTo>
                <a:lnTo>
                  <a:pt x="913" y="14034"/>
                </a:lnTo>
                <a:close/>
              </a:path>
            </a:pathLst>
          </a:custGeom>
          <a:solidFill>
            <a:schemeClr val="tx1">
              <a:alpha val="88000"/>
            </a:schemeClr>
          </a:solidFill>
          <a:ln>
            <a:noFill/>
          </a:ln>
          <a:effectLst>
            <a:outerShdw blurRad="1003300" dist="38100" dir="10800000" algn="r" rotWithShape="0">
              <a:prstClr val="black">
                <a:alpha val="46000"/>
              </a:prstClr>
            </a:outerShdw>
          </a:effectLst>
        </p:spPr>
        <p:txBody>
          <a:bodyPr vert="horz" wrap="square" lIns="91440" tIns="45720" rIns="91440" bIns="45720" numCol="1" anchor="t" anchorCtr="0" compatLnSpc="1">
            <a:prstTxWarp prst="textNoShape">
              <a:avLst/>
            </a:prstTxWarp>
          </a:bodyPr>
          <a:lstStyle/>
          <a:p>
            <a:endParaRPr lang="en-US"/>
          </a:p>
        </p:txBody>
      </p:sp>
      <p:sp>
        <p:nvSpPr>
          <p:cNvPr id="36" name="Freeform 10">
            <a:extLst>
              <a:ext uri="{FF2B5EF4-FFF2-40B4-BE49-F238E27FC236}">
                <a16:creationId xmlns:a16="http://schemas.microsoft.com/office/drawing/2014/main" id="{382661DF-E479-44F7-8308-02EAB33EA43D}"/>
              </a:ext>
            </a:extLst>
          </p:cNvPr>
          <p:cNvSpPr>
            <a:spLocks/>
          </p:cNvSpPr>
          <p:nvPr/>
        </p:nvSpPr>
        <p:spPr bwMode="auto">
          <a:xfrm rot="2757414">
            <a:off x="10053131" y="-27445868"/>
            <a:ext cx="6481764" cy="41148000"/>
          </a:xfrm>
          <a:custGeom>
            <a:avLst/>
            <a:gdLst>
              <a:gd name="T0" fmla="*/ 913 w 2188"/>
              <a:gd name="T1" fmla="*/ 14034 h 14034"/>
              <a:gd name="T2" fmla="*/ 734 w 2188"/>
              <a:gd name="T3" fmla="*/ 13676 h 14034"/>
              <a:gd name="T4" fmla="*/ 373 w 2188"/>
              <a:gd name="T5" fmla="*/ 12854 h 14034"/>
              <a:gd name="T6" fmla="*/ 0 w 2188"/>
              <a:gd name="T7" fmla="*/ 11337 h 14034"/>
              <a:gd name="T8" fmla="*/ 376 w 2188"/>
              <a:gd name="T9" fmla="*/ 9820 h 14034"/>
              <a:gd name="T10" fmla="*/ 738 w 2188"/>
              <a:gd name="T11" fmla="*/ 8998 h 14034"/>
              <a:gd name="T12" fmla="*/ 1072 w 2188"/>
              <a:gd name="T13" fmla="*/ 8236 h 14034"/>
              <a:gd name="T14" fmla="*/ 1388 w 2188"/>
              <a:gd name="T15" fmla="*/ 7017 h 14034"/>
              <a:gd name="T16" fmla="*/ 1068 w 2188"/>
              <a:gd name="T17" fmla="*/ 5792 h 14034"/>
              <a:gd name="T18" fmla="*/ 735 w 2188"/>
              <a:gd name="T19" fmla="*/ 5037 h 14034"/>
              <a:gd name="T20" fmla="*/ 734 w 2188"/>
              <a:gd name="T21" fmla="*/ 5036 h 14034"/>
              <a:gd name="T22" fmla="*/ 373 w 2188"/>
              <a:gd name="T23" fmla="*/ 4214 h 14034"/>
              <a:gd name="T24" fmla="*/ 0 w 2188"/>
              <a:gd name="T25" fmla="*/ 2697 h 14034"/>
              <a:gd name="T26" fmla="*/ 376 w 2188"/>
              <a:gd name="T27" fmla="*/ 1180 h 14034"/>
              <a:gd name="T28" fmla="*/ 739 w 2188"/>
              <a:gd name="T29" fmla="*/ 357 h 14034"/>
              <a:gd name="T30" fmla="*/ 918 w 2188"/>
              <a:gd name="T31" fmla="*/ 0 h 14034"/>
              <a:gd name="T32" fmla="*/ 1633 w 2188"/>
              <a:gd name="T33" fmla="*/ 359 h 14034"/>
              <a:gd name="T34" fmla="*/ 1453 w 2188"/>
              <a:gd name="T35" fmla="*/ 717 h 14034"/>
              <a:gd name="T36" fmla="*/ 1118 w 2188"/>
              <a:gd name="T37" fmla="*/ 1478 h 14034"/>
              <a:gd name="T38" fmla="*/ 800 w 2188"/>
              <a:gd name="T39" fmla="*/ 2697 h 14034"/>
              <a:gd name="T40" fmla="*/ 1116 w 2188"/>
              <a:gd name="T41" fmla="*/ 3916 h 14034"/>
              <a:gd name="T42" fmla="*/ 1449 w 2188"/>
              <a:gd name="T43" fmla="*/ 4677 h 14034"/>
              <a:gd name="T44" fmla="*/ 1812 w 2188"/>
              <a:gd name="T45" fmla="*/ 5500 h 14034"/>
              <a:gd name="T46" fmla="*/ 2188 w 2188"/>
              <a:gd name="T47" fmla="*/ 7017 h 14034"/>
              <a:gd name="T48" fmla="*/ 1815 w 2188"/>
              <a:gd name="T49" fmla="*/ 8534 h 14034"/>
              <a:gd name="T50" fmla="*/ 1454 w 2188"/>
              <a:gd name="T51" fmla="*/ 9356 h 14034"/>
              <a:gd name="T52" fmla="*/ 1453 w 2188"/>
              <a:gd name="T53" fmla="*/ 9357 h 14034"/>
              <a:gd name="T54" fmla="*/ 1118 w 2188"/>
              <a:gd name="T55" fmla="*/ 10118 h 14034"/>
              <a:gd name="T56" fmla="*/ 800 w 2188"/>
              <a:gd name="T57" fmla="*/ 11337 h 14034"/>
              <a:gd name="T58" fmla="*/ 1116 w 2188"/>
              <a:gd name="T59" fmla="*/ 12556 h 14034"/>
              <a:gd name="T60" fmla="*/ 1450 w 2188"/>
              <a:gd name="T61" fmla="*/ 13318 h 14034"/>
              <a:gd name="T62" fmla="*/ 1628 w 2188"/>
              <a:gd name="T63" fmla="*/ 13676 h 14034"/>
              <a:gd name="T64" fmla="*/ 913 w 2188"/>
              <a:gd name="T65" fmla="*/ 14034 h 14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88" h="14034">
                <a:moveTo>
                  <a:pt x="913" y="14034"/>
                </a:moveTo>
                <a:cubicBezTo>
                  <a:pt x="734" y="13676"/>
                  <a:pt x="734" y="13676"/>
                  <a:pt x="734" y="13676"/>
                </a:cubicBezTo>
                <a:cubicBezTo>
                  <a:pt x="727" y="13661"/>
                  <a:pt x="551" y="13308"/>
                  <a:pt x="373" y="12854"/>
                </a:cubicBezTo>
                <a:cubicBezTo>
                  <a:pt x="126" y="12219"/>
                  <a:pt x="0" y="11709"/>
                  <a:pt x="0" y="11337"/>
                </a:cubicBezTo>
                <a:cubicBezTo>
                  <a:pt x="0" y="10965"/>
                  <a:pt x="126" y="10454"/>
                  <a:pt x="376" y="9820"/>
                </a:cubicBezTo>
                <a:cubicBezTo>
                  <a:pt x="553" y="9368"/>
                  <a:pt x="729" y="9017"/>
                  <a:pt x="738" y="8998"/>
                </a:cubicBezTo>
                <a:cubicBezTo>
                  <a:pt x="745" y="8984"/>
                  <a:pt x="910" y="8651"/>
                  <a:pt x="1072" y="8236"/>
                </a:cubicBezTo>
                <a:cubicBezTo>
                  <a:pt x="1276" y="7713"/>
                  <a:pt x="1388" y="7280"/>
                  <a:pt x="1388" y="7017"/>
                </a:cubicBezTo>
                <a:cubicBezTo>
                  <a:pt x="1388" y="6753"/>
                  <a:pt x="1274" y="6318"/>
                  <a:pt x="1068" y="5792"/>
                </a:cubicBezTo>
                <a:cubicBezTo>
                  <a:pt x="902" y="5371"/>
                  <a:pt x="736" y="5040"/>
                  <a:pt x="735" y="5037"/>
                </a:cubicBezTo>
                <a:cubicBezTo>
                  <a:pt x="734" y="5036"/>
                  <a:pt x="734" y="5036"/>
                  <a:pt x="734" y="5036"/>
                </a:cubicBezTo>
                <a:cubicBezTo>
                  <a:pt x="727" y="5021"/>
                  <a:pt x="551" y="4668"/>
                  <a:pt x="373" y="4214"/>
                </a:cubicBezTo>
                <a:cubicBezTo>
                  <a:pt x="126" y="3579"/>
                  <a:pt x="0" y="3069"/>
                  <a:pt x="0" y="2697"/>
                </a:cubicBezTo>
                <a:cubicBezTo>
                  <a:pt x="0" y="2325"/>
                  <a:pt x="126" y="1814"/>
                  <a:pt x="376" y="1180"/>
                </a:cubicBezTo>
                <a:cubicBezTo>
                  <a:pt x="554" y="725"/>
                  <a:pt x="731" y="372"/>
                  <a:pt x="739" y="357"/>
                </a:cubicBezTo>
                <a:cubicBezTo>
                  <a:pt x="918" y="0"/>
                  <a:pt x="918" y="0"/>
                  <a:pt x="918" y="0"/>
                </a:cubicBezTo>
                <a:cubicBezTo>
                  <a:pt x="1633" y="359"/>
                  <a:pt x="1633" y="359"/>
                  <a:pt x="1633" y="359"/>
                </a:cubicBezTo>
                <a:cubicBezTo>
                  <a:pt x="1453" y="717"/>
                  <a:pt x="1453" y="717"/>
                  <a:pt x="1453" y="717"/>
                </a:cubicBezTo>
                <a:cubicBezTo>
                  <a:pt x="1450" y="724"/>
                  <a:pt x="1282" y="1059"/>
                  <a:pt x="1118" y="1478"/>
                </a:cubicBezTo>
                <a:cubicBezTo>
                  <a:pt x="913" y="2001"/>
                  <a:pt x="800" y="2434"/>
                  <a:pt x="800" y="2697"/>
                </a:cubicBezTo>
                <a:cubicBezTo>
                  <a:pt x="800" y="2960"/>
                  <a:pt x="912" y="3393"/>
                  <a:pt x="1116" y="3916"/>
                </a:cubicBezTo>
                <a:cubicBezTo>
                  <a:pt x="1277" y="4329"/>
                  <a:pt x="1441" y="4660"/>
                  <a:pt x="1449" y="4677"/>
                </a:cubicBezTo>
                <a:cubicBezTo>
                  <a:pt x="1458" y="4695"/>
                  <a:pt x="1634" y="5047"/>
                  <a:pt x="1812" y="5500"/>
                </a:cubicBezTo>
                <a:cubicBezTo>
                  <a:pt x="2062" y="6134"/>
                  <a:pt x="2188" y="6645"/>
                  <a:pt x="2188" y="7017"/>
                </a:cubicBezTo>
                <a:cubicBezTo>
                  <a:pt x="2188" y="7389"/>
                  <a:pt x="2062" y="7899"/>
                  <a:pt x="1815" y="8534"/>
                </a:cubicBezTo>
                <a:cubicBezTo>
                  <a:pt x="1637" y="8988"/>
                  <a:pt x="1461" y="9341"/>
                  <a:pt x="1454" y="9356"/>
                </a:cubicBezTo>
                <a:cubicBezTo>
                  <a:pt x="1453" y="9357"/>
                  <a:pt x="1453" y="9357"/>
                  <a:pt x="1453" y="9357"/>
                </a:cubicBezTo>
                <a:cubicBezTo>
                  <a:pt x="1452" y="9360"/>
                  <a:pt x="1283" y="9697"/>
                  <a:pt x="1118" y="10118"/>
                </a:cubicBezTo>
                <a:cubicBezTo>
                  <a:pt x="913" y="10641"/>
                  <a:pt x="800" y="11074"/>
                  <a:pt x="800" y="11337"/>
                </a:cubicBezTo>
                <a:cubicBezTo>
                  <a:pt x="800" y="11600"/>
                  <a:pt x="912" y="12033"/>
                  <a:pt x="1116" y="12556"/>
                </a:cubicBezTo>
                <a:cubicBezTo>
                  <a:pt x="1281" y="12978"/>
                  <a:pt x="1448" y="13315"/>
                  <a:pt x="1450" y="13318"/>
                </a:cubicBezTo>
                <a:cubicBezTo>
                  <a:pt x="1628" y="13676"/>
                  <a:pt x="1628" y="13676"/>
                  <a:pt x="1628" y="13676"/>
                </a:cubicBezTo>
                <a:lnTo>
                  <a:pt x="913" y="14034"/>
                </a:lnTo>
                <a:close/>
              </a:path>
            </a:pathLst>
          </a:custGeom>
          <a:solidFill>
            <a:schemeClr val="accent2">
              <a:alpha val="88000"/>
            </a:schemeClr>
          </a:solidFill>
          <a:ln>
            <a:noFill/>
          </a:ln>
          <a:effectLst>
            <a:outerShdw blurRad="1003300" dist="38100" dir="10800000" algn="r" rotWithShape="0">
              <a:schemeClr val="accent2">
                <a:lumMod val="75000"/>
                <a:alpha val="46000"/>
              </a:schemeClr>
            </a:outerShdw>
          </a:effectLst>
        </p:spPr>
        <p:txBody>
          <a:bodyPr vert="horz" wrap="square" lIns="91440" tIns="45720" rIns="91440" bIns="45720" numCol="1" anchor="t" anchorCtr="0" compatLnSpc="1">
            <a:prstTxWarp prst="textNoShape">
              <a:avLst/>
            </a:prstTxWarp>
          </a:bodyPr>
          <a:lstStyle/>
          <a:p>
            <a:endParaRPr lang="en-US"/>
          </a:p>
        </p:txBody>
      </p:sp>
      <p:sp>
        <p:nvSpPr>
          <p:cNvPr id="37" name="Freeform 9">
            <a:extLst>
              <a:ext uri="{FF2B5EF4-FFF2-40B4-BE49-F238E27FC236}">
                <a16:creationId xmlns:a16="http://schemas.microsoft.com/office/drawing/2014/main" id="{0CC942F3-94EB-499A-BE8C-9A393D02353D}"/>
              </a:ext>
            </a:extLst>
          </p:cNvPr>
          <p:cNvSpPr>
            <a:spLocks/>
          </p:cNvSpPr>
          <p:nvPr/>
        </p:nvSpPr>
        <p:spPr bwMode="auto">
          <a:xfrm rot="2757414">
            <a:off x="11483434" y="-25966974"/>
            <a:ext cx="6481764" cy="41148000"/>
          </a:xfrm>
          <a:custGeom>
            <a:avLst/>
            <a:gdLst>
              <a:gd name="T0" fmla="*/ 913 w 2188"/>
              <a:gd name="T1" fmla="*/ 14034 h 14034"/>
              <a:gd name="T2" fmla="*/ 734 w 2188"/>
              <a:gd name="T3" fmla="*/ 13676 h 14034"/>
              <a:gd name="T4" fmla="*/ 373 w 2188"/>
              <a:gd name="T5" fmla="*/ 12854 h 14034"/>
              <a:gd name="T6" fmla="*/ 0 w 2188"/>
              <a:gd name="T7" fmla="*/ 11337 h 14034"/>
              <a:gd name="T8" fmla="*/ 376 w 2188"/>
              <a:gd name="T9" fmla="*/ 9820 h 14034"/>
              <a:gd name="T10" fmla="*/ 738 w 2188"/>
              <a:gd name="T11" fmla="*/ 8998 h 14034"/>
              <a:gd name="T12" fmla="*/ 1072 w 2188"/>
              <a:gd name="T13" fmla="*/ 8236 h 14034"/>
              <a:gd name="T14" fmla="*/ 1388 w 2188"/>
              <a:gd name="T15" fmla="*/ 7017 h 14034"/>
              <a:gd name="T16" fmla="*/ 1068 w 2188"/>
              <a:gd name="T17" fmla="*/ 5792 h 14034"/>
              <a:gd name="T18" fmla="*/ 735 w 2188"/>
              <a:gd name="T19" fmla="*/ 5037 h 14034"/>
              <a:gd name="T20" fmla="*/ 734 w 2188"/>
              <a:gd name="T21" fmla="*/ 5036 h 14034"/>
              <a:gd name="T22" fmla="*/ 373 w 2188"/>
              <a:gd name="T23" fmla="*/ 4214 h 14034"/>
              <a:gd name="T24" fmla="*/ 0 w 2188"/>
              <a:gd name="T25" fmla="*/ 2697 h 14034"/>
              <a:gd name="T26" fmla="*/ 376 w 2188"/>
              <a:gd name="T27" fmla="*/ 1180 h 14034"/>
              <a:gd name="T28" fmla="*/ 739 w 2188"/>
              <a:gd name="T29" fmla="*/ 357 h 14034"/>
              <a:gd name="T30" fmla="*/ 918 w 2188"/>
              <a:gd name="T31" fmla="*/ 0 h 14034"/>
              <a:gd name="T32" fmla="*/ 1633 w 2188"/>
              <a:gd name="T33" fmla="*/ 359 h 14034"/>
              <a:gd name="T34" fmla="*/ 1453 w 2188"/>
              <a:gd name="T35" fmla="*/ 717 h 14034"/>
              <a:gd name="T36" fmla="*/ 1118 w 2188"/>
              <a:gd name="T37" fmla="*/ 1478 h 14034"/>
              <a:gd name="T38" fmla="*/ 800 w 2188"/>
              <a:gd name="T39" fmla="*/ 2697 h 14034"/>
              <a:gd name="T40" fmla="*/ 1116 w 2188"/>
              <a:gd name="T41" fmla="*/ 3916 h 14034"/>
              <a:gd name="T42" fmla="*/ 1449 w 2188"/>
              <a:gd name="T43" fmla="*/ 4677 h 14034"/>
              <a:gd name="T44" fmla="*/ 1812 w 2188"/>
              <a:gd name="T45" fmla="*/ 5500 h 14034"/>
              <a:gd name="T46" fmla="*/ 2188 w 2188"/>
              <a:gd name="T47" fmla="*/ 7017 h 14034"/>
              <a:gd name="T48" fmla="*/ 1815 w 2188"/>
              <a:gd name="T49" fmla="*/ 8534 h 14034"/>
              <a:gd name="T50" fmla="*/ 1454 w 2188"/>
              <a:gd name="T51" fmla="*/ 9356 h 14034"/>
              <a:gd name="T52" fmla="*/ 1453 w 2188"/>
              <a:gd name="T53" fmla="*/ 9357 h 14034"/>
              <a:gd name="T54" fmla="*/ 1118 w 2188"/>
              <a:gd name="T55" fmla="*/ 10118 h 14034"/>
              <a:gd name="T56" fmla="*/ 800 w 2188"/>
              <a:gd name="T57" fmla="*/ 11337 h 14034"/>
              <a:gd name="T58" fmla="*/ 1116 w 2188"/>
              <a:gd name="T59" fmla="*/ 12556 h 14034"/>
              <a:gd name="T60" fmla="*/ 1450 w 2188"/>
              <a:gd name="T61" fmla="*/ 13318 h 14034"/>
              <a:gd name="T62" fmla="*/ 1628 w 2188"/>
              <a:gd name="T63" fmla="*/ 13676 h 14034"/>
              <a:gd name="T64" fmla="*/ 913 w 2188"/>
              <a:gd name="T65" fmla="*/ 14034 h 14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88" h="14034">
                <a:moveTo>
                  <a:pt x="913" y="14034"/>
                </a:moveTo>
                <a:cubicBezTo>
                  <a:pt x="734" y="13676"/>
                  <a:pt x="734" y="13676"/>
                  <a:pt x="734" y="13676"/>
                </a:cubicBezTo>
                <a:cubicBezTo>
                  <a:pt x="727" y="13661"/>
                  <a:pt x="551" y="13308"/>
                  <a:pt x="373" y="12854"/>
                </a:cubicBezTo>
                <a:cubicBezTo>
                  <a:pt x="126" y="12219"/>
                  <a:pt x="0" y="11709"/>
                  <a:pt x="0" y="11337"/>
                </a:cubicBezTo>
                <a:cubicBezTo>
                  <a:pt x="0" y="10965"/>
                  <a:pt x="126" y="10454"/>
                  <a:pt x="376" y="9820"/>
                </a:cubicBezTo>
                <a:cubicBezTo>
                  <a:pt x="553" y="9368"/>
                  <a:pt x="729" y="9017"/>
                  <a:pt x="738" y="8998"/>
                </a:cubicBezTo>
                <a:cubicBezTo>
                  <a:pt x="745" y="8984"/>
                  <a:pt x="910" y="8651"/>
                  <a:pt x="1072" y="8236"/>
                </a:cubicBezTo>
                <a:cubicBezTo>
                  <a:pt x="1276" y="7713"/>
                  <a:pt x="1388" y="7280"/>
                  <a:pt x="1388" y="7017"/>
                </a:cubicBezTo>
                <a:cubicBezTo>
                  <a:pt x="1388" y="6753"/>
                  <a:pt x="1274" y="6318"/>
                  <a:pt x="1068" y="5792"/>
                </a:cubicBezTo>
                <a:cubicBezTo>
                  <a:pt x="902" y="5371"/>
                  <a:pt x="736" y="5040"/>
                  <a:pt x="735" y="5037"/>
                </a:cubicBezTo>
                <a:cubicBezTo>
                  <a:pt x="734" y="5036"/>
                  <a:pt x="734" y="5036"/>
                  <a:pt x="734" y="5036"/>
                </a:cubicBezTo>
                <a:cubicBezTo>
                  <a:pt x="727" y="5021"/>
                  <a:pt x="551" y="4668"/>
                  <a:pt x="373" y="4214"/>
                </a:cubicBezTo>
                <a:cubicBezTo>
                  <a:pt x="126" y="3579"/>
                  <a:pt x="0" y="3069"/>
                  <a:pt x="0" y="2697"/>
                </a:cubicBezTo>
                <a:cubicBezTo>
                  <a:pt x="0" y="2325"/>
                  <a:pt x="126" y="1814"/>
                  <a:pt x="376" y="1180"/>
                </a:cubicBezTo>
                <a:cubicBezTo>
                  <a:pt x="554" y="725"/>
                  <a:pt x="731" y="372"/>
                  <a:pt x="739" y="357"/>
                </a:cubicBezTo>
                <a:cubicBezTo>
                  <a:pt x="918" y="0"/>
                  <a:pt x="918" y="0"/>
                  <a:pt x="918" y="0"/>
                </a:cubicBezTo>
                <a:cubicBezTo>
                  <a:pt x="1633" y="359"/>
                  <a:pt x="1633" y="359"/>
                  <a:pt x="1633" y="359"/>
                </a:cubicBezTo>
                <a:cubicBezTo>
                  <a:pt x="1453" y="717"/>
                  <a:pt x="1453" y="717"/>
                  <a:pt x="1453" y="717"/>
                </a:cubicBezTo>
                <a:cubicBezTo>
                  <a:pt x="1450" y="724"/>
                  <a:pt x="1282" y="1059"/>
                  <a:pt x="1118" y="1478"/>
                </a:cubicBezTo>
                <a:cubicBezTo>
                  <a:pt x="913" y="2001"/>
                  <a:pt x="800" y="2434"/>
                  <a:pt x="800" y="2697"/>
                </a:cubicBezTo>
                <a:cubicBezTo>
                  <a:pt x="800" y="2960"/>
                  <a:pt x="912" y="3393"/>
                  <a:pt x="1116" y="3916"/>
                </a:cubicBezTo>
                <a:cubicBezTo>
                  <a:pt x="1277" y="4329"/>
                  <a:pt x="1441" y="4660"/>
                  <a:pt x="1449" y="4677"/>
                </a:cubicBezTo>
                <a:cubicBezTo>
                  <a:pt x="1458" y="4695"/>
                  <a:pt x="1634" y="5047"/>
                  <a:pt x="1812" y="5500"/>
                </a:cubicBezTo>
                <a:cubicBezTo>
                  <a:pt x="2062" y="6134"/>
                  <a:pt x="2188" y="6645"/>
                  <a:pt x="2188" y="7017"/>
                </a:cubicBezTo>
                <a:cubicBezTo>
                  <a:pt x="2188" y="7389"/>
                  <a:pt x="2062" y="7899"/>
                  <a:pt x="1815" y="8534"/>
                </a:cubicBezTo>
                <a:cubicBezTo>
                  <a:pt x="1637" y="8988"/>
                  <a:pt x="1461" y="9341"/>
                  <a:pt x="1454" y="9356"/>
                </a:cubicBezTo>
                <a:cubicBezTo>
                  <a:pt x="1453" y="9357"/>
                  <a:pt x="1453" y="9357"/>
                  <a:pt x="1453" y="9357"/>
                </a:cubicBezTo>
                <a:cubicBezTo>
                  <a:pt x="1452" y="9360"/>
                  <a:pt x="1283" y="9697"/>
                  <a:pt x="1118" y="10118"/>
                </a:cubicBezTo>
                <a:cubicBezTo>
                  <a:pt x="913" y="10641"/>
                  <a:pt x="800" y="11074"/>
                  <a:pt x="800" y="11337"/>
                </a:cubicBezTo>
                <a:cubicBezTo>
                  <a:pt x="800" y="11600"/>
                  <a:pt x="912" y="12033"/>
                  <a:pt x="1116" y="12556"/>
                </a:cubicBezTo>
                <a:cubicBezTo>
                  <a:pt x="1281" y="12978"/>
                  <a:pt x="1448" y="13315"/>
                  <a:pt x="1450" y="13318"/>
                </a:cubicBezTo>
                <a:cubicBezTo>
                  <a:pt x="1628" y="13676"/>
                  <a:pt x="1628" y="13676"/>
                  <a:pt x="1628" y="13676"/>
                </a:cubicBezTo>
                <a:lnTo>
                  <a:pt x="913" y="14034"/>
                </a:lnTo>
                <a:close/>
              </a:path>
            </a:pathLst>
          </a:custGeom>
          <a:solidFill>
            <a:schemeClr val="accent5">
              <a:alpha val="88000"/>
            </a:schemeClr>
          </a:solidFill>
          <a:ln>
            <a:noFill/>
          </a:ln>
          <a:effectLst>
            <a:outerShdw blurRad="1003300" dist="38100" dir="10800000" algn="r" rotWithShape="0">
              <a:schemeClr val="accent5">
                <a:lumMod val="75000"/>
                <a:alpha val="46000"/>
              </a:schemeClr>
            </a:outerShdw>
          </a:effectLst>
        </p:spPr>
        <p:txBody>
          <a:bodyPr vert="horz" wrap="square" lIns="91440" tIns="45720" rIns="91440" bIns="45720" numCol="1" anchor="t" anchorCtr="0" compatLnSpc="1">
            <a:prstTxWarp prst="textNoShape">
              <a:avLst/>
            </a:prstTxWarp>
          </a:bodyPr>
          <a:lstStyle/>
          <a:p>
            <a:endParaRPr lang="en-US"/>
          </a:p>
        </p:txBody>
      </p:sp>
      <p:sp>
        <p:nvSpPr>
          <p:cNvPr id="38" name="Freeform 8">
            <a:extLst>
              <a:ext uri="{FF2B5EF4-FFF2-40B4-BE49-F238E27FC236}">
                <a16:creationId xmlns:a16="http://schemas.microsoft.com/office/drawing/2014/main" id="{EC5948A3-FF67-47D3-8B92-4F9B26EBD4EC}"/>
              </a:ext>
            </a:extLst>
          </p:cNvPr>
          <p:cNvSpPr>
            <a:spLocks/>
          </p:cNvSpPr>
          <p:nvPr/>
        </p:nvSpPr>
        <p:spPr bwMode="auto">
          <a:xfrm rot="2757414">
            <a:off x="12916323" y="-24482944"/>
            <a:ext cx="6486525" cy="41148000"/>
          </a:xfrm>
          <a:custGeom>
            <a:avLst/>
            <a:gdLst>
              <a:gd name="T0" fmla="*/ 913 w 2188"/>
              <a:gd name="T1" fmla="*/ 14034 h 14034"/>
              <a:gd name="T2" fmla="*/ 734 w 2188"/>
              <a:gd name="T3" fmla="*/ 13676 h 14034"/>
              <a:gd name="T4" fmla="*/ 373 w 2188"/>
              <a:gd name="T5" fmla="*/ 12854 h 14034"/>
              <a:gd name="T6" fmla="*/ 0 w 2188"/>
              <a:gd name="T7" fmla="*/ 11337 h 14034"/>
              <a:gd name="T8" fmla="*/ 376 w 2188"/>
              <a:gd name="T9" fmla="*/ 9820 h 14034"/>
              <a:gd name="T10" fmla="*/ 738 w 2188"/>
              <a:gd name="T11" fmla="*/ 8998 h 14034"/>
              <a:gd name="T12" fmla="*/ 1072 w 2188"/>
              <a:gd name="T13" fmla="*/ 8236 h 14034"/>
              <a:gd name="T14" fmla="*/ 1388 w 2188"/>
              <a:gd name="T15" fmla="*/ 7017 h 14034"/>
              <a:gd name="T16" fmla="*/ 1068 w 2188"/>
              <a:gd name="T17" fmla="*/ 5792 h 14034"/>
              <a:gd name="T18" fmla="*/ 735 w 2188"/>
              <a:gd name="T19" fmla="*/ 5037 h 14034"/>
              <a:gd name="T20" fmla="*/ 734 w 2188"/>
              <a:gd name="T21" fmla="*/ 5036 h 14034"/>
              <a:gd name="T22" fmla="*/ 373 w 2188"/>
              <a:gd name="T23" fmla="*/ 4214 h 14034"/>
              <a:gd name="T24" fmla="*/ 0 w 2188"/>
              <a:gd name="T25" fmla="*/ 2697 h 14034"/>
              <a:gd name="T26" fmla="*/ 376 w 2188"/>
              <a:gd name="T27" fmla="*/ 1180 h 14034"/>
              <a:gd name="T28" fmla="*/ 739 w 2188"/>
              <a:gd name="T29" fmla="*/ 357 h 14034"/>
              <a:gd name="T30" fmla="*/ 918 w 2188"/>
              <a:gd name="T31" fmla="*/ 0 h 14034"/>
              <a:gd name="T32" fmla="*/ 1633 w 2188"/>
              <a:gd name="T33" fmla="*/ 359 h 14034"/>
              <a:gd name="T34" fmla="*/ 1453 w 2188"/>
              <a:gd name="T35" fmla="*/ 717 h 14034"/>
              <a:gd name="T36" fmla="*/ 1118 w 2188"/>
              <a:gd name="T37" fmla="*/ 1478 h 14034"/>
              <a:gd name="T38" fmla="*/ 800 w 2188"/>
              <a:gd name="T39" fmla="*/ 2697 h 14034"/>
              <a:gd name="T40" fmla="*/ 1116 w 2188"/>
              <a:gd name="T41" fmla="*/ 3916 h 14034"/>
              <a:gd name="T42" fmla="*/ 1449 w 2188"/>
              <a:gd name="T43" fmla="*/ 4677 h 14034"/>
              <a:gd name="T44" fmla="*/ 1812 w 2188"/>
              <a:gd name="T45" fmla="*/ 5500 h 14034"/>
              <a:gd name="T46" fmla="*/ 2188 w 2188"/>
              <a:gd name="T47" fmla="*/ 7017 h 14034"/>
              <a:gd name="T48" fmla="*/ 1815 w 2188"/>
              <a:gd name="T49" fmla="*/ 8534 h 14034"/>
              <a:gd name="T50" fmla="*/ 1454 w 2188"/>
              <a:gd name="T51" fmla="*/ 9356 h 14034"/>
              <a:gd name="T52" fmla="*/ 1453 w 2188"/>
              <a:gd name="T53" fmla="*/ 9357 h 14034"/>
              <a:gd name="T54" fmla="*/ 1118 w 2188"/>
              <a:gd name="T55" fmla="*/ 10118 h 14034"/>
              <a:gd name="T56" fmla="*/ 800 w 2188"/>
              <a:gd name="T57" fmla="*/ 11337 h 14034"/>
              <a:gd name="T58" fmla="*/ 1116 w 2188"/>
              <a:gd name="T59" fmla="*/ 12556 h 14034"/>
              <a:gd name="T60" fmla="*/ 1450 w 2188"/>
              <a:gd name="T61" fmla="*/ 13318 h 14034"/>
              <a:gd name="T62" fmla="*/ 1628 w 2188"/>
              <a:gd name="T63" fmla="*/ 13676 h 14034"/>
              <a:gd name="T64" fmla="*/ 913 w 2188"/>
              <a:gd name="T65" fmla="*/ 14034 h 14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88" h="14034">
                <a:moveTo>
                  <a:pt x="913" y="14034"/>
                </a:moveTo>
                <a:cubicBezTo>
                  <a:pt x="734" y="13676"/>
                  <a:pt x="734" y="13676"/>
                  <a:pt x="734" y="13676"/>
                </a:cubicBezTo>
                <a:cubicBezTo>
                  <a:pt x="727" y="13661"/>
                  <a:pt x="551" y="13308"/>
                  <a:pt x="373" y="12854"/>
                </a:cubicBezTo>
                <a:cubicBezTo>
                  <a:pt x="126" y="12219"/>
                  <a:pt x="0" y="11709"/>
                  <a:pt x="0" y="11337"/>
                </a:cubicBezTo>
                <a:cubicBezTo>
                  <a:pt x="0" y="10965"/>
                  <a:pt x="126" y="10454"/>
                  <a:pt x="376" y="9820"/>
                </a:cubicBezTo>
                <a:cubicBezTo>
                  <a:pt x="553" y="9368"/>
                  <a:pt x="729" y="9017"/>
                  <a:pt x="738" y="8998"/>
                </a:cubicBezTo>
                <a:cubicBezTo>
                  <a:pt x="745" y="8984"/>
                  <a:pt x="910" y="8651"/>
                  <a:pt x="1072" y="8236"/>
                </a:cubicBezTo>
                <a:cubicBezTo>
                  <a:pt x="1276" y="7713"/>
                  <a:pt x="1388" y="7280"/>
                  <a:pt x="1388" y="7017"/>
                </a:cubicBezTo>
                <a:cubicBezTo>
                  <a:pt x="1388" y="6753"/>
                  <a:pt x="1274" y="6318"/>
                  <a:pt x="1068" y="5792"/>
                </a:cubicBezTo>
                <a:cubicBezTo>
                  <a:pt x="902" y="5371"/>
                  <a:pt x="736" y="5040"/>
                  <a:pt x="735" y="5037"/>
                </a:cubicBezTo>
                <a:cubicBezTo>
                  <a:pt x="734" y="5036"/>
                  <a:pt x="734" y="5036"/>
                  <a:pt x="734" y="5036"/>
                </a:cubicBezTo>
                <a:cubicBezTo>
                  <a:pt x="727" y="5021"/>
                  <a:pt x="551" y="4668"/>
                  <a:pt x="373" y="4214"/>
                </a:cubicBezTo>
                <a:cubicBezTo>
                  <a:pt x="126" y="3579"/>
                  <a:pt x="0" y="3069"/>
                  <a:pt x="0" y="2697"/>
                </a:cubicBezTo>
                <a:cubicBezTo>
                  <a:pt x="0" y="2325"/>
                  <a:pt x="126" y="1814"/>
                  <a:pt x="376" y="1180"/>
                </a:cubicBezTo>
                <a:cubicBezTo>
                  <a:pt x="554" y="725"/>
                  <a:pt x="731" y="372"/>
                  <a:pt x="739" y="357"/>
                </a:cubicBezTo>
                <a:cubicBezTo>
                  <a:pt x="918" y="0"/>
                  <a:pt x="918" y="0"/>
                  <a:pt x="918" y="0"/>
                </a:cubicBezTo>
                <a:cubicBezTo>
                  <a:pt x="1633" y="359"/>
                  <a:pt x="1633" y="359"/>
                  <a:pt x="1633" y="359"/>
                </a:cubicBezTo>
                <a:cubicBezTo>
                  <a:pt x="1453" y="717"/>
                  <a:pt x="1453" y="717"/>
                  <a:pt x="1453" y="717"/>
                </a:cubicBezTo>
                <a:cubicBezTo>
                  <a:pt x="1450" y="724"/>
                  <a:pt x="1282" y="1059"/>
                  <a:pt x="1118" y="1478"/>
                </a:cubicBezTo>
                <a:cubicBezTo>
                  <a:pt x="913" y="2001"/>
                  <a:pt x="800" y="2434"/>
                  <a:pt x="800" y="2697"/>
                </a:cubicBezTo>
                <a:cubicBezTo>
                  <a:pt x="800" y="2960"/>
                  <a:pt x="912" y="3393"/>
                  <a:pt x="1116" y="3916"/>
                </a:cubicBezTo>
                <a:cubicBezTo>
                  <a:pt x="1277" y="4329"/>
                  <a:pt x="1441" y="4660"/>
                  <a:pt x="1449" y="4677"/>
                </a:cubicBezTo>
                <a:cubicBezTo>
                  <a:pt x="1458" y="4695"/>
                  <a:pt x="1634" y="5047"/>
                  <a:pt x="1812" y="5500"/>
                </a:cubicBezTo>
                <a:cubicBezTo>
                  <a:pt x="2062" y="6134"/>
                  <a:pt x="2188" y="6645"/>
                  <a:pt x="2188" y="7017"/>
                </a:cubicBezTo>
                <a:cubicBezTo>
                  <a:pt x="2188" y="7389"/>
                  <a:pt x="2062" y="7899"/>
                  <a:pt x="1815" y="8534"/>
                </a:cubicBezTo>
                <a:cubicBezTo>
                  <a:pt x="1637" y="8988"/>
                  <a:pt x="1461" y="9341"/>
                  <a:pt x="1454" y="9356"/>
                </a:cubicBezTo>
                <a:cubicBezTo>
                  <a:pt x="1453" y="9357"/>
                  <a:pt x="1453" y="9357"/>
                  <a:pt x="1453" y="9357"/>
                </a:cubicBezTo>
                <a:cubicBezTo>
                  <a:pt x="1452" y="9360"/>
                  <a:pt x="1283" y="9697"/>
                  <a:pt x="1118" y="10118"/>
                </a:cubicBezTo>
                <a:cubicBezTo>
                  <a:pt x="913" y="10641"/>
                  <a:pt x="800" y="11074"/>
                  <a:pt x="800" y="11337"/>
                </a:cubicBezTo>
                <a:cubicBezTo>
                  <a:pt x="800" y="11600"/>
                  <a:pt x="912" y="12033"/>
                  <a:pt x="1116" y="12556"/>
                </a:cubicBezTo>
                <a:cubicBezTo>
                  <a:pt x="1281" y="12978"/>
                  <a:pt x="1448" y="13315"/>
                  <a:pt x="1450" y="13318"/>
                </a:cubicBezTo>
                <a:cubicBezTo>
                  <a:pt x="1628" y="13676"/>
                  <a:pt x="1628" y="13676"/>
                  <a:pt x="1628" y="13676"/>
                </a:cubicBezTo>
                <a:lnTo>
                  <a:pt x="913" y="14034"/>
                </a:lnTo>
                <a:close/>
              </a:path>
            </a:pathLst>
          </a:custGeom>
          <a:solidFill>
            <a:schemeClr val="accent4">
              <a:alpha val="88000"/>
            </a:schemeClr>
          </a:solidFill>
          <a:ln>
            <a:noFill/>
          </a:ln>
          <a:effectLst>
            <a:outerShdw blurRad="1003300" dist="38100" dir="10800000" algn="r" rotWithShape="0">
              <a:schemeClr val="accent4">
                <a:lumMod val="75000"/>
                <a:alpha val="46000"/>
              </a:schemeClr>
            </a:outerShdw>
          </a:effectLst>
        </p:spPr>
        <p:txBody>
          <a:bodyPr vert="horz" wrap="square" lIns="91440" tIns="45720" rIns="91440" bIns="45720" numCol="1" anchor="t" anchorCtr="0" compatLnSpc="1">
            <a:prstTxWarp prst="textNoShape">
              <a:avLst/>
            </a:prstTxWarp>
          </a:bodyPr>
          <a:lstStyle/>
          <a:p>
            <a:endParaRPr lang="en-US" dirty="0"/>
          </a:p>
        </p:txBody>
      </p:sp>
      <p:sp>
        <p:nvSpPr>
          <p:cNvPr id="39" name="Freeform 7">
            <a:extLst>
              <a:ext uri="{FF2B5EF4-FFF2-40B4-BE49-F238E27FC236}">
                <a16:creationId xmlns:a16="http://schemas.microsoft.com/office/drawing/2014/main" id="{9A22E3EF-EAC6-421D-A1BB-1CB075790D71}"/>
              </a:ext>
            </a:extLst>
          </p:cNvPr>
          <p:cNvSpPr>
            <a:spLocks/>
          </p:cNvSpPr>
          <p:nvPr/>
        </p:nvSpPr>
        <p:spPr bwMode="auto">
          <a:xfrm rot="2757414">
            <a:off x="14350662" y="-23002339"/>
            <a:ext cx="6481764" cy="41148000"/>
          </a:xfrm>
          <a:custGeom>
            <a:avLst/>
            <a:gdLst>
              <a:gd name="T0" fmla="*/ 913 w 2188"/>
              <a:gd name="T1" fmla="*/ 14034 h 14034"/>
              <a:gd name="T2" fmla="*/ 734 w 2188"/>
              <a:gd name="T3" fmla="*/ 13676 h 14034"/>
              <a:gd name="T4" fmla="*/ 373 w 2188"/>
              <a:gd name="T5" fmla="*/ 12854 h 14034"/>
              <a:gd name="T6" fmla="*/ 0 w 2188"/>
              <a:gd name="T7" fmla="*/ 11337 h 14034"/>
              <a:gd name="T8" fmla="*/ 376 w 2188"/>
              <a:gd name="T9" fmla="*/ 9820 h 14034"/>
              <a:gd name="T10" fmla="*/ 738 w 2188"/>
              <a:gd name="T11" fmla="*/ 8998 h 14034"/>
              <a:gd name="T12" fmla="*/ 1072 w 2188"/>
              <a:gd name="T13" fmla="*/ 8236 h 14034"/>
              <a:gd name="T14" fmla="*/ 1388 w 2188"/>
              <a:gd name="T15" fmla="*/ 7017 h 14034"/>
              <a:gd name="T16" fmla="*/ 1068 w 2188"/>
              <a:gd name="T17" fmla="*/ 5792 h 14034"/>
              <a:gd name="T18" fmla="*/ 735 w 2188"/>
              <a:gd name="T19" fmla="*/ 5037 h 14034"/>
              <a:gd name="T20" fmla="*/ 734 w 2188"/>
              <a:gd name="T21" fmla="*/ 5036 h 14034"/>
              <a:gd name="T22" fmla="*/ 373 w 2188"/>
              <a:gd name="T23" fmla="*/ 4214 h 14034"/>
              <a:gd name="T24" fmla="*/ 0 w 2188"/>
              <a:gd name="T25" fmla="*/ 2697 h 14034"/>
              <a:gd name="T26" fmla="*/ 376 w 2188"/>
              <a:gd name="T27" fmla="*/ 1180 h 14034"/>
              <a:gd name="T28" fmla="*/ 739 w 2188"/>
              <a:gd name="T29" fmla="*/ 357 h 14034"/>
              <a:gd name="T30" fmla="*/ 918 w 2188"/>
              <a:gd name="T31" fmla="*/ 0 h 14034"/>
              <a:gd name="T32" fmla="*/ 1633 w 2188"/>
              <a:gd name="T33" fmla="*/ 359 h 14034"/>
              <a:gd name="T34" fmla="*/ 1453 w 2188"/>
              <a:gd name="T35" fmla="*/ 717 h 14034"/>
              <a:gd name="T36" fmla="*/ 1118 w 2188"/>
              <a:gd name="T37" fmla="*/ 1478 h 14034"/>
              <a:gd name="T38" fmla="*/ 800 w 2188"/>
              <a:gd name="T39" fmla="*/ 2697 h 14034"/>
              <a:gd name="T40" fmla="*/ 1116 w 2188"/>
              <a:gd name="T41" fmla="*/ 3916 h 14034"/>
              <a:gd name="T42" fmla="*/ 1449 w 2188"/>
              <a:gd name="T43" fmla="*/ 4677 h 14034"/>
              <a:gd name="T44" fmla="*/ 1812 w 2188"/>
              <a:gd name="T45" fmla="*/ 5500 h 14034"/>
              <a:gd name="T46" fmla="*/ 2188 w 2188"/>
              <a:gd name="T47" fmla="*/ 7017 h 14034"/>
              <a:gd name="T48" fmla="*/ 1815 w 2188"/>
              <a:gd name="T49" fmla="*/ 8534 h 14034"/>
              <a:gd name="T50" fmla="*/ 1454 w 2188"/>
              <a:gd name="T51" fmla="*/ 9356 h 14034"/>
              <a:gd name="T52" fmla="*/ 1453 w 2188"/>
              <a:gd name="T53" fmla="*/ 9357 h 14034"/>
              <a:gd name="T54" fmla="*/ 1118 w 2188"/>
              <a:gd name="T55" fmla="*/ 10118 h 14034"/>
              <a:gd name="T56" fmla="*/ 800 w 2188"/>
              <a:gd name="T57" fmla="*/ 11337 h 14034"/>
              <a:gd name="T58" fmla="*/ 1116 w 2188"/>
              <a:gd name="T59" fmla="*/ 12556 h 14034"/>
              <a:gd name="T60" fmla="*/ 1450 w 2188"/>
              <a:gd name="T61" fmla="*/ 13318 h 14034"/>
              <a:gd name="T62" fmla="*/ 1628 w 2188"/>
              <a:gd name="T63" fmla="*/ 13676 h 14034"/>
              <a:gd name="T64" fmla="*/ 913 w 2188"/>
              <a:gd name="T65" fmla="*/ 14034 h 14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88" h="14034">
                <a:moveTo>
                  <a:pt x="913" y="14034"/>
                </a:moveTo>
                <a:cubicBezTo>
                  <a:pt x="734" y="13676"/>
                  <a:pt x="734" y="13676"/>
                  <a:pt x="734" y="13676"/>
                </a:cubicBezTo>
                <a:cubicBezTo>
                  <a:pt x="727" y="13661"/>
                  <a:pt x="551" y="13308"/>
                  <a:pt x="373" y="12854"/>
                </a:cubicBezTo>
                <a:cubicBezTo>
                  <a:pt x="126" y="12219"/>
                  <a:pt x="0" y="11709"/>
                  <a:pt x="0" y="11337"/>
                </a:cubicBezTo>
                <a:cubicBezTo>
                  <a:pt x="0" y="10965"/>
                  <a:pt x="126" y="10454"/>
                  <a:pt x="376" y="9820"/>
                </a:cubicBezTo>
                <a:cubicBezTo>
                  <a:pt x="553" y="9368"/>
                  <a:pt x="729" y="9017"/>
                  <a:pt x="738" y="8998"/>
                </a:cubicBezTo>
                <a:cubicBezTo>
                  <a:pt x="745" y="8984"/>
                  <a:pt x="910" y="8651"/>
                  <a:pt x="1072" y="8236"/>
                </a:cubicBezTo>
                <a:cubicBezTo>
                  <a:pt x="1276" y="7713"/>
                  <a:pt x="1388" y="7280"/>
                  <a:pt x="1388" y="7017"/>
                </a:cubicBezTo>
                <a:cubicBezTo>
                  <a:pt x="1388" y="6753"/>
                  <a:pt x="1274" y="6318"/>
                  <a:pt x="1068" y="5792"/>
                </a:cubicBezTo>
                <a:cubicBezTo>
                  <a:pt x="902" y="5371"/>
                  <a:pt x="736" y="5040"/>
                  <a:pt x="735" y="5037"/>
                </a:cubicBezTo>
                <a:cubicBezTo>
                  <a:pt x="734" y="5036"/>
                  <a:pt x="734" y="5036"/>
                  <a:pt x="734" y="5036"/>
                </a:cubicBezTo>
                <a:cubicBezTo>
                  <a:pt x="727" y="5021"/>
                  <a:pt x="551" y="4668"/>
                  <a:pt x="373" y="4214"/>
                </a:cubicBezTo>
                <a:cubicBezTo>
                  <a:pt x="126" y="3579"/>
                  <a:pt x="0" y="3069"/>
                  <a:pt x="0" y="2697"/>
                </a:cubicBezTo>
                <a:cubicBezTo>
                  <a:pt x="0" y="2325"/>
                  <a:pt x="126" y="1814"/>
                  <a:pt x="376" y="1180"/>
                </a:cubicBezTo>
                <a:cubicBezTo>
                  <a:pt x="554" y="725"/>
                  <a:pt x="731" y="372"/>
                  <a:pt x="739" y="357"/>
                </a:cubicBezTo>
                <a:cubicBezTo>
                  <a:pt x="918" y="0"/>
                  <a:pt x="918" y="0"/>
                  <a:pt x="918" y="0"/>
                </a:cubicBezTo>
                <a:cubicBezTo>
                  <a:pt x="1633" y="359"/>
                  <a:pt x="1633" y="359"/>
                  <a:pt x="1633" y="359"/>
                </a:cubicBezTo>
                <a:cubicBezTo>
                  <a:pt x="1453" y="717"/>
                  <a:pt x="1453" y="717"/>
                  <a:pt x="1453" y="717"/>
                </a:cubicBezTo>
                <a:cubicBezTo>
                  <a:pt x="1450" y="724"/>
                  <a:pt x="1282" y="1059"/>
                  <a:pt x="1118" y="1478"/>
                </a:cubicBezTo>
                <a:cubicBezTo>
                  <a:pt x="913" y="2001"/>
                  <a:pt x="800" y="2434"/>
                  <a:pt x="800" y="2697"/>
                </a:cubicBezTo>
                <a:cubicBezTo>
                  <a:pt x="800" y="2960"/>
                  <a:pt x="912" y="3393"/>
                  <a:pt x="1116" y="3916"/>
                </a:cubicBezTo>
                <a:cubicBezTo>
                  <a:pt x="1277" y="4329"/>
                  <a:pt x="1441" y="4660"/>
                  <a:pt x="1449" y="4677"/>
                </a:cubicBezTo>
                <a:cubicBezTo>
                  <a:pt x="1458" y="4695"/>
                  <a:pt x="1634" y="5047"/>
                  <a:pt x="1812" y="5500"/>
                </a:cubicBezTo>
                <a:cubicBezTo>
                  <a:pt x="2062" y="6134"/>
                  <a:pt x="2188" y="6645"/>
                  <a:pt x="2188" y="7017"/>
                </a:cubicBezTo>
                <a:cubicBezTo>
                  <a:pt x="2188" y="7389"/>
                  <a:pt x="2062" y="7899"/>
                  <a:pt x="1815" y="8534"/>
                </a:cubicBezTo>
                <a:cubicBezTo>
                  <a:pt x="1637" y="8988"/>
                  <a:pt x="1461" y="9341"/>
                  <a:pt x="1454" y="9356"/>
                </a:cubicBezTo>
                <a:cubicBezTo>
                  <a:pt x="1453" y="9357"/>
                  <a:pt x="1453" y="9357"/>
                  <a:pt x="1453" y="9357"/>
                </a:cubicBezTo>
                <a:cubicBezTo>
                  <a:pt x="1452" y="9360"/>
                  <a:pt x="1283" y="9697"/>
                  <a:pt x="1118" y="10118"/>
                </a:cubicBezTo>
                <a:cubicBezTo>
                  <a:pt x="913" y="10641"/>
                  <a:pt x="800" y="11074"/>
                  <a:pt x="800" y="11337"/>
                </a:cubicBezTo>
                <a:cubicBezTo>
                  <a:pt x="800" y="11600"/>
                  <a:pt x="912" y="12033"/>
                  <a:pt x="1116" y="12556"/>
                </a:cubicBezTo>
                <a:cubicBezTo>
                  <a:pt x="1281" y="12978"/>
                  <a:pt x="1448" y="13315"/>
                  <a:pt x="1450" y="13318"/>
                </a:cubicBezTo>
                <a:cubicBezTo>
                  <a:pt x="1628" y="13676"/>
                  <a:pt x="1628" y="13676"/>
                  <a:pt x="1628" y="13676"/>
                </a:cubicBezTo>
                <a:lnTo>
                  <a:pt x="913" y="14034"/>
                </a:lnTo>
                <a:close/>
              </a:path>
            </a:pathLst>
          </a:custGeom>
          <a:solidFill>
            <a:schemeClr val="accent3">
              <a:alpha val="88000"/>
            </a:schemeClr>
          </a:solidFill>
          <a:ln>
            <a:noFill/>
          </a:ln>
          <a:effectLst>
            <a:outerShdw blurRad="1003300" dist="38100" dir="10800000" algn="r" rotWithShape="0">
              <a:schemeClr val="accent3">
                <a:lumMod val="75000"/>
                <a:alpha val="46000"/>
              </a:schemeClr>
            </a:outerShdw>
          </a:effectLst>
        </p:spPr>
        <p:txBody>
          <a:bodyPr vert="horz" wrap="square" lIns="91440" tIns="45720" rIns="91440" bIns="45720" numCol="1" anchor="t" anchorCtr="0" compatLnSpc="1">
            <a:prstTxWarp prst="textNoShape">
              <a:avLst/>
            </a:prstTxWarp>
          </a:bodyPr>
          <a:lstStyle/>
          <a:p>
            <a:endParaRPr lang="en-US"/>
          </a:p>
        </p:txBody>
      </p:sp>
      <p:sp>
        <p:nvSpPr>
          <p:cNvPr id="40" name="Freeform 6">
            <a:extLst>
              <a:ext uri="{FF2B5EF4-FFF2-40B4-BE49-F238E27FC236}">
                <a16:creationId xmlns:a16="http://schemas.microsoft.com/office/drawing/2014/main" id="{446575B2-7331-4BD4-B7A7-86D96747BF76}"/>
              </a:ext>
            </a:extLst>
          </p:cNvPr>
          <p:cNvSpPr>
            <a:spLocks/>
          </p:cNvSpPr>
          <p:nvPr/>
        </p:nvSpPr>
        <p:spPr bwMode="auto">
          <a:xfrm rot="2757414">
            <a:off x="15780963" y="-21523446"/>
            <a:ext cx="6481764" cy="41148000"/>
          </a:xfrm>
          <a:custGeom>
            <a:avLst/>
            <a:gdLst>
              <a:gd name="T0" fmla="*/ 913 w 2188"/>
              <a:gd name="T1" fmla="*/ 14034 h 14034"/>
              <a:gd name="T2" fmla="*/ 734 w 2188"/>
              <a:gd name="T3" fmla="*/ 13676 h 14034"/>
              <a:gd name="T4" fmla="*/ 373 w 2188"/>
              <a:gd name="T5" fmla="*/ 12854 h 14034"/>
              <a:gd name="T6" fmla="*/ 0 w 2188"/>
              <a:gd name="T7" fmla="*/ 11337 h 14034"/>
              <a:gd name="T8" fmla="*/ 376 w 2188"/>
              <a:gd name="T9" fmla="*/ 9820 h 14034"/>
              <a:gd name="T10" fmla="*/ 738 w 2188"/>
              <a:gd name="T11" fmla="*/ 8998 h 14034"/>
              <a:gd name="T12" fmla="*/ 1072 w 2188"/>
              <a:gd name="T13" fmla="*/ 8236 h 14034"/>
              <a:gd name="T14" fmla="*/ 1388 w 2188"/>
              <a:gd name="T15" fmla="*/ 7017 h 14034"/>
              <a:gd name="T16" fmla="*/ 1068 w 2188"/>
              <a:gd name="T17" fmla="*/ 5792 h 14034"/>
              <a:gd name="T18" fmla="*/ 735 w 2188"/>
              <a:gd name="T19" fmla="*/ 5037 h 14034"/>
              <a:gd name="T20" fmla="*/ 734 w 2188"/>
              <a:gd name="T21" fmla="*/ 5036 h 14034"/>
              <a:gd name="T22" fmla="*/ 373 w 2188"/>
              <a:gd name="T23" fmla="*/ 4214 h 14034"/>
              <a:gd name="T24" fmla="*/ 0 w 2188"/>
              <a:gd name="T25" fmla="*/ 2697 h 14034"/>
              <a:gd name="T26" fmla="*/ 376 w 2188"/>
              <a:gd name="T27" fmla="*/ 1180 h 14034"/>
              <a:gd name="T28" fmla="*/ 739 w 2188"/>
              <a:gd name="T29" fmla="*/ 357 h 14034"/>
              <a:gd name="T30" fmla="*/ 918 w 2188"/>
              <a:gd name="T31" fmla="*/ 0 h 14034"/>
              <a:gd name="T32" fmla="*/ 1633 w 2188"/>
              <a:gd name="T33" fmla="*/ 359 h 14034"/>
              <a:gd name="T34" fmla="*/ 1453 w 2188"/>
              <a:gd name="T35" fmla="*/ 717 h 14034"/>
              <a:gd name="T36" fmla="*/ 1118 w 2188"/>
              <a:gd name="T37" fmla="*/ 1478 h 14034"/>
              <a:gd name="T38" fmla="*/ 800 w 2188"/>
              <a:gd name="T39" fmla="*/ 2697 h 14034"/>
              <a:gd name="T40" fmla="*/ 1116 w 2188"/>
              <a:gd name="T41" fmla="*/ 3916 h 14034"/>
              <a:gd name="T42" fmla="*/ 1449 w 2188"/>
              <a:gd name="T43" fmla="*/ 4677 h 14034"/>
              <a:gd name="T44" fmla="*/ 1812 w 2188"/>
              <a:gd name="T45" fmla="*/ 5500 h 14034"/>
              <a:gd name="T46" fmla="*/ 2188 w 2188"/>
              <a:gd name="T47" fmla="*/ 7017 h 14034"/>
              <a:gd name="T48" fmla="*/ 1815 w 2188"/>
              <a:gd name="T49" fmla="*/ 8534 h 14034"/>
              <a:gd name="T50" fmla="*/ 1454 w 2188"/>
              <a:gd name="T51" fmla="*/ 9356 h 14034"/>
              <a:gd name="T52" fmla="*/ 1453 w 2188"/>
              <a:gd name="T53" fmla="*/ 9357 h 14034"/>
              <a:gd name="T54" fmla="*/ 1118 w 2188"/>
              <a:gd name="T55" fmla="*/ 10118 h 14034"/>
              <a:gd name="T56" fmla="*/ 800 w 2188"/>
              <a:gd name="T57" fmla="*/ 11337 h 14034"/>
              <a:gd name="T58" fmla="*/ 1116 w 2188"/>
              <a:gd name="T59" fmla="*/ 12556 h 14034"/>
              <a:gd name="T60" fmla="*/ 1450 w 2188"/>
              <a:gd name="T61" fmla="*/ 13318 h 14034"/>
              <a:gd name="T62" fmla="*/ 1628 w 2188"/>
              <a:gd name="T63" fmla="*/ 13676 h 14034"/>
              <a:gd name="T64" fmla="*/ 913 w 2188"/>
              <a:gd name="T65" fmla="*/ 14034 h 14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88" h="14034">
                <a:moveTo>
                  <a:pt x="913" y="14034"/>
                </a:moveTo>
                <a:cubicBezTo>
                  <a:pt x="734" y="13676"/>
                  <a:pt x="734" y="13676"/>
                  <a:pt x="734" y="13676"/>
                </a:cubicBezTo>
                <a:cubicBezTo>
                  <a:pt x="727" y="13661"/>
                  <a:pt x="551" y="13308"/>
                  <a:pt x="373" y="12854"/>
                </a:cubicBezTo>
                <a:cubicBezTo>
                  <a:pt x="126" y="12219"/>
                  <a:pt x="0" y="11709"/>
                  <a:pt x="0" y="11337"/>
                </a:cubicBezTo>
                <a:cubicBezTo>
                  <a:pt x="0" y="10965"/>
                  <a:pt x="126" y="10454"/>
                  <a:pt x="376" y="9820"/>
                </a:cubicBezTo>
                <a:cubicBezTo>
                  <a:pt x="553" y="9368"/>
                  <a:pt x="729" y="9017"/>
                  <a:pt x="738" y="8998"/>
                </a:cubicBezTo>
                <a:cubicBezTo>
                  <a:pt x="745" y="8984"/>
                  <a:pt x="910" y="8651"/>
                  <a:pt x="1072" y="8236"/>
                </a:cubicBezTo>
                <a:cubicBezTo>
                  <a:pt x="1276" y="7713"/>
                  <a:pt x="1388" y="7280"/>
                  <a:pt x="1388" y="7017"/>
                </a:cubicBezTo>
                <a:cubicBezTo>
                  <a:pt x="1388" y="6753"/>
                  <a:pt x="1274" y="6318"/>
                  <a:pt x="1068" y="5792"/>
                </a:cubicBezTo>
                <a:cubicBezTo>
                  <a:pt x="902" y="5371"/>
                  <a:pt x="736" y="5040"/>
                  <a:pt x="735" y="5037"/>
                </a:cubicBezTo>
                <a:cubicBezTo>
                  <a:pt x="734" y="5036"/>
                  <a:pt x="734" y="5036"/>
                  <a:pt x="734" y="5036"/>
                </a:cubicBezTo>
                <a:cubicBezTo>
                  <a:pt x="727" y="5021"/>
                  <a:pt x="551" y="4668"/>
                  <a:pt x="373" y="4214"/>
                </a:cubicBezTo>
                <a:cubicBezTo>
                  <a:pt x="126" y="3579"/>
                  <a:pt x="0" y="3069"/>
                  <a:pt x="0" y="2697"/>
                </a:cubicBezTo>
                <a:cubicBezTo>
                  <a:pt x="0" y="2325"/>
                  <a:pt x="126" y="1814"/>
                  <a:pt x="376" y="1180"/>
                </a:cubicBezTo>
                <a:cubicBezTo>
                  <a:pt x="554" y="725"/>
                  <a:pt x="731" y="372"/>
                  <a:pt x="739" y="357"/>
                </a:cubicBezTo>
                <a:cubicBezTo>
                  <a:pt x="918" y="0"/>
                  <a:pt x="918" y="0"/>
                  <a:pt x="918" y="0"/>
                </a:cubicBezTo>
                <a:cubicBezTo>
                  <a:pt x="1633" y="359"/>
                  <a:pt x="1633" y="359"/>
                  <a:pt x="1633" y="359"/>
                </a:cubicBezTo>
                <a:cubicBezTo>
                  <a:pt x="1453" y="717"/>
                  <a:pt x="1453" y="717"/>
                  <a:pt x="1453" y="717"/>
                </a:cubicBezTo>
                <a:cubicBezTo>
                  <a:pt x="1450" y="724"/>
                  <a:pt x="1282" y="1059"/>
                  <a:pt x="1118" y="1478"/>
                </a:cubicBezTo>
                <a:cubicBezTo>
                  <a:pt x="913" y="2001"/>
                  <a:pt x="800" y="2434"/>
                  <a:pt x="800" y="2697"/>
                </a:cubicBezTo>
                <a:cubicBezTo>
                  <a:pt x="800" y="2960"/>
                  <a:pt x="912" y="3393"/>
                  <a:pt x="1116" y="3916"/>
                </a:cubicBezTo>
                <a:cubicBezTo>
                  <a:pt x="1277" y="4329"/>
                  <a:pt x="1441" y="4660"/>
                  <a:pt x="1449" y="4677"/>
                </a:cubicBezTo>
                <a:cubicBezTo>
                  <a:pt x="1458" y="4695"/>
                  <a:pt x="1634" y="5047"/>
                  <a:pt x="1812" y="5500"/>
                </a:cubicBezTo>
                <a:cubicBezTo>
                  <a:pt x="2062" y="6134"/>
                  <a:pt x="2188" y="6645"/>
                  <a:pt x="2188" y="7017"/>
                </a:cubicBezTo>
                <a:cubicBezTo>
                  <a:pt x="2188" y="7389"/>
                  <a:pt x="2062" y="7899"/>
                  <a:pt x="1815" y="8534"/>
                </a:cubicBezTo>
                <a:cubicBezTo>
                  <a:pt x="1637" y="8988"/>
                  <a:pt x="1461" y="9341"/>
                  <a:pt x="1454" y="9356"/>
                </a:cubicBezTo>
                <a:cubicBezTo>
                  <a:pt x="1453" y="9357"/>
                  <a:pt x="1453" y="9357"/>
                  <a:pt x="1453" y="9357"/>
                </a:cubicBezTo>
                <a:cubicBezTo>
                  <a:pt x="1452" y="9360"/>
                  <a:pt x="1283" y="9697"/>
                  <a:pt x="1118" y="10118"/>
                </a:cubicBezTo>
                <a:cubicBezTo>
                  <a:pt x="913" y="10641"/>
                  <a:pt x="800" y="11074"/>
                  <a:pt x="800" y="11337"/>
                </a:cubicBezTo>
                <a:cubicBezTo>
                  <a:pt x="800" y="11600"/>
                  <a:pt x="912" y="12033"/>
                  <a:pt x="1116" y="12556"/>
                </a:cubicBezTo>
                <a:cubicBezTo>
                  <a:pt x="1281" y="12978"/>
                  <a:pt x="1448" y="13315"/>
                  <a:pt x="1450" y="13318"/>
                </a:cubicBezTo>
                <a:cubicBezTo>
                  <a:pt x="1628" y="13676"/>
                  <a:pt x="1628" y="13676"/>
                  <a:pt x="1628" y="13676"/>
                </a:cubicBezTo>
                <a:lnTo>
                  <a:pt x="913" y="14034"/>
                </a:lnTo>
                <a:close/>
              </a:path>
            </a:pathLst>
          </a:custGeom>
          <a:solidFill>
            <a:schemeClr val="accent1">
              <a:alpha val="88000"/>
            </a:schemeClr>
          </a:solidFill>
          <a:ln>
            <a:noFill/>
          </a:ln>
          <a:effectLst>
            <a:outerShdw blurRad="1003300" dist="38100" dir="10800000" algn="r" rotWithShape="0">
              <a:schemeClr val="accent6">
                <a:lumMod val="75000"/>
                <a:alpha val="46000"/>
              </a:schemeClr>
            </a:outerShdw>
          </a:effectLst>
        </p:spPr>
        <p:txBody>
          <a:bodyPr vert="horz" wrap="square" lIns="91440" tIns="45720" rIns="91440" bIns="45720" numCol="1" anchor="t" anchorCtr="0" compatLnSpc="1">
            <a:prstTxWarp prst="textNoShape">
              <a:avLst/>
            </a:prstTxWarp>
          </a:bodyPr>
          <a:lstStyle/>
          <a:p>
            <a:endParaRPr lang="en-US"/>
          </a:p>
        </p:txBody>
      </p:sp>
      <p:sp>
        <p:nvSpPr>
          <p:cNvPr id="41" name="Freeform 5">
            <a:extLst>
              <a:ext uri="{FF2B5EF4-FFF2-40B4-BE49-F238E27FC236}">
                <a16:creationId xmlns:a16="http://schemas.microsoft.com/office/drawing/2014/main" id="{5F4FF823-37F2-404C-8241-D64B74DA12B4}"/>
              </a:ext>
            </a:extLst>
          </p:cNvPr>
          <p:cNvSpPr>
            <a:spLocks/>
          </p:cNvSpPr>
          <p:nvPr/>
        </p:nvSpPr>
        <p:spPr bwMode="auto">
          <a:xfrm rot="2757414">
            <a:off x="17211266" y="-20044552"/>
            <a:ext cx="6481764" cy="41148000"/>
          </a:xfrm>
          <a:custGeom>
            <a:avLst/>
            <a:gdLst>
              <a:gd name="T0" fmla="*/ 913 w 2188"/>
              <a:gd name="T1" fmla="*/ 14034 h 14034"/>
              <a:gd name="T2" fmla="*/ 734 w 2188"/>
              <a:gd name="T3" fmla="*/ 13676 h 14034"/>
              <a:gd name="T4" fmla="*/ 373 w 2188"/>
              <a:gd name="T5" fmla="*/ 12854 h 14034"/>
              <a:gd name="T6" fmla="*/ 0 w 2188"/>
              <a:gd name="T7" fmla="*/ 11337 h 14034"/>
              <a:gd name="T8" fmla="*/ 376 w 2188"/>
              <a:gd name="T9" fmla="*/ 9820 h 14034"/>
              <a:gd name="T10" fmla="*/ 738 w 2188"/>
              <a:gd name="T11" fmla="*/ 8998 h 14034"/>
              <a:gd name="T12" fmla="*/ 1072 w 2188"/>
              <a:gd name="T13" fmla="*/ 8236 h 14034"/>
              <a:gd name="T14" fmla="*/ 1388 w 2188"/>
              <a:gd name="T15" fmla="*/ 7017 h 14034"/>
              <a:gd name="T16" fmla="*/ 1068 w 2188"/>
              <a:gd name="T17" fmla="*/ 5792 h 14034"/>
              <a:gd name="T18" fmla="*/ 735 w 2188"/>
              <a:gd name="T19" fmla="*/ 5037 h 14034"/>
              <a:gd name="T20" fmla="*/ 734 w 2188"/>
              <a:gd name="T21" fmla="*/ 5036 h 14034"/>
              <a:gd name="T22" fmla="*/ 373 w 2188"/>
              <a:gd name="T23" fmla="*/ 4214 h 14034"/>
              <a:gd name="T24" fmla="*/ 0 w 2188"/>
              <a:gd name="T25" fmla="*/ 2697 h 14034"/>
              <a:gd name="T26" fmla="*/ 376 w 2188"/>
              <a:gd name="T27" fmla="*/ 1180 h 14034"/>
              <a:gd name="T28" fmla="*/ 739 w 2188"/>
              <a:gd name="T29" fmla="*/ 357 h 14034"/>
              <a:gd name="T30" fmla="*/ 918 w 2188"/>
              <a:gd name="T31" fmla="*/ 0 h 14034"/>
              <a:gd name="T32" fmla="*/ 1633 w 2188"/>
              <a:gd name="T33" fmla="*/ 359 h 14034"/>
              <a:gd name="T34" fmla="*/ 1453 w 2188"/>
              <a:gd name="T35" fmla="*/ 717 h 14034"/>
              <a:gd name="T36" fmla="*/ 1118 w 2188"/>
              <a:gd name="T37" fmla="*/ 1478 h 14034"/>
              <a:gd name="T38" fmla="*/ 800 w 2188"/>
              <a:gd name="T39" fmla="*/ 2697 h 14034"/>
              <a:gd name="T40" fmla="*/ 1116 w 2188"/>
              <a:gd name="T41" fmla="*/ 3916 h 14034"/>
              <a:gd name="T42" fmla="*/ 1449 w 2188"/>
              <a:gd name="T43" fmla="*/ 4677 h 14034"/>
              <a:gd name="T44" fmla="*/ 1812 w 2188"/>
              <a:gd name="T45" fmla="*/ 5500 h 14034"/>
              <a:gd name="T46" fmla="*/ 2188 w 2188"/>
              <a:gd name="T47" fmla="*/ 7017 h 14034"/>
              <a:gd name="T48" fmla="*/ 1815 w 2188"/>
              <a:gd name="T49" fmla="*/ 8534 h 14034"/>
              <a:gd name="T50" fmla="*/ 1454 w 2188"/>
              <a:gd name="T51" fmla="*/ 9356 h 14034"/>
              <a:gd name="T52" fmla="*/ 1453 w 2188"/>
              <a:gd name="T53" fmla="*/ 9357 h 14034"/>
              <a:gd name="T54" fmla="*/ 1118 w 2188"/>
              <a:gd name="T55" fmla="*/ 10118 h 14034"/>
              <a:gd name="T56" fmla="*/ 800 w 2188"/>
              <a:gd name="T57" fmla="*/ 11337 h 14034"/>
              <a:gd name="T58" fmla="*/ 1116 w 2188"/>
              <a:gd name="T59" fmla="*/ 12556 h 14034"/>
              <a:gd name="T60" fmla="*/ 1450 w 2188"/>
              <a:gd name="T61" fmla="*/ 13318 h 14034"/>
              <a:gd name="T62" fmla="*/ 1628 w 2188"/>
              <a:gd name="T63" fmla="*/ 13676 h 14034"/>
              <a:gd name="T64" fmla="*/ 913 w 2188"/>
              <a:gd name="T65" fmla="*/ 14034 h 14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88" h="14034">
                <a:moveTo>
                  <a:pt x="913" y="14034"/>
                </a:moveTo>
                <a:cubicBezTo>
                  <a:pt x="734" y="13676"/>
                  <a:pt x="734" y="13676"/>
                  <a:pt x="734" y="13676"/>
                </a:cubicBezTo>
                <a:cubicBezTo>
                  <a:pt x="727" y="13661"/>
                  <a:pt x="551" y="13308"/>
                  <a:pt x="373" y="12854"/>
                </a:cubicBezTo>
                <a:cubicBezTo>
                  <a:pt x="126" y="12219"/>
                  <a:pt x="0" y="11709"/>
                  <a:pt x="0" y="11337"/>
                </a:cubicBezTo>
                <a:cubicBezTo>
                  <a:pt x="0" y="10965"/>
                  <a:pt x="126" y="10454"/>
                  <a:pt x="376" y="9820"/>
                </a:cubicBezTo>
                <a:cubicBezTo>
                  <a:pt x="553" y="9368"/>
                  <a:pt x="729" y="9017"/>
                  <a:pt x="738" y="8998"/>
                </a:cubicBezTo>
                <a:cubicBezTo>
                  <a:pt x="745" y="8984"/>
                  <a:pt x="910" y="8651"/>
                  <a:pt x="1072" y="8236"/>
                </a:cubicBezTo>
                <a:cubicBezTo>
                  <a:pt x="1276" y="7713"/>
                  <a:pt x="1388" y="7280"/>
                  <a:pt x="1388" y="7017"/>
                </a:cubicBezTo>
                <a:cubicBezTo>
                  <a:pt x="1388" y="6753"/>
                  <a:pt x="1274" y="6318"/>
                  <a:pt x="1068" y="5792"/>
                </a:cubicBezTo>
                <a:cubicBezTo>
                  <a:pt x="902" y="5371"/>
                  <a:pt x="736" y="5040"/>
                  <a:pt x="735" y="5037"/>
                </a:cubicBezTo>
                <a:cubicBezTo>
                  <a:pt x="734" y="5036"/>
                  <a:pt x="734" y="5036"/>
                  <a:pt x="734" y="5036"/>
                </a:cubicBezTo>
                <a:cubicBezTo>
                  <a:pt x="727" y="5021"/>
                  <a:pt x="551" y="4668"/>
                  <a:pt x="373" y="4214"/>
                </a:cubicBezTo>
                <a:cubicBezTo>
                  <a:pt x="126" y="3579"/>
                  <a:pt x="0" y="3069"/>
                  <a:pt x="0" y="2697"/>
                </a:cubicBezTo>
                <a:cubicBezTo>
                  <a:pt x="0" y="2325"/>
                  <a:pt x="126" y="1814"/>
                  <a:pt x="376" y="1180"/>
                </a:cubicBezTo>
                <a:cubicBezTo>
                  <a:pt x="554" y="725"/>
                  <a:pt x="731" y="372"/>
                  <a:pt x="739" y="357"/>
                </a:cubicBezTo>
                <a:cubicBezTo>
                  <a:pt x="918" y="0"/>
                  <a:pt x="918" y="0"/>
                  <a:pt x="918" y="0"/>
                </a:cubicBezTo>
                <a:cubicBezTo>
                  <a:pt x="1633" y="359"/>
                  <a:pt x="1633" y="359"/>
                  <a:pt x="1633" y="359"/>
                </a:cubicBezTo>
                <a:cubicBezTo>
                  <a:pt x="1453" y="717"/>
                  <a:pt x="1453" y="717"/>
                  <a:pt x="1453" y="717"/>
                </a:cubicBezTo>
                <a:cubicBezTo>
                  <a:pt x="1450" y="724"/>
                  <a:pt x="1282" y="1059"/>
                  <a:pt x="1118" y="1478"/>
                </a:cubicBezTo>
                <a:cubicBezTo>
                  <a:pt x="913" y="2001"/>
                  <a:pt x="800" y="2434"/>
                  <a:pt x="800" y="2697"/>
                </a:cubicBezTo>
                <a:cubicBezTo>
                  <a:pt x="800" y="2960"/>
                  <a:pt x="912" y="3393"/>
                  <a:pt x="1116" y="3916"/>
                </a:cubicBezTo>
                <a:cubicBezTo>
                  <a:pt x="1277" y="4329"/>
                  <a:pt x="1441" y="4660"/>
                  <a:pt x="1449" y="4677"/>
                </a:cubicBezTo>
                <a:cubicBezTo>
                  <a:pt x="1458" y="4695"/>
                  <a:pt x="1634" y="5047"/>
                  <a:pt x="1812" y="5500"/>
                </a:cubicBezTo>
                <a:cubicBezTo>
                  <a:pt x="2062" y="6134"/>
                  <a:pt x="2188" y="6645"/>
                  <a:pt x="2188" y="7017"/>
                </a:cubicBezTo>
                <a:cubicBezTo>
                  <a:pt x="2188" y="7389"/>
                  <a:pt x="2062" y="7899"/>
                  <a:pt x="1815" y="8534"/>
                </a:cubicBezTo>
                <a:cubicBezTo>
                  <a:pt x="1637" y="8988"/>
                  <a:pt x="1461" y="9341"/>
                  <a:pt x="1454" y="9356"/>
                </a:cubicBezTo>
                <a:cubicBezTo>
                  <a:pt x="1453" y="9357"/>
                  <a:pt x="1453" y="9357"/>
                  <a:pt x="1453" y="9357"/>
                </a:cubicBezTo>
                <a:cubicBezTo>
                  <a:pt x="1452" y="9360"/>
                  <a:pt x="1283" y="9697"/>
                  <a:pt x="1118" y="10118"/>
                </a:cubicBezTo>
                <a:cubicBezTo>
                  <a:pt x="913" y="10641"/>
                  <a:pt x="800" y="11074"/>
                  <a:pt x="800" y="11337"/>
                </a:cubicBezTo>
                <a:cubicBezTo>
                  <a:pt x="800" y="11600"/>
                  <a:pt x="912" y="12033"/>
                  <a:pt x="1116" y="12556"/>
                </a:cubicBezTo>
                <a:cubicBezTo>
                  <a:pt x="1281" y="12978"/>
                  <a:pt x="1448" y="13315"/>
                  <a:pt x="1450" y="13318"/>
                </a:cubicBezTo>
                <a:cubicBezTo>
                  <a:pt x="1628" y="13676"/>
                  <a:pt x="1628" y="13676"/>
                  <a:pt x="1628" y="13676"/>
                </a:cubicBezTo>
                <a:lnTo>
                  <a:pt x="913" y="14034"/>
                </a:lnTo>
                <a:close/>
              </a:path>
            </a:pathLst>
          </a:custGeom>
          <a:solidFill>
            <a:schemeClr val="accent6">
              <a:alpha val="88000"/>
            </a:schemeClr>
          </a:solidFill>
          <a:ln>
            <a:noFill/>
          </a:ln>
          <a:effectLst>
            <a:outerShdw blurRad="1003300" dist="38100" dir="10800000" algn="r" rotWithShape="0">
              <a:schemeClr val="accent1">
                <a:lumMod val="75000"/>
                <a:alpha val="46000"/>
              </a:schemeClr>
            </a:outerShdw>
          </a:effectLst>
        </p:spPr>
        <p:txBody>
          <a:bodyPr vert="horz" wrap="square" lIns="91440" tIns="45720" rIns="91440" bIns="45720" numCol="1" anchor="t" anchorCtr="0" compatLnSpc="1">
            <a:prstTxWarp prst="textNoShape">
              <a:avLst/>
            </a:prstTxWarp>
          </a:bodyPr>
          <a:lstStyle/>
          <a:p>
            <a:endParaRPr lang="en-US"/>
          </a:p>
        </p:txBody>
      </p:sp>
      <p:grpSp>
        <p:nvGrpSpPr>
          <p:cNvPr id="13" name="Group 12">
            <a:extLst>
              <a:ext uri="{FF2B5EF4-FFF2-40B4-BE49-F238E27FC236}">
                <a16:creationId xmlns:a16="http://schemas.microsoft.com/office/drawing/2014/main" id="{1AEC595E-BCDF-4462-997C-5BB106EF7C16}"/>
              </a:ext>
            </a:extLst>
          </p:cNvPr>
          <p:cNvGrpSpPr/>
          <p:nvPr/>
        </p:nvGrpSpPr>
        <p:grpSpPr>
          <a:xfrm>
            <a:off x="0" y="3175"/>
            <a:ext cx="12312650" cy="13716000"/>
            <a:chOff x="6040438" y="3175"/>
            <a:chExt cx="12312650" cy="13716000"/>
          </a:xfrm>
          <a:solidFill>
            <a:schemeClr val="bg1"/>
          </a:solidFill>
        </p:grpSpPr>
        <p:sp>
          <p:nvSpPr>
            <p:cNvPr id="7" name="Freeform 5">
              <a:extLst>
                <a:ext uri="{FF2B5EF4-FFF2-40B4-BE49-F238E27FC236}">
                  <a16:creationId xmlns:a16="http://schemas.microsoft.com/office/drawing/2014/main" id="{7CAA6D8A-0EEB-448E-9CE5-1B084C8A70E6}"/>
                </a:ext>
              </a:extLst>
            </p:cNvPr>
            <p:cNvSpPr>
              <a:spLocks/>
            </p:cNvSpPr>
            <p:nvPr/>
          </p:nvSpPr>
          <p:spPr bwMode="auto">
            <a:xfrm>
              <a:off x="11168063" y="3933825"/>
              <a:ext cx="2063750" cy="3051175"/>
            </a:xfrm>
            <a:custGeom>
              <a:avLst/>
              <a:gdLst>
                <a:gd name="T0" fmla="*/ 556 w 644"/>
                <a:gd name="T1" fmla="*/ 127 h 961"/>
                <a:gd name="T2" fmla="*/ 644 w 644"/>
                <a:gd name="T3" fmla="*/ 517 h 961"/>
                <a:gd name="T4" fmla="*/ 644 w 644"/>
                <a:gd name="T5" fmla="*/ 782 h 961"/>
                <a:gd name="T6" fmla="*/ 346 w 644"/>
                <a:gd name="T7" fmla="*/ 961 h 961"/>
                <a:gd name="T8" fmla="*/ 93 w 644"/>
                <a:gd name="T9" fmla="*/ 834 h 961"/>
                <a:gd name="T10" fmla="*/ 0 w 644"/>
                <a:gd name="T11" fmla="*/ 491 h 961"/>
                <a:gd name="T12" fmla="*/ 91 w 644"/>
                <a:gd name="T13" fmla="*/ 144 h 961"/>
                <a:gd name="T14" fmla="*/ 316 w 644"/>
                <a:gd name="T15" fmla="*/ 0 h 961"/>
                <a:gd name="T16" fmla="*/ 556 w 644"/>
                <a:gd name="T17" fmla="*/ 127 h 9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4" h="961">
                  <a:moveTo>
                    <a:pt x="556" y="127"/>
                  </a:moveTo>
                  <a:cubicBezTo>
                    <a:pt x="615" y="211"/>
                    <a:pt x="644" y="341"/>
                    <a:pt x="644" y="517"/>
                  </a:cubicBezTo>
                  <a:cubicBezTo>
                    <a:pt x="644" y="782"/>
                    <a:pt x="644" y="782"/>
                    <a:pt x="644" y="782"/>
                  </a:cubicBezTo>
                  <a:cubicBezTo>
                    <a:pt x="584" y="901"/>
                    <a:pt x="484" y="961"/>
                    <a:pt x="346" y="961"/>
                  </a:cubicBezTo>
                  <a:cubicBezTo>
                    <a:pt x="239" y="961"/>
                    <a:pt x="155" y="919"/>
                    <a:pt x="93" y="834"/>
                  </a:cubicBezTo>
                  <a:cubicBezTo>
                    <a:pt x="31" y="749"/>
                    <a:pt x="0" y="634"/>
                    <a:pt x="0" y="491"/>
                  </a:cubicBezTo>
                  <a:cubicBezTo>
                    <a:pt x="0" y="355"/>
                    <a:pt x="31" y="239"/>
                    <a:pt x="91" y="144"/>
                  </a:cubicBezTo>
                  <a:cubicBezTo>
                    <a:pt x="151" y="48"/>
                    <a:pt x="226" y="0"/>
                    <a:pt x="316" y="0"/>
                  </a:cubicBezTo>
                  <a:cubicBezTo>
                    <a:pt x="416" y="0"/>
                    <a:pt x="496" y="42"/>
                    <a:pt x="556" y="1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6">
              <a:extLst>
                <a:ext uri="{FF2B5EF4-FFF2-40B4-BE49-F238E27FC236}">
                  <a16:creationId xmlns:a16="http://schemas.microsoft.com/office/drawing/2014/main" id="{6FDA0B93-4DD4-4999-B4C6-4A842E049AD4}"/>
                </a:ext>
              </a:extLst>
            </p:cNvPr>
            <p:cNvSpPr>
              <a:spLocks noEditPoints="1"/>
            </p:cNvSpPr>
            <p:nvPr/>
          </p:nvSpPr>
          <p:spPr bwMode="auto">
            <a:xfrm>
              <a:off x="6040438" y="3175"/>
              <a:ext cx="12312650" cy="13716000"/>
            </a:xfrm>
            <a:custGeom>
              <a:avLst/>
              <a:gdLst>
                <a:gd name="T0" fmla="*/ 0 w 3840"/>
                <a:gd name="T1" fmla="*/ 0 h 4320"/>
                <a:gd name="T2" fmla="*/ 0 w 3840"/>
                <a:gd name="T3" fmla="*/ 4320 h 4320"/>
                <a:gd name="T4" fmla="*/ 3840 w 3840"/>
                <a:gd name="T5" fmla="*/ 4320 h 4320"/>
                <a:gd name="T6" fmla="*/ 3840 w 3840"/>
                <a:gd name="T7" fmla="*/ 0 h 4320"/>
                <a:gd name="T8" fmla="*/ 0 w 3840"/>
                <a:gd name="T9" fmla="*/ 0 h 4320"/>
                <a:gd name="T10" fmla="*/ 2880 w 3840"/>
                <a:gd name="T11" fmla="*/ 2091 h 4320"/>
                <a:gd name="T12" fmla="*/ 2701 w 3840"/>
                <a:gd name="T13" fmla="*/ 2881 h 4320"/>
                <a:gd name="T14" fmla="*/ 2192 w 3840"/>
                <a:gd name="T15" fmla="*/ 3394 h 4320"/>
                <a:gd name="T16" fmla="*/ 1422 w 3840"/>
                <a:gd name="T17" fmla="*/ 3574 h 4320"/>
                <a:gd name="T18" fmla="*/ 1382 w 3840"/>
                <a:gd name="T19" fmla="*/ 3574 h 4320"/>
                <a:gd name="T20" fmla="*/ 1382 w 3840"/>
                <a:gd name="T21" fmla="*/ 3064 h 4320"/>
                <a:gd name="T22" fmla="*/ 1503 w 3840"/>
                <a:gd name="T23" fmla="*/ 3062 h 4320"/>
                <a:gd name="T24" fmla="*/ 2234 w 3840"/>
                <a:gd name="T25" fmla="*/ 2473 h 4320"/>
                <a:gd name="T26" fmla="*/ 1773 w 3840"/>
                <a:gd name="T27" fmla="*/ 2658 h 4320"/>
                <a:gd name="T28" fmla="*/ 1180 w 3840"/>
                <a:gd name="T29" fmla="*/ 2405 h 4320"/>
                <a:gd name="T30" fmla="*/ 961 w 3840"/>
                <a:gd name="T31" fmla="*/ 1729 h 4320"/>
                <a:gd name="T32" fmla="*/ 1084 w 3840"/>
                <a:gd name="T33" fmla="*/ 1238 h 4320"/>
                <a:gd name="T34" fmla="*/ 1429 w 3840"/>
                <a:gd name="T35" fmla="*/ 879 h 4320"/>
                <a:gd name="T36" fmla="*/ 1918 w 3840"/>
                <a:gd name="T37" fmla="*/ 747 h 4320"/>
                <a:gd name="T38" fmla="*/ 2410 w 3840"/>
                <a:gd name="T39" fmla="*/ 884 h 4320"/>
                <a:gd name="T40" fmla="*/ 2753 w 3840"/>
                <a:gd name="T41" fmla="*/ 1271 h 4320"/>
                <a:gd name="T42" fmla="*/ 2880 w 3840"/>
                <a:gd name="T43" fmla="*/ 1848 h 4320"/>
                <a:gd name="T44" fmla="*/ 2880 w 3840"/>
                <a:gd name="T45" fmla="*/ 2091 h 4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840" h="4320">
                  <a:moveTo>
                    <a:pt x="0" y="0"/>
                  </a:moveTo>
                  <a:cubicBezTo>
                    <a:pt x="0" y="4320"/>
                    <a:pt x="0" y="4320"/>
                    <a:pt x="0" y="4320"/>
                  </a:cubicBezTo>
                  <a:cubicBezTo>
                    <a:pt x="3840" y="4320"/>
                    <a:pt x="3840" y="4320"/>
                    <a:pt x="3840" y="4320"/>
                  </a:cubicBezTo>
                  <a:cubicBezTo>
                    <a:pt x="3840" y="0"/>
                    <a:pt x="3840" y="0"/>
                    <a:pt x="3840" y="0"/>
                  </a:cubicBezTo>
                  <a:lnTo>
                    <a:pt x="0" y="0"/>
                  </a:lnTo>
                  <a:close/>
                  <a:moveTo>
                    <a:pt x="2880" y="2091"/>
                  </a:moveTo>
                  <a:cubicBezTo>
                    <a:pt x="2880" y="2395"/>
                    <a:pt x="2820" y="2658"/>
                    <a:pt x="2701" y="2881"/>
                  </a:cubicBezTo>
                  <a:cubicBezTo>
                    <a:pt x="2582" y="3103"/>
                    <a:pt x="2413" y="3275"/>
                    <a:pt x="2192" y="3394"/>
                  </a:cubicBezTo>
                  <a:cubicBezTo>
                    <a:pt x="1972" y="3514"/>
                    <a:pt x="1715" y="3574"/>
                    <a:pt x="1422" y="3574"/>
                  </a:cubicBezTo>
                  <a:cubicBezTo>
                    <a:pt x="1382" y="3574"/>
                    <a:pt x="1382" y="3574"/>
                    <a:pt x="1382" y="3574"/>
                  </a:cubicBezTo>
                  <a:cubicBezTo>
                    <a:pt x="1382" y="3064"/>
                    <a:pt x="1382" y="3064"/>
                    <a:pt x="1382" y="3064"/>
                  </a:cubicBezTo>
                  <a:cubicBezTo>
                    <a:pt x="1503" y="3062"/>
                    <a:pt x="1503" y="3062"/>
                    <a:pt x="1503" y="3062"/>
                  </a:cubicBezTo>
                  <a:cubicBezTo>
                    <a:pt x="1941" y="3041"/>
                    <a:pt x="2185" y="2844"/>
                    <a:pt x="2234" y="2473"/>
                  </a:cubicBezTo>
                  <a:cubicBezTo>
                    <a:pt x="2097" y="2596"/>
                    <a:pt x="1943" y="2658"/>
                    <a:pt x="1773" y="2658"/>
                  </a:cubicBezTo>
                  <a:cubicBezTo>
                    <a:pt x="1524" y="2658"/>
                    <a:pt x="1326" y="2574"/>
                    <a:pt x="1180" y="2405"/>
                  </a:cubicBezTo>
                  <a:cubicBezTo>
                    <a:pt x="1034" y="2236"/>
                    <a:pt x="961" y="2011"/>
                    <a:pt x="961" y="1729"/>
                  </a:cubicBezTo>
                  <a:cubicBezTo>
                    <a:pt x="961" y="1553"/>
                    <a:pt x="1002" y="1389"/>
                    <a:pt x="1084" y="1238"/>
                  </a:cubicBezTo>
                  <a:cubicBezTo>
                    <a:pt x="1166" y="1087"/>
                    <a:pt x="1281" y="967"/>
                    <a:pt x="1429" y="879"/>
                  </a:cubicBezTo>
                  <a:cubicBezTo>
                    <a:pt x="1576" y="791"/>
                    <a:pt x="1740" y="747"/>
                    <a:pt x="1918" y="747"/>
                  </a:cubicBezTo>
                  <a:cubicBezTo>
                    <a:pt x="2100" y="747"/>
                    <a:pt x="2264" y="793"/>
                    <a:pt x="2410" y="884"/>
                  </a:cubicBezTo>
                  <a:cubicBezTo>
                    <a:pt x="2557" y="975"/>
                    <a:pt x="2671" y="1104"/>
                    <a:pt x="2753" y="1271"/>
                  </a:cubicBezTo>
                  <a:cubicBezTo>
                    <a:pt x="2835" y="1438"/>
                    <a:pt x="2877" y="1630"/>
                    <a:pt x="2880" y="1848"/>
                  </a:cubicBezTo>
                  <a:lnTo>
                    <a:pt x="2880" y="20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lowchart: Process 15">
            <a:extLst>
              <a:ext uri="{FF2B5EF4-FFF2-40B4-BE49-F238E27FC236}">
                <a16:creationId xmlns:a16="http://schemas.microsoft.com/office/drawing/2014/main" id="{71CAAB8A-B0FF-409E-9D8B-C50E9E27506B}"/>
              </a:ext>
            </a:extLst>
          </p:cNvPr>
          <p:cNvSpPr/>
          <p:nvPr/>
        </p:nvSpPr>
        <p:spPr>
          <a:xfrm>
            <a:off x="12193588" y="0"/>
            <a:ext cx="12193587" cy="13716000"/>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EF873C30-ED1E-4CE4-8B00-6251904E301F}"/>
              </a:ext>
            </a:extLst>
          </p:cNvPr>
          <p:cNvSpPr/>
          <p:nvPr/>
        </p:nvSpPr>
        <p:spPr>
          <a:xfrm rot="5400000">
            <a:off x="8024787" y="6739759"/>
            <a:ext cx="10377618" cy="2364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F934B5CE-52A1-4DBC-A8DF-A2A4B6265757}"/>
              </a:ext>
            </a:extLst>
          </p:cNvPr>
          <p:cNvSpPr/>
          <p:nvPr/>
        </p:nvSpPr>
        <p:spPr>
          <a:xfrm>
            <a:off x="12193587" y="990600"/>
            <a:ext cx="3741739" cy="11727951"/>
          </a:xfrm>
          <a:prstGeom prst="rect">
            <a:avLst/>
          </a:prstGeom>
          <a:solidFill>
            <a:schemeClr val="accent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803E8482-CAE7-49B4-A215-80566589C056}"/>
              </a:ext>
            </a:extLst>
          </p:cNvPr>
          <p:cNvSpPr/>
          <p:nvPr/>
        </p:nvSpPr>
        <p:spPr>
          <a:xfrm>
            <a:off x="15935326" y="990600"/>
            <a:ext cx="3741739" cy="11727951"/>
          </a:xfrm>
          <a:prstGeom prst="rect">
            <a:avLst/>
          </a:prstGeom>
          <a:solidFill>
            <a:schemeClr val="accent2">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48826E46-07C2-4D7C-8B7F-1A1C81FE51FB}"/>
              </a:ext>
            </a:extLst>
          </p:cNvPr>
          <p:cNvSpPr/>
          <p:nvPr/>
        </p:nvSpPr>
        <p:spPr>
          <a:xfrm>
            <a:off x="19677064" y="990600"/>
            <a:ext cx="3741739" cy="11727951"/>
          </a:xfrm>
          <a:prstGeom prst="rect">
            <a:avLst/>
          </a:prstGeom>
          <a:solidFill>
            <a:schemeClr val="accent3">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5" name="Group 54">
            <a:extLst>
              <a:ext uri="{FF2B5EF4-FFF2-40B4-BE49-F238E27FC236}">
                <a16:creationId xmlns:a16="http://schemas.microsoft.com/office/drawing/2014/main" id="{FA428348-51AF-40F0-AF1D-B15554C83A25}"/>
              </a:ext>
            </a:extLst>
          </p:cNvPr>
          <p:cNvGrpSpPr/>
          <p:nvPr/>
        </p:nvGrpSpPr>
        <p:grpSpPr>
          <a:xfrm>
            <a:off x="16407645" y="3290237"/>
            <a:ext cx="2758521" cy="2532397"/>
            <a:chOff x="12482244" y="3688749"/>
            <a:chExt cx="2758521" cy="2532397"/>
          </a:xfrm>
        </p:grpSpPr>
        <p:sp>
          <p:nvSpPr>
            <p:cNvPr id="56" name="TextBox 55">
              <a:extLst>
                <a:ext uri="{FF2B5EF4-FFF2-40B4-BE49-F238E27FC236}">
                  <a16:creationId xmlns:a16="http://schemas.microsoft.com/office/drawing/2014/main" id="{19AABF18-3765-41EF-852C-67A230CAF749}"/>
                </a:ext>
              </a:extLst>
            </p:cNvPr>
            <p:cNvSpPr txBox="1"/>
            <p:nvPr/>
          </p:nvSpPr>
          <p:spPr>
            <a:xfrm>
              <a:off x="12482244" y="3688749"/>
              <a:ext cx="2758521" cy="769441"/>
            </a:xfrm>
            <a:prstGeom prst="rect">
              <a:avLst/>
            </a:prstGeom>
            <a:noFill/>
          </p:spPr>
          <p:txBody>
            <a:bodyPr wrap="square" rtlCol="0">
              <a:spAutoFit/>
            </a:bodyPr>
            <a:lstStyle/>
            <a:p>
              <a:pPr algn="ctr"/>
              <a:r>
                <a:rPr lang="en-US" sz="4400" b="1" dirty="0">
                  <a:solidFill>
                    <a:srgbClr val="FFFFFF"/>
                  </a:solidFill>
                  <a:latin typeface="+mj-lt"/>
                </a:rPr>
                <a:t>Approve</a:t>
              </a:r>
            </a:p>
          </p:txBody>
        </p:sp>
        <p:sp>
          <p:nvSpPr>
            <p:cNvPr id="57" name="TextBox 56">
              <a:extLst>
                <a:ext uri="{FF2B5EF4-FFF2-40B4-BE49-F238E27FC236}">
                  <a16:creationId xmlns:a16="http://schemas.microsoft.com/office/drawing/2014/main" id="{E8DBC292-8E0A-42C4-AA7C-1A09824E0B60}"/>
                </a:ext>
              </a:extLst>
            </p:cNvPr>
            <p:cNvSpPr txBox="1"/>
            <p:nvPr/>
          </p:nvSpPr>
          <p:spPr>
            <a:xfrm>
              <a:off x="12482245" y="4378993"/>
              <a:ext cx="2588102" cy="707886"/>
            </a:xfrm>
            <a:prstGeom prst="rect">
              <a:avLst/>
            </a:prstGeom>
            <a:noFill/>
          </p:spPr>
          <p:txBody>
            <a:bodyPr wrap="square" rtlCol="0">
              <a:spAutoFit/>
            </a:bodyPr>
            <a:lstStyle/>
            <a:p>
              <a:r>
                <a:rPr lang="en-US" sz="2000" dirty="0">
                  <a:solidFill>
                    <a:srgbClr val="FFFFFF"/>
                  </a:solidFill>
                </a:rPr>
                <a:t>Seller Accepted the Work request </a:t>
              </a:r>
            </a:p>
          </p:txBody>
        </p:sp>
        <p:sp>
          <p:nvSpPr>
            <p:cNvPr id="58" name="TextBox 57">
              <a:extLst>
                <a:ext uri="{FF2B5EF4-FFF2-40B4-BE49-F238E27FC236}">
                  <a16:creationId xmlns:a16="http://schemas.microsoft.com/office/drawing/2014/main" id="{38B3C72B-13F6-4D55-8C7B-71FFF0C3D4E4}"/>
                </a:ext>
              </a:extLst>
            </p:cNvPr>
            <p:cNvSpPr txBox="1"/>
            <p:nvPr/>
          </p:nvSpPr>
          <p:spPr>
            <a:xfrm>
              <a:off x="12561532" y="5530902"/>
              <a:ext cx="814647" cy="307777"/>
            </a:xfrm>
            <a:prstGeom prst="rect">
              <a:avLst/>
            </a:prstGeom>
            <a:solidFill>
              <a:schemeClr val="tx1">
                <a:lumMod val="90000"/>
                <a:lumOff val="10000"/>
                <a:alpha val="17000"/>
              </a:schemeClr>
            </a:solidFill>
          </p:spPr>
          <p:txBody>
            <a:bodyPr wrap="none" rtlCol="0">
              <a:spAutoFit/>
            </a:bodyPr>
            <a:lstStyle/>
            <a:p>
              <a:pPr algn="l"/>
              <a:r>
                <a:rPr lang="en-US" sz="1400" dirty="0">
                  <a:solidFill>
                    <a:schemeClr val="bg1"/>
                  </a:solidFill>
                </a:rPr>
                <a:t>Business</a:t>
              </a:r>
            </a:p>
          </p:txBody>
        </p:sp>
        <p:sp>
          <p:nvSpPr>
            <p:cNvPr id="59" name="TextBox 58">
              <a:extLst>
                <a:ext uri="{FF2B5EF4-FFF2-40B4-BE49-F238E27FC236}">
                  <a16:creationId xmlns:a16="http://schemas.microsoft.com/office/drawing/2014/main" id="{47F73F8F-578E-4D3D-8E76-4C574FD3C60A}"/>
                </a:ext>
              </a:extLst>
            </p:cNvPr>
            <p:cNvSpPr txBox="1"/>
            <p:nvPr/>
          </p:nvSpPr>
          <p:spPr>
            <a:xfrm>
              <a:off x="13444302" y="5530902"/>
              <a:ext cx="815288" cy="307777"/>
            </a:xfrm>
            <a:prstGeom prst="rect">
              <a:avLst/>
            </a:prstGeom>
            <a:solidFill>
              <a:schemeClr val="tx1">
                <a:lumMod val="90000"/>
                <a:lumOff val="10000"/>
                <a:alpha val="17000"/>
              </a:schemeClr>
            </a:solidFill>
          </p:spPr>
          <p:txBody>
            <a:bodyPr wrap="none" rtlCol="0">
              <a:spAutoFit/>
            </a:bodyPr>
            <a:lstStyle/>
            <a:p>
              <a:pPr algn="l"/>
              <a:r>
                <a:rPr lang="en-US" sz="1400">
                  <a:solidFill>
                    <a:schemeClr val="bg1"/>
                  </a:solidFill>
                </a:rPr>
                <a:t>Portfolio</a:t>
              </a:r>
            </a:p>
          </p:txBody>
        </p:sp>
        <p:sp>
          <p:nvSpPr>
            <p:cNvPr id="60" name="TextBox 59">
              <a:extLst>
                <a:ext uri="{FF2B5EF4-FFF2-40B4-BE49-F238E27FC236}">
                  <a16:creationId xmlns:a16="http://schemas.microsoft.com/office/drawing/2014/main" id="{B3477FC4-8023-47FC-8826-F0CBA0F5BF21}"/>
                </a:ext>
              </a:extLst>
            </p:cNvPr>
            <p:cNvSpPr txBox="1"/>
            <p:nvPr/>
          </p:nvSpPr>
          <p:spPr>
            <a:xfrm>
              <a:off x="14327713" y="5530902"/>
              <a:ext cx="412292" cy="307777"/>
            </a:xfrm>
            <a:prstGeom prst="rect">
              <a:avLst/>
            </a:prstGeom>
            <a:solidFill>
              <a:schemeClr val="tx1">
                <a:lumMod val="90000"/>
                <a:lumOff val="10000"/>
                <a:alpha val="17000"/>
              </a:schemeClr>
            </a:solidFill>
          </p:spPr>
          <p:txBody>
            <a:bodyPr wrap="none" rtlCol="0">
              <a:spAutoFit/>
            </a:bodyPr>
            <a:lstStyle/>
            <a:p>
              <a:pPr algn="l"/>
              <a:r>
                <a:rPr lang="en-US" sz="1400">
                  <a:solidFill>
                    <a:schemeClr val="bg1"/>
                  </a:solidFill>
                </a:rPr>
                <a:t>Art</a:t>
              </a:r>
            </a:p>
          </p:txBody>
        </p:sp>
        <p:sp>
          <p:nvSpPr>
            <p:cNvPr id="61" name="TextBox 60">
              <a:extLst>
                <a:ext uri="{FF2B5EF4-FFF2-40B4-BE49-F238E27FC236}">
                  <a16:creationId xmlns:a16="http://schemas.microsoft.com/office/drawing/2014/main" id="{2E5130CF-1083-4DD9-BF3D-46DB0F2F484C}"/>
                </a:ext>
              </a:extLst>
            </p:cNvPr>
            <p:cNvSpPr txBox="1"/>
            <p:nvPr/>
          </p:nvSpPr>
          <p:spPr>
            <a:xfrm>
              <a:off x="12565641" y="5913369"/>
              <a:ext cx="949299" cy="307777"/>
            </a:xfrm>
            <a:prstGeom prst="rect">
              <a:avLst/>
            </a:prstGeom>
            <a:solidFill>
              <a:schemeClr val="tx1">
                <a:lumMod val="90000"/>
                <a:lumOff val="10000"/>
                <a:alpha val="17000"/>
              </a:schemeClr>
            </a:solidFill>
          </p:spPr>
          <p:txBody>
            <a:bodyPr wrap="none" rtlCol="0">
              <a:spAutoFit/>
            </a:bodyPr>
            <a:lstStyle/>
            <a:p>
              <a:pPr algn="l"/>
              <a:r>
                <a:rPr lang="en-US" sz="1400">
                  <a:solidFill>
                    <a:schemeClr val="bg1"/>
                  </a:solidFill>
                </a:rPr>
                <a:t>Discussion</a:t>
              </a:r>
            </a:p>
          </p:txBody>
        </p:sp>
        <p:sp>
          <p:nvSpPr>
            <p:cNvPr id="62" name="TextBox 61">
              <a:extLst>
                <a:ext uri="{FF2B5EF4-FFF2-40B4-BE49-F238E27FC236}">
                  <a16:creationId xmlns:a16="http://schemas.microsoft.com/office/drawing/2014/main" id="{5CEA46DC-8CAA-4E4A-9294-B667EF188F12}"/>
                </a:ext>
              </a:extLst>
            </p:cNvPr>
            <p:cNvSpPr txBox="1"/>
            <p:nvPr/>
          </p:nvSpPr>
          <p:spPr>
            <a:xfrm>
              <a:off x="13584609" y="5913369"/>
              <a:ext cx="585417" cy="307777"/>
            </a:xfrm>
            <a:prstGeom prst="rect">
              <a:avLst/>
            </a:prstGeom>
            <a:solidFill>
              <a:schemeClr val="tx1">
                <a:lumMod val="90000"/>
                <a:lumOff val="10000"/>
                <a:alpha val="17000"/>
              </a:schemeClr>
            </a:solidFill>
          </p:spPr>
          <p:txBody>
            <a:bodyPr wrap="none" rtlCol="0">
              <a:spAutoFit/>
            </a:bodyPr>
            <a:lstStyle/>
            <a:p>
              <a:pPr algn="l"/>
              <a:r>
                <a:rPr lang="en-US" sz="1400">
                  <a:solidFill>
                    <a:schemeClr val="bg1"/>
                  </a:solidFill>
                </a:rPr>
                <a:t>Chart</a:t>
              </a:r>
            </a:p>
          </p:txBody>
        </p:sp>
        <p:sp>
          <p:nvSpPr>
            <p:cNvPr id="63" name="TextBox 62">
              <a:extLst>
                <a:ext uri="{FF2B5EF4-FFF2-40B4-BE49-F238E27FC236}">
                  <a16:creationId xmlns:a16="http://schemas.microsoft.com/office/drawing/2014/main" id="{25D1B05B-FAD9-46C6-9730-903CAA4C0053}"/>
                </a:ext>
              </a:extLst>
            </p:cNvPr>
            <p:cNvSpPr txBox="1"/>
            <p:nvPr/>
          </p:nvSpPr>
          <p:spPr>
            <a:xfrm>
              <a:off x="14239695" y="5913368"/>
              <a:ext cx="542136" cy="307777"/>
            </a:xfrm>
            <a:prstGeom prst="rect">
              <a:avLst/>
            </a:prstGeom>
            <a:solidFill>
              <a:schemeClr val="tx1">
                <a:lumMod val="90000"/>
                <a:lumOff val="10000"/>
                <a:alpha val="17000"/>
              </a:schemeClr>
            </a:solidFill>
          </p:spPr>
          <p:txBody>
            <a:bodyPr wrap="none" rtlCol="0">
              <a:spAutoFit/>
            </a:bodyPr>
            <a:lstStyle/>
            <a:p>
              <a:pPr algn="l"/>
              <a:r>
                <a:rPr lang="en-US" sz="1400">
                  <a:solidFill>
                    <a:schemeClr val="bg1"/>
                  </a:solidFill>
                </a:rPr>
                <a:t>Deck</a:t>
              </a:r>
            </a:p>
          </p:txBody>
        </p:sp>
      </p:grpSp>
      <p:sp>
        <p:nvSpPr>
          <p:cNvPr id="74" name="TextBox 73">
            <a:extLst>
              <a:ext uri="{FF2B5EF4-FFF2-40B4-BE49-F238E27FC236}">
                <a16:creationId xmlns:a16="http://schemas.microsoft.com/office/drawing/2014/main" id="{6B1BF928-3FA4-486B-9C62-D9BB4B4A304C}"/>
              </a:ext>
            </a:extLst>
          </p:cNvPr>
          <p:cNvSpPr txBox="1"/>
          <p:nvPr/>
        </p:nvSpPr>
        <p:spPr>
          <a:xfrm>
            <a:off x="12193587" y="2764505"/>
            <a:ext cx="3722450" cy="8894743"/>
          </a:xfrm>
          <a:prstGeom prst="rect">
            <a:avLst/>
          </a:prstGeom>
          <a:noFill/>
        </p:spPr>
        <p:txBody>
          <a:bodyPr wrap="square" rtlCol="0">
            <a:spAutoFit/>
          </a:bodyPr>
          <a:lstStyle/>
          <a:p>
            <a:r>
              <a:rPr lang="en-US" sz="4400" b="1" dirty="0">
                <a:solidFill>
                  <a:srgbClr val="0D0D0D"/>
                </a:solidFill>
                <a:latin typeface="Söhne"/>
              </a:rPr>
              <a:t>Introducing our Notification Center: Stay informed, sellers, with real-time alerts for new orders. Never miss a beat in managing your workflow efficiently.</a:t>
            </a:r>
            <a:endParaRPr lang="en-US" sz="4400" b="1" dirty="0">
              <a:latin typeface="+mj-lt"/>
            </a:endParaRPr>
          </a:p>
        </p:txBody>
      </p:sp>
      <p:sp>
        <p:nvSpPr>
          <p:cNvPr id="75" name="Slide Number Placeholder 5">
            <a:extLst>
              <a:ext uri="{FF2B5EF4-FFF2-40B4-BE49-F238E27FC236}">
                <a16:creationId xmlns:a16="http://schemas.microsoft.com/office/drawing/2014/main" id="{DE3B1F20-909C-43C6-9C42-41791DE13333}"/>
              </a:ext>
            </a:extLst>
          </p:cNvPr>
          <p:cNvSpPr txBox="1">
            <a:spLocks/>
          </p:cNvSpPr>
          <p:nvPr/>
        </p:nvSpPr>
        <p:spPr>
          <a:xfrm>
            <a:off x="821646" y="12281620"/>
            <a:ext cx="324565" cy="582761"/>
          </a:xfrm>
          <a:prstGeom prst="rect">
            <a:avLst/>
          </a:prstGeom>
        </p:spPr>
        <p:txBody>
          <a:bodyPr vert="horz" wrap="none" lIns="121920" tIns="60960" rIns="121920" bIns="6096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3200" b="1" smtClean="0">
                <a:solidFill>
                  <a:schemeClr val="accent1"/>
                </a:solidFill>
                <a:latin typeface="Open Sans Extrabold" panose="020B0906030804020204" pitchFamily="34" charset="0"/>
                <a:ea typeface="Open Sans Extrabold" panose="020B0906030804020204" pitchFamily="34" charset="0"/>
                <a:cs typeface="Open Sans Extrabold" panose="020B0906030804020204" pitchFamily="34" charset="0"/>
              </a:rPr>
              <a:pPr algn="ctr"/>
              <a:t>12</a:t>
            </a:fld>
            <a:endParaRPr lang="en-US" sz="1800" b="1">
              <a:solidFill>
                <a:schemeClr val="accent1"/>
              </a:solidFill>
              <a:latin typeface="Open Sans Extrabold" panose="020B0906030804020204" pitchFamily="34" charset="0"/>
              <a:ea typeface="Open Sans Extrabold" panose="020B0906030804020204" pitchFamily="34" charset="0"/>
              <a:cs typeface="Open Sans Extrabold" panose="020B0906030804020204" pitchFamily="34" charset="0"/>
            </a:endParaRPr>
          </a:p>
        </p:txBody>
      </p:sp>
      <p:pic>
        <p:nvPicPr>
          <p:cNvPr id="5" name="Picture 4">
            <a:extLst>
              <a:ext uri="{FF2B5EF4-FFF2-40B4-BE49-F238E27FC236}">
                <a16:creationId xmlns:a16="http://schemas.microsoft.com/office/drawing/2014/main" id="{524C3743-4C3F-76CE-BD12-B6006F62E001}"/>
              </a:ext>
            </a:extLst>
          </p:cNvPr>
          <p:cNvPicPr>
            <a:picLocks noChangeAspect="1"/>
          </p:cNvPicPr>
          <p:nvPr/>
        </p:nvPicPr>
        <p:blipFill>
          <a:blip r:embed="rId2"/>
          <a:stretch>
            <a:fillRect/>
          </a:stretch>
        </p:blipFill>
        <p:spPr>
          <a:xfrm>
            <a:off x="1468271" y="1912961"/>
            <a:ext cx="10184078" cy="9941906"/>
          </a:xfrm>
          <a:prstGeom prst="rect">
            <a:avLst/>
          </a:prstGeom>
        </p:spPr>
      </p:pic>
      <p:grpSp>
        <p:nvGrpSpPr>
          <p:cNvPr id="6" name="Group 5">
            <a:extLst>
              <a:ext uri="{FF2B5EF4-FFF2-40B4-BE49-F238E27FC236}">
                <a16:creationId xmlns:a16="http://schemas.microsoft.com/office/drawing/2014/main" id="{FBD4E70F-F111-4E15-9B5D-A6EA2B970284}"/>
              </a:ext>
            </a:extLst>
          </p:cNvPr>
          <p:cNvGrpSpPr/>
          <p:nvPr/>
        </p:nvGrpSpPr>
        <p:grpSpPr>
          <a:xfrm>
            <a:off x="16360611" y="7723667"/>
            <a:ext cx="2777570" cy="2532397"/>
            <a:chOff x="12482245" y="3688749"/>
            <a:chExt cx="2777570" cy="2532397"/>
          </a:xfrm>
        </p:grpSpPr>
        <p:sp>
          <p:nvSpPr>
            <p:cNvPr id="8" name="TextBox 7">
              <a:extLst>
                <a:ext uri="{FF2B5EF4-FFF2-40B4-BE49-F238E27FC236}">
                  <a16:creationId xmlns:a16="http://schemas.microsoft.com/office/drawing/2014/main" id="{F973627F-1A8E-453D-9208-556BD41CB1F1}"/>
                </a:ext>
              </a:extLst>
            </p:cNvPr>
            <p:cNvSpPr txBox="1"/>
            <p:nvPr/>
          </p:nvSpPr>
          <p:spPr>
            <a:xfrm>
              <a:off x="12501294" y="3688749"/>
              <a:ext cx="2758521" cy="830997"/>
            </a:xfrm>
            <a:prstGeom prst="rect">
              <a:avLst/>
            </a:prstGeom>
            <a:noFill/>
          </p:spPr>
          <p:txBody>
            <a:bodyPr wrap="square" rtlCol="0">
              <a:spAutoFit/>
            </a:bodyPr>
            <a:lstStyle/>
            <a:p>
              <a:pPr algn="ctr"/>
              <a:r>
                <a:rPr lang="en-US" sz="4800" b="1" dirty="0">
                  <a:solidFill>
                    <a:srgbClr val="FFFFFF"/>
                  </a:solidFill>
                  <a:latin typeface="+mj-lt"/>
                </a:rPr>
                <a:t>Decline</a:t>
              </a:r>
            </a:p>
          </p:txBody>
        </p:sp>
        <p:sp>
          <p:nvSpPr>
            <p:cNvPr id="9" name="TextBox 8">
              <a:extLst>
                <a:ext uri="{FF2B5EF4-FFF2-40B4-BE49-F238E27FC236}">
                  <a16:creationId xmlns:a16="http://schemas.microsoft.com/office/drawing/2014/main" id="{EBE4F6B7-CB59-4C30-A88C-89C0A691B98F}"/>
                </a:ext>
              </a:extLst>
            </p:cNvPr>
            <p:cNvSpPr txBox="1"/>
            <p:nvPr/>
          </p:nvSpPr>
          <p:spPr>
            <a:xfrm>
              <a:off x="12482245" y="4378993"/>
              <a:ext cx="2588102" cy="1015663"/>
            </a:xfrm>
            <a:prstGeom prst="rect">
              <a:avLst/>
            </a:prstGeom>
            <a:noFill/>
          </p:spPr>
          <p:txBody>
            <a:bodyPr wrap="square" rtlCol="0">
              <a:spAutoFit/>
            </a:bodyPr>
            <a:lstStyle/>
            <a:p>
              <a:r>
                <a:rPr lang="en-US" sz="2000" dirty="0">
                  <a:solidFill>
                    <a:srgbClr val="FFFFFF"/>
                  </a:solidFill>
                </a:rPr>
                <a:t>Seller declined on the working of buyer project</a:t>
              </a:r>
            </a:p>
          </p:txBody>
        </p:sp>
        <p:sp>
          <p:nvSpPr>
            <p:cNvPr id="10" name="TextBox 9">
              <a:extLst>
                <a:ext uri="{FF2B5EF4-FFF2-40B4-BE49-F238E27FC236}">
                  <a16:creationId xmlns:a16="http://schemas.microsoft.com/office/drawing/2014/main" id="{E742798E-B4A9-4F39-BF5F-D8BE810B18B4}"/>
                </a:ext>
              </a:extLst>
            </p:cNvPr>
            <p:cNvSpPr txBox="1"/>
            <p:nvPr/>
          </p:nvSpPr>
          <p:spPr>
            <a:xfrm>
              <a:off x="12561532" y="5530902"/>
              <a:ext cx="814647" cy="307777"/>
            </a:xfrm>
            <a:prstGeom prst="rect">
              <a:avLst/>
            </a:prstGeom>
            <a:solidFill>
              <a:schemeClr val="tx1">
                <a:lumMod val="90000"/>
                <a:lumOff val="10000"/>
                <a:alpha val="17000"/>
              </a:schemeClr>
            </a:solidFill>
          </p:spPr>
          <p:txBody>
            <a:bodyPr wrap="none" rtlCol="0">
              <a:spAutoFit/>
            </a:bodyPr>
            <a:lstStyle/>
            <a:p>
              <a:pPr algn="l"/>
              <a:r>
                <a:rPr lang="en-US" sz="1400">
                  <a:solidFill>
                    <a:schemeClr val="bg1"/>
                  </a:solidFill>
                </a:rPr>
                <a:t>Business</a:t>
              </a:r>
            </a:p>
          </p:txBody>
        </p:sp>
        <p:sp>
          <p:nvSpPr>
            <p:cNvPr id="11" name="TextBox 10">
              <a:extLst>
                <a:ext uri="{FF2B5EF4-FFF2-40B4-BE49-F238E27FC236}">
                  <a16:creationId xmlns:a16="http://schemas.microsoft.com/office/drawing/2014/main" id="{7F5A7E29-4593-4593-B06A-F68DC25EE741}"/>
                </a:ext>
              </a:extLst>
            </p:cNvPr>
            <p:cNvSpPr txBox="1"/>
            <p:nvPr/>
          </p:nvSpPr>
          <p:spPr>
            <a:xfrm>
              <a:off x="13444302" y="5530902"/>
              <a:ext cx="815288" cy="307777"/>
            </a:xfrm>
            <a:prstGeom prst="rect">
              <a:avLst/>
            </a:prstGeom>
            <a:solidFill>
              <a:schemeClr val="tx1">
                <a:lumMod val="90000"/>
                <a:lumOff val="10000"/>
                <a:alpha val="17000"/>
              </a:schemeClr>
            </a:solidFill>
          </p:spPr>
          <p:txBody>
            <a:bodyPr wrap="none" rtlCol="0">
              <a:spAutoFit/>
            </a:bodyPr>
            <a:lstStyle/>
            <a:p>
              <a:pPr algn="l"/>
              <a:r>
                <a:rPr lang="en-US" sz="1400">
                  <a:solidFill>
                    <a:schemeClr val="bg1"/>
                  </a:solidFill>
                </a:rPr>
                <a:t>Portfolio</a:t>
              </a:r>
            </a:p>
          </p:txBody>
        </p:sp>
        <p:sp>
          <p:nvSpPr>
            <p:cNvPr id="14" name="TextBox 13">
              <a:extLst>
                <a:ext uri="{FF2B5EF4-FFF2-40B4-BE49-F238E27FC236}">
                  <a16:creationId xmlns:a16="http://schemas.microsoft.com/office/drawing/2014/main" id="{5B16A3CB-562A-477F-84C6-653841961BDC}"/>
                </a:ext>
              </a:extLst>
            </p:cNvPr>
            <p:cNvSpPr txBox="1"/>
            <p:nvPr/>
          </p:nvSpPr>
          <p:spPr>
            <a:xfrm>
              <a:off x="14327713" y="5530902"/>
              <a:ext cx="412292" cy="307777"/>
            </a:xfrm>
            <a:prstGeom prst="rect">
              <a:avLst/>
            </a:prstGeom>
            <a:solidFill>
              <a:schemeClr val="tx1">
                <a:lumMod val="90000"/>
                <a:lumOff val="10000"/>
                <a:alpha val="17000"/>
              </a:schemeClr>
            </a:solidFill>
          </p:spPr>
          <p:txBody>
            <a:bodyPr wrap="none" rtlCol="0">
              <a:spAutoFit/>
            </a:bodyPr>
            <a:lstStyle/>
            <a:p>
              <a:pPr algn="l"/>
              <a:r>
                <a:rPr lang="en-US" sz="1400">
                  <a:solidFill>
                    <a:schemeClr val="bg1"/>
                  </a:solidFill>
                </a:rPr>
                <a:t>Art</a:t>
              </a:r>
            </a:p>
          </p:txBody>
        </p:sp>
        <p:sp>
          <p:nvSpPr>
            <p:cNvPr id="15" name="TextBox 14">
              <a:extLst>
                <a:ext uri="{FF2B5EF4-FFF2-40B4-BE49-F238E27FC236}">
                  <a16:creationId xmlns:a16="http://schemas.microsoft.com/office/drawing/2014/main" id="{21524184-B71C-4BD4-9DDF-5D3FE142585E}"/>
                </a:ext>
              </a:extLst>
            </p:cNvPr>
            <p:cNvSpPr txBox="1"/>
            <p:nvPr/>
          </p:nvSpPr>
          <p:spPr>
            <a:xfrm>
              <a:off x="12565641" y="5913369"/>
              <a:ext cx="949299" cy="307777"/>
            </a:xfrm>
            <a:prstGeom prst="rect">
              <a:avLst/>
            </a:prstGeom>
            <a:solidFill>
              <a:schemeClr val="tx1">
                <a:lumMod val="90000"/>
                <a:lumOff val="10000"/>
                <a:alpha val="17000"/>
              </a:schemeClr>
            </a:solidFill>
          </p:spPr>
          <p:txBody>
            <a:bodyPr wrap="none" rtlCol="0">
              <a:spAutoFit/>
            </a:bodyPr>
            <a:lstStyle/>
            <a:p>
              <a:pPr algn="l"/>
              <a:r>
                <a:rPr lang="en-US" sz="1400">
                  <a:solidFill>
                    <a:schemeClr val="bg1"/>
                  </a:solidFill>
                </a:rPr>
                <a:t>Discussion</a:t>
              </a:r>
            </a:p>
          </p:txBody>
        </p:sp>
        <p:sp>
          <p:nvSpPr>
            <p:cNvPr id="17" name="TextBox 16">
              <a:extLst>
                <a:ext uri="{FF2B5EF4-FFF2-40B4-BE49-F238E27FC236}">
                  <a16:creationId xmlns:a16="http://schemas.microsoft.com/office/drawing/2014/main" id="{A8C50CFE-8B09-4CAD-96A9-4C79B1C5C922}"/>
                </a:ext>
              </a:extLst>
            </p:cNvPr>
            <p:cNvSpPr txBox="1"/>
            <p:nvPr/>
          </p:nvSpPr>
          <p:spPr>
            <a:xfrm>
              <a:off x="13584609" y="5913369"/>
              <a:ext cx="585417" cy="307777"/>
            </a:xfrm>
            <a:prstGeom prst="rect">
              <a:avLst/>
            </a:prstGeom>
            <a:solidFill>
              <a:schemeClr val="tx1">
                <a:lumMod val="90000"/>
                <a:lumOff val="10000"/>
                <a:alpha val="17000"/>
              </a:schemeClr>
            </a:solidFill>
          </p:spPr>
          <p:txBody>
            <a:bodyPr wrap="none" rtlCol="0">
              <a:spAutoFit/>
            </a:bodyPr>
            <a:lstStyle/>
            <a:p>
              <a:pPr algn="l"/>
              <a:r>
                <a:rPr lang="en-US" sz="1400">
                  <a:solidFill>
                    <a:schemeClr val="bg1"/>
                  </a:solidFill>
                </a:rPr>
                <a:t>Chart</a:t>
              </a:r>
            </a:p>
          </p:txBody>
        </p:sp>
        <p:sp>
          <p:nvSpPr>
            <p:cNvPr id="18" name="TextBox 17">
              <a:extLst>
                <a:ext uri="{FF2B5EF4-FFF2-40B4-BE49-F238E27FC236}">
                  <a16:creationId xmlns:a16="http://schemas.microsoft.com/office/drawing/2014/main" id="{39A0FBA1-DB28-44DB-9C0D-2267E995FAC0}"/>
                </a:ext>
              </a:extLst>
            </p:cNvPr>
            <p:cNvSpPr txBox="1"/>
            <p:nvPr/>
          </p:nvSpPr>
          <p:spPr>
            <a:xfrm>
              <a:off x="14239695" y="5913368"/>
              <a:ext cx="542136" cy="307777"/>
            </a:xfrm>
            <a:prstGeom prst="rect">
              <a:avLst/>
            </a:prstGeom>
            <a:solidFill>
              <a:schemeClr val="tx1">
                <a:lumMod val="90000"/>
                <a:lumOff val="10000"/>
                <a:alpha val="17000"/>
              </a:schemeClr>
            </a:solidFill>
          </p:spPr>
          <p:txBody>
            <a:bodyPr wrap="none" rtlCol="0">
              <a:spAutoFit/>
            </a:bodyPr>
            <a:lstStyle/>
            <a:p>
              <a:pPr algn="l"/>
              <a:r>
                <a:rPr lang="en-US" sz="1400">
                  <a:solidFill>
                    <a:schemeClr val="bg1"/>
                  </a:solidFill>
                </a:rPr>
                <a:t>Deck</a:t>
              </a:r>
            </a:p>
          </p:txBody>
        </p:sp>
      </p:grpSp>
      <p:grpSp>
        <p:nvGrpSpPr>
          <p:cNvPr id="19" name="Group 18">
            <a:extLst>
              <a:ext uri="{FF2B5EF4-FFF2-40B4-BE49-F238E27FC236}">
                <a16:creationId xmlns:a16="http://schemas.microsoft.com/office/drawing/2014/main" id="{BF0C86DA-F672-ACEF-EFF5-F8B8A789D0C1}"/>
              </a:ext>
            </a:extLst>
          </p:cNvPr>
          <p:cNvGrpSpPr/>
          <p:nvPr/>
        </p:nvGrpSpPr>
        <p:grpSpPr>
          <a:xfrm>
            <a:off x="20226608" y="5531520"/>
            <a:ext cx="2777570" cy="2532397"/>
            <a:chOff x="12482245" y="3688749"/>
            <a:chExt cx="2777570" cy="2532397"/>
          </a:xfrm>
        </p:grpSpPr>
        <p:sp>
          <p:nvSpPr>
            <p:cNvPr id="20" name="TextBox 19">
              <a:extLst>
                <a:ext uri="{FF2B5EF4-FFF2-40B4-BE49-F238E27FC236}">
                  <a16:creationId xmlns:a16="http://schemas.microsoft.com/office/drawing/2014/main" id="{F7976974-DD21-C2CE-1932-58706CB692B1}"/>
                </a:ext>
              </a:extLst>
            </p:cNvPr>
            <p:cNvSpPr txBox="1"/>
            <p:nvPr/>
          </p:nvSpPr>
          <p:spPr>
            <a:xfrm>
              <a:off x="12501294" y="3688749"/>
              <a:ext cx="2758521" cy="830997"/>
            </a:xfrm>
            <a:prstGeom prst="rect">
              <a:avLst/>
            </a:prstGeom>
            <a:noFill/>
          </p:spPr>
          <p:txBody>
            <a:bodyPr wrap="square" rtlCol="0">
              <a:spAutoFit/>
            </a:bodyPr>
            <a:lstStyle/>
            <a:p>
              <a:pPr algn="ctr"/>
              <a:r>
                <a:rPr lang="en-US" sz="4800" b="1" dirty="0">
                  <a:solidFill>
                    <a:srgbClr val="FFFFFF"/>
                  </a:solidFill>
                  <a:latin typeface="+mj-lt"/>
                </a:rPr>
                <a:t>Chat</a:t>
              </a:r>
            </a:p>
          </p:txBody>
        </p:sp>
        <p:sp>
          <p:nvSpPr>
            <p:cNvPr id="21" name="TextBox 20">
              <a:extLst>
                <a:ext uri="{FF2B5EF4-FFF2-40B4-BE49-F238E27FC236}">
                  <a16:creationId xmlns:a16="http://schemas.microsoft.com/office/drawing/2014/main" id="{1DAAE90F-9A07-11D8-ABCA-D26B0DDBB806}"/>
                </a:ext>
              </a:extLst>
            </p:cNvPr>
            <p:cNvSpPr txBox="1"/>
            <p:nvPr/>
          </p:nvSpPr>
          <p:spPr>
            <a:xfrm>
              <a:off x="12482245" y="4378993"/>
              <a:ext cx="2588102" cy="1015663"/>
            </a:xfrm>
            <a:prstGeom prst="rect">
              <a:avLst/>
            </a:prstGeom>
            <a:noFill/>
          </p:spPr>
          <p:txBody>
            <a:bodyPr wrap="square" rtlCol="0">
              <a:spAutoFit/>
            </a:bodyPr>
            <a:lstStyle/>
            <a:p>
              <a:r>
                <a:rPr lang="en-US" sz="2000" dirty="0">
                  <a:solidFill>
                    <a:srgbClr val="FFFFFF"/>
                  </a:solidFill>
                </a:rPr>
                <a:t>Seller can chat with the service buyer as per project  regarding</a:t>
              </a:r>
            </a:p>
          </p:txBody>
        </p:sp>
        <p:sp>
          <p:nvSpPr>
            <p:cNvPr id="22" name="TextBox 21">
              <a:extLst>
                <a:ext uri="{FF2B5EF4-FFF2-40B4-BE49-F238E27FC236}">
                  <a16:creationId xmlns:a16="http://schemas.microsoft.com/office/drawing/2014/main" id="{91C09003-FF69-30E8-92D8-05D7A420EB79}"/>
                </a:ext>
              </a:extLst>
            </p:cNvPr>
            <p:cNvSpPr txBox="1"/>
            <p:nvPr/>
          </p:nvSpPr>
          <p:spPr>
            <a:xfrm>
              <a:off x="12561532" y="5530902"/>
              <a:ext cx="814647" cy="307777"/>
            </a:xfrm>
            <a:prstGeom prst="rect">
              <a:avLst/>
            </a:prstGeom>
            <a:solidFill>
              <a:schemeClr val="tx1">
                <a:lumMod val="90000"/>
                <a:lumOff val="10000"/>
                <a:alpha val="17000"/>
              </a:schemeClr>
            </a:solidFill>
          </p:spPr>
          <p:txBody>
            <a:bodyPr wrap="none" rtlCol="0">
              <a:spAutoFit/>
            </a:bodyPr>
            <a:lstStyle/>
            <a:p>
              <a:pPr algn="l"/>
              <a:r>
                <a:rPr lang="en-US" sz="1400">
                  <a:solidFill>
                    <a:schemeClr val="bg1"/>
                  </a:solidFill>
                </a:rPr>
                <a:t>Business</a:t>
              </a:r>
            </a:p>
          </p:txBody>
        </p:sp>
        <p:sp>
          <p:nvSpPr>
            <p:cNvPr id="24" name="TextBox 23">
              <a:extLst>
                <a:ext uri="{FF2B5EF4-FFF2-40B4-BE49-F238E27FC236}">
                  <a16:creationId xmlns:a16="http://schemas.microsoft.com/office/drawing/2014/main" id="{57F12022-BC06-240D-BCB5-590B4A2BA065}"/>
                </a:ext>
              </a:extLst>
            </p:cNvPr>
            <p:cNvSpPr txBox="1"/>
            <p:nvPr/>
          </p:nvSpPr>
          <p:spPr>
            <a:xfrm>
              <a:off x="13444302" y="5530902"/>
              <a:ext cx="815288" cy="307777"/>
            </a:xfrm>
            <a:prstGeom prst="rect">
              <a:avLst/>
            </a:prstGeom>
            <a:solidFill>
              <a:schemeClr val="tx1">
                <a:lumMod val="90000"/>
                <a:lumOff val="10000"/>
                <a:alpha val="17000"/>
              </a:schemeClr>
            </a:solidFill>
          </p:spPr>
          <p:txBody>
            <a:bodyPr wrap="none" rtlCol="0">
              <a:spAutoFit/>
            </a:bodyPr>
            <a:lstStyle/>
            <a:p>
              <a:pPr algn="l"/>
              <a:r>
                <a:rPr lang="en-US" sz="1400">
                  <a:solidFill>
                    <a:schemeClr val="bg1"/>
                  </a:solidFill>
                </a:rPr>
                <a:t>Portfolio</a:t>
              </a:r>
            </a:p>
          </p:txBody>
        </p:sp>
        <p:sp>
          <p:nvSpPr>
            <p:cNvPr id="25" name="TextBox 24">
              <a:extLst>
                <a:ext uri="{FF2B5EF4-FFF2-40B4-BE49-F238E27FC236}">
                  <a16:creationId xmlns:a16="http://schemas.microsoft.com/office/drawing/2014/main" id="{B4E1EE26-9E36-0253-A5EE-23BB8A825CFF}"/>
                </a:ext>
              </a:extLst>
            </p:cNvPr>
            <p:cNvSpPr txBox="1"/>
            <p:nvPr/>
          </p:nvSpPr>
          <p:spPr>
            <a:xfrm>
              <a:off x="14327713" y="5530902"/>
              <a:ext cx="412292" cy="307777"/>
            </a:xfrm>
            <a:prstGeom prst="rect">
              <a:avLst/>
            </a:prstGeom>
            <a:solidFill>
              <a:schemeClr val="tx1">
                <a:lumMod val="90000"/>
                <a:lumOff val="10000"/>
                <a:alpha val="17000"/>
              </a:schemeClr>
            </a:solidFill>
          </p:spPr>
          <p:txBody>
            <a:bodyPr wrap="none" rtlCol="0">
              <a:spAutoFit/>
            </a:bodyPr>
            <a:lstStyle/>
            <a:p>
              <a:pPr algn="l"/>
              <a:r>
                <a:rPr lang="en-US" sz="1400">
                  <a:solidFill>
                    <a:schemeClr val="bg1"/>
                  </a:solidFill>
                </a:rPr>
                <a:t>Art</a:t>
              </a:r>
            </a:p>
          </p:txBody>
        </p:sp>
        <p:sp>
          <p:nvSpPr>
            <p:cNvPr id="26" name="TextBox 25">
              <a:extLst>
                <a:ext uri="{FF2B5EF4-FFF2-40B4-BE49-F238E27FC236}">
                  <a16:creationId xmlns:a16="http://schemas.microsoft.com/office/drawing/2014/main" id="{8CFD78EE-8886-91A1-7B40-6907248A4646}"/>
                </a:ext>
              </a:extLst>
            </p:cNvPr>
            <p:cNvSpPr txBox="1"/>
            <p:nvPr/>
          </p:nvSpPr>
          <p:spPr>
            <a:xfrm>
              <a:off x="12565641" y="5913369"/>
              <a:ext cx="949299" cy="307777"/>
            </a:xfrm>
            <a:prstGeom prst="rect">
              <a:avLst/>
            </a:prstGeom>
            <a:solidFill>
              <a:schemeClr val="tx1">
                <a:lumMod val="90000"/>
                <a:lumOff val="10000"/>
                <a:alpha val="17000"/>
              </a:schemeClr>
            </a:solidFill>
          </p:spPr>
          <p:txBody>
            <a:bodyPr wrap="none" rtlCol="0">
              <a:spAutoFit/>
            </a:bodyPr>
            <a:lstStyle/>
            <a:p>
              <a:pPr algn="l"/>
              <a:r>
                <a:rPr lang="en-US" sz="1400">
                  <a:solidFill>
                    <a:schemeClr val="bg1"/>
                  </a:solidFill>
                </a:rPr>
                <a:t>Discussion</a:t>
              </a:r>
            </a:p>
          </p:txBody>
        </p:sp>
        <p:sp>
          <p:nvSpPr>
            <p:cNvPr id="27" name="TextBox 26">
              <a:extLst>
                <a:ext uri="{FF2B5EF4-FFF2-40B4-BE49-F238E27FC236}">
                  <a16:creationId xmlns:a16="http://schemas.microsoft.com/office/drawing/2014/main" id="{7C95FFE9-BE43-B70B-E965-140B0D41E0F1}"/>
                </a:ext>
              </a:extLst>
            </p:cNvPr>
            <p:cNvSpPr txBox="1"/>
            <p:nvPr/>
          </p:nvSpPr>
          <p:spPr>
            <a:xfrm>
              <a:off x="13584609" y="5913369"/>
              <a:ext cx="585417" cy="307777"/>
            </a:xfrm>
            <a:prstGeom prst="rect">
              <a:avLst/>
            </a:prstGeom>
            <a:solidFill>
              <a:schemeClr val="tx1">
                <a:lumMod val="90000"/>
                <a:lumOff val="10000"/>
                <a:alpha val="17000"/>
              </a:schemeClr>
            </a:solidFill>
          </p:spPr>
          <p:txBody>
            <a:bodyPr wrap="none" rtlCol="0">
              <a:spAutoFit/>
            </a:bodyPr>
            <a:lstStyle/>
            <a:p>
              <a:pPr algn="l"/>
              <a:r>
                <a:rPr lang="en-US" sz="1400">
                  <a:solidFill>
                    <a:schemeClr val="bg1"/>
                  </a:solidFill>
                </a:rPr>
                <a:t>Chart</a:t>
              </a:r>
            </a:p>
          </p:txBody>
        </p:sp>
        <p:sp>
          <p:nvSpPr>
            <p:cNvPr id="28" name="TextBox 27">
              <a:extLst>
                <a:ext uri="{FF2B5EF4-FFF2-40B4-BE49-F238E27FC236}">
                  <a16:creationId xmlns:a16="http://schemas.microsoft.com/office/drawing/2014/main" id="{B0F672E4-5A34-C09C-2594-6AF8881AA5B5}"/>
                </a:ext>
              </a:extLst>
            </p:cNvPr>
            <p:cNvSpPr txBox="1"/>
            <p:nvPr/>
          </p:nvSpPr>
          <p:spPr>
            <a:xfrm>
              <a:off x="14239695" y="5913368"/>
              <a:ext cx="542136" cy="307777"/>
            </a:xfrm>
            <a:prstGeom prst="rect">
              <a:avLst/>
            </a:prstGeom>
            <a:solidFill>
              <a:schemeClr val="tx1">
                <a:lumMod val="90000"/>
                <a:lumOff val="10000"/>
                <a:alpha val="17000"/>
              </a:schemeClr>
            </a:solidFill>
          </p:spPr>
          <p:txBody>
            <a:bodyPr wrap="none" rtlCol="0">
              <a:spAutoFit/>
            </a:bodyPr>
            <a:lstStyle/>
            <a:p>
              <a:pPr algn="l"/>
              <a:r>
                <a:rPr lang="en-US" sz="1400">
                  <a:solidFill>
                    <a:schemeClr val="bg1"/>
                  </a:solidFill>
                </a:rPr>
                <a:t>Deck</a:t>
              </a:r>
            </a:p>
          </p:txBody>
        </p:sp>
      </p:grpSp>
    </p:spTree>
    <p:extLst>
      <p:ext uri="{BB962C8B-B14F-4D97-AF65-F5344CB8AC3E}">
        <p14:creationId xmlns:p14="http://schemas.microsoft.com/office/powerpoint/2010/main" val="3464289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fill="hold" grpId="0" nodeType="withEffect">
                                  <p:stCondLst>
                                    <p:cond delay="0"/>
                                  </p:stCondLst>
                                  <p:childTnLst>
                                    <p:animMotion origin="layout" path="M 3.45137E-6 1.66667E-6 L -0.7447 1.28287 " pathEditMode="relative" rAng="0" ptsTypes="AA">
                                      <p:cBhvr>
                                        <p:cTn id="6" dur="5000" fill="hold"/>
                                        <p:tgtEl>
                                          <p:spTgt spid="23"/>
                                        </p:tgtEl>
                                        <p:attrNameLst>
                                          <p:attrName>ppt_x</p:attrName>
                                          <p:attrName>ppt_y</p:attrName>
                                        </p:attrNameLst>
                                      </p:cBhvr>
                                      <p:rCtr x="-37235" y="64144"/>
                                    </p:animMotion>
                                  </p:childTnLst>
                                </p:cTn>
                              </p:par>
                              <p:par>
                                <p:cTn id="7" presetID="42" presetClass="path" presetSubtype="0" repeatCount="indefinite" fill="hold" grpId="0" nodeType="withEffect">
                                  <p:stCondLst>
                                    <p:cond delay="0"/>
                                  </p:stCondLst>
                                  <p:childTnLst>
                                    <p:animMotion origin="layout" path="M 2.0427E-6 -1.85185E-7 L -0.7447 1.28287 " pathEditMode="relative" rAng="0" ptsTypes="AA">
                                      <p:cBhvr>
                                        <p:cTn id="8" dur="5000" fill="hold"/>
                                        <p:tgtEl>
                                          <p:spTgt spid="30"/>
                                        </p:tgtEl>
                                        <p:attrNameLst>
                                          <p:attrName>ppt_x</p:attrName>
                                          <p:attrName>ppt_y</p:attrName>
                                        </p:attrNameLst>
                                      </p:cBhvr>
                                      <p:rCtr x="-37235" y="64144"/>
                                    </p:animMotion>
                                  </p:childTnLst>
                                </p:cTn>
                              </p:par>
                              <p:par>
                                <p:cTn id="9" presetID="42" presetClass="path" presetSubtype="0" repeatCount="indefinite" fill="hold" grpId="0" nodeType="withEffect">
                                  <p:stCondLst>
                                    <p:cond delay="0"/>
                                  </p:stCondLst>
                                  <p:childTnLst>
                                    <p:animMotion origin="layout" path="M 6.34032E-7 -2.03704E-6 L -0.7447 1.28287 " pathEditMode="relative" rAng="0" ptsTypes="AA">
                                      <p:cBhvr>
                                        <p:cTn id="10" dur="5000" fill="hold"/>
                                        <p:tgtEl>
                                          <p:spTgt spid="31"/>
                                        </p:tgtEl>
                                        <p:attrNameLst>
                                          <p:attrName>ppt_x</p:attrName>
                                          <p:attrName>ppt_y</p:attrName>
                                        </p:attrNameLst>
                                      </p:cBhvr>
                                      <p:rCtr x="-37235" y="64144"/>
                                    </p:animMotion>
                                  </p:childTnLst>
                                </p:cTn>
                              </p:par>
                              <p:par>
                                <p:cTn id="11" presetID="42" presetClass="path" presetSubtype="0" repeatCount="indefinite" fill="hold" grpId="0" nodeType="withEffect">
                                  <p:stCondLst>
                                    <p:cond delay="0"/>
                                  </p:stCondLst>
                                  <p:childTnLst>
                                    <p:animMotion origin="layout" path="M -7.74639E-7 -2.40741E-6 L -0.74469 1.28287 " pathEditMode="relative" rAng="0" ptsTypes="AA">
                                      <p:cBhvr>
                                        <p:cTn id="12" dur="5000" fill="hold"/>
                                        <p:tgtEl>
                                          <p:spTgt spid="32"/>
                                        </p:tgtEl>
                                        <p:attrNameLst>
                                          <p:attrName>ppt_x</p:attrName>
                                          <p:attrName>ppt_y</p:attrName>
                                        </p:attrNameLst>
                                      </p:cBhvr>
                                      <p:rCtr x="-37235" y="64144"/>
                                    </p:animMotion>
                                  </p:childTnLst>
                                </p:cTn>
                              </p:par>
                              <p:par>
                                <p:cTn id="13" presetID="42" presetClass="path" presetSubtype="0" repeatCount="indefinite" fill="hold" grpId="0" nodeType="withEffect">
                                  <p:stCondLst>
                                    <p:cond delay="0"/>
                                  </p:stCondLst>
                                  <p:childTnLst>
                                    <p:animMotion origin="layout" path="M -1.99193E-6 1.48148E-6 L -0.74469 1.28287 " pathEditMode="relative" rAng="0" ptsTypes="AA">
                                      <p:cBhvr>
                                        <p:cTn id="14" dur="5000" fill="hold"/>
                                        <p:tgtEl>
                                          <p:spTgt spid="33"/>
                                        </p:tgtEl>
                                        <p:attrNameLst>
                                          <p:attrName>ppt_x</p:attrName>
                                          <p:attrName>ppt_y</p:attrName>
                                        </p:attrNameLst>
                                      </p:cBhvr>
                                      <p:rCtr x="-37235" y="64144"/>
                                    </p:animMotion>
                                  </p:childTnLst>
                                </p:cTn>
                              </p:par>
                              <p:par>
                                <p:cTn id="15" presetID="42" presetClass="path" presetSubtype="0" repeatCount="indefinite" fill="hold" grpId="0" nodeType="withEffect">
                                  <p:stCondLst>
                                    <p:cond delay="0"/>
                                  </p:stCondLst>
                                  <p:childTnLst>
                                    <p:animMotion origin="layout" path="M 1.50371E-6 -3.7037E-7 L -0.7447 1.28287 " pathEditMode="relative" rAng="0" ptsTypes="AA">
                                      <p:cBhvr>
                                        <p:cTn id="16" dur="5000" fill="hold"/>
                                        <p:tgtEl>
                                          <p:spTgt spid="34"/>
                                        </p:tgtEl>
                                        <p:attrNameLst>
                                          <p:attrName>ppt_x</p:attrName>
                                          <p:attrName>ppt_y</p:attrName>
                                        </p:attrNameLst>
                                      </p:cBhvr>
                                      <p:rCtr x="-37235" y="64144"/>
                                    </p:animMotion>
                                  </p:childTnLst>
                                </p:cTn>
                              </p:par>
                              <p:par>
                                <p:cTn id="17" presetID="42" presetClass="path" presetSubtype="0" repeatCount="indefinite" fill="hold" grpId="0" nodeType="withEffect">
                                  <p:stCondLst>
                                    <p:cond delay="0"/>
                                  </p:stCondLst>
                                  <p:childTnLst>
                                    <p:animMotion origin="layout" path="M 9.50397E-8 -2.22222E-6 L -0.74469 1.28287 " pathEditMode="relative" rAng="0" ptsTypes="AA">
                                      <p:cBhvr>
                                        <p:cTn id="18" dur="5000" fill="hold"/>
                                        <p:tgtEl>
                                          <p:spTgt spid="35"/>
                                        </p:tgtEl>
                                        <p:attrNameLst>
                                          <p:attrName>ppt_x</p:attrName>
                                          <p:attrName>ppt_y</p:attrName>
                                        </p:attrNameLst>
                                      </p:cBhvr>
                                      <p:rCtr x="-37235" y="64144"/>
                                    </p:animMotion>
                                  </p:childTnLst>
                                </p:cTn>
                              </p:par>
                              <p:par>
                                <p:cTn id="19" presetID="42" presetClass="path" presetSubtype="0" repeatCount="indefinite" fill="hold" grpId="0" nodeType="withEffect">
                                  <p:stCondLst>
                                    <p:cond delay="0"/>
                                  </p:stCondLst>
                                  <p:childTnLst>
                                    <p:animMotion origin="layout" path="M -1.31363E-6 1.66667E-6 L -0.74469 1.28287 " pathEditMode="relative" rAng="0" ptsTypes="AA">
                                      <p:cBhvr>
                                        <p:cTn id="20" dur="5000" fill="hold"/>
                                        <p:tgtEl>
                                          <p:spTgt spid="36"/>
                                        </p:tgtEl>
                                        <p:attrNameLst>
                                          <p:attrName>ppt_x</p:attrName>
                                          <p:attrName>ppt_y</p:attrName>
                                        </p:attrNameLst>
                                      </p:cBhvr>
                                      <p:rCtr x="-37235" y="64144"/>
                                    </p:animMotion>
                                  </p:childTnLst>
                                </p:cTn>
                              </p:par>
                              <p:par>
                                <p:cTn id="21" presetID="42" presetClass="path" presetSubtype="0" repeatCount="indefinite" fill="hold" grpId="0" nodeType="withEffect">
                                  <p:stCondLst>
                                    <p:cond delay="0"/>
                                  </p:stCondLst>
                                  <p:childTnLst>
                                    <p:animMotion origin="layout" path="M -2.53092E-6 1.2963E-6 L -0.74469 1.28287 " pathEditMode="relative" rAng="0" ptsTypes="AA">
                                      <p:cBhvr>
                                        <p:cTn id="22" dur="5000" fill="hold"/>
                                        <p:tgtEl>
                                          <p:spTgt spid="37"/>
                                        </p:tgtEl>
                                        <p:attrNameLst>
                                          <p:attrName>ppt_x</p:attrName>
                                          <p:attrName>ppt_y</p:attrName>
                                        </p:attrNameLst>
                                      </p:cBhvr>
                                      <p:rCtr x="-37235" y="64144"/>
                                    </p:animMotion>
                                  </p:childTnLst>
                                </p:cTn>
                              </p:par>
                              <p:par>
                                <p:cTn id="23" presetID="42" presetClass="path" presetSubtype="0" repeatCount="indefinite" fill="hold" grpId="0" nodeType="withEffect">
                                  <p:stCondLst>
                                    <p:cond delay="0"/>
                                  </p:stCondLst>
                                  <p:childTnLst>
                                    <p:animMotion origin="layout" path="M 9.64718E-7 3.7037E-6 L -0.7447 1.28287 " pathEditMode="relative" rAng="0" ptsTypes="AA">
                                      <p:cBhvr>
                                        <p:cTn id="24" dur="5000" fill="hold"/>
                                        <p:tgtEl>
                                          <p:spTgt spid="38"/>
                                        </p:tgtEl>
                                        <p:attrNameLst>
                                          <p:attrName>ppt_x</p:attrName>
                                          <p:attrName>ppt_y</p:attrName>
                                        </p:attrNameLst>
                                      </p:cBhvr>
                                      <p:rCtr x="-37235" y="64144"/>
                                    </p:animMotion>
                                  </p:childTnLst>
                                </p:cTn>
                              </p:par>
                              <p:par>
                                <p:cTn id="25" presetID="42" presetClass="path" presetSubtype="0" repeatCount="indefinite" fill="hold" grpId="0" nodeType="withEffect">
                                  <p:stCondLst>
                                    <p:cond delay="0"/>
                                  </p:stCondLst>
                                  <p:childTnLst>
                                    <p:animMotion origin="layout" path="M 4.65174E-6 3.33333E-6 L -0.7447 1.28287 " pathEditMode="relative" rAng="0" ptsTypes="AA">
                                      <p:cBhvr>
                                        <p:cTn id="26" dur="5000" fill="hold"/>
                                        <p:tgtEl>
                                          <p:spTgt spid="39"/>
                                        </p:tgtEl>
                                        <p:attrNameLst>
                                          <p:attrName>ppt_x</p:attrName>
                                          <p:attrName>ppt_y</p:attrName>
                                        </p:attrNameLst>
                                      </p:cBhvr>
                                      <p:rCtr x="-37235" y="64144"/>
                                    </p:animMotion>
                                  </p:childTnLst>
                                </p:cTn>
                              </p:par>
                              <p:par>
                                <p:cTn id="27" presetID="42" presetClass="path" presetSubtype="0" repeatCount="indefinite" fill="hold" grpId="0" nodeType="withEffect">
                                  <p:stCondLst>
                                    <p:cond delay="0"/>
                                  </p:stCondLst>
                                  <p:childTnLst>
                                    <p:animMotion origin="layout" path="M 3.43445E-6 2.96296E-6 L -0.7447 1.28287 " pathEditMode="relative" rAng="0" ptsTypes="AA">
                                      <p:cBhvr>
                                        <p:cTn id="28" dur="5000" fill="hold"/>
                                        <p:tgtEl>
                                          <p:spTgt spid="40"/>
                                        </p:tgtEl>
                                        <p:attrNameLst>
                                          <p:attrName>ppt_x</p:attrName>
                                          <p:attrName>ppt_y</p:attrName>
                                        </p:attrNameLst>
                                      </p:cBhvr>
                                      <p:rCtr x="-37235" y="64144"/>
                                    </p:animMotion>
                                  </p:childTnLst>
                                </p:cTn>
                              </p:par>
                              <p:par>
                                <p:cTn id="29" presetID="42" presetClass="path" presetSubtype="0" repeatCount="indefinite" fill="hold" grpId="0" nodeType="withEffect">
                                  <p:stCondLst>
                                    <p:cond delay="0"/>
                                  </p:stCondLst>
                                  <p:childTnLst>
                                    <p:animMotion origin="layout" path="M 2.21716E-6 2.59259E-6 L -0.7447 1.28287 " pathEditMode="relative" rAng="0" ptsTypes="AA">
                                      <p:cBhvr>
                                        <p:cTn id="30" dur="5000" fill="hold"/>
                                        <p:tgtEl>
                                          <p:spTgt spid="41"/>
                                        </p:tgtEl>
                                        <p:attrNameLst>
                                          <p:attrName>ppt_x</p:attrName>
                                          <p:attrName>ppt_y</p:attrName>
                                        </p:attrNameLst>
                                      </p:cBhvr>
                                      <p:rCtr x="-37235" y="64144"/>
                                    </p:animMotion>
                                  </p:childTnLst>
                                </p:cTn>
                              </p:par>
                              <p:par>
                                <p:cTn id="31" presetID="2" presetClass="entr" presetSubtype="2" decel="100000" fill="hold" nodeType="withEffect">
                                  <p:stCondLst>
                                    <p:cond delay="400"/>
                                  </p:stCondLst>
                                  <p:childTnLst>
                                    <p:set>
                                      <p:cBhvr>
                                        <p:cTn id="32" dur="1" fill="hold">
                                          <p:stCondLst>
                                            <p:cond delay="0"/>
                                          </p:stCondLst>
                                        </p:cTn>
                                        <p:tgtEl>
                                          <p:spTgt spid="55"/>
                                        </p:tgtEl>
                                        <p:attrNameLst>
                                          <p:attrName>style.visibility</p:attrName>
                                        </p:attrNameLst>
                                      </p:cBhvr>
                                      <p:to>
                                        <p:strVal val="visible"/>
                                      </p:to>
                                    </p:set>
                                    <p:anim calcmode="lin" valueType="num">
                                      <p:cBhvr additive="base">
                                        <p:cTn id="33" dur="1500" fill="hold"/>
                                        <p:tgtEl>
                                          <p:spTgt spid="55"/>
                                        </p:tgtEl>
                                        <p:attrNameLst>
                                          <p:attrName>ppt_x</p:attrName>
                                        </p:attrNameLst>
                                      </p:cBhvr>
                                      <p:tavLst>
                                        <p:tav tm="0">
                                          <p:val>
                                            <p:strVal val="1+#ppt_w/2"/>
                                          </p:val>
                                        </p:tav>
                                        <p:tav tm="100000">
                                          <p:val>
                                            <p:strVal val="#ppt_x"/>
                                          </p:val>
                                        </p:tav>
                                      </p:tavLst>
                                    </p:anim>
                                    <p:anim calcmode="lin" valueType="num">
                                      <p:cBhvr additive="base">
                                        <p:cTn id="34" dur="1500" fill="hold"/>
                                        <p:tgtEl>
                                          <p:spTgt spid="55"/>
                                        </p:tgtEl>
                                        <p:attrNameLst>
                                          <p:attrName>ppt_y</p:attrName>
                                        </p:attrNameLst>
                                      </p:cBhvr>
                                      <p:tavLst>
                                        <p:tav tm="0">
                                          <p:val>
                                            <p:strVal val="#ppt_y"/>
                                          </p:val>
                                        </p:tav>
                                        <p:tav tm="100000">
                                          <p:val>
                                            <p:strVal val="#ppt_y"/>
                                          </p:val>
                                        </p:tav>
                                      </p:tavLst>
                                    </p:anim>
                                  </p:childTnLst>
                                </p:cTn>
                              </p:par>
                              <p:par>
                                <p:cTn id="35" presetID="2" presetClass="entr" presetSubtype="2" decel="100000" fill="hold" grpId="0" nodeType="withEffect">
                                  <p:stCondLst>
                                    <p:cond delay="300"/>
                                  </p:stCondLst>
                                  <p:childTnLst>
                                    <p:set>
                                      <p:cBhvr>
                                        <p:cTn id="36" dur="1" fill="hold">
                                          <p:stCondLst>
                                            <p:cond delay="0"/>
                                          </p:stCondLst>
                                        </p:cTn>
                                        <p:tgtEl>
                                          <p:spTgt spid="42"/>
                                        </p:tgtEl>
                                        <p:attrNameLst>
                                          <p:attrName>style.visibility</p:attrName>
                                        </p:attrNameLst>
                                      </p:cBhvr>
                                      <p:to>
                                        <p:strVal val="visible"/>
                                      </p:to>
                                    </p:set>
                                    <p:anim calcmode="lin" valueType="num">
                                      <p:cBhvr additive="base">
                                        <p:cTn id="37" dur="1500" fill="hold"/>
                                        <p:tgtEl>
                                          <p:spTgt spid="42"/>
                                        </p:tgtEl>
                                        <p:attrNameLst>
                                          <p:attrName>ppt_x</p:attrName>
                                        </p:attrNameLst>
                                      </p:cBhvr>
                                      <p:tavLst>
                                        <p:tav tm="0">
                                          <p:val>
                                            <p:strVal val="1+#ppt_w/2"/>
                                          </p:val>
                                        </p:tav>
                                        <p:tav tm="100000">
                                          <p:val>
                                            <p:strVal val="#ppt_x"/>
                                          </p:val>
                                        </p:tav>
                                      </p:tavLst>
                                    </p:anim>
                                    <p:anim calcmode="lin" valueType="num">
                                      <p:cBhvr additive="base">
                                        <p:cTn id="38" dur="1500" fill="hold"/>
                                        <p:tgtEl>
                                          <p:spTgt spid="42"/>
                                        </p:tgtEl>
                                        <p:attrNameLst>
                                          <p:attrName>ppt_y</p:attrName>
                                        </p:attrNameLst>
                                      </p:cBhvr>
                                      <p:tavLst>
                                        <p:tav tm="0">
                                          <p:val>
                                            <p:strVal val="#ppt_y"/>
                                          </p:val>
                                        </p:tav>
                                        <p:tav tm="100000">
                                          <p:val>
                                            <p:strVal val="#ppt_y"/>
                                          </p:val>
                                        </p:tav>
                                      </p:tavLst>
                                    </p:anim>
                                  </p:childTnLst>
                                </p:cTn>
                              </p:par>
                              <p:par>
                                <p:cTn id="39" presetID="2" presetClass="entr" presetSubtype="1" decel="100000" fill="hold" grpId="0" nodeType="withEffect">
                                  <p:stCondLst>
                                    <p:cond delay="0"/>
                                  </p:stCondLst>
                                  <p:childTnLst>
                                    <p:set>
                                      <p:cBhvr>
                                        <p:cTn id="40" dur="1" fill="hold">
                                          <p:stCondLst>
                                            <p:cond delay="0"/>
                                          </p:stCondLst>
                                        </p:cTn>
                                        <p:tgtEl>
                                          <p:spTgt spid="74"/>
                                        </p:tgtEl>
                                        <p:attrNameLst>
                                          <p:attrName>style.visibility</p:attrName>
                                        </p:attrNameLst>
                                      </p:cBhvr>
                                      <p:to>
                                        <p:strVal val="visible"/>
                                      </p:to>
                                    </p:set>
                                    <p:anim calcmode="lin" valueType="num">
                                      <p:cBhvr additive="base">
                                        <p:cTn id="41" dur="1500" fill="hold"/>
                                        <p:tgtEl>
                                          <p:spTgt spid="74"/>
                                        </p:tgtEl>
                                        <p:attrNameLst>
                                          <p:attrName>ppt_x</p:attrName>
                                        </p:attrNameLst>
                                      </p:cBhvr>
                                      <p:tavLst>
                                        <p:tav tm="0">
                                          <p:val>
                                            <p:strVal val="#ppt_x"/>
                                          </p:val>
                                        </p:tav>
                                        <p:tav tm="100000">
                                          <p:val>
                                            <p:strVal val="#ppt_x"/>
                                          </p:val>
                                        </p:tav>
                                      </p:tavLst>
                                    </p:anim>
                                    <p:anim calcmode="lin" valueType="num">
                                      <p:cBhvr additive="base">
                                        <p:cTn id="42" dur="1500" fill="hold"/>
                                        <p:tgtEl>
                                          <p:spTgt spid="74"/>
                                        </p:tgtEl>
                                        <p:attrNameLst>
                                          <p:attrName>ppt_y</p:attrName>
                                        </p:attrNameLst>
                                      </p:cBhvr>
                                      <p:tavLst>
                                        <p:tav tm="0">
                                          <p:val>
                                            <p:strVal val="0-#ppt_h/2"/>
                                          </p:val>
                                        </p:tav>
                                        <p:tav tm="100000">
                                          <p:val>
                                            <p:strVal val="#ppt_y"/>
                                          </p:val>
                                        </p:tav>
                                      </p:tavLst>
                                    </p:anim>
                                  </p:childTnLst>
                                </p:cTn>
                              </p:par>
                              <p:par>
                                <p:cTn id="43" presetID="2" presetClass="entr" presetSubtype="2" decel="100000" fill="hold" nodeType="withEffect">
                                  <p:stCondLst>
                                    <p:cond delay="300"/>
                                  </p:stCondLst>
                                  <p:childTnLst>
                                    <p:set>
                                      <p:cBhvr>
                                        <p:cTn id="44" dur="1" fill="hold">
                                          <p:stCondLst>
                                            <p:cond delay="0"/>
                                          </p:stCondLst>
                                        </p:cTn>
                                        <p:tgtEl>
                                          <p:spTgt spid="6"/>
                                        </p:tgtEl>
                                        <p:attrNameLst>
                                          <p:attrName>style.visibility</p:attrName>
                                        </p:attrNameLst>
                                      </p:cBhvr>
                                      <p:to>
                                        <p:strVal val="visible"/>
                                      </p:to>
                                    </p:set>
                                    <p:anim calcmode="lin" valueType="num">
                                      <p:cBhvr additive="base">
                                        <p:cTn id="45" dur="1500" fill="hold"/>
                                        <p:tgtEl>
                                          <p:spTgt spid="6"/>
                                        </p:tgtEl>
                                        <p:attrNameLst>
                                          <p:attrName>ppt_x</p:attrName>
                                        </p:attrNameLst>
                                      </p:cBhvr>
                                      <p:tavLst>
                                        <p:tav tm="0">
                                          <p:val>
                                            <p:strVal val="1+#ppt_w/2"/>
                                          </p:val>
                                        </p:tav>
                                        <p:tav tm="100000">
                                          <p:val>
                                            <p:strVal val="#ppt_x"/>
                                          </p:val>
                                        </p:tav>
                                      </p:tavLst>
                                    </p:anim>
                                    <p:anim calcmode="lin" valueType="num">
                                      <p:cBhvr additive="base">
                                        <p:cTn id="46" dur="1500" fill="hold"/>
                                        <p:tgtEl>
                                          <p:spTgt spid="6"/>
                                        </p:tgtEl>
                                        <p:attrNameLst>
                                          <p:attrName>ppt_y</p:attrName>
                                        </p:attrNameLst>
                                      </p:cBhvr>
                                      <p:tavLst>
                                        <p:tav tm="0">
                                          <p:val>
                                            <p:strVal val="#ppt_y"/>
                                          </p:val>
                                        </p:tav>
                                        <p:tav tm="100000">
                                          <p:val>
                                            <p:strVal val="#ppt_y"/>
                                          </p:val>
                                        </p:tav>
                                      </p:tavLst>
                                    </p:anim>
                                  </p:childTnLst>
                                </p:cTn>
                              </p:par>
                              <p:par>
                                <p:cTn id="47" presetID="2" presetClass="entr" presetSubtype="2" decel="100000" fill="hold" nodeType="withEffect">
                                  <p:stCondLst>
                                    <p:cond delay="300"/>
                                  </p:stCondLst>
                                  <p:childTnLst>
                                    <p:set>
                                      <p:cBhvr>
                                        <p:cTn id="48" dur="1" fill="hold">
                                          <p:stCondLst>
                                            <p:cond delay="0"/>
                                          </p:stCondLst>
                                        </p:cTn>
                                        <p:tgtEl>
                                          <p:spTgt spid="19"/>
                                        </p:tgtEl>
                                        <p:attrNameLst>
                                          <p:attrName>style.visibility</p:attrName>
                                        </p:attrNameLst>
                                      </p:cBhvr>
                                      <p:to>
                                        <p:strVal val="visible"/>
                                      </p:to>
                                    </p:set>
                                    <p:anim calcmode="lin" valueType="num">
                                      <p:cBhvr additive="base">
                                        <p:cTn id="49" dur="1500" fill="hold"/>
                                        <p:tgtEl>
                                          <p:spTgt spid="19"/>
                                        </p:tgtEl>
                                        <p:attrNameLst>
                                          <p:attrName>ppt_x</p:attrName>
                                        </p:attrNameLst>
                                      </p:cBhvr>
                                      <p:tavLst>
                                        <p:tav tm="0">
                                          <p:val>
                                            <p:strVal val="1+#ppt_w/2"/>
                                          </p:val>
                                        </p:tav>
                                        <p:tav tm="100000">
                                          <p:val>
                                            <p:strVal val="#ppt_x"/>
                                          </p:val>
                                        </p:tav>
                                      </p:tavLst>
                                    </p:anim>
                                    <p:anim calcmode="lin" valueType="num">
                                      <p:cBhvr additive="base">
                                        <p:cTn id="50" dur="150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7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5">
            <a:extLst>
              <a:ext uri="{FF2B5EF4-FFF2-40B4-BE49-F238E27FC236}">
                <a16:creationId xmlns:a16="http://schemas.microsoft.com/office/drawing/2014/main" id="{0688E7A2-C656-4645-BD47-2EF0DAD994B5}"/>
              </a:ext>
            </a:extLst>
          </p:cNvPr>
          <p:cNvSpPr>
            <a:spLocks/>
          </p:cNvSpPr>
          <p:nvPr/>
        </p:nvSpPr>
        <p:spPr bwMode="auto">
          <a:xfrm rot="2757414">
            <a:off x="14084522" y="-27938646"/>
            <a:ext cx="6481764" cy="41148000"/>
          </a:xfrm>
          <a:custGeom>
            <a:avLst/>
            <a:gdLst>
              <a:gd name="T0" fmla="*/ 913 w 2188"/>
              <a:gd name="T1" fmla="*/ 14034 h 14034"/>
              <a:gd name="T2" fmla="*/ 734 w 2188"/>
              <a:gd name="T3" fmla="*/ 13676 h 14034"/>
              <a:gd name="T4" fmla="*/ 373 w 2188"/>
              <a:gd name="T5" fmla="*/ 12854 h 14034"/>
              <a:gd name="T6" fmla="*/ 0 w 2188"/>
              <a:gd name="T7" fmla="*/ 11337 h 14034"/>
              <a:gd name="T8" fmla="*/ 376 w 2188"/>
              <a:gd name="T9" fmla="*/ 9820 h 14034"/>
              <a:gd name="T10" fmla="*/ 738 w 2188"/>
              <a:gd name="T11" fmla="*/ 8998 h 14034"/>
              <a:gd name="T12" fmla="*/ 1072 w 2188"/>
              <a:gd name="T13" fmla="*/ 8236 h 14034"/>
              <a:gd name="T14" fmla="*/ 1388 w 2188"/>
              <a:gd name="T15" fmla="*/ 7017 h 14034"/>
              <a:gd name="T16" fmla="*/ 1068 w 2188"/>
              <a:gd name="T17" fmla="*/ 5792 h 14034"/>
              <a:gd name="T18" fmla="*/ 735 w 2188"/>
              <a:gd name="T19" fmla="*/ 5037 h 14034"/>
              <a:gd name="T20" fmla="*/ 734 w 2188"/>
              <a:gd name="T21" fmla="*/ 5036 h 14034"/>
              <a:gd name="T22" fmla="*/ 373 w 2188"/>
              <a:gd name="T23" fmla="*/ 4214 h 14034"/>
              <a:gd name="T24" fmla="*/ 0 w 2188"/>
              <a:gd name="T25" fmla="*/ 2697 h 14034"/>
              <a:gd name="T26" fmla="*/ 376 w 2188"/>
              <a:gd name="T27" fmla="*/ 1180 h 14034"/>
              <a:gd name="T28" fmla="*/ 739 w 2188"/>
              <a:gd name="T29" fmla="*/ 357 h 14034"/>
              <a:gd name="T30" fmla="*/ 918 w 2188"/>
              <a:gd name="T31" fmla="*/ 0 h 14034"/>
              <a:gd name="T32" fmla="*/ 1633 w 2188"/>
              <a:gd name="T33" fmla="*/ 359 h 14034"/>
              <a:gd name="T34" fmla="*/ 1453 w 2188"/>
              <a:gd name="T35" fmla="*/ 717 h 14034"/>
              <a:gd name="T36" fmla="*/ 1118 w 2188"/>
              <a:gd name="T37" fmla="*/ 1478 h 14034"/>
              <a:gd name="T38" fmla="*/ 800 w 2188"/>
              <a:gd name="T39" fmla="*/ 2697 h 14034"/>
              <a:gd name="T40" fmla="*/ 1116 w 2188"/>
              <a:gd name="T41" fmla="*/ 3916 h 14034"/>
              <a:gd name="T42" fmla="*/ 1449 w 2188"/>
              <a:gd name="T43" fmla="*/ 4677 h 14034"/>
              <a:gd name="T44" fmla="*/ 1812 w 2188"/>
              <a:gd name="T45" fmla="*/ 5500 h 14034"/>
              <a:gd name="T46" fmla="*/ 2188 w 2188"/>
              <a:gd name="T47" fmla="*/ 7017 h 14034"/>
              <a:gd name="T48" fmla="*/ 1815 w 2188"/>
              <a:gd name="T49" fmla="*/ 8534 h 14034"/>
              <a:gd name="T50" fmla="*/ 1454 w 2188"/>
              <a:gd name="T51" fmla="*/ 9356 h 14034"/>
              <a:gd name="T52" fmla="*/ 1453 w 2188"/>
              <a:gd name="T53" fmla="*/ 9357 h 14034"/>
              <a:gd name="T54" fmla="*/ 1118 w 2188"/>
              <a:gd name="T55" fmla="*/ 10118 h 14034"/>
              <a:gd name="T56" fmla="*/ 800 w 2188"/>
              <a:gd name="T57" fmla="*/ 11337 h 14034"/>
              <a:gd name="T58" fmla="*/ 1116 w 2188"/>
              <a:gd name="T59" fmla="*/ 12556 h 14034"/>
              <a:gd name="T60" fmla="*/ 1450 w 2188"/>
              <a:gd name="T61" fmla="*/ 13318 h 14034"/>
              <a:gd name="T62" fmla="*/ 1628 w 2188"/>
              <a:gd name="T63" fmla="*/ 13676 h 14034"/>
              <a:gd name="T64" fmla="*/ 913 w 2188"/>
              <a:gd name="T65" fmla="*/ 14034 h 14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88" h="14034">
                <a:moveTo>
                  <a:pt x="913" y="14034"/>
                </a:moveTo>
                <a:cubicBezTo>
                  <a:pt x="734" y="13676"/>
                  <a:pt x="734" y="13676"/>
                  <a:pt x="734" y="13676"/>
                </a:cubicBezTo>
                <a:cubicBezTo>
                  <a:pt x="727" y="13661"/>
                  <a:pt x="551" y="13308"/>
                  <a:pt x="373" y="12854"/>
                </a:cubicBezTo>
                <a:cubicBezTo>
                  <a:pt x="126" y="12219"/>
                  <a:pt x="0" y="11709"/>
                  <a:pt x="0" y="11337"/>
                </a:cubicBezTo>
                <a:cubicBezTo>
                  <a:pt x="0" y="10965"/>
                  <a:pt x="126" y="10454"/>
                  <a:pt x="376" y="9820"/>
                </a:cubicBezTo>
                <a:cubicBezTo>
                  <a:pt x="553" y="9368"/>
                  <a:pt x="729" y="9017"/>
                  <a:pt x="738" y="8998"/>
                </a:cubicBezTo>
                <a:cubicBezTo>
                  <a:pt x="745" y="8984"/>
                  <a:pt x="910" y="8651"/>
                  <a:pt x="1072" y="8236"/>
                </a:cubicBezTo>
                <a:cubicBezTo>
                  <a:pt x="1276" y="7713"/>
                  <a:pt x="1388" y="7280"/>
                  <a:pt x="1388" y="7017"/>
                </a:cubicBezTo>
                <a:cubicBezTo>
                  <a:pt x="1388" y="6753"/>
                  <a:pt x="1274" y="6318"/>
                  <a:pt x="1068" y="5792"/>
                </a:cubicBezTo>
                <a:cubicBezTo>
                  <a:pt x="902" y="5371"/>
                  <a:pt x="736" y="5040"/>
                  <a:pt x="735" y="5037"/>
                </a:cubicBezTo>
                <a:cubicBezTo>
                  <a:pt x="734" y="5036"/>
                  <a:pt x="734" y="5036"/>
                  <a:pt x="734" y="5036"/>
                </a:cubicBezTo>
                <a:cubicBezTo>
                  <a:pt x="727" y="5021"/>
                  <a:pt x="551" y="4668"/>
                  <a:pt x="373" y="4214"/>
                </a:cubicBezTo>
                <a:cubicBezTo>
                  <a:pt x="126" y="3579"/>
                  <a:pt x="0" y="3069"/>
                  <a:pt x="0" y="2697"/>
                </a:cubicBezTo>
                <a:cubicBezTo>
                  <a:pt x="0" y="2325"/>
                  <a:pt x="126" y="1814"/>
                  <a:pt x="376" y="1180"/>
                </a:cubicBezTo>
                <a:cubicBezTo>
                  <a:pt x="554" y="725"/>
                  <a:pt x="731" y="372"/>
                  <a:pt x="739" y="357"/>
                </a:cubicBezTo>
                <a:cubicBezTo>
                  <a:pt x="918" y="0"/>
                  <a:pt x="918" y="0"/>
                  <a:pt x="918" y="0"/>
                </a:cubicBezTo>
                <a:cubicBezTo>
                  <a:pt x="1633" y="359"/>
                  <a:pt x="1633" y="359"/>
                  <a:pt x="1633" y="359"/>
                </a:cubicBezTo>
                <a:cubicBezTo>
                  <a:pt x="1453" y="717"/>
                  <a:pt x="1453" y="717"/>
                  <a:pt x="1453" y="717"/>
                </a:cubicBezTo>
                <a:cubicBezTo>
                  <a:pt x="1450" y="724"/>
                  <a:pt x="1282" y="1059"/>
                  <a:pt x="1118" y="1478"/>
                </a:cubicBezTo>
                <a:cubicBezTo>
                  <a:pt x="913" y="2001"/>
                  <a:pt x="800" y="2434"/>
                  <a:pt x="800" y="2697"/>
                </a:cubicBezTo>
                <a:cubicBezTo>
                  <a:pt x="800" y="2960"/>
                  <a:pt x="912" y="3393"/>
                  <a:pt x="1116" y="3916"/>
                </a:cubicBezTo>
                <a:cubicBezTo>
                  <a:pt x="1277" y="4329"/>
                  <a:pt x="1441" y="4660"/>
                  <a:pt x="1449" y="4677"/>
                </a:cubicBezTo>
                <a:cubicBezTo>
                  <a:pt x="1458" y="4695"/>
                  <a:pt x="1634" y="5047"/>
                  <a:pt x="1812" y="5500"/>
                </a:cubicBezTo>
                <a:cubicBezTo>
                  <a:pt x="2062" y="6134"/>
                  <a:pt x="2188" y="6645"/>
                  <a:pt x="2188" y="7017"/>
                </a:cubicBezTo>
                <a:cubicBezTo>
                  <a:pt x="2188" y="7389"/>
                  <a:pt x="2062" y="7899"/>
                  <a:pt x="1815" y="8534"/>
                </a:cubicBezTo>
                <a:cubicBezTo>
                  <a:pt x="1637" y="8988"/>
                  <a:pt x="1461" y="9341"/>
                  <a:pt x="1454" y="9356"/>
                </a:cubicBezTo>
                <a:cubicBezTo>
                  <a:pt x="1453" y="9357"/>
                  <a:pt x="1453" y="9357"/>
                  <a:pt x="1453" y="9357"/>
                </a:cubicBezTo>
                <a:cubicBezTo>
                  <a:pt x="1452" y="9360"/>
                  <a:pt x="1283" y="9697"/>
                  <a:pt x="1118" y="10118"/>
                </a:cubicBezTo>
                <a:cubicBezTo>
                  <a:pt x="913" y="10641"/>
                  <a:pt x="800" y="11074"/>
                  <a:pt x="800" y="11337"/>
                </a:cubicBezTo>
                <a:cubicBezTo>
                  <a:pt x="800" y="11600"/>
                  <a:pt x="912" y="12033"/>
                  <a:pt x="1116" y="12556"/>
                </a:cubicBezTo>
                <a:cubicBezTo>
                  <a:pt x="1281" y="12978"/>
                  <a:pt x="1448" y="13315"/>
                  <a:pt x="1450" y="13318"/>
                </a:cubicBezTo>
                <a:cubicBezTo>
                  <a:pt x="1628" y="13676"/>
                  <a:pt x="1628" y="13676"/>
                  <a:pt x="1628" y="13676"/>
                </a:cubicBezTo>
                <a:lnTo>
                  <a:pt x="913" y="14034"/>
                </a:lnTo>
                <a:close/>
              </a:path>
            </a:pathLst>
          </a:custGeom>
          <a:solidFill>
            <a:schemeClr val="accent6">
              <a:alpha val="88000"/>
            </a:schemeClr>
          </a:solidFill>
          <a:ln>
            <a:noFill/>
          </a:ln>
          <a:effectLst>
            <a:outerShdw blurRad="1003300" dist="38100" dir="10800000" algn="r" rotWithShape="0">
              <a:schemeClr val="accent1">
                <a:lumMod val="75000"/>
                <a:alpha val="46000"/>
              </a:schemeClr>
            </a:outerShdw>
          </a:effectLst>
        </p:spPr>
        <p:txBody>
          <a:bodyPr vert="horz" wrap="square" lIns="91440" tIns="45720" rIns="91440" bIns="45720" numCol="1" anchor="t" anchorCtr="0" compatLnSpc="1">
            <a:prstTxWarp prst="textNoShape">
              <a:avLst/>
            </a:prstTxWarp>
          </a:bodyPr>
          <a:lstStyle/>
          <a:p>
            <a:endParaRPr lang="en-US"/>
          </a:p>
        </p:txBody>
      </p:sp>
      <p:sp>
        <p:nvSpPr>
          <p:cNvPr id="3" name="Freeform 6">
            <a:extLst>
              <a:ext uri="{FF2B5EF4-FFF2-40B4-BE49-F238E27FC236}">
                <a16:creationId xmlns:a16="http://schemas.microsoft.com/office/drawing/2014/main" id="{C904A4A6-086D-4870-85D6-280040144355}"/>
              </a:ext>
            </a:extLst>
          </p:cNvPr>
          <p:cNvSpPr>
            <a:spLocks/>
          </p:cNvSpPr>
          <p:nvPr/>
        </p:nvSpPr>
        <p:spPr bwMode="auto">
          <a:xfrm rot="2757414">
            <a:off x="15518134" y="-26456329"/>
            <a:ext cx="6481764" cy="41148000"/>
          </a:xfrm>
          <a:custGeom>
            <a:avLst/>
            <a:gdLst>
              <a:gd name="T0" fmla="*/ 913 w 2188"/>
              <a:gd name="T1" fmla="*/ 14034 h 14034"/>
              <a:gd name="T2" fmla="*/ 734 w 2188"/>
              <a:gd name="T3" fmla="*/ 13676 h 14034"/>
              <a:gd name="T4" fmla="*/ 373 w 2188"/>
              <a:gd name="T5" fmla="*/ 12854 h 14034"/>
              <a:gd name="T6" fmla="*/ 0 w 2188"/>
              <a:gd name="T7" fmla="*/ 11337 h 14034"/>
              <a:gd name="T8" fmla="*/ 376 w 2188"/>
              <a:gd name="T9" fmla="*/ 9820 h 14034"/>
              <a:gd name="T10" fmla="*/ 738 w 2188"/>
              <a:gd name="T11" fmla="*/ 8998 h 14034"/>
              <a:gd name="T12" fmla="*/ 1072 w 2188"/>
              <a:gd name="T13" fmla="*/ 8236 h 14034"/>
              <a:gd name="T14" fmla="*/ 1388 w 2188"/>
              <a:gd name="T15" fmla="*/ 7017 h 14034"/>
              <a:gd name="T16" fmla="*/ 1068 w 2188"/>
              <a:gd name="T17" fmla="*/ 5792 h 14034"/>
              <a:gd name="T18" fmla="*/ 735 w 2188"/>
              <a:gd name="T19" fmla="*/ 5037 h 14034"/>
              <a:gd name="T20" fmla="*/ 734 w 2188"/>
              <a:gd name="T21" fmla="*/ 5036 h 14034"/>
              <a:gd name="T22" fmla="*/ 373 w 2188"/>
              <a:gd name="T23" fmla="*/ 4214 h 14034"/>
              <a:gd name="T24" fmla="*/ 0 w 2188"/>
              <a:gd name="T25" fmla="*/ 2697 h 14034"/>
              <a:gd name="T26" fmla="*/ 376 w 2188"/>
              <a:gd name="T27" fmla="*/ 1180 h 14034"/>
              <a:gd name="T28" fmla="*/ 739 w 2188"/>
              <a:gd name="T29" fmla="*/ 357 h 14034"/>
              <a:gd name="T30" fmla="*/ 918 w 2188"/>
              <a:gd name="T31" fmla="*/ 0 h 14034"/>
              <a:gd name="T32" fmla="*/ 1633 w 2188"/>
              <a:gd name="T33" fmla="*/ 359 h 14034"/>
              <a:gd name="T34" fmla="*/ 1453 w 2188"/>
              <a:gd name="T35" fmla="*/ 717 h 14034"/>
              <a:gd name="T36" fmla="*/ 1118 w 2188"/>
              <a:gd name="T37" fmla="*/ 1478 h 14034"/>
              <a:gd name="T38" fmla="*/ 800 w 2188"/>
              <a:gd name="T39" fmla="*/ 2697 h 14034"/>
              <a:gd name="T40" fmla="*/ 1116 w 2188"/>
              <a:gd name="T41" fmla="*/ 3916 h 14034"/>
              <a:gd name="T42" fmla="*/ 1449 w 2188"/>
              <a:gd name="T43" fmla="*/ 4677 h 14034"/>
              <a:gd name="T44" fmla="*/ 1812 w 2188"/>
              <a:gd name="T45" fmla="*/ 5500 h 14034"/>
              <a:gd name="T46" fmla="*/ 2188 w 2188"/>
              <a:gd name="T47" fmla="*/ 7017 h 14034"/>
              <a:gd name="T48" fmla="*/ 1815 w 2188"/>
              <a:gd name="T49" fmla="*/ 8534 h 14034"/>
              <a:gd name="T50" fmla="*/ 1454 w 2188"/>
              <a:gd name="T51" fmla="*/ 9356 h 14034"/>
              <a:gd name="T52" fmla="*/ 1453 w 2188"/>
              <a:gd name="T53" fmla="*/ 9357 h 14034"/>
              <a:gd name="T54" fmla="*/ 1118 w 2188"/>
              <a:gd name="T55" fmla="*/ 10118 h 14034"/>
              <a:gd name="T56" fmla="*/ 800 w 2188"/>
              <a:gd name="T57" fmla="*/ 11337 h 14034"/>
              <a:gd name="T58" fmla="*/ 1116 w 2188"/>
              <a:gd name="T59" fmla="*/ 12556 h 14034"/>
              <a:gd name="T60" fmla="*/ 1450 w 2188"/>
              <a:gd name="T61" fmla="*/ 13318 h 14034"/>
              <a:gd name="T62" fmla="*/ 1628 w 2188"/>
              <a:gd name="T63" fmla="*/ 13676 h 14034"/>
              <a:gd name="T64" fmla="*/ 913 w 2188"/>
              <a:gd name="T65" fmla="*/ 14034 h 14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88" h="14034">
                <a:moveTo>
                  <a:pt x="913" y="14034"/>
                </a:moveTo>
                <a:cubicBezTo>
                  <a:pt x="734" y="13676"/>
                  <a:pt x="734" y="13676"/>
                  <a:pt x="734" y="13676"/>
                </a:cubicBezTo>
                <a:cubicBezTo>
                  <a:pt x="727" y="13661"/>
                  <a:pt x="551" y="13308"/>
                  <a:pt x="373" y="12854"/>
                </a:cubicBezTo>
                <a:cubicBezTo>
                  <a:pt x="126" y="12219"/>
                  <a:pt x="0" y="11709"/>
                  <a:pt x="0" y="11337"/>
                </a:cubicBezTo>
                <a:cubicBezTo>
                  <a:pt x="0" y="10965"/>
                  <a:pt x="126" y="10454"/>
                  <a:pt x="376" y="9820"/>
                </a:cubicBezTo>
                <a:cubicBezTo>
                  <a:pt x="553" y="9368"/>
                  <a:pt x="729" y="9017"/>
                  <a:pt x="738" y="8998"/>
                </a:cubicBezTo>
                <a:cubicBezTo>
                  <a:pt x="745" y="8984"/>
                  <a:pt x="910" y="8651"/>
                  <a:pt x="1072" y="8236"/>
                </a:cubicBezTo>
                <a:cubicBezTo>
                  <a:pt x="1276" y="7713"/>
                  <a:pt x="1388" y="7280"/>
                  <a:pt x="1388" y="7017"/>
                </a:cubicBezTo>
                <a:cubicBezTo>
                  <a:pt x="1388" y="6753"/>
                  <a:pt x="1274" y="6318"/>
                  <a:pt x="1068" y="5792"/>
                </a:cubicBezTo>
                <a:cubicBezTo>
                  <a:pt x="902" y="5371"/>
                  <a:pt x="736" y="5040"/>
                  <a:pt x="735" y="5037"/>
                </a:cubicBezTo>
                <a:cubicBezTo>
                  <a:pt x="734" y="5036"/>
                  <a:pt x="734" y="5036"/>
                  <a:pt x="734" y="5036"/>
                </a:cubicBezTo>
                <a:cubicBezTo>
                  <a:pt x="727" y="5021"/>
                  <a:pt x="551" y="4668"/>
                  <a:pt x="373" y="4214"/>
                </a:cubicBezTo>
                <a:cubicBezTo>
                  <a:pt x="126" y="3579"/>
                  <a:pt x="0" y="3069"/>
                  <a:pt x="0" y="2697"/>
                </a:cubicBezTo>
                <a:cubicBezTo>
                  <a:pt x="0" y="2325"/>
                  <a:pt x="126" y="1814"/>
                  <a:pt x="376" y="1180"/>
                </a:cubicBezTo>
                <a:cubicBezTo>
                  <a:pt x="554" y="725"/>
                  <a:pt x="731" y="372"/>
                  <a:pt x="739" y="357"/>
                </a:cubicBezTo>
                <a:cubicBezTo>
                  <a:pt x="918" y="0"/>
                  <a:pt x="918" y="0"/>
                  <a:pt x="918" y="0"/>
                </a:cubicBezTo>
                <a:cubicBezTo>
                  <a:pt x="1633" y="359"/>
                  <a:pt x="1633" y="359"/>
                  <a:pt x="1633" y="359"/>
                </a:cubicBezTo>
                <a:cubicBezTo>
                  <a:pt x="1453" y="717"/>
                  <a:pt x="1453" y="717"/>
                  <a:pt x="1453" y="717"/>
                </a:cubicBezTo>
                <a:cubicBezTo>
                  <a:pt x="1450" y="724"/>
                  <a:pt x="1282" y="1059"/>
                  <a:pt x="1118" y="1478"/>
                </a:cubicBezTo>
                <a:cubicBezTo>
                  <a:pt x="913" y="2001"/>
                  <a:pt x="800" y="2434"/>
                  <a:pt x="800" y="2697"/>
                </a:cubicBezTo>
                <a:cubicBezTo>
                  <a:pt x="800" y="2960"/>
                  <a:pt x="912" y="3393"/>
                  <a:pt x="1116" y="3916"/>
                </a:cubicBezTo>
                <a:cubicBezTo>
                  <a:pt x="1277" y="4329"/>
                  <a:pt x="1441" y="4660"/>
                  <a:pt x="1449" y="4677"/>
                </a:cubicBezTo>
                <a:cubicBezTo>
                  <a:pt x="1458" y="4695"/>
                  <a:pt x="1634" y="5047"/>
                  <a:pt x="1812" y="5500"/>
                </a:cubicBezTo>
                <a:cubicBezTo>
                  <a:pt x="2062" y="6134"/>
                  <a:pt x="2188" y="6645"/>
                  <a:pt x="2188" y="7017"/>
                </a:cubicBezTo>
                <a:cubicBezTo>
                  <a:pt x="2188" y="7389"/>
                  <a:pt x="2062" y="7899"/>
                  <a:pt x="1815" y="8534"/>
                </a:cubicBezTo>
                <a:cubicBezTo>
                  <a:pt x="1637" y="8988"/>
                  <a:pt x="1461" y="9341"/>
                  <a:pt x="1454" y="9356"/>
                </a:cubicBezTo>
                <a:cubicBezTo>
                  <a:pt x="1453" y="9357"/>
                  <a:pt x="1453" y="9357"/>
                  <a:pt x="1453" y="9357"/>
                </a:cubicBezTo>
                <a:cubicBezTo>
                  <a:pt x="1452" y="9360"/>
                  <a:pt x="1283" y="9697"/>
                  <a:pt x="1118" y="10118"/>
                </a:cubicBezTo>
                <a:cubicBezTo>
                  <a:pt x="913" y="10641"/>
                  <a:pt x="800" y="11074"/>
                  <a:pt x="800" y="11337"/>
                </a:cubicBezTo>
                <a:cubicBezTo>
                  <a:pt x="800" y="11600"/>
                  <a:pt x="912" y="12033"/>
                  <a:pt x="1116" y="12556"/>
                </a:cubicBezTo>
                <a:cubicBezTo>
                  <a:pt x="1281" y="12978"/>
                  <a:pt x="1448" y="13315"/>
                  <a:pt x="1450" y="13318"/>
                </a:cubicBezTo>
                <a:cubicBezTo>
                  <a:pt x="1628" y="13676"/>
                  <a:pt x="1628" y="13676"/>
                  <a:pt x="1628" y="13676"/>
                </a:cubicBezTo>
                <a:lnTo>
                  <a:pt x="913" y="14034"/>
                </a:lnTo>
                <a:close/>
              </a:path>
            </a:pathLst>
          </a:custGeom>
          <a:solidFill>
            <a:schemeClr val="accent1">
              <a:alpha val="88000"/>
            </a:schemeClr>
          </a:solidFill>
          <a:ln>
            <a:noFill/>
          </a:ln>
          <a:effectLst>
            <a:outerShdw blurRad="1003300" dist="38100" dir="10800000" algn="r" rotWithShape="0">
              <a:schemeClr val="accent6">
                <a:lumMod val="75000"/>
                <a:alpha val="46000"/>
              </a:schemeClr>
            </a:outerShdw>
          </a:effectLst>
        </p:spPr>
        <p:txBody>
          <a:bodyPr vert="horz" wrap="square" lIns="91440" tIns="45720" rIns="91440" bIns="45720" numCol="1" anchor="t" anchorCtr="0" compatLnSpc="1">
            <a:prstTxWarp prst="textNoShape">
              <a:avLst/>
            </a:prstTxWarp>
          </a:bodyPr>
          <a:lstStyle/>
          <a:p>
            <a:endParaRPr lang="en-US"/>
          </a:p>
        </p:txBody>
      </p:sp>
      <p:sp>
        <p:nvSpPr>
          <p:cNvPr id="4" name="Freeform 7">
            <a:extLst>
              <a:ext uri="{FF2B5EF4-FFF2-40B4-BE49-F238E27FC236}">
                <a16:creationId xmlns:a16="http://schemas.microsoft.com/office/drawing/2014/main" id="{DD3D3D6C-9C80-4D2E-AACF-7CC792CDDA25}"/>
              </a:ext>
            </a:extLst>
          </p:cNvPr>
          <p:cNvSpPr>
            <a:spLocks/>
          </p:cNvSpPr>
          <p:nvPr/>
        </p:nvSpPr>
        <p:spPr bwMode="auto">
          <a:xfrm rot="2757414">
            <a:off x="16951749" y="-24974011"/>
            <a:ext cx="6481764" cy="41148000"/>
          </a:xfrm>
          <a:custGeom>
            <a:avLst/>
            <a:gdLst>
              <a:gd name="T0" fmla="*/ 913 w 2188"/>
              <a:gd name="T1" fmla="*/ 14034 h 14034"/>
              <a:gd name="T2" fmla="*/ 734 w 2188"/>
              <a:gd name="T3" fmla="*/ 13676 h 14034"/>
              <a:gd name="T4" fmla="*/ 373 w 2188"/>
              <a:gd name="T5" fmla="*/ 12854 h 14034"/>
              <a:gd name="T6" fmla="*/ 0 w 2188"/>
              <a:gd name="T7" fmla="*/ 11337 h 14034"/>
              <a:gd name="T8" fmla="*/ 376 w 2188"/>
              <a:gd name="T9" fmla="*/ 9820 h 14034"/>
              <a:gd name="T10" fmla="*/ 738 w 2188"/>
              <a:gd name="T11" fmla="*/ 8998 h 14034"/>
              <a:gd name="T12" fmla="*/ 1072 w 2188"/>
              <a:gd name="T13" fmla="*/ 8236 h 14034"/>
              <a:gd name="T14" fmla="*/ 1388 w 2188"/>
              <a:gd name="T15" fmla="*/ 7017 h 14034"/>
              <a:gd name="T16" fmla="*/ 1068 w 2188"/>
              <a:gd name="T17" fmla="*/ 5792 h 14034"/>
              <a:gd name="T18" fmla="*/ 735 w 2188"/>
              <a:gd name="T19" fmla="*/ 5037 h 14034"/>
              <a:gd name="T20" fmla="*/ 734 w 2188"/>
              <a:gd name="T21" fmla="*/ 5036 h 14034"/>
              <a:gd name="T22" fmla="*/ 373 w 2188"/>
              <a:gd name="T23" fmla="*/ 4214 h 14034"/>
              <a:gd name="T24" fmla="*/ 0 w 2188"/>
              <a:gd name="T25" fmla="*/ 2697 h 14034"/>
              <a:gd name="T26" fmla="*/ 376 w 2188"/>
              <a:gd name="T27" fmla="*/ 1180 h 14034"/>
              <a:gd name="T28" fmla="*/ 739 w 2188"/>
              <a:gd name="T29" fmla="*/ 357 h 14034"/>
              <a:gd name="T30" fmla="*/ 918 w 2188"/>
              <a:gd name="T31" fmla="*/ 0 h 14034"/>
              <a:gd name="T32" fmla="*/ 1633 w 2188"/>
              <a:gd name="T33" fmla="*/ 359 h 14034"/>
              <a:gd name="T34" fmla="*/ 1453 w 2188"/>
              <a:gd name="T35" fmla="*/ 717 h 14034"/>
              <a:gd name="T36" fmla="*/ 1118 w 2188"/>
              <a:gd name="T37" fmla="*/ 1478 h 14034"/>
              <a:gd name="T38" fmla="*/ 800 w 2188"/>
              <a:gd name="T39" fmla="*/ 2697 h 14034"/>
              <a:gd name="T40" fmla="*/ 1116 w 2188"/>
              <a:gd name="T41" fmla="*/ 3916 h 14034"/>
              <a:gd name="T42" fmla="*/ 1449 w 2188"/>
              <a:gd name="T43" fmla="*/ 4677 h 14034"/>
              <a:gd name="T44" fmla="*/ 1812 w 2188"/>
              <a:gd name="T45" fmla="*/ 5500 h 14034"/>
              <a:gd name="T46" fmla="*/ 2188 w 2188"/>
              <a:gd name="T47" fmla="*/ 7017 h 14034"/>
              <a:gd name="T48" fmla="*/ 1815 w 2188"/>
              <a:gd name="T49" fmla="*/ 8534 h 14034"/>
              <a:gd name="T50" fmla="*/ 1454 w 2188"/>
              <a:gd name="T51" fmla="*/ 9356 h 14034"/>
              <a:gd name="T52" fmla="*/ 1453 w 2188"/>
              <a:gd name="T53" fmla="*/ 9357 h 14034"/>
              <a:gd name="T54" fmla="*/ 1118 w 2188"/>
              <a:gd name="T55" fmla="*/ 10118 h 14034"/>
              <a:gd name="T56" fmla="*/ 800 w 2188"/>
              <a:gd name="T57" fmla="*/ 11337 h 14034"/>
              <a:gd name="T58" fmla="*/ 1116 w 2188"/>
              <a:gd name="T59" fmla="*/ 12556 h 14034"/>
              <a:gd name="T60" fmla="*/ 1450 w 2188"/>
              <a:gd name="T61" fmla="*/ 13318 h 14034"/>
              <a:gd name="T62" fmla="*/ 1628 w 2188"/>
              <a:gd name="T63" fmla="*/ 13676 h 14034"/>
              <a:gd name="T64" fmla="*/ 913 w 2188"/>
              <a:gd name="T65" fmla="*/ 14034 h 14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88" h="14034">
                <a:moveTo>
                  <a:pt x="913" y="14034"/>
                </a:moveTo>
                <a:cubicBezTo>
                  <a:pt x="734" y="13676"/>
                  <a:pt x="734" y="13676"/>
                  <a:pt x="734" y="13676"/>
                </a:cubicBezTo>
                <a:cubicBezTo>
                  <a:pt x="727" y="13661"/>
                  <a:pt x="551" y="13308"/>
                  <a:pt x="373" y="12854"/>
                </a:cubicBezTo>
                <a:cubicBezTo>
                  <a:pt x="126" y="12219"/>
                  <a:pt x="0" y="11709"/>
                  <a:pt x="0" y="11337"/>
                </a:cubicBezTo>
                <a:cubicBezTo>
                  <a:pt x="0" y="10965"/>
                  <a:pt x="126" y="10454"/>
                  <a:pt x="376" y="9820"/>
                </a:cubicBezTo>
                <a:cubicBezTo>
                  <a:pt x="553" y="9368"/>
                  <a:pt x="729" y="9017"/>
                  <a:pt x="738" y="8998"/>
                </a:cubicBezTo>
                <a:cubicBezTo>
                  <a:pt x="745" y="8984"/>
                  <a:pt x="910" y="8651"/>
                  <a:pt x="1072" y="8236"/>
                </a:cubicBezTo>
                <a:cubicBezTo>
                  <a:pt x="1276" y="7713"/>
                  <a:pt x="1388" y="7280"/>
                  <a:pt x="1388" y="7017"/>
                </a:cubicBezTo>
                <a:cubicBezTo>
                  <a:pt x="1388" y="6753"/>
                  <a:pt x="1274" y="6318"/>
                  <a:pt x="1068" y="5792"/>
                </a:cubicBezTo>
                <a:cubicBezTo>
                  <a:pt x="902" y="5371"/>
                  <a:pt x="736" y="5040"/>
                  <a:pt x="735" y="5037"/>
                </a:cubicBezTo>
                <a:cubicBezTo>
                  <a:pt x="734" y="5036"/>
                  <a:pt x="734" y="5036"/>
                  <a:pt x="734" y="5036"/>
                </a:cubicBezTo>
                <a:cubicBezTo>
                  <a:pt x="727" y="5021"/>
                  <a:pt x="551" y="4668"/>
                  <a:pt x="373" y="4214"/>
                </a:cubicBezTo>
                <a:cubicBezTo>
                  <a:pt x="126" y="3579"/>
                  <a:pt x="0" y="3069"/>
                  <a:pt x="0" y="2697"/>
                </a:cubicBezTo>
                <a:cubicBezTo>
                  <a:pt x="0" y="2325"/>
                  <a:pt x="126" y="1814"/>
                  <a:pt x="376" y="1180"/>
                </a:cubicBezTo>
                <a:cubicBezTo>
                  <a:pt x="554" y="725"/>
                  <a:pt x="731" y="372"/>
                  <a:pt x="739" y="357"/>
                </a:cubicBezTo>
                <a:cubicBezTo>
                  <a:pt x="918" y="0"/>
                  <a:pt x="918" y="0"/>
                  <a:pt x="918" y="0"/>
                </a:cubicBezTo>
                <a:cubicBezTo>
                  <a:pt x="1633" y="359"/>
                  <a:pt x="1633" y="359"/>
                  <a:pt x="1633" y="359"/>
                </a:cubicBezTo>
                <a:cubicBezTo>
                  <a:pt x="1453" y="717"/>
                  <a:pt x="1453" y="717"/>
                  <a:pt x="1453" y="717"/>
                </a:cubicBezTo>
                <a:cubicBezTo>
                  <a:pt x="1450" y="724"/>
                  <a:pt x="1282" y="1059"/>
                  <a:pt x="1118" y="1478"/>
                </a:cubicBezTo>
                <a:cubicBezTo>
                  <a:pt x="913" y="2001"/>
                  <a:pt x="800" y="2434"/>
                  <a:pt x="800" y="2697"/>
                </a:cubicBezTo>
                <a:cubicBezTo>
                  <a:pt x="800" y="2960"/>
                  <a:pt x="912" y="3393"/>
                  <a:pt x="1116" y="3916"/>
                </a:cubicBezTo>
                <a:cubicBezTo>
                  <a:pt x="1277" y="4329"/>
                  <a:pt x="1441" y="4660"/>
                  <a:pt x="1449" y="4677"/>
                </a:cubicBezTo>
                <a:cubicBezTo>
                  <a:pt x="1458" y="4695"/>
                  <a:pt x="1634" y="5047"/>
                  <a:pt x="1812" y="5500"/>
                </a:cubicBezTo>
                <a:cubicBezTo>
                  <a:pt x="2062" y="6134"/>
                  <a:pt x="2188" y="6645"/>
                  <a:pt x="2188" y="7017"/>
                </a:cubicBezTo>
                <a:cubicBezTo>
                  <a:pt x="2188" y="7389"/>
                  <a:pt x="2062" y="7899"/>
                  <a:pt x="1815" y="8534"/>
                </a:cubicBezTo>
                <a:cubicBezTo>
                  <a:pt x="1637" y="8988"/>
                  <a:pt x="1461" y="9341"/>
                  <a:pt x="1454" y="9356"/>
                </a:cubicBezTo>
                <a:cubicBezTo>
                  <a:pt x="1453" y="9357"/>
                  <a:pt x="1453" y="9357"/>
                  <a:pt x="1453" y="9357"/>
                </a:cubicBezTo>
                <a:cubicBezTo>
                  <a:pt x="1452" y="9360"/>
                  <a:pt x="1283" y="9697"/>
                  <a:pt x="1118" y="10118"/>
                </a:cubicBezTo>
                <a:cubicBezTo>
                  <a:pt x="913" y="10641"/>
                  <a:pt x="800" y="11074"/>
                  <a:pt x="800" y="11337"/>
                </a:cubicBezTo>
                <a:cubicBezTo>
                  <a:pt x="800" y="11600"/>
                  <a:pt x="912" y="12033"/>
                  <a:pt x="1116" y="12556"/>
                </a:cubicBezTo>
                <a:cubicBezTo>
                  <a:pt x="1281" y="12978"/>
                  <a:pt x="1448" y="13315"/>
                  <a:pt x="1450" y="13318"/>
                </a:cubicBezTo>
                <a:cubicBezTo>
                  <a:pt x="1628" y="13676"/>
                  <a:pt x="1628" y="13676"/>
                  <a:pt x="1628" y="13676"/>
                </a:cubicBezTo>
                <a:lnTo>
                  <a:pt x="913" y="14034"/>
                </a:lnTo>
                <a:close/>
              </a:path>
            </a:pathLst>
          </a:custGeom>
          <a:solidFill>
            <a:schemeClr val="accent3">
              <a:alpha val="88000"/>
            </a:schemeClr>
          </a:solidFill>
          <a:ln>
            <a:noFill/>
          </a:ln>
          <a:effectLst>
            <a:outerShdw blurRad="1003300" dist="38100" dir="10800000" algn="r" rotWithShape="0">
              <a:schemeClr val="accent3">
                <a:lumMod val="75000"/>
                <a:alpha val="46000"/>
              </a:schemeClr>
            </a:outerShdw>
          </a:effectLst>
        </p:spPr>
        <p:txBody>
          <a:bodyPr vert="horz" wrap="square" lIns="91440" tIns="45720" rIns="91440" bIns="45720" numCol="1" anchor="t" anchorCtr="0" compatLnSpc="1">
            <a:prstTxWarp prst="textNoShape">
              <a:avLst/>
            </a:prstTxWarp>
          </a:bodyPr>
          <a:lstStyle/>
          <a:p>
            <a:endParaRPr lang="en-US"/>
          </a:p>
        </p:txBody>
      </p:sp>
      <p:sp>
        <p:nvSpPr>
          <p:cNvPr id="5" name="Freeform 8">
            <a:extLst>
              <a:ext uri="{FF2B5EF4-FFF2-40B4-BE49-F238E27FC236}">
                <a16:creationId xmlns:a16="http://schemas.microsoft.com/office/drawing/2014/main" id="{FA55C1CA-3B7A-47F9-8466-10AC52499650}"/>
              </a:ext>
            </a:extLst>
          </p:cNvPr>
          <p:cNvSpPr>
            <a:spLocks/>
          </p:cNvSpPr>
          <p:nvPr/>
        </p:nvSpPr>
        <p:spPr bwMode="auto">
          <a:xfrm rot="2757414">
            <a:off x="18381327" y="-23493405"/>
            <a:ext cx="6486525" cy="41148000"/>
          </a:xfrm>
          <a:custGeom>
            <a:avLst/>
            <a:gdLst>
              <a:gd name="T0" fmla="*/ 913 w 2188"/>
              <a:gd name="T1" fmla="*/ 14034 h 14034"/>
              <a:gd name="T2" fmla="*/ 734 w 2188"/>
              <a:gd name="T3" fmla="*/ 13676 h 14034"/>
              <a:gd name="T4" fmla="*/ 373 w 2188"/>
              <a:gd name="T5" fmla="*/ 12854 h 14034"/>
              <a:gd name="T6" fmla="*/ 0 w 2188"/>
              <a:gd name="T7" fmla="*/ 11337 h 14034"/>
              <a:gd name="T8" fmla="*/ 376 w 2188"/>
              <a:gd name="T9" fmla="*/ 9820 h 14034"/>
              <a:gd name="T10" fmla="*/ 738 w 2188"/>
              <a:gd name="T11" fmla="*/ 8998 h 14034"/>
              <a:gd name="T12" fmla="*/ 1072 w 2188"/>
              <a:gd name="T13" fmla="*/ 8236 h 14034"/>
              <a:gd name="T14" fmla="*/ 1388 w 2188"/>
              <a:gd name="T15" fmla="*/ 7017 h 14034"/>
              <a:gd name="T16" fmla="*/ 1068 w 2188"/>
              <a:gd name="T17" fmla="*/ 5792 h 14034"/>
              <a:gd name="T18" fmla="*/ 735 w 2188"/>
              <a:gd name="T19" fmla="*/ 5037 h 14034"/>
              <a:gd name="T20" fmla="*/ 734 w 2188"/>
              <a:gd name="T21" fmla="*/ 5036 h 14034"/>
              <a:gd name="T22" fmla="*/ 373 w 2188"/>
              <a:gd name="T23" fmla="*/ 4214 h 14034"/>
              <a:gd name="T24" fmla="*/ 0 w 2188"/>
              <a:gd name="T25" fmla="*/ 2697 h 14034"/>
              <a:gd name="T26" fmla="*/ 376 w 2188"/>
              <a:gd name="T27" fmla="*/ 1180 h 14034"/>
              <a:gd name="T28" fmla="*/ 739 w 2188"/>
              <a:gd name="T29" fmla="*/ 357 h 14034"/>
              <a:gd name="T30" fmla="*/ 918 w 2188"/>
              <a:gd name="T31" fmla="*/ 0 h 14034"/>
              <a:gd name="T32" fmla="*/ 1633 w 2188"/>
              <a:gd name="T33" fmla="*/ 359 h 14034"/>
              <a:gd name="T34" fmla="*/ 1453 w 2188"/>
              <a:gd name="T35" fmla="*/ 717 h 14034"/>
              <a:gd name="T36" fmla="*/ 1118 w 2188"/>
              <a:gd name="T37" fmla="*/ 1478 h 14034"/>
              <a:gd name="T38" fmla="*/ 800 w 2188"/>
              <a:gd name="T39" fmla="*/ 2697 h 14034"/>
              <a:gd name="T40" fmla="*/ 1116 w 2188"/>
              <a:gd name="T41" fmla="*/ 3916 h 14034"/>
              <a:gd name="T42" fmla="*/ 1449 w 2188"/>
              <a:gd name="T43" fmla="*/ 4677 h 14034"/>
              <a:gd name="T44" fmla="*/ 1812 w 2188"/>
              <a:gd name="T45" fmla="*/ 5500 h 14034"/>
              <a:gd name="T46" fmla="*/ 2188 w 2188"/>
              <a:gd name="T47" fmla="*/ 7017 h 14034"/>
              <a:gd name="T48" fmla="*/ 1815 w 2188"/>
              <a:gd name="T49" fmla="*/ 8534 h 14034"/>
              <a:gd name="T50" fmla="*/ 1454 w 2188"/>
              <a:gd name="T51" fmla="*/ 9356 h 14034"/>
              <a:gd name="T52" fmla="*/ 1453 w 2188"/>
              <a:gd name="T53" fmla="*/ 9357 h 14034"/>
              <a:gd name="T54" fmla="*/ 1118 w 2188"/>
              <a:gd name="T55" fmla="*/ 10118 h 14034"/>
              <a:gd name="T56" fmla="*/ 800 w 2188"/>
              <a:gd name="T57" fmla="*/ 11337 h 14034"/>
              <a:gd name="T58" fmla="*/ 1116 w 2188"/>
              <a:gd name="T59" fmla="*/ 12556 h 14034"/>
              <a:gd name="T60" fmla="*/ 1450 w 2188"/>
              <a:gd name="T61" fmla="*/ 13318 h 14034"/>
              <a:gd name="T62" fmla="*/ 1628 w 2188"/>
              <a:gd name="T63" fmla="*/ 13676 h 14034"/>
              <a:gd name="T64" fmla="*/ 913 w 2188"/>
              <a:gd name="T65" fmla="*/ 14034 h 14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88" h="14034">
                <a:moveTo>
                  <a:pt x="913" y="14034"/>
                </a:moveTo>
                <a:cubicBezTo>
                  <a:pt x="734" y="13676"/>
                  <a:pt x="734" y="13676"/>
                  <a:pt x="734" y="13676"/>
                </a:cubicBezTo>
                <a:cubicBezTo>
                  <a:pt x="727" y="13661"/>
                  <a:pt x="551" y="13308"/>
                  <a:pt x="373" y="12854"/>
                </a:cubicBezTo>
                <a:cubicBezTo>
                  <a:pt x="126" y="12219"/>
                  <a:pt x="0" y="11709"/>
                  <a:pt x="0" y="11337"/>
                </a:cubicBezTo>
                <a:cubicBezTo>
                  <a:pt x="0" y="10965"/>
                  <a:pt x="126" y="10454"/>
                  <a:pt x="376" y="9820"/>
                </a:cubicBezTo>
                <a:cubicBezTo>
                  <a:pt x="553" y="9368"/>
                  <a:pt x="729" y="9017"/>
                  <a:pt x="738" y="8998"/>
                </a:cubicBezTo>
                <a:cubicBezTo>
                  <a:pt x="745" y="8984"/>
                  <a:pt x="910" y="8651"/>
                  <a:pt x="1072" y="8236"/>
                </a:cubicBezTo>
                <a:cubicBezTo>
                  <a:pt x="1276" y="7713"/>
                  <a:pt x="1388" y="7280"/>
                  <a:pt x="1388" y="7017"/>
                </a:cubicBezTo>
                <a:cubicBezTo>
                  <a:pt x="1388" y="6753"/>
                  <a:pt x="1274" y="6318"/>
                  <a:pt x="1068" y="5792"/>
                </a:cubicBezTo>
                <a:cubicBezTo>
                  <a:pt x="902" y="5371"/>
                  <a:pt x="736" y="5040"/>
                  <a:pt x="735" y="5037"/>
                </a:cubicBezTo>
                <a:cubicBezTo>
                  <a:pt x="734" y="5036"/>
                  <a:pt x="734" y="5036"/>
                  <a:pt x="734" y="5036"/>
                </a:cubicBezTo>
                <a:cubicBezTo>
                  <a:pt x="727" y="5021"/>
                  <a:pt x="551" y="4668"/>
                  <a:pt x="373" y="4214"/>
                </a:cubicBezTo>
                <a:cubicBezTo>
                  <a:pt x="126" y="3579"/>
                  <a:pt x="0" y="3069"/>
                  <a:pt x="0" y="2697"/>
                </a:cubicBezTo>
                <a:cubicBezTo>
                  <a:pt x="0" y="2325"/>
                  <a:pt x="126" y="1814"/>
                  <a:pt x="376" y="1180"/>
                </a:cubicBezTo>
                <a:cubicBezTo>
                  <a:pt x="554" y="725"/>
                  <a:pt x="731" y="372"/>
                  <a:pt x="739" y="357"/>
                </a:cubicBezTo>
                <a:cubicBezTo>
                  <a:pt x="918" y="0"/>
                  <a:pt x="918" y="0"/>
                  <a:pt x="918" y="0"/>
                </a:cubicBezTo>
                <a:cubicBezTo>
                  <a:pt x="1633" y="359"/>
                  <a:pt x="1633" y="359"/>
                  <a:pt x="1633" y="359"/>
                </a:cubicBezTo>
                <a:cubicBezTo>
                  <a:pt x="1453" y="717"/>
                  <a:pt x="1453" y="717"/>
                  <a:pt x="1453" y="717"/>
                </a:cubicBezTo>
                <a:cubicBezTo>
                  <a:pt x="1450" y="724"/>
                  <a:pt x="1282" y="1059"/>
                  <a:pt x="1118" y="1478"/>
                </a:cubicBezTo>
                <a:cubicBezTo>
                  <a:pt x="913" y="2001"/>
                  <a:pt x="800" y="2434"/>
                  <a:pt x="800" y="2697"/>
                </a:cubicBezTo>
                <a:cubicBezTo>
                  <a:pt x="800" y="2960"/>
                  <a:pt x="912" y="3393"/>
                  <a:pt x="1116" y="3916"/>
                </a:cubicBezTo>
                <a:cubicBezTo>
                  <a:pt x="1277" y="4329"/>
                  <a:pt x="1441" y="4660"/>
                  <a:pt x="1449" y="4677"/>
                </a:cubicBezTo>
                <a:cubicBezTo>
                  <a:pt x="1458" y="4695"/>
                  <a:pt x="1634" y="5047"/>
                  <a:pt x="1812" y="5500"/>
                </a:cubicBezTo>
                <a:cubicBezTo>
                  <a:pt x="2062" y="6134"/>
                  <a:pt x="2188" y="6645"/>
                  <a:pt x="2188" y="7017"/>
                </a:cubicBezTo>
                <a:cubicBezTo>
                  <a:pt x="2188" y="7389"/>
                  <a:pt x="2062" y="7899"/>
                  <a:pt x="1815" y="8534"/>
                </a:cubicBezTo>
                <a:cubicBezTo>
                  <a:pt x="1637" y="8988"/>
                  <a:pt x="1461" y="9341"/>
                  <a:pt x="1454" y="9356"/>
                </a:cubicBezTo>
                <a:cubicBezTo>
                  <a:pt x="1453" y="9357"/>
                  <a:pt x="1453" y="9357"/>
                  <a:pt x="1453" y="9357"/>
                </a:cubicBezTo>
                <a:cubicBezTo>
                  <a:pt x="1452" y="9360"/>
                  <a:pt x="1283" y="9697"/>
                  <a:pt x="1118" y="10118"/>
                </a:cubicBezTo>
                <a:cubicBezTo>
                  <a:pt x="913" y="10641"/>
                  <a:pt x="800" y="11074"/>
                  <a:pt x="800" y="11337"/>
                </a:cubicBezTo>
                <a:cubicBezTo>
                  <a:pt x="800" y="11600"/>
                  <a:pt x="912" y="12033"/>
                  <a:pt x="1116" y="12556"/>
                </a:cubicBezTo>
                <a:cubicBezTo>
                  <a:pt x="1281" y="12978"/>
                  <a:pt x="1448" y="13315"/>
                  <a:pt x="1450" y="13318"/>
                </a:cubicBezTo>
                <a:cubicBezTo>
                  <a:pt x="1628" y="13676"/>
                  <a:pt x="1628" y="13676"/>
                  <a:pt x="1628" y="13676"/>
                </a:cubicBezTo>
                <a:lnTo>
                  <a:pt x="913" y="14034"/>
                </a:lnTo>
                <a:close/>
              </a:path>
            </a:pathLst>
          </a:custGeom>
          <a:solidFill>
            <a:schemeClr val="accent4">
              <a:alpha val="88000"/>
            </a:schemeClr>
          </a:solidFill>
          <a:ln>
            <a:noFill/>
          </a:ln>
          <a:effectLst>
            <a:outerShdw blurRad="1003300" dist="38100" dir="10800000" algn="r" rotWithShape="0">
              <a:schemeClr val="accent4">
                <a:lumMod val="75000"/>
                <a:alpha val="46000"/>
              </a:schemeClr>
            </a:outerShdw>
          </a:effectLst>
        </p:spPr>
        <p:txBody>
          <a:bodyPr vert="horz" wrap="square" lIns="91440" tIns="45720" rIns="91440" bIns="45720" numCol="1" anchor="t" anchorCtr="0" compatLnSpc="1">
            <a:prstTxWarp prst="textNoShape">
              <a:avLst/>
            </a:prstTxWarp>
          </a:bodyPr>
          <a:lstStyle/>
          <a:p>
            <a:endParaRPr lang="en-US"/>
          </a:p>
        </p:txBody>
      </p:sp>
      <p:sp>
        <p:nvSpPr>
          <p:cNvPr id="6" name="Freeform 9">
            <a:extLst>
              <a:ext uri="{FF2B5EF4-FFF2-40B4-BE49-F238E27FC236}">
                <a16:creationId xmlns:a16="http://schemas.microsoft.com/office/drawing/2014/main" id="{4AEC489A-4248-4DA6-B1D5-3D90EF5E08C3}"/>
              </a:ext>
            </a:extLst>
          </p:cNvPr>
          <p:cNvSpPr>
            <a:spLocks/>
          </p:cNvSpPr>
          <p:nvPr/>
        </p:nvSpPr>
        <p:spPr bwMode="auto">
          <a:xfrm rot="2757414">
            <a:off x="19815665" y="-22012800"/>
            <a:ext cx="6481764" cy="41148000"/>
          </a:xfrm>
          <a:custGeom>
            <a:avLst/>
            <a:gdLst>
              <a:gd name="T0" fmla="*/ 913 w 2188"/>
              <a:gd name="T1" fmla="*/ 14034 h 14034"/>
              <a:gd name="T2" fmla="*/ 734 w 2188"/>
              <a:gd name="T3" fmla="*/ 13676 h 14034"/>
              <a:gd name="T4" fmla="*/ 373 w 2188"/>
              <a:gd name="T5" fmla="*/ 12854 h 14034"/>
              <a:gd name="T6" fmla="*/ 0 w 2188"/>
              <a:gd name="T7" fmla="*/ 11337 h 14034"/>
              <a:gd name="T8" fmla="*/ 376 w 2188"/>
              <a:gd name="T9" fmla="*/ 9820 h 14034"/>
              <a:gd name="T10" fmla="*/ 738 w 2188"/>
              <a:gd name="T11" fmla="*/ 8998 h 14034"/>
              <a:gd name="T12" fmla="*/ 1072 w 2188"/>
              <a:gd name="T13" fmla="*/ 8236 h 14034"/>
              <a:gd name="T14" fmla="*/ 1388 w 2188"/>
              <a:gd name="T15" fmla="*/ 7017 h 14034"/>
              <a:gd name="T16" fmla="*/ 1068 w 2188"/>
              <a:gd name="T17" fmla="*/ 5792 h 14034"/>
              <a:gd name="T18" fmla="*/ 735 w 2188"/>
              <a:gd name="T19" fmla="*/ 5037 h 14034"/>
              <a:gd name="T20" fmla="*/ 734 w 2188"/>
              <a:gd name="T21" fmla="*/ 5036 h 14034"/>
              <a:gd name="T22" fmla="*/ 373 w 2188"/>
              <a:gd name="T23" fmla="*/ 4214 h 14034"/>
              <a:gd name="T24" fmla="*/ 0 w 2188"/>
              <a:gd name="T25" fmla="*/ 2697 h 14034"/>
              <a:gd name="T26" fmla="*/ 376 w 2188"/>
              <a:gd name="T27" fmla="*/ 1180 h 14034"/>
              <a:gd name="T28" fmla="*/ 739 w 2188"/>
              <a:gd name="T29" fmla="*/ 357 h 14034"/>
              <a:gd name="T30" fmla="*/ 918 w 2188"/>
              <a:gd name="T31" fmla="*/ 0 h 14034"/>
              <a:gd name="T32" fmla="*/ 1633 w 2188"/>
              <a:gd name="T33" fmla="*/ 359 h 14034"/>
              <a:gd name="T34" fmla="*/ 1453 w 2188"/>
              <a:gd name="T35" fmla="*/ 717 h 14034"/>
              <a:gd name="T36" fmla="*/ 1118 w 2188"/>
              <a:gd name="T37" fmla="*/ 1478 h 14034"/>
              <a:gd name="T38" fmla="*/ 800 w 2188"/>
              <a:gd name="T39" fmla="*/ 2697 h 14034"/>
              <a:gd name="T40" fmla="*/ 1116 w 2188"/>
              <a:gd name="T41" fmla="*/ 3916 h 14034"/>
              <a:gd name="T42" fmla="*/ 1449 w 2188"/>
              <a:gd name="T43" fmla="*/ 4677 h 14034"/>
              <a:gd name="T44" fmla="*/ 1812 w 2188"/>
              <a:gd name="T45" fmla="*/ 5500 h 14034"/>
              <a:gd name="T46" fmla="*/ 2188 w 2188"/>
              <a:gd name="T47" fmla="*/ 7017 h 14034"/>
              <a:gd name="T48" fmla="*/ 1815 w 2188"/>
              <a:gd name="T49" fmla="*/ 8534 h 14034"/>
              <a:gd name="T50" fmla="*/ 1454 w 2188"/>
              <a:gd name="T51" fmla="*/ 9356 h 14034"/>
              <a:gd name="T52" fmla="*/ 1453 w 2188"/>
              <a:gd name="T53" fmla="*/ 9357 h 14034"/>
              <a:gd name="T54" fmla="*/ 1118 w 2188"/>
              <a:gd name="T55" fmla="*/ 10118 h 14034"/>
              <a:gd name="T56" fmla="*/ 800 w 2188"/>
              <a:gd name="T57" fmla="*/ 11337 h 14034"/>
              <a:gd name="T58" fmla="*/ 1116 w 2188"/>
              <a:gd name="T59" fmla="*/ 12556 h 14034"/>
              <a:gd name="T60" fmla="*/ 1450 w 2188"/>
              <a:gd name="T61" fmla="*/ 13318 h 14034"/>
              <a:gd name="T62" fmla="*/ 1628 w 2188"/>
              <a:gd name="T63" fmla="*/ 13676 h 14034"/>
              <a:gd name="T64" fmla="*/ 913 w 2188"/>
              <a:gd name="T65" fmla="*/ 14034 h 14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88" h="14034">
                <a:moveTo>
                  <a:pt x="913" y="14034"/>
                </a:moveTo>
                <a:cubicBezTo>
                  <a:pt x="734" y="13676"/>
                  <a:pt x="734" y="13676"/>
                  <a:pt x="734" y="13676"/>
                </a:cubicBezTo>
                <a:cubicBezTo>
                  <a:pt x="727" y="13661"/>
                  <a:pt x="551" y="13308"/>
                  <a:pt x="373" y="12854"/>
                </a:cubicBezTo>
                <a:cubicBezTo>
                  <a:pt x="126" y="12219"/>
                  <a:pt x="0" y="11709"/>
                  <a:pt x="0" y="11337"/>
                </a:cubicBezTo>
                <a:cubicBezTo>
                  <a:pt x="0" y="10965"/>
                  <a:pt x="126" y="10454"/>
                  <a:pt x="376" y="9820"/>
                </a:cubicBezTo>
                <a:cubicBezTo>
                  <a:pt x="553" y="9368"/>
                  <a:pt x="729" y="9017"/>
                  <a:pt x="738" y="8998"/>
                </a:cubicBezTo>
                <a:cubicBezTo>
                  <a:pt x="745" y="8984"/>
                  <a:pt x="910" y="8651"/>
                  <a:pt x="1072" y="8236"/>
                </a:cubicBezTo>
                <a:cubicBezTo>
                  <a:pt x="1276" y="7713"/>
                  <a:pt x="1388" y="7280"/>
                  <a:pt x="1388" y="7017"/>
                </a:cubicBezTo>
                <a:cubicBezTo>
                  <a:pt x="1388" y="6753"/>
                  <a:pt x="1274" y="6318"/>
                  <a:pt x="1068" y="5792"/>
                </a:cubicBezTo>
                <a:cubicBezTo>
                  <a:pt x="902" y="5371"/>
                  <a:pt x="736" y="5040"/>
                  <a:pt x="735" y="5037"/>
                </a:cubicBezTo>
                <a:cubicBezTo>
                  <a:pt x="734" y="5036"/>
                  <a:pt x="734" y="5036"/>
                  <a:pt x="734" y="5036"/>
                </a:cubicBezTo>
                <a:cubicBezTo>
                  <a:pt x="727" y="5021"/>
                  <a:pt x="551" y="4668"/>
                  <a:pt x="373" y="4214"/>
                </a:cubicBezTo>
                <a:cubicBezTo>
                  <a:pt x="126" y="3579"/>
                  <a:pt x="0" y="3069"/>
                  <a:pt x="0" y="2697"/>
                </a:cubicBezTo>
                <a:cubicBezTo>
                  <a:pt x="0" y="2325"/>
                  <a:pt x="126" y="1814"/>
                  <a:pt x="376" y="1180"/>
                </a:cubicBezTo>
                <a:cubicBezTo>
                  <a:pt x="554" y="725"/>
                  <a:pt x="731" y="372"/>
                  <a:pt x="739" y="357"/>
                </a:cubicBezTo>
                <a:cubicBezTo>
                  <a:pt x="918" y="0"/>
                  <a:pt x="918" y="0"/>
                  <a:pt x="918" y="0"/>
                </a:cubicBezTo>
                <a:cubicBezTo>
                  <a:pt x="1633" y="359"/>
                  <a:pt x="1633" y="359"/>
                  <a:pt x="1633" y="359"/>
                </a:cubicBezTo>
                <a:cubicBezTo>
                  <a:pt x="1453" y="717"/>
                  <a:pt x="1453" y="717"/>
                  <a:pt x="1453" y="717"/>
                </a:cubicBezTo>
                <a:cubicBezTo>
                  <a:pt x="1450" y="724"/>
                  <a:pt x="1282" y="1059"/>
                  <a:pt x="1118" y="1478"/>
                </a:cubicBezTo>
                <a:cubicBezTo>
                  <a:pt x="913" y="2001"/>
                  <a:pt x="800" y="2434"/>
                  <a:pt x="800" y="2697"/>
                </a:cubicBezTo>
                <a:cubicBezTo>
                  <a:pt x="800" y="2960"/>
                  <a:pt x="912" y="3393"/>
                  <a:pt x="1116" y="3916"/>
                </a:cubicBezTo>
                <a:cubicBezTo>
                  <a:pt x="1277" y="4329"/>
                  <a:pt x="1441" y="4660"/>
                  <a:pt x="1449" y="4677"/>
                </a:cubicBezTo>
                <a:cubicBezTo>
                  <a:pt x="1458" y="4695"/>
                  <a:pt x="1634" y="5047"/>
                  <a:pt x="1812" y="5500"/>
                </a:cubicBezTo>
                <a:cubicBezTo>
                  <a:pt x="2062" y="6134"/>
                  <a:pt x="2188" y="6645"/>
                  <a:pt x="2188" y="7017"/>
                </a:cubicBezTo>
                <a:cubicBezTo>
                  <a:pt x="2188" y="7389"/>
                  <a:pt x="2062" y="7899"/>
                  <a:pt x="1815" y="8534"/>
                </a:cubicBezTo>
                <a:cubicBezTo>
                  <a:pt x="1637" y="8988"/>
                  <a:pt x="1461" y="9341"/>
                  <a:pt x="1454" y="9356"/>
                </a:cubicBezTo>
                <a:cubicBezTo>
                  <a:pt x="1453" y="9357"/>
                  <a:pt x="1453" y="9357"/>
                  <a:pt x="1453" y="9357"/>
                </a:cubicBezTo>
                <a:cubicBezTo>
                  <a:pt x="1452" y="9360"/>
                  <a:pt x="1283" y="9697"/>
                  <a:pt x="1118" y="10118"/>
                </a:cubicBezTo>
                <a:cubicBezTo>
                  <a:pt x="913" y="10641"/>
                  <a:pt x="800" y="11074"/>
                  <a:pt x="800" y="11337"/>
                </a:cubicBezTo>
                <a:cubicBezTo>
                  <a:pt x="800" y="11600"/>
                  <a:pt x="912" y="12033"/>
                  <a:pt x="1116" y="12556"/>
                </a:cubicBezTo>
                <a:cubicBezTo>
                  <a:pt x="1281" y="12978"/>
                  <a:pt x="1448" y="13315"/>
                  <a:pt x="1450" y="13318"/>
                </a:cubicBezTo>
                <a:cubicBezTo>
                  <a:pt x="1628" y="13676"/>
                  <a:pt x="1628" y="13676"/>
                  <a:pt x="1628" y="13676"/>
                </a:cubicBezTo>
                <a:lnTo>
                  <a:pt x="913" y="14034"/>
                </a:lnTo>
                <a:close/>
              </a:path>
            </a:pathLst>
          </a:custGeom>
          <a:solidFill>
            <a:schemeClr val="accent5">
              <a:alpha val="88000"/>
            </a:schemeClr>
          </a:solidFill>
          <a:ln>
            <a:noFill/>
          </a:ln>
          <a:effectLst>
            <a:outerShdw blurRad="1003300" dist="38100" dir="10800000" algn="r" rotWithShape="0">
              <a:schemeClr val="accent5">
                <a:lumMod val="75000"/>
                <a:alpha val="46000"/>
              </a:schemeClr>
            </a:outerShdw>
          </a:effectLst>
        </p:spPr>
        <p:txBody>
          <a:bodyPr vert="horz" wrap="square" lIns="91440" tIns="45720" rIns="91440" bIns="45720" numCol="1" anchor="t" anchorCtr="0" compatLnSpc="1">
            <a:prstTxWarp prst="textNoShape">
              <a:avLst/>
            </a:prstTxWarp>
          </a:bodyPr>
          <a:lstStyle/>
          <a:p>
            <a:endParaRPr lang="en-US"/>
          </a:p>
        </p:txBody>
      </p:sp>
      <p:sp>
        <p:nvSpPr>
          <p:cNvPr id="7" name="Freeform 10">
            <a:extLst>
              <a:ext uri="{FF2B5EF4-FFF2-40B4-BE49-F238E27FC236}">
                <a16:creationId xmlns:a16="http://schemas.microsoft.com/office/drawing/2014/main" id="{4338872D-5B88-4EF7-BB11-7972E9F4AB5A}"/>
              </a:ext>
            </a:extLst>
          </p:cNvPr>
          <p:cNvSpPr>
            <a:spLocks/>
          </p:cNvSpPr>
          <p:nvPr/>
        </p:nvSpPr>
        <p:spPr bwMode="auto">
          <a:xfrm rot="2757414">
            <a:off x="21249280" y="-20530481"/>
            <a:ext cx="6481764" cy="41148000"/>
          </a:xfrm>
          <a:custGeom>
            <a:avLst/>
            <a:gdLst>
              <a:gd name="T0" fmla="*/ 913 w 2188"/>
              <a:gd name="T1" fmla="*/ 14034 h 14034"/>
              <a:gd name="T2" fmla="*/ 734 w 2188"/>
              <a:gd name="T3" fmla="*/ 13676 h 14034"/>
              <a:gd name="T4" fmla="*/ 373 w 2188"/>
              <a:gd name="T5" fmla="*/ 12854 h 14034"/>
              <a:gd name="T6" fmla="*/ 0 w 2188"/>
              <a:gd name="T7" fmla="*/ 11337 h 14034"/>
              <a:gd name="T8" fmla="*/ 376 w 2188"/>
              <a:gd name="T9" fmla="*/ 9820 h 14034"/>
              <a:gd name="T10" fmla="*/ 738 w 2188"/>
              <a:gd name="T11" fmla="*/ 8998 h 14034"/>
              <a:gd name="T12" fmla="*/ 1072 w 2188"/>
              <a:gd name="T13" fmla="*/ 8236 h 14034"/>
              <a:gd name="T14" fmla="*/ 1388 w 2188"/>
              <a:gd name="T15" fmla="*/ 7017 h 14034"/>
              <a:gd name="T16" fmla="*/ 1068 w 2188"/>
              <a:gd name="T17" fmla="*/ 5792 h 14034"/>
              <a:gd name="T18" fmla="*/ 735 w 2188"/>
              <a:gd name="T19" fmla="*/ 5037 h 14034"/>
              <a:gd name="T20" fmla="*/ 734 w 2188"/>
              <a:gd name="T21" fmla="*/ 5036 h 14034"/>
              <a:gd name="T22" fmla="*/ 373 w 2188"/>
              <a:gd name="T23" fmla="*/ 4214 h 14034"/>
              <a:gd name="T24" fmla="*/ 0 w 2188"/>
              <a:gd name="T25" fmla="*/ 2697 h 14034"/>
              <a:gd name="T26" fmla="*/ 376 w 2188"/>
              <a:gd name="T27" fmla="*/ 1180 h 14034"/>
              <a:gd name="T28" fmla="*/ 739 w 2188"/>
              <a:gd name="T29" fmla="*/ 357 h 14034"/>
              <a:gd name="T30" fmla="*/ 918 w 2188"/>
              <a:gd name="T31" fmla="*/ 0 h 14034"/>
              <a:gd name="T32" fmla="*/ 1633 w 2188"/>
              <a:gd name="T33" fmla="*/ 359 h 14034"/>
              <a:gd name="T34" fmla="*/ 1453 w 2188"/>
              <a:gd name="T35" fmla="*/ 717 h 14034"/>
              <a:gd name="T36" fmla="*/ 1118 w 2188"/>
              <a:gd name="T37" fmla="*/ 1478 h 14034"/>
              <a:gd name="T38" fmla="*/ 800 w 2188"/>
              <a:gd name="T39" fmla="*/ 2697 h 14034"/>
              <a:gd name="T40" fmla="*/ 1116 w 2188"/>
              <a:gd name="T41" fmla="*/ 3916 h 14034"/>
              <a:gd name="T42" fmla="*/ 1449 w 2188"/>
              <a:gd name="T43" fmla="*/ 4677 h 14034"/>
              <a:gd name="T44" fmla="*/ 1812 w 2188"/>
              <a:gd name="T45" fmla="*/ 5500 h 14034"/>
              <a:gd name="T46" fmla="*/ 2188 w 2188"/>
              <a:gd name="T47" fmla="*/ 7017 h 14034"/>
              <a:gd name="T48" fmla="*/ 1815 w 2188"/>
              <a:gd name="T49" fmla="*/ 8534 h 14034"/>
              <a:gd name="T50" fmla="*/ 1454 w 2188"/>
              <a:gd name="T51" fmla="*/ 9356 h 14034"/>
              <a:gd name="T52" fmla="*/ 1453 w 2188"/>
              <a:gd name="T53" fmla="*/ 9357 h 14034"/>
              <a:gd name="T54" fmla="*/ 1118 w 2188"/>
              <a:gd name="T55" fmla="*/ 10118 h 14034"/>
              <a:gd name="T56" fmla="*/ 800 w 2188"/>
              <a:gd name="T57" fmla="*/ 11337 h 14034"/>
              <a:gd name="T58" fmla="*/ 1116 w 2188"/>
              <a:gd name="T59" fmla="*/ 12556 h 14034"/>
              <a:gd name="T60" fmla="*/ 1450 w 2188"/>
              <a:gd name="T61" fmla="*/ 13318 h 14034"/>
              <a:gd name="T62" fmla="*/ 1628 w 2188"/>
              <a:gd name="T63" fmla="*/ 13676 h 14034"/>
              <a:gd name="T64" fmla="*/ 913 w 2188"/>
              <a:gd name="T65" fmla="*/ 14034 h 14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88" h="14034">
                <a:moveTo>
                  <a:pt x="913" y="14034"/>
                </a:moveTo>
                <a:cubicBezTo>
                  <a:pt x="734" y="13676"/>
                  <a:pt x="734" y="13676"/>
                  <a:pt x="734" y="13676"/>
                </a:cubicBezTo>
                <a:cubicBezTo>
                  <a:pt x="727" y="13661"/>
                  <a:pt x="551" y="13308"/>
                  <a:pt x="373" y="12854"/>
                </a:cubicBezTo>
                <a:cubicBezTo>
                  <a:pt x="126" y="12219"/>
                  <a:pt x="0" y="11709"/>
                  <a:pt x="0" y="11337"/>
                </a:cubicBezTo>
                <a:cubicBezTo>
                  <a:pt x="0" y="10965"/>
                  <a:pt x="126" y="10454"/>
                  <a:pt x="376" y="9820"/>
                </a:cubicBezTo>
                <a:cubicBezTo>
                  <a:pt x="553" y="9368"/>
                  <a:pt x="729" y="9017"/>
                  <a:pt x="738" y="8998"/>
                </a:cubicBezTo>
                <a:cubicBezTo>
                  <a:pt x="745" y="8984"/>
                  <a:pt x="910" y="8651"/>
                  <a:pt x="1072" y="8236"/>
                </a:cubicBezTo>
                <a:cubicBezTo>
                  <a:pt x="1276" y="7713"/>
                  <a:pt x="1388" y="7280"/>
                  <a:pt x="1388" y="7017"/>
                </a:cubicBezTo>
                <a:cubicBezTo>
                  <a:pt x="1388" y="6753"/>
                  <a:pt x="1274" y="6318"/>
                  <a:pt x="1068" y="5792"/>
                </a:cubicBezTo>
                <a:cubicBezTo>
                  <a:pt x="902" y="5371"/>
                  <a:pt x="736" y="5040"/>
                  <a:pt x="735" y="5037"/>
                </a:cubicBezTo>
                <a:cubicBezTo>
                  <a:pt x="734" y="5036"/>
                  <a:pt x="734" y="5036"/>
                  <a:pt x="734" y="5036"/>
                </a:cubicBezTo>
                <a:cubicBezTo>
                  <a:pt x="727" y="5021"/>
                  <a:pt x="551" y="4668"/>
                  <a:pt x="373" y="4214"/>
                </a:cubicBezTo>
                <a:cubicBezTo>
                  <a:pt x="126" y="3579"/>
                  <a:pt x="0" y="3069"/>
                  <a:pt x="0" y="2697"/>
                </a:cubicBezTo>
                <a:cubicBezTo>
                  <a:pt x="0" y="2325"/>
                  <a:pt x="126" y="1814"/>
                  <a:pt x="376" y="1180"/>
                </a:cubicBezTo>
                <a:cubicBezTo>
                  <a:pt x="554" y="725"/>
                  <a:pt x="731" y="372"/>
                  <a:pt x="739" y="357"/>
                </a:cubicBezTo>
                <a:cubicBezTo>
                  <a:pt x="918" y="0"/>
                  <a:pt x="918" y="0"/>
                  <a:pt x="918" y="0"/>
                </a:cubicBezTo>
                <a:cubicBezTo>
                  <a:pt x="1633" y="359"/>
                  <a:pt x="1633" y="359"/>
                  <a:pt x="1633" y="359"/>
                </a:cubicBezTo>
                <a:cubicBezTo>
                  <a:pt x="1453" y="717"/>
                  <a:pt x="1453" y="717"/>
                  <a:pt x="1453" y="717"/>
                </a:cubicBezTo>
                <a:cubicBezTo>
                  <a:pt x="1450" y="724"/>
                  <a:pt x="1282" y="1059"/>
                  <a:pt x="1118" y="1478"/>
                </a:cubicBezTo>
                <a:cubicBezTo>
                  <a:pt x="913" y="2001"/>
                  <a:pt x="800" y="2434"/>
                  <a:pt x="800" y="2697"/>
                </a:cubicBezTo>
                <a:cubicBezTo>
                  <a:pt x="800" y="2960"/>
                  <a:pt x="912" y="3393"/>
                  <a:pt x="1116" y="3916"/>
                </a:cubicBezTo>
                <a:cubicBezTo>
                  <a:pt x="1277" y="4329"/>
                  <a:pt x="1441" y="4660"/>
                  <a:pt x="1449" y="4677"/>
                </a:cubicBezTo>
                <a:cubicBezTo>
                  <a:pt x="1458" y="4695"/>
                  <a:pt x="1634" y="5047"/>
                  <a:pt x="1812" y="5500"/>
                </a:cubicBezTo>
                <a:cubicBezTo>
                  <a:pt x="2062" y="6134"/>
                  <a:pt x="2188" y="6645"/>
                  <a:pt x="2188" y="7017"/>
                </a:cubicBezTo>
                <a:cubicBezTo>
                  <a:pt x="2188" y="7389"/>
                  <a:pt x="2062" y="7899"/>
                  <a:pt x="1815" y="8534"/>
                </a:cubicBezTo>
                <a:cubicBezTo>
                  <a:pt x="1637" y="8988"/>
                  <a:pt x="1461" y="9341"/>
                  <a:pt x="1454" y="9356"/>
                </a:cubicBezTo>
                <a:cubicBezTo>
                  <a:pt x="1453" y="9357"/>
                  <a:pt x="1453" y="9357"/>
                  <a:pt x="1453" y="9357"/>
                </a:cubicBezTo>
                <a:cubicBezTo>
                  <a:pt x="1452" y="9360"/>
                  <a:pt x="1283" y="9697"/>
                  <a:pt x="1118" y="10118"/>
                </a:cubicBezTo>
                <a:cubicBezTo>
                  <a:pt x="913" y="10641"/>
                  <a:pt x="800" y="11074"/>
                  <a:pt x="800" y="11337"/>
                </a:cubicBezTo>
                <a:cubicBezTo>
                  <a:pt x="800" y="11600"/>
                  <a:pt x="912" y="12033"/>
                  <a:pt x="1116" y="12556"/>
                </a:cubicBezTo>
                <a:cubicBezTo>
                  <a:pt x="1281" y="12978"/>
                  <a:pt x="1448" y="13315"/>
                  <a:pt x="1450" y="13318"/>
                </a:cubicBezTo>
                <a:cubicBezTo>
                  <a:pt x="1628" y="13676"/>
                  <a:pt x="1628" y="13676"/>
                  <a:pt x="1628" y="13676"/>
                </a:cubicBezTo>
                <a:lnTo>
                  <a:pt x="913" y="14034"/>
                </a:lnTo>
                <a:close/>
              </a:path>
            </a:pathLst>
          </a:custGeom>
          <a:solidFill>
            <a:schemeClr val="accent2">
              <a:alpha val="88000"/>
            </a:schemeClr>
          </a:solidFill>
          <a:ln>
            <a:noFill/>
          </a:ln>
          <a:effectLst>
            <a:outerShdw blurRad="1003300" dist="38100" dir="10800000" algn="r" rotWithShape="0">
              <a:schemeClr val="accent2">
                <a:lumMod val="75000"/>
                <a:alpha val="46000"/>
              </a:schemeClr>
            </a:outerShdw>
          </a:effectLst>
        </p:spPr>
        <p:txBody>
          <a:bodyPr vert="horz" wrap="square" lIns="91440" tIns="45720" rIns="91440" bIns="45720" numCol="1" anchor="t" anchorCtr="0" compatLnSpc="1">
            <a:prstTxWarp prst="textNoShape">
              <a:avLst/>
            </a:prstTxWarp>
          </a:bodyPr>
          <a:lstStyle/>
          <a:p>
            <a:endParaRPr lang="en-US"/>
          </a:p>
        </p:txBody>
      </p:sp>
      <p:sp>
        <p:nvSpPr>
          <p:cNvPr id="8" name="Freeform 11">
            <a:extLst>
              <a:ext uri="{FF2B5EF4-FFF2-40B4-BE49-F238E27FC236}">
                <a16:creationId xmlns:a16="http://schemas.microsoft.com/office/drawing/2014/main" id="{5913C281-FCC0-48CD-995D-6723946377FC}"/>
              </a:ext>
            </a:extLst>
          </p:cNvPr>
          <p:cNvSpPr>
            <a:spLocks/>
          </p:cNvSpPr>
          <p:nvPr/>
        </p:nvSpPr>
        <p:spPr bwMode="auto">
          <a:xfrm rot="2757414">
            <a:off x="22682893" y="-19048165"/>
            <a:ext cx="6481764" cy="41148000"/>
          </a:xfrm>
          <a:custGeom>
            <a:avLst/>
            <a:gdLst>
              <a:gd name="T0" fmla="*/ 913 w 2188"/>
              <a:gd name="T1" fmla="*/ 14034 h 14034"/>
              <a:gd name="T2" fmla="*/ 734 w 2188"/>
              <a:gd name="T3" fmla="*/ 13676 h 14034"/>
              <a:gd name="T4" fmla="*/ 373 w 2188"/>
              <a:gd name="T5" fmla="*/ 12854 h 14034"/>
              <a:gd name="T6" fmla="*/ 0 w 2188"/>
              <a:gd name="T7" fmla="*/ 11337 h 14034"/>
              <a:gd name="T8" fmla="*/ 376 w 2188"/>
              <a:gd name="T9" fmla="*/ 9820 h 14034"/>
              <a:gd name="T10" fmla="*/ 738 w 2188"/>
              <a:gd name="T11" fmla="*/ 8998 h 14034"/>
              <a:gd name="T12" fmla="*/ 1072 w 2188"/>
              <a:gd name="T13" fmla="*/ 8236 h 14034"/>
              <a:gd name="T14" fmla="*/ 1388 w 2188"/>
              <a:gd name="T15" fmla="*/ 7017 h 14034"/>
              <a:gd name="T16" fmla="*/ 1068 w 2188"/>
              <a:gd name="T17" fmla="*/ 5792 h 14034"/>
              <a:gd name="T18" fmla="*/ 735 w 2188"/>
              <a:gd name="T19" fmla="*/ 5037 h 14034"/>
              <a:gd name="T20" fmla="*/ 734 w 2188"/>
              <a:gd name="T21" fmla="*/ 5036 h 14034"/>
              <a:gd name="T22" fmla="*/ 373 w 2188"/>
              <a:gd name="T23" fmla="*/ 4214 h 14034"/>
              <a:gd name="T24" fmla="*/ 0 w 2188"/>
              <a:gd name="T25" fmla="*/ 2697 h 14034"/>
              <a:gd name="T26" fmla="*/ 376 w 2188"/>
              <a:gd name="T27" fmla="*/ 1180 h 14034"/>
              <a:gd name="T28" fmla="*/ 739 w 2188"/>
              <a:gd name="T29" fmla="*/ 357 h 14034"/>
              <a:gd name="T30" fmla="*/ 918 w 2188"/>
              <a:gd name="T31" fmla="*/ 0 h 14034"/>
              <a:gd name="T32" fmla="*/ 1633 w 2188"/>
              <a:gd name="T33" fmla="*/ 359 h 14034"/>
              <a:gd name="T34" fmla="*/ 1453 w 2188"/>
              <a:gd name="T35" fmla="*/ 717 h 14034"/>
              <a:gd name="T36" fmla="*/ 1118 w 2188"/>
              <a:gd name="T37" fmla="*/ 1478 h 14034"/>
              <a:gd name="T38" fmla="*/ 800 w 2188"/>
              <a:gd name="T39" fmla="*/ 2697 h 14034"/>
              <a:gd name="T40" fmla="*/ 1116 w 2188"/>
              <a:gd name="T41" fmla="*/ 3916 h 14034"/>
              <a:gd name="T42" fmla="*/ 1449 w 2188"/>
              <a:gd name="T43" fmla="*/ 4677 h 14034"/>
              <a:gd name="T44" fmla="*/ 1812 w 2188"/>
              <a:gd name="T45" fmla="*/ 5500 h 14034"/>
              <a:gd name="T46" fmla="*/ 2188 w 2188"/>
              <a:gd name="T47" fmla="*/ 7017 h 14034"/>
              <a:gd name="T48" fmla="*/ 1815 w 2188"/>
              <a:gd name="T49" fmla="*/ 8534 h 14034"/>
              <a:gd name="T50" fmla="*/ 1454 w 2188"/>
              <a:gd name="T51" fmla="*/ 9356 h 14034"/>
              <a:gd name="T52" fmla="*/ 1453 w 2188"/>
              <a:gd name="T53" fmla="*/ 9357 h 14034"/>
              <a:gd name="T54" fmla="*/ 1118 w 2188"/>
              <a:gd name="T55" fmla="*/ 10118 h 14034"/>
              <a:gd name="T56" fmla="*/ 800 w 2188"/>
              <a:gd name="T57" fmla="*/ 11337 h 14034"/>
              <a:gd name="T58" fmla="*/ 1116 w 2188"/>
              <a:gd name="T59" fmla="*/ 12556 h 14034"/>
              <a:gd name="T60" fmla="*/ 1450 w 2188"/>
              <a:gd name="T61" fmla="*/ 13318 h 14034"/>
              <a:gd name="T62" fmla="*/ 1628 w 2188"/>
              <a:gd name="T63" fmla="*/ 13676 h 14034"/>
              <a:gd name="T64" fmla="*/ 913 w 2188"/>
              <a:gd name="T65" fmla="*/ 14034 h 14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88" h="14034">
                <a:moveTo>
                  <a:pt x="913" y="14034"/>
                </a:moveTo>
                <a:cubicBezTo>
                  <a:pt x="734" y="13676"/>
                  <a:pt x="734" y="13676"/>
                  <a:pt x="734" y="13676"/>
                </a:cubicBezTo>
                <a:cubicBezTo>
                  <a:pt x="727" y="13661"/>
                  <a:pt x="551" y="13308"/>
                  <a:pt x="373" y="12854"/>
                </a:cubicBezTo>
                <a:cubicBezTo>
                  <a:pt x="126" y="12219"/>
                  <a:pt x="0" y="11709"/>
                  <a:pt x="0" y="11337"/>
                </a:cubicBezTo>
                <a:cubicBezTo>
                  <a:pt x="0" y="10965"/>
                  <a:pt x="126" y="10454"/>
                  <a:pt x="376" y="9820"/>
                </a:cubicBezTo>
                <a:cubicBezTo>
                  <a:pt x="553" y="9368"/>
                  <a:pt x="729" y="9017"/>
                  <a:pt x="738" y="8998"/>
                </a:cubicBezTo>
                <a:cubicBezTo>
                  <a:pt x="745" y="8984"/>
                  <a:pt x="910" y="8651"/>
                  <a:pt x="1072" y="8236"/>
                </a:cubicBezTo>
                <a:cubicBezTo>
                  <a:pt x="1276" y="7713"/>
                  <a:pt x="1388" y="7280"/>
                  <a:pt x="1388" y="7017"/>
                </a:cubicBezTo>
                <a:cubicBezTo>
                  <a:pt x="1388" y="6753"/>
                  <a:pt x="1274" y="6318"/>
                  <a:pt x="1068" y="5792"/>
                </a:cubicBezTo>
                <a:cubicBezTo>
                  <a:pt x="902" y="5371"/>
                  <a:pt x="736" y="5040"/>
                  <a:pt x="735" y="5037"/>
                </a:cubicBezTo>
                <a:cubicBezTo>
                  <a:pt x="734" y="5036"/>
                  <a:pt x="734" y="5036"/>
                  <a:pt x="734" y="5036"/>
                </a:cubicBezTo>
                <a:cubicBezTo>
                  <a:pt x="727" y="5021"/>
                  <a:pt x="551" y="4668"/>
                  <a:pt x="373" y="4214"/>
                </a:cubicBezTo>
                <a:cubicBezTo>
                  <a:pt x="126" y="3579"/>
                  <a:pt x="0" y="3069"/>
                  <a:pt x="0" y="2697"/>
                </a:cubicBezTo>
                <a:cubicBezTo>
                  <a:pt x="0" y="2325"/>
                  <a:pt x="126" y="1814"/>
                  <a:pt x="376" y="1180"/>
                </a:cubicBezTo>
                <a:cubicBezTo>
                  <a:pt x="554" y="725"/>
                  <a:pt x="731" y="372"/>
                  <a:pt x="739" y="357"/>
                </a:cubicBezTo>
                <a:cubicBezTo>
                  <a:pt x="918" y="0"/>
                  <a:pt x="918" y="0"/>
                  <a:pt x="918" y="0"/>
                </a:cubicBezTo>
                <a:cubicBezTo>
                  <a:pt x="1633" y="359"/>
                  <a:pt x="1633" y="359"/>
                  <a:pt x="1633" y="359"/>
                </a:cubicBezTo>
                <a:cubicBezTo>
                  <a:pt x="1453" y="717"/>
                  <a:pt x="1453" y="717"/>
                  <a:pt x="1453" y="717"/>
                </a:cubicBezTo>
                <a:cubicBezTo>
                  <a:pt x="1450" y="724"/>
                  <a:pt x="1282" y="1059"/>
                  <a:pt x="1118" y="1478"/>
                </a:cubicBezTo>
                <a:cubicBezTo>
                  <a:pt x="913" y="2001"/>
                  <a:pt x="800" y="2434"/>
                  <a:pt x="800" y="2697"/>
                </a:cubicBezTo>
                <a:cubicBezTo>
                  <a:pt x="800" y="2960"/>
                  <a:pt x="912" y="3393"/>
                  <a:pt x="1116" y="3916"/>
                </a:cubicBezTo>
                <a:cubicBezTo>
                  <a:pt x="1277" y="4329"/>
                  <a:pt x="1441" y="4660"/>
                  <a:pt x="1449" y="4677"/>
                </a:cubicBezTo>
                <a:cubicBezTo>
                  <a:pt x="1458" y="4695"/>
                  <a:pt x="1634" y="5047"/>
                  <a:pt x="1812" y="5500"/>
                </a:cubicBezTo>
                <a:cubicBezTo>
                  <a:pt x="2062" y="6134"/>
                  <a:pt x="2188" y="6645"/>
                  <a:pt x="2188" y="7017"/>
                </a:cubicBezTo>
                <a:cubicBezTo>
                  <a:pt x="2188" y="7389"/>
                  <a:pt x="2062" y="7899"/>
                  <a:pt x="1815" y="8534"/>
                </a:cubicBezTo>
                <a:cubicBezTo>
                  <a:pt x="1637" y="8988"/>
                  <a:pt x="1461" y="9341"/>
                  <a:pt x="1454" y="9356"/>
                </a:cubicBezTo>
                <a:cubicBezTo>
                  <a:pt x="1453" y="9357"/>
                  <a:pt x="1453" y="9357"/>
                  <a:pt x="1453" y="9357"/>
                </a:cubicBezTo>
                <a:cubicBezTo>
                  <a:pt x="1452" y="9360"/>
                  <a:pt x="1283" y="9697"/>
                  <a:pt x="1118" y="10118"/>
                </a:cubicBezTo>
                <a:cubicBezTo>
                  <a:pt x="913" y="10641"/>
                  <a:pt x="800" y="11074"/>
                  <a:pt x="800" y="11337"/>
                </a:cubicBezTo>
                <a:cubicBezTo>
                  <a:pt x="800" y="11600"/>
                  <a:pt x="912" y="12033"/>
                  <a:pt x="1116" y="12556"/>
                </a:cubicBezTo>
                <a:cubicBezTo>
                  <a:pt x="1281" y="12978"/>
                  <a:pt x="1448" y="13315"/>
                  <a:pt x="1450" y="13318"/>
                </a:cubicBezTo>
                <a:cubicBezTo>
                  <a:pt x="1628" y="13676"/>
                  <a:pt x="1628" y="13676"/>
                  <a:pt x="1628" y="13676"/>
                </a:cubicBezTo>
                <a:lnTo>
                  <a:pt x="913" y="14034"/>
                </a:lnTo>
                <a:close/>
              </a:path>
            </a:pathLst>
          </a:custGeom>
          <a:solidFill>
            <a:schemeClr val="tx1">
              <a:alpha val="88000"/>
            </a:schemeClr>
          </a:solidFill>
          <a:ln>
            <a:noFill/>
          </a:ln>
          <a:effectLst>
            <a:outerShdw blurRad="1003300" dist="38100" dir="10800000" algn="r" rotWithShape="0">
              <a:prstClr val="black">
                <a:alpha val="46000"/>
              </a:prstClr>
            </a:outerShdw>
          </a:effectLst>
        </p:spPr>
        <p:txBody>
          <a:bodyPr vert="horz" wrap="square" lIns="91440" tIns="45720" rIns="91440" bIns="45720" numCol="1" anchor="t" anchorCtr="0" compatLnSpc="1">
            <a:prstTxWarp prst="textNoShape">
              <a:avLst/>
            </a:prstTxWarp>
          </a:bodyPr>
          <a:lstStyle/>
          <a:p>
            <a:endParaRPr lang="en-US"/>
          </a:p>
        </p:txBody>
      </p:sp>
      <p:sp>
        <p:nvSpPr>
          <p:cNvPr id="9" name="Freeform 10">
            <a:extLst>
              <a:ext uri="{FF2B5EF4-FFF2-40B4-BE49-F238E27FC236}">
                <a16:creationId xmlns:a16="http://schemas.microsoft.com/office/drawing/2014/main" id="{55D0FD1F-60C6-437B-818C-8543DBCEFCC5}"/>
              </a:ext>
            </a:extLst>
          </p:cNvPr>
          <p:cNvSpPr>
            <a:spLocks/>
          </p:cNvSpPr>
          <p:nvPr/>
        </p:nvSpPr>
        <p:spPr bwMode="auto">
          <a:xfrm rot="2757414">
            <a:off x="24116506" y="-17565848"/>
            <a:ext cx="6481764" cy="41148000"/>
          </a:xfrm>
          <a:custGeom>
            <a:avLst/>
            <a:gdLst>
              <a:gd name="T0" fmla="*/ 913 w 2188"/>
              <a:gd name="T1" fmla="*/ 14034 h 14034"/>
              <a:gd name="T2" fmla="*/ 734 w 2188"/>
              <a:gd name="T3" fmla="*/ 13676 h 14034"/>
              <a:gd name="T4" fmla="*/ 373 w 2188"/>
              <a:gd name="T5" fmla="*/ 12854 h 14034"/>
              <a:gd name="T6" fmla="*/ 0 w 2188"/>
              <a:gd name="T7" fmla="*/ 11337 h 14034"/>
              <a:gd name="T8" fmla="*/ 376 w 2188"/>
              <a:gd name="T9" fmla="*/ 9820 h 14034"/>
              <a:gd name="T10" fmla="*/ 738 w 2188"/>
              <a:gd name="T11" fmla="*/ 8998 h 14034"/>
              <a:gd name="T12" fmla="*/ 1072 w 2188"/>
              <a:gd name="T13" fmla="*/ 8236 h 14034"/>
              <a:gd name="T14" fmla="*/ 1388 w 2188"/>
              <a:gd name="T15" fmla="*/ 7017 h 14034"/>
              <a:gd name="T16" fmla="*/ 1068 w 2188"/>
              <a:gd name="T17" fmla="*/ 5792 h 14034"/>
              <a:gd name="T18" fmla="*/ 735 w 2188"/>
              <a:gd name="T19" fmla="*/ 5037 h 14034"/>
              <a:gd name="T20" fmla="*/ 734 w 2188"/>
              <a:gd name="T21" fmla="*/ 5036 h 14034"/>
              <a:gd name="T22" fmla="*/ 373 w 2188"/>
              <a:gd name="T23" fmla="*/ 4214 h 14034"/>
              <a:gd name="T24" fmla="*/ 0 w 2188"/>
              <a:gd name="T25" fmla="*/ 2697 h 14034"/>
              <a:gd name="T26" fmla="*/ 376 w 2188"/>
              <a:gd name="T27" fmla="*/ 1180 h 14034"/>
              <a:gd name="T28" fmla="*/ 739 w 2188"/>
              <a:gd name="T29" fmla="*/ 357 h 14034"/>
              <a:gd name="T30" fmla="*/ 918 w 2188"/>
              <a:gd name="T31" fmla="*/ 0 h 14034"/>
              <a:gd name="T32" fmla="*/ 1633 w 2188"/>
              <a:gd name="T33" fmla="*/ 359 h 14034"/>
              <a:gd name="T34" fmla="*/ 1453 w 2188"/>
              <a:gd name="T35" fmla="*/ 717 h 14034"/>
              <a:gd name="T36" fmla="*/ 1118 w 2188"/>
              <a:gd name="T37" fmla="*/ 1478 h 14034"/>
              <a:gd name="T38" fmla="*/ 800 w 2188"/>
              <a:gd name="T39" fmla="*/ 2697 h 14034"/>
              <a:gd name="T40" fmla="*/ 1116 w 2188"/>
              <a:gd name="T41" fmla="*/ 3916 h 14034"/>
              <a:gd name="T42" fmla="*/ 1449 w 2188"/>
              <a:gd name="T43" fmla="*/ 4677 h 14034"/>
              <a:gd name="T44" fmla="*/ 1812 w 2188"/>
              <a:gd name="T45" fmla="*/ 5500 h 14034"/>
              <a:gd name="T46" fmla="*/ 2188 w 2188"/>
              <a:gd name="T47" fmla="*/ 7017 h 14034"/>
              <a:gd name="T48" fmla="*/ 1815 w 2188"/>
              <a:gd name="T49" fmla="*/ 8534 h 14034"/>
              <a:gd name="T50" fmla="*/ 1454 w 2188"/>
              <a:gd name="T51" fmla="*/ 9356 h 14034"/>
              <a:gd name="T52" fmla="*/ 1453 w 2188"/>
              <a:gd name="T53" fmla="*/ 9357 h 14034"/>
              <a:gd name="T54" fmla="*/ 1118 w 2188"/>
              <a:gd name="T55" fmla="*/ 10118 h 14034"/>
              <a:gd name="T56" fmla="*/ 800 w 2188"/>
              <a:gd name="T57" fmla="*/ 11337 h 14034"/>
              <a:gd name="T58" fmla="*/ 1116 w 2188"/>
              <a:gd name="T59" fmla="*/ 12556 h 14034"/>
              <a:gd name="T60" fmla="*/ 1450 w 2188"/>
              <a:gd name="T61" fmla="*/ 13318 h 14034"/>
              <a:gd name="T62" fmla="*/ 1628 w 2188"/>
              <a:gd name="T63" fmla="*/ 13676 h 14034"/>
              <a:gd name="T64" fmla="*/ 913 w 2188"/>
              <a:gd name="T65" fmla="*/ 14034 h 14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88" h="14034">
                <a:moveTo>
                  <a:pt x="913" y="14034"/>
                </a:moveTo>
                <a:cubicBezTo>
                  <a:pt x="734" y="13676"/>
                  <a:pt x="734" y="13676"/>
                  <a:pt x="734" y="13676"/>
                </a:cubicBezTo>
                <a:cubicBezTo>
                  <a:pt x="727" y="13661"/>
                  <a:pt x="551" y="13308"/>
                  <a:pt x="373" y="12854"/>
                </a:cubicBezTo>
                <a:cubicBezTo>
                  <a:pt x="126" y="12219"/>
                  <a:pt x="0" y="11709"/>
                  <a:pt x="0" y="11337"/>
                </a:cubicBezTo>
                <a:cubicBezTo>
                  <a:pt x="0" y="10965"/>
                  <a:pt x="126" y="10454"/>
                  <a:pt x="376" y="9820"/>
                </a:cubicBezTo>
                <a:cubicBezTo>
                  <a:pt x="553" y="9368"/>
                  <a:pt x="729" y="9017"/>
                  <a:pt x="738" y="8998"/>
                </a:cubicBezTo>
                <a:cubicBezTo>
                  <a:pt x="745" y="8984"/>
                  <a:pt x="910" y="8651"/>
                  <a:pt x="1072" y="8236"/>
                </a:cubicBezTo>
                <a:cubicBezTo>
                  <a:pt x="1276" y="7713"/>
                  <a:pt x="1388" y="7280"/>
                  <a:pt x="1388" y="7017"/>
                </a:cubicBezTo>
                <a:cubicBezTo>
                  <a:pt x="1388" y="6753"/>
                  <a:pt x="1274" y="6318"/>
                  <a:pt x="1068" y="5792"/>
                </a:cubicBezTo>
                <a:cubicBezTo>
                  <a:pt x="902" y="5371"/>
                  <a:pt x="736" y="5040"/>
                  <a:pt x="735" y="5037"/>
                </a:cubicBezTo>
                <a:cubicBezTo>
                  <a:pt x="734" y="5036"/>
                  <a:pt x="734" y="5036"/>
                  <a:pt x="734" y="5036"/>
                </a:cubicBezTo>
                <a:cubicBezTo>
                  <a:pt x="727" y="5021"/>
                  <a:pt x="551" y="4668"/>
                  <a:pt x="373" y="4214"/>
                </a:cubicBezTo>
                <a:cubicBezTo>
                  <a:pt x="126" y="3579"/>
                  <a:pt x="0" y="3069"/>
                  <a:pt x="0" y="2697"/>
                </a:cubicBezTo>
                <a:cubicBezTo>
                  <a:pt x="0" y="2325"/>
                  <a:pt x="126" y="1814"/>
                  <a:pt x="376" y="1180"/>
                </a:cubicBezTo>
                <a:cubicBezTo>
                  <a:pt x="554" y="725"/>
                  <a:pt x="731" y="372"/>
                  <a:pt x="739" y="357"/>
                </a:cubicBezTo>
                <a:cubicBezTo>
                  <a:pt x="918" y="0"/>
                  <a:pt x="918" y="0"/>
                  <a:pt x="918" y="0"/>
                </a:cubicBezTo>
                <a:cubicBezTo>
                  <a:pt x="1633" y="359"/>
                  <a:pt x="1633" y="359"/>
                  <a:pt x="1633" y="359"/>
                </a:cubicBezTo>
                <a:cubicBezTo>
                  <a:pt x="1453" y="717"/>
                  <a:pt x="1453" y="717"/>
                  <a:pt x="1453" y="717"/>
                </a:cubicBezTo>
                <a:cubicBezTo>
                  <a:pt x="1450" y="724"/>
                  <a:pt x="1282" y="1059"/>
                  <a:pt x="1118" y="1478"/>
                </a:cubicBezTo>
                <a:cubicBezTo>
                  <a:pt x="913" y="2001"/>
                  <a:pt x="800" y="2434"/>
                  <a:pt x="800" y="2697"/>
                </a:cubicBezTo>
                <a:cubicBezTo>
                  <a:pt x="800" y="2960"/>
                  <a:pt x="912" y="3393"/>
                  <a:pt x="1116" y="3916"/>
                </a:cubicBezTo>
                <a:cubicBezTo>
                  <a:pt x="1277" y="4329"/>
                  <a:pt x="1441" y="4660"/>
                  <a:pt x="1449" y="4677"/>
                </a:cubicBezTo>
                <a:cubicBezTo>
                  <a:pt x="1458" y="4695"/>
                  <a:pt x="1634" y="5047"/>
                  <a:pt x="1812" y="5500"/>
                </a:cubicBezTo>
                <a:cubicBezTo>
                  <a:pt x="2062" y="6134"/>
                  <a:pt x="2188" y="6645"/>
                  <a:pt x="2188" y="7017"/>
                </a:cubicBezTo>
                <a:cubicBezTo>
                  <a:pt x="2188" y="7389"/>
                  <a:pt x="2062" y="7899"/>
                  <a:pt x="1815" y="8534"/>
                </a:cubicBezTo>
                <a:cubicBezTo>
                  <a:pt x="1637" y="8988"/>
                  <a:pt x="1461" y="9341"/>
                  <a:pt x="1454" y="9356"/>
                </a:cubicBezTo>
                <a:cubicBezTo>
                  <a:pt x="1453" y="9357"/>
                  <a:pt x="1453" y="9357"/>
                  <a:pt x="1453" y="9357"/>
                </a:cubicBezTo>
                <a:cubicBezTo>
                  <a:pt x="1452" y="9360"/>
                  <a:pt x="1283" y="9697"/>
                  <a:pt x="1118" y="10118"/>
                </a:cubicBezTo>
                <a:cubicBezTo>
                  <a:pt x="913" y="10641"/>
                  <a:pt x="800" y="11074"/>
                  <a:pt x="800" y="11337"/>
                </a:cubicBezTo>
                <a:cubicBezTo>
                  <a:pt x="800" y="11600"/>
                  <a:pt x="912" y="12033"/>
                  <a:pt x="1116" y="12556"/>
                </a:cubicBezTo>
                <a:cubicBezTo>
                  <a:pt x="1281" y="12978"/>
                  <a:pt x="1448" y="13315"/>
                  <a:pt x="1450" y="13318"/>
                </a:cubicBezTo>
                <a:cubicBezTo>
                  <a:pt x="1628" y="13676"/>
                  <a:pt x="1628" y="13676"/>
                  <a:pt x="1628" y="13676"/>
                </a:cubicBezTo>
                <a:lnTo>
                  <a:pt x="913" y="14034"/>
                </a:lnTo>
                <a:close/>
              </a:path>
            </a:pathLst>
          </a:custGeom>
          <a:solidFill>
            <a:schemeClr val="accent2">
              <a:alpha val="88000"/>
            </a:schemeClr>
          </a:solidFill>
          <a:ln>
            <a:noFill/>
          </a:ln>
          <a:effectLst>
            <a:outerShdw blurRad="1003300" dist="38100" dir="10800000" algn="r" rotWithShape="0">
              <a:schemeClr val="accent2">
                <a:lumMod val="75000"/>
                <a:alpha val="46000"/>
              </a:schemeClr>
            </a:outerShdw>
          </a:effectLst>
        </p:spPr>
        <p:txBody>
          <a:bodyPr vert="horz" wrap="square" lIns="91440" tIns="45720" rIns="91440" bIns="45720" numCol="1" anchor="t" anchorCtr="0" compatLnSpc="1">
            <a:prstTxWarp prst="textNoShape">
              <a:avLst/>
            </a:prstTxWarp>
          </a:bodyPr>
          <a:lstStyle/>
          <a:p>
            <a:endParaRPr lang="en-US"/>
          </a:p>
        </p:txBody>
      </p:sp>
      <p:sp>
        <p:nvSpPr>
          <p:cNvPr id="10" name="Freeform 9">
            <a:extLst>
              <a:ext uri="{FF2B5EF4-FFF2-40B4-BE49-F238E27FC236}">
                <a16:creationId xmlns:a16="http://schemas.microsoft.com/office/drawing/2014/main" id="{7BCB2333-85D5-4531-9522-EA42451A374A}"/>
              </a:ext>
            </a:extLst>
          </p:cNvPr>
          <p:cNvSpPr>
            <a:spLocks/>
          </p:cNvSpPr>
          <p:nvPr/>
        </p:nvSpPr>
        <p:spPr bwMode="auto">
          <a:xfrm rot="2757414">
            <a:off x="25546809" y="-16086954"/>
            <a:ext cx="6481764" cy="41148000"/>
          </a:xfrm>
          <a:custGeom>
            <a:avLst/>
            <a:gdLst>
              <a:gd name="T0" fmla="*/ 913 w 2188"/>
              <a:gd name="T1" fmla="*/ 14034 h 14034"/>
              <a:gd name="T2" fmla="*/ 734 w 2188"/>
              <a:gd name="T3" fmla="*/ 13676 h 14034"/>
              <a:gd name="T4" fmla="*/ 373 w 2188"/>
              <a:gd name="T5" fmla="*/ 12854 h 14034"/>
              <a:gd name="T6" fmla="*/ 0 w 2188"/>
              <a:gd name="T7" fmla="*/ 11337 h 14034"/>
              <a:gd name="T8" fmla="*/ 376 w 2188"/>
              <a:gd name="T9" fmla="*/ 9820 h 14034"/>
              <a:gd name="T10" fmla="*/ 738 w 2188"/>
              <a:gd name="T11" fmla="*/ 8998 h 14034"/>
              <a:gd name="T12" fmla="*/ 1072 w 2188"/>
              <a:gd name="T13" fmla="*/ 8236 h 14034"/>
              <a:gd name="T14" fmla="*/ 1388 w 2188"/>
              <a:gd name="T15" fmla="*/ 7017 h 14034"/>
              <a:gd name="T16" fmla="*/ 1068 w 2188"/>
              <a:gd name="T17" fmla="*/ 5792 h 14034"/>
              <a:gd name="T18" fmla="*/ 735 w 2188"/>
              <a:gd name="T19" fmla="*/ 5037 h 14034"/>
              <a:gd name="T20" fmla="*/ 734 w 2188"/>
              <a:gd name="T21" fmla="*/ 5036 h 14034"/>
              <a:gd name="T22" fmla="*/ 373 w 2188"/>
              <a:gd name="T23" fmla="*/ 4214 h 14034"/>
              <a:gd name="T24" fmla="*/ 0 w 2188"/>
              <a:gd name="T25" fmla="*/ 2697 h 14034"/>
              <a:gd name="T26" fmla="*/ 376 w 2188"/>
              <a:gd name="T27" fmla="*/ 1180 h 14034"/>
              <a:gd name="T28" fmla="*/ 739 w 2188"/>
              <a:gd name="T29" fmla="*/ 357 h 14034"/>
              <a:gd name="T30" fmla="*/ 918 w 2188"/>
              <a:gd name="T31" fmla="*/ 0 h 14034"/>
              <a:gd name="T32" fmla="*/ 1633 w 2188"/>
              <a:gd name="T33" fmla="*/ 359 h 14034"/>
              <a:gd name="T34" fmla="*/ 1453 w 2188"/>
              <a:gd name="T35" fmla="*/ 717 h 14034"/>
              <a:gd name="T36" fmla="*/ 1118 w 2188"/>
              <a:gd name="T37" fmla="*/ 1478 h 14034"/>
              <a:gd name="T38" fmla="*/ 800 w 2188"/>
              <a:gd name="T39" fmla="*/ 2697 h 14034"/>
              <a:gd name="T40" fmla="*/ 1116 w 2188"/>
              <a:gd name="T41" fmla="*/ 3916 h 14034"/>
              <a:gd name="T42" fmla="*/ 1449 w 2188"/>
              <a:gd name="T43" fmla="*/ 4677 h 14034"/>
              <a:gd name="T44" fmla="*/ 1812 w 2188"/>
              <a:gd name="T45" fmla="*/ 5500 h 14034"/>
              <a:gd name="T46" fmla="*/ 2188 w 2188"/>
              <a:gd name="T47" fmla="*/ 7017 h 14034"/>
              <a:gd name="T48" fmla="*/ 1815 w 2188"/>
              <a:gd name="T49" fmla="*/ 8534 h 14034"/>
              <a:gd name="T50" fmla="*/ 1454 w 2188"/>
              <a:gd name="T51" fmla="*/ 9356 h 14034"/>
              <a:gd name="T52" fmla="*/ 1453 w 2188"/>
              <a:gd name="T53" fmla="*/ 9357 h 14034"/>
              <a:gd name="T54" fmla="*/ 1118 w 2188"/>
              <a:gd name="T55" fmla="*/ 10118 h 14034"/>
              <a:gd name="T56" fmla="*/ 800 w 2188"/>
              <a:gd name="T57" fmla="*/ 11337 h 14034"/>
              <a:gd name="T58" fmla="*/ 1116 w 2188"/>
              <a:gd name="T59" fmla="*/ 12556 h 14034"/>
              <a:gd name="T60" fmla="*/ 1450 w 2188"/>
              <a:gd name="T61" fmla="*/ 13318 h 14034"/>
              <a:gd name="T62" fmla="*/ 1628 w 2188"/>
              <a:gd name="T63" fmla="*/ 13676 h 14034"/>
              <a:gd name="T64" fmla="*/ 913 w 2188"/>
              <a:gd name="T65" fmla="*/ 14034 h 14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88" h="14034">
                <a:moveTo>
                  <a:pt x="913" y="14034"/>
                </a:moveTo>
                <a:cubicBezTo>
                  <a:pt x="734" y="13676"/>
                  <a:pt x="734" y="13676"/>
                  <a:pt x="734" y="13676"/>
                </a:cubicBezTo>
                <a:cubicBezTo>
                  <a:pt x="727" y="13661"/>
                  <a:pt x="551" y="13308"/>
                  <a:pt x="373" y="12854"/>
                </a:cubicBezTo>
                <a:cubicBezTo>
                  <a:pt x="126" y="12219"/>
                  <a:pt x="0" y="11709"/>
                  <a:pt x="0" y="11337"/>
                </a:cubicBezTo>
                <a:cubicBezTo>
                  <a:pt x="0" y="10965"/>
                  <a:pt x="126" y="10454"/>
                  <a:pt x="376" y="9820"/>
                </a:cubicBezTo>
                <a:cubicBezTo>
                  <a:pt x="553" y="9368"/>
                  <a:pt x="729" y="9017"/>
                  <a:pt x="738" y="8998"/>
                </a:cubicBezTo>
                <a:cubicBezTo>
                  <a:pt x="745" y="8984"/>
                  <a:pt x="910" y="8651"/>
                  <a:pt x="1072" y="8236"/>
                </a:cubicBezTo>
                <a:cubicBezTo>
                  <a:pt x="1276" y="7713"/>
                  <a:pt x="1388" y="7280"/>
                  <a:pt x="1388" y="7017"/>
                </a:cubicBezTo>
                <a:cubicBezTo>
                  <a:pt x="1388" y="6753"/>
                  <a:pt x="1274" y="6318"/>
                  <a:pt x="1068" y="5792"/>
                </a:cubicBezTo>
                <a:cubicBezTo>
                  <a:pt x="902" y="5371"/>
                  <a:pt x="736" y="5040"/>
                  <a:pt x="735" y="5037"/>
                </a:cubicBezTo>
                <a:cubicBezTo>
                  <a:pt x="734" y="5036"/>
                  <a:pt x="734" y="5036"/>
                  <a:pt x="734" y="5036"/>
                </a:cubicBezTo>
                <a:cubicBezTo>
                  <a:pt x="727" y="5021"/>
                  <a:pt x="551" y="4668"/>
                  <a:pt x="373" y="4214"/>
                </a:cubicBezTo>
                <a:cubicBezTo>
                  <a:pt x="126" y="3579"/>
                  <a:pt x="0" y="3069"/>
                  <a:pt x="0" y="2697"/>
                </a:cubicBezTo>
                <a:cubicBezTo>
                  <a:pt x="0" y="2325"/>
                  <a:pt x="126" y="1814"/>
                  <a:pt x="376" y="1180"/>
                </a:cubicBezTo>
                <a:cubicBezTo>
                  <a:pt x="554" y="725"/>
                  <a:pt x="731" y="372"/>
                  <a:pt x="739" y="357"/>
                </a:cubicBezTo>
                <a:cubicBezTo>
                  <a:pt x="918" y="0"/>
                  <a:pt x="918" y="0"/>
                  <a:pt x="918" y="0"/>
                </a:cubicBezTo>
                <a:cubicBezTo>
                  <a:pt x="1633" y="359"/>
                  <a:pt x="1633" y="359"/>
                  <a:pt x="1633" y="359"/>
                </a:cubicBezTo>
                <a:cubicBezTo>
                  <a:pt x="1453" y="717"/>
                  <a:pt x="1453" y="717"/>
                  <a:pt x="1453" y="717"/>
                </a:cubicBezTo>
                <a:cubicBezTo>
                  <a:pt x="1450" y="724"/>
                  <a:pt x="1282" y="1059"/>
                  <a:pt x="1118" y="1478"/>
                </a:cubicBezTo>
                <a:cubicBezTo>
                  <a:pt x="913" y="2001"/>
                  <a:pt x="800" y="2434"/>
                  <a:pt x="800" y="2697"/>
                </a:cubicBezTo>
                <a:cubicBezTo>
                  <a:pt x="800" y="2960"/>
                  <a:pt x="912" y="3393"/>
                  <a:pt x="1116" y="3916"/>
                </a:cubicBezTo>
                <a:cubicBezTo>
                  <a:pt x="1277" y="4329"/>
                  <a:pt x="1441" y="4660"/>
                  <a:pt x="1449" y="4677"/>
                </a:cubicBezTo>
                <a:cubicBezTo>
                  <a:pt x="1458" y="4695"/>
                  <a:pt x="1634" y="5047"/>
                  <a:pt x="1812" y="5500"/>
                </a:cubicBezTo>
                <a:cubicBezTo>
                  <a:pt x="2062" y="6134"/>
                  <a:pt x="2188" y="6645"/>
                  <a:pt x="2188" y="7017"/>
                </a:cubicBezTo>
                <a:cubicBezTo>
                  <a:pt x="2188" y="7389"/>
                  <a:pt x="2062" y="7899"/>
                  <a:pt x="1815" y="8534"/>
                </a:cubicBezTo>
                <a:cubicBezTo>
                  <a:pt x="1637" y="8988"/>
                  <a:pt x="1461" y="9341"/>
                  <a:pt x="1454" y="9356"/>
                </a:cubicBezTo>
                <a:cubicBezTo>
                  <a:pt x="1453" y="9357"/>
                  <a:pt x="1453" y="9357"/>
                  <a:pt x="1453" y="9357"/>
                </a:cubicBezTo>
                <a:cubicBezTo>
                  <a:pt x="1452" y="9360"/>
                  <a:pt x="1283" y="9697"/>
                  <a:pt x="1118" y="10118"/>
                </a:cubicBezTo>
                <a:cubicBezTo>
                  <a:pt x="913" y="10641"/>
                  <a:pt x="800" y="11074"/>
                  <a:pt x="800" y="11337"/>
                </a:cubicBezTo>
                <a:cubicBezTo>
                  <a:pt x="800" y="11600"/>
                  <a:pt x="912" y="12033"/>
                  <a:pt x="1116" y="12556"/>
                </a:cubicBezTo>
                <a:cubicBezTo>
                  <a:pt x="1281" y="12978"/>
                  <a:pt x="1448" y="13315"/>
                  <a:pt x="1450" y="13318"/>
                </a:cubicBezTo>
                <a:cubicBezTo>
                  <a:pt x="1628" y="13676"/>
                  <a:pt x="1628" y="13676"/>
                  <a:pt x="1628" y="13676"/>
                </a:cubicBezTo>
                <a:lnTo>
                  <a:pt x="913" y="14034"/>
                </a:lnTo>
                <a:close/>
              </a:path>
            </a:pathLst>
          </a:custGeom>
          <a:solidFill>
            <a:schemeClr val="accent5">
              <a:alpha val="88000"/>
            </a:schemeClr>
          </a:solidFill>
          <a:ln>
            <a:noFill/>
          </a:ln>
          <a:effectLst>
            <a:outerShdw blurRad="1003300" dist="38100" dir="10800000" algn="r" rotWithShape="0">
              <a:schemeClr val="accent5">
                <a:lumMod val="75000"/>
                <a:alpha val="46000"/>
              </a:schemeClr>
            </a:outerShdw>
          </a:effectLst>
        </p:spPr>
        <p:txBody>
          <a:bodyPr vert="horz" wrap="square" lIns="91440" tIns="45720" rIns="91440" bIns="45720" numCol="1" anchor="t" anchorCtr="0" compatLnSpc="1">
            <a:prstTxWarp prst="textNoShape">
              <a:avLst/>
            </a:prstTxWarp>
          </a:bodyPr>
          <a:lstStyle/>
          <a:p>
            <a:endParaRPr lang="en-US"/>
          </a:p>
        </p:txBody>
      </p:sp>
      <p:sp>
        <p:nvSpPr>
          <p:cNvPr id="11" name="Freeform 8">
            <a:extLst>
              <a:ext uri="{FF2B5EF4-FFF2-40B4-BE49-F238E27FC236}">
                <a16:creationId xmlns:a16="http://schemas.microsoft.com/office/drawing/2014/main" id="{BAD4E249-F500-4D10-ADBA-4F8DC3E5BFB2}"/>
              </a:ext>
            </a:extLst>
          </p:cNvPr>
          <p:cNvSpPr>
            <a:spLocks/>
          </p:cNvSpPr>
          <p:nvPr/>
        </p:nvSpPr>
        <p:spPr bwMode="auto">
          <a:xfrm rot="2757414">
            <a:off x="26979698" y="-14602924"/>
            <a:ext cx="6486525" cy="41148000"/>
          </a:xfrm>
          <a:custGeom>
            <a:avLst/>
            <a:gdLst>
              <a:gd name="T0" fmla="*/ 913 w 2188"/>
              <a:gd name="T1" fmla="*/ 14034 h 14034"/>
              <a:gd name="T2" fmla="*/ 734 w 2188"/>
              <a:gd name="T3" fmla="*/ 13676 h 14034"/>
              <a:gd name="T4" fmla="*/ 373 w 2188"/>
              <a:gd name="T5" fmla="*/ 12854 h 14034"/>
              <a:gd name="T6" fmla="*/ 0 w 2188"/>
              <a:gd name="T7" fmla="*/ 11337 h 14034"/>
              <a:gd name="T8" fmla="*/ 376 w 2188"/>
              <a:gd name="T9" fmla="*/ 9820 h 14034"/>
              <a:gd name="T10" fmla="*/ 738 w 2188"/>
              <a:gd name="T11" fmla="*/ 8998 h 14034"/>
              <a:gd name="T12" fmla="*/ 1072 w 2188"/>
              <a:gd name="T13" fmla="*/ 8236 h 14034"/>
              <a:gd name="T14" fmla="*/ 1388 w 2188"/>
              <a:gd name="T15" fmla="*/ 7017 h 14034"/>
              <a:gd name="T16" fmla="*/ 1068 w 2188"/>
              <a:gd name="T17" fmla="*/ 5792 h 14034"/>
              <a:gd name="T18" fmla="*/ 735 w 2188"/>
              <a:gd name="T19" fmla="*/ 5037 h 14034"/>
              <a:gd name="T20" fmla="*/ 734 w 2188"/>
              <a:gd name="T21" fmla="*/ 5036 h 14034"/>
              <a:gd name="T22" fmla="*/ 373 w 2188"/>
              <a:gd name="T23" fmla="*/ 4214 h 14034"/>
              <a:gd name="T24" fmla="*/ 0 w 2188"/>
              <a:gd name="T25" fmla="*/ 2697 h 14034"/>
              <a:gd name="T26" fmla="*/ 376 w 2188"/>
              <a:gd name="T27" fmla="*/ 1180 h 14034"/>
              <a:gd name="T28" fmla="*/ 739 w 2188"/>
              <a:gd name="T29" fmla="*/ 357 h 14034"/>
              <a:gd name="T30" fmla="*/ 918 w 2188"/>
              <a:gd name="T31" fmla="*/ 0 h 14034"/>
              <a:gd name="T32" fmla="*/ 1633 w 2188"/>
              <a:gd name="T33" fmla="*/ 359 h 14034"/>
              <a:gd name="T34" fmla="*/ 1453 w 2188"/>
              <a:gd name="T35" fmla="*/ 717 h 14034"/>
              <a:gd name="T36" fmla="*/ 1118 w 2188"/>
              <a:gd name="T37" fmla="*/ 1478 h 14034"/>
              <a:gd name="T38" fmla="*/ 800 w 2188"/>
              <a:gd name="T39" fmla="*/ 2697 h 14034"/>
              <a:gd name="T40" fmla="*/ 1116 w 2188"/>
              <a:gd name="T41" fmla="*/ 3916 h 14034"/>
              <a:gd name="T42" fmla="*/ 1449 w 2188"/>
              <a:gd name="T43" fmla="*/ 4677 h 14034"/>
              <a:gd name="T44" fmla="*/ 1812 w 2188"/>
              <a:gd name="T45" fmla="*/ 5500 h 14034"/>
              <a:gd name="T46" fmla="*/ 2188 w 2188"/>
              <a:gd name="T47" fmla="*/ 7017 h 14034"/>
              <a:gd name="T48" fmla="*/ 1815 w 2188"/>
              <a:gd name="T49" fmla="*/ 8534 h 14034"/>
              <a:gd name="T50" fmla="*/ 1454 w 2188"/>
              <a:gd name="T51" fmla="*/ 9356 h 14034"/>
              <a:gd name="T52" fmla="*/ 1453 w 2188"/>
              <a:gd name="T53" fmla="*/ 9357 h 14034"/>
              <a:gd name="T54" fmla="*/ 1118 w 2188"/>
              <a:gd name="T55" fmla="*/ 10118 h 14034"/>
              <a:gd name="T56" fmla="*/ 800 w 2188"/>
              <a:gd name="T57" fmla="*/ 11337 h 14034"/>
              <a:gd name="T58" fmla="*/ 1116 w 2188"/>
              <a:gd name="T59" fmla="*/ 12556 h 14034"/>
              <a:gd name="T60" fmla="*/ 1450 w 2188"/>
              <a:gd name="T61" fmla="*/ 13318 h 14034"/>
              <a:gd name="T62" fmla="*/ 1628 w 2188"/>
              <a:gd name="T63" fmla="*/ 13676 h 14034"/>
              <a:gd name="T64" fmla="*/ 913 w 2188"/>
              <a:gd name="T65" fmla="*/ 14034 h 14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88" h="14034">
                <a:moveTo>
                  <a:pt x="913" y="14034"/>
                </a:moveTo>
                <a:cubicBezTo>
                  <a:pt x="734" y="13676"/>
                  <a:pt x="734" y="13676"/>
                  <a:pt x="734" y="13676"/>
                </a:cubicBezTo>
                <a:cubicBezTo>
                  <a:pt x="727" y="13661"/>
                  <a:pt x="551" y="13308"/>
                  <a:pt x="373" y="12854"/>
                </a:cubicBezTo>
                <a:cubicBezTo>
                  <a:pt x="126" y="12219"/>
                  <a:pt x="0" y="11709"/>
                  <a:pt x="0" y="11337"/>
                </a:cubicBezTo>
                <a:cubicBezTo>
                  <a:pt x="0" y="10965"/>
                  <a:pt x="126" y="10454"/>
                  <a:pt x="376" y="9820"/>
                </a:cubicBezTo>
                <a:cubicBezTo>
                  <a:pt x="553" y="9368"/>
                  <a:pt x="729" y="9017"/>
                  <a:pt x="738" y="8998"/>
                </a:cubicBezTo>
                <a:cubicBezTo>
                  <a:pt x="745" y="8984"/>
                  <a:pt x="910" y="8651"/>
                  <a:pt x="1072" y="8236"/>
                </a:cubicBezTo>
                <a:cubicBezTo>
                  <a:pt x="1276" y="7713"/>
                  <a:pt x="1388" y="7280"/>
                  <a:pt x="1388" y="7017"/>
                </a:cubicBezTo>
                <a:cubicBezTo>
                  <a:pt x="1388" y="6753"/>
                  <a:pt x="1274" y="6318"/>
                  <a:pt x="1068" y="5792"/>
                </a:cubicBezTo>
                <a:cubicBezTo>
                  <a:pt x="902" y="5371"/>
                  <a:pt x="736" y="5040"/>
                  <a:pt x="735" y="5037"/>
                </a:cubicBezTo>
                <a:cubicBezTo>
                  <a:pt x="734" y="5036"/>
                  <a:pt x="734" y="5036"/>
                  <a:pt x="734" y="5036"/>
                </a:cubicBezTo>
                <a:cubicBezTo>
                  <a:pt x="727" y="5021"/>
                  <a:pt x="551" y="4668"/>
                  <a:pt x="373" y="4214"/>
                </a:cubicBezTo>
                <a:cubicBezTo>
                  <a:pt x="126" y="3579"/>
                  <a:pt x="0" y="3069"/>
                  <a:pt x="0" y="2697"/>
                </a:cubicBezTo>
                <a:cubicBezTo>
                  <a:pt x="0" y="2325"/>
                  <a:pt x="126" y="1814"/>
                  <a:pt x="376" y="1180"/>
                </a:cubicBezTo>
                <a:cubicBezTo>
                  <a:pt x="554" y="725"/>
                  <a:pt x="731" y="372"/>
                  <a:pt x="739" y="357"/>
                </a:cubicBezTo>
                <a:cubicBezTo>
                  <a:pt x="918" y="0"/>
                  <a:pt x="918" y="0"/>
                  <a:pt x="918" y="0"/>
                </a:cubicBezTo>
                <a:cubicBezTo>
                  <a:pt x="1633" y="359"/>
                  <a:pt x="1633" y="359"/>
                  <a:pt x="1633" y="359"/>
                </a:cubicBezTo>
                <a:cubicBezTo>
                  <a:pt x="1453" y="717"/>
                  <a:pt x="1453" y="717"/>
                  <a:pt x="1453" y="717"/>
                </a:cubicBezTo>
                <a:cubicBezTo>
                  <a:pt x="1450" y="724"/>
                  <a:pt x="1282" y="1059"/>
                  <a:pt x="1118" y="1478"/>
                </a:cubicBezTo>
                <a:cubicBezTo>
                  <a:pt x="913" y="2001"/>
                  <a:pt x="800" y="2434"/>
                  <a:pt x="800" y="2697"/>
                </a:cubicBezTo>
                <a:cubicBezTo>
                  <a:pt x="800" y="2960"/>
                  <a:pt x="912" y="3393"/>
                  <a:pt x="1116" y="3916"/>
                </a:cubicBezTo>
                <a:cubicBezTo>
                  <a:pt x="1277" y="4329"/>
                  <a:pt x="1441" y="4660"/>
                  <a:pt x="1449" y="4677"/>
                </a:cubicBezTo>
                <a:cubicBezTo>
                  <a:pt x="1458" y="4695"/>
                  <a:pt x="1634" y="5047"/>
                  <a:pt x="1812" y="5500"/>
                </a:cubicBezTo>
                <a:cubicBezTo>
                  <a:pt x="2062" y="6134"/>
                  <a:pt x="2188" y="6645"/>
                  <a:pt x="2188" y="7017"/>
                </a:cubicBezTo>
                <a:cubicBezTo>
                  <a:pt x="2188" y="7389"/>
                  <a:pt x="2062" y="7899"/>
                  <a:pt x="1815" y="8534"/>
                </a:cubicBezTo>
                <a:cubicBezTo>
                  <a:pt x="1637" y="8988"/>
                  <a:pt x="1461" y="9341"/>
                  <a:pt x="1454" y="9356"/>
                </a:cubicBezTo>
                <a:cubicBezTo>
                  <a:pt x="1453" y="9357"/>
                  <a:pt x="1453" y="9357"/>
                  <a:pt x="1453" y="9357"/>
                </a:cubicBezTo>
                <a:cubicBezTo>
                  <a:pt x="1452" y="9360"/>
                  <a:pt x="1283" y="9697"/>
                  <a:pt x="1118" y="10118"/>
                </a:cubicBezTo>
                <a:cubicBezTo>
                  <a:pt x="913" y="10641"/>
                  <a:pt x="800" y="11074"/>
                  <a:pt x="800" y="11337"/>
                </a:cubicBezTo>
                <a:cubicBezTo>
                  <a:pt x="800" y="11600"/>
                  <a:pt x="912" y="12033"/>
                  <a:pt x="1116" y="12556"/>
                </a:cubicBezTo>
                <a:cubicBezTo>
                  <a:pt x="1281" y="12978"/>
                  <a:pt x="1448" y="13315"/>
                  <a:pt x="1450" y="13318"/>
                </a:cubicBezTo>
                <a:cubicBezTo>
                  <a:pt x="1628" y="13676"/>
                  <a:pt x="1628" y="13676"/>
                  <a:pt x="1628" y="13676"/>
                </a:cubicBezTo>
                <a:lnTo>
                  <a:pt x="913" y="14034"/>
                </a:lnTo>
                <a:close/>
              </a:path>
            </a:pathLst>
          </a:custGeom>
          <a:solidFill>
            <a:schemeClr val="accent4">
              <a:alpha val="88000"/>
            </a:schemeClr>
          </a:solidFill>
          <a:ln>
            <a:noFill/>
          </a:ln>
          <a:effectLst>
            <a:outerShdw blurRad="1003300" dist="38100" dir="10800000" algn="r" rotWithShape="0">
              <a:schemeClr val="accent4">
                <a:lumMod val="75000"/>
                <a:alpha val="46000"/>
              </a:schemeClr>
            </a:outerShdw>
          </a:effectLst>
        </p:spPr>
        <p:txBody>
          <a:bodyPr vert="horz" wrap="square" lIns="91440" tIns="45720" rIns="91440" bIns="45720" numCol="1" anchor="t" anchorCtr="0" compatLnSpc="1">
            <a:prstTxWarp prst="textNoShape">
              <a:avLst/>
            </a:prstTxWarp>
          </a:bodyPr>
          <a:lstStyle/>
          <a:p>
            <a:endParaRPr lang="en-US"/>
          </a:p>
        </p:txBody>
      </p:sp>
      <p:sp>
        <p:nvSpPr>
          <p:cNvPr id="12" name="Freeform 7">
            <a:extLst>
              <a:ext uri="{FF2B5EF4-FFF2-40B4-BE49-F238E27FC236}">
                <a16:creationId xmlns:a16="http://schemas.microsoft.com/office/drawing/2014/main" id="{8F6419EE-D874-4707-B2EA-33CE4EB5A2B1}"/>
              </a:ext>
            </a:extLst>
          </p:cNvPr>
          <p:cNvSpPr>
            <a:spLocks/>
          </p:cNvSpPr>
          <p:nvPr/>
        </p:nvSpPr>
        <p:spPr bwMode="auto">
          <a:xfrm rot="2757414">
            <a:off x="28414037" y="-13122319"/>
            <a:ext cx="6481764" cy="41148000"/>
          </a:xfrm>
          <a:custGeom>
            <a:avLst/>
            <a:gdLst>
              <a:gd name="T0" fmla="*/ 913 w 2188"/>
              <a:gd name="T1" fmla="*/ 14034 h 14034"/>
              <a:gd name="T2" fmla="*/ 734 w 2188"/>
              <a:gd name="T3" fmla="*/ 13676 h 14034"/>
              <a:gd name="T4" fmla="*/ 373 w 2188"/>
              <a:gd name="T5" fmla="*/ 12854 h 14034"/>
              <a:gd name="T6" fmla="*/ 0 w 2188"/>
              <a:gd name="T7" fmla="*/ 11337 h 14034"/>
              <a:gd name="T8" fmla="*/ 376 w 2188"/>
              <a:gd name="T9" fmla="*/ 9820 h 14034"/>
              <a:gd name="T10" fmla="*/ 738 w 2188"/>
              <a:gd name="T11" fmla="*/ 8998 h 14034"/>
              <a:gd name="T12" fmla="*/ 1072 w 2188"/>
              <a:gd name="T13" fmla="*/ 8236 h 14034"/>
              <a:gd name="T14" fmla="*/ 1388 w 2188"/>
              <a:gd name="T15" fmla="*/ 7017 h 14034"/>
              <a:gd name="T16" fmla="*/ 1068 w 2188"/>
              <a:gd name="T17" fmla="*/ 5792 h 14034"/>
              <a:gd name="T18" fmla="*/ 735 w 2188"/>
              <a:gd name="T19" fmla="*/ 5037 h 14034"/>
              <a:gd name="T20" fmla="*/ 734 w 2188"/>
              <a:gd name="T21" fmla="*/ 5036 h 14034"/>
              <a:gd name="T22" fmla="*/ 373 w 2188"/>
              <a:gd name="T23" fmla="*/ 4214 h 14034"/>
              <a:gd name="T24" fmla="*/ 0 w 2188"/>
              <a:gd name="T25" fmla="*/ 2697 h 14034"/>
              <a:gd name="T26" fmla="*/ 376 w 2188"/>
              <a:gd name="T27" fmla="*/ 1180 h 14034"/>
              <a:gd name="T28" fmla="*/ 739 w 2188"/>
              <a:gd name="T29" fmla="*/ 357 h 14034"/>
              <a:gd name="T30" fmla="*/ 918 w 2188"/>
              <a:gd name="T31" fmla="*/ 0 h 14034"/>
              <a:gd name="T32" fmla="*/ 1633 w 2188"/>
              <a:gd name="T33" fmla="*/ 359 h 14034"/>
              <a:gd name="T34" fmla="*/ 1453 w 2188"/>
              <a:gd name="T35" fmla="*/ 717 h 14034"/>
              <a:gd name="T36" fmla="*/ 1118 w 2188"/>
              <a:gd name="T37" fmla="*/ 1478 h 14034"/>
              <a:gd name="T38" fmla="*/ 800 w 2188"/>
              <a:gd name="T39" fmla="*/ 2697 h 14034"/>
              <a:gd name="T40" fmla="*/ 1116 w 2188"/>
              <a:gd name="T41" fmla="*/ 3916 h 14034"/>
              <a:gd name="T42" fmla="*/ 1449 w 2188"/>
              <a:gd name="T43" fmla="*/ 4677 h 14034"/>
              <a:gd name="T44" fmla="*/ 1812 w 2188"/>
              <a:gd name="T45" fmla="*/ 5500 h 14034"/>
              <a:gd name="T46" fmla="*/ 2188 w 2188"/>
              <a:gd name="T47" fmla="*/ 7017 h 14034"/>
              <a:gd name="T48" fmla="*/ 1815 w 2188"/>
              <a:gd name="T49" fmla="*/ 8534 h 14034"/>
              <a:gd name="T50" fmla="*/ 1454 w 2188"/>
              <a:gd name="T51" fmla="*/ 9356 h 14034"/>
              <a:gd name="T52" fmla="*/ 1453 w 2188"/>
              <a:gd name="T53" fmla="*/ 9357 h 14034"/>
              <a:gd name="T54" fmla="*/ 1118 w 2188"/>
              <a:gd name="T55" fmla="*/ 10118 h 14034"/>
              <a:gd name="T56" fmla="*/ 800 w 2188"/>
              <a:gd name="T57" fmla="*/ 11337 h 14034"/>
              <a:gd name="T58" fmla="*/ 1116 w 2188"/>
              <a:gd name="T59" fmla="*/ 12556 h 14034"/>
              <a:gd name="T60" fmla="*/ 1450 w 2188"/>
              <a:gd name="T61" fmla="*/ 13318 h 14034"/>
              <a:gd name="T62" fmla="*/ 1628 w 2188"/>
              <a:gd name="T63" fmla="*/ 13676 h 14034"/>
              <a:gd name="T64" fmla="*/ 913 w 2188"/>
              <a:gd name="T65" fmla="*/ 14034 h 14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88" h="14034">
                <a:moveTo>
                  <a:pt x="913" y="14034"/>
                </a:moveTo>
                <a:cubicBezTo>
                  <a:pt x="734" y="13676"/>
                  <a:pt x="734" y="13676"/>
                  <a:pt x="734" y="13676"/>
                </a:cubicBezTo>
                <a:cubicBezTo>
                  <a:pt x="727" y="13661"/>
                  <a:pt x="551" y="13308"/>
                  <a:pt x="373" y="12854"/>
                </a:cubicBezTo>
                <a:cubicBezTo>
                  <a:pt x="126" y="12219"/>
                  <a:pt x="0" y="11709"/>
                  <a:pt x="0" y="11337"/>
                </a:cubicBezTo>
                <a:cubicBezTo>
                  <a:pt x="0" y="10965"/>
                  <a:pt x="126" y="10454"/>
                  <a:pt x="376" y="9820"/>
                </a:cubicBezTo>
                <a:cubicBezTo>
                  <a:pt x="553" y="9368"/>
                  <a:pt x="729" y="9017"/>
                  <a:pt x="738" y="8998"/>
                </a:cubicBezTo>
                <a:cubicBezTo>
                  <a:pt x="745" y="8984"/>
                  <a:pt x="910" y="8651"/>
                  <a:pt x="1072" y="8236"/>
                </a:cubicBezTo>
                <a:cubicBezTo>
                  <a:pt x="1276" y="7713"/>
                  <a:pt x="1388" y="7280"/>
                  <a:pt x="1388" y="7017"/>
                </a:cubicBezTo>
                <a:cubicBezTo>
                  <a:pt x="1388" y="6753"/>
                  <a:pt x="1274" y="6318"/>
                  <a:pt x="1068" y="5792"/>
                </a:cubicBezTo>
                <a:cubicBezTo>
                  <a:pt x="902" y="5371"/>
                  <a:pt x="736" y="5040"/>
                  <a:pt x="735" y="5037"/>
                </a:cubicBezTo>
                <a:cubicBezTo>
                  <a:pt x="734" y="5036"/>
                  <a:pt x="734" y="5036"/>
                  <a:pt x="734" y="5036"/>
                </a:cubicBezTo>
                <a:cubicBezTo>
                  <a:pt x="727" y="5021"/>
                  <a:pt x="551" y="4668"/>
                  <a:pt x="373" y="4214"/>
                </a:cubicBezTo>
                <a:cubicBezTo>
                  <a:pt x="126" y="3579"/>
                  <a:pt x="0" y="3069"/>
                  <a:pt x="0" y="2697"/>
                </a:cubicBezTo>
                <a:cubicBezTo>
                  <a:pt x="0" y="2325"/>
                  <a:pt x="126" y="1814"/>
                  <a:pt x="376" y="1180"/>
                </a:cubicBezTo>
                <a:cubicBezTo>
                  <a:pt x="554" y="725"/>
                  <a:pt x="731" y="372"/>
                  <a:pt x="739" y="357"/>
                </a:cubicBezTo>
                <a:cubicBezTo>
                  <a:pt x="918" y="0"/>
                  <a:pt x="918" y="0"/>
                  <a:pt x="918" y="0"/>
                </a:cubicBezTo>
                <a:cubicBezTo>
                  <a:pt x="1633" y="359"/>
                  <a:pt x="1633" y="359"/>
                  <a:pt x="1633" y="359"/>
                </a:cubicBezTo>
                <a:cubicBezTo>
                  <a:pt x="1453" y="717"/>
                  <a:pt x="1453" y="717"/>
                  <a:pt x="1453" y="717"/>
                </a:cubicBezTo>
                <a:cubicBezTo>
                  <a:pt x="1450" y="724"/>
                  <a:pt x="1282" y="1059"/>
                  <a:pt x="1118" y="1478"/>
                </a:cubicBezTo>
                <a:cubicBezTo>
                  <a:pt x="913" y="2001"/>
                  <a:pt x="800" y="2434"/>
                  <a:pt x="800" y="2697"/>
                </a:cubicBezTo>
                <a:cubicBezTo>
                  <a:pt x="800" y="2960"/>
                  <a:pt x="912" y="3393"/>
                  <a:pt x="1116" y="3916"/>
                </a:cubicBezTo>
                <a:cubicBezTo>
                  <a:pt x="1277" y="4329"/>
                  <a:pt x="1441" y="4660"/>
                  <a:pt x="1449" y="4677"/>
                </a:cubicBezTo>
                <a:cubicBezTo>
                  <a:pt x="1458" y="4695"/>
                  <a:pt x="1634" y="5047"/>
                  <a:pt x="1812" y="5500"/>
                </a:cubicBezTo>
                <a:cubicBezTo>
                  <a:pt x="2062" y="6134"/>
                  <a:pt x="2188" y="6645"/>
                  <a:pt x="2188" y="7017"/>
                </a:cubicBezTo>
                <a:cubicBezTo>
                  <a:pt x="2188" y="7389"/>
                  <a:pt x="2062" y="7899"/>
                  <a:pt x="1815" y="8534"/>
                </a:cubicBezTo>
                <a:cubicBezTo>
                  <a:pt x="1637" y="8988"/>
                  <a:pt x="1461" y="9341"/>
                  <a:pt x="1454" y="9356"/>
                </a:cubicBezTo>
                <a:cubicBezTo>
                  <a:pt x="1453" y="9357"/>
                  <a:pt x="1453" y="9357"/>
                  <a:pt x="1453" y="9357"/>
                </a:cubicBezTo>
                <a:cubicBezTo>
                  <a:pt x="1452" y="9360"/>
                  <a:pt x="1283" y="9697"/>
                  <a:pt x="1118" y="10118"/>
                </a:cubicBezTo>
                <a:cubicBezTo>
                  <a:pt x="913" y="10641"/>
                  <a:pt x="800" y="11074"/>
                  <a:pt x="800" y="11337"/>
                </a:cubicBezTo>
                <a:cubicBezTo>
                  <a:pt x="800" y="11600"/>
                  <a:pt x="912" y="12033"/>
                  <a:pt x="1116" y="12556"/>
                </a:cubicBezTo>
                <a:cubicBezTo>
                  <a:pt x="1281" y="12978"/>
                  <a:pt x="1448" y="13315"/>
                  <a:pt x="1450" y="13318"/>
                </a:cubicBezTo>
                <a:cubicBezTo>
                  <a:pt x="1628" y="13676"/>
                  <a:pt x="1628" y="13676"/>
                  <a:pt x="1628" y="13676"/>
                </a:cubicBezTo>
                <a:lnTo>
                  <a:pt x="913" y="14034"/>
                </a:lnTo>
                <a:close/>
              </a:path>
            </a:pathLst>
          </a:custGeom>
          <a:solidFill>
            <a:schemeClr val="accent3">
              <a:alpha val="88000"/>
            </a:schemeClr>
          </a:solidFill>
          <a:ln>
            <a:noFill/>
          </a:ln>
          <a:effectLst>
            <a:outerShdw blurRad="1003300" dist="38100" dir="10800000" algn="r" rotWithShape="0">
              <a:schemeClr val="accent3">
                <a:lumMod val="75000"/>
                <a:alpha val="46000"/>
              </a:schemeClr>
            </a:outerShdw>
          </a:effectLst>
        </p:spPr>
        <p:txBody>
          <a:bodyPr vert="horz" wrap="square" lIns="91440" tIns="45720" rIns="91440" bIns="45720" numCol="1" anchor="t" anchorCtr="0" compatLnSpc="1">
            <a:prstTxWarp prst="textNoShape">
              <a:avLst/>
            </a:prstTxWarp>
          </a:bodyPr>
          <a:lstStyle/>
          <a:p>
            <a:endParaRPr lang="en-US"/>
          </a:p>
        </p:txBody>
      </p:sp>
      <p:sp>
        <p:nvSpPr>
          <p:cNvPr id="13" name="Freeform 6">
            <a:extLst>
              <a:ext uri="{FF2B5EF4-FFF2-40B4-BE49-F238E27FC236}">
                <a16:creationId xmlns:a16="http://schemas.microsoft.com/office/drawing/2014/main" id="{AEB13B06-6FB9-4E9C-A4D6-8B0379950871}"/>
              </a:ext>
            </a:extLst>
          </p:cNvPr>
          <p:cNvSpPr>
            <a:spLocks/>
          </p:cNvSpPr>
          <p:nvPr/>
        </p:nvSpPr>
        <p:spPr bwMode="auto">
          <a:xfrm rot="2757414">
            <a:off x="29844338" y="-11643426"/>
            <a:ext cx="6481764" cy="41148000"/>
          </a:xfrm>
          <a:custGeom>
            <a:avLst/>
            <a:gdLst>
              <a:gd name="T0" fmla="*/ 913 w 2188"/>
              <a:gd name="T1" fmla="*/ 14034 h 14034"/>
              <a:gd name="T2" fmla="*/ 734 w 2188"/>
              <a:gd name="T3" fmla="*/ 13676 h 14034"/>
              <a:gd name="T4" fmla="*/ 373 w 2188"/>
              <a:gd name="T5" fmla="*/ 12854 h 14034"/>
              <a:gd name="T6" fmla="*/ 0 w 2188"/>
              <a:gd name="T7" fmla="*/ 11337 h 14034"/>
              <a:gd name="T8" fmla="*/ 376 w 2188"/>
              <a:gd name="T9" fmla="*/ 9820 h 14034"/>
              <a:gd name="T10" fmla="*/ 738 w 2188"/>
              <a:gd name="T11" fmla="*/ 8998 h 14034"/>
              <a:gd name="T12" fmla="*/ 1072 w 2188"/>
              <a:gd name="T13" fmla="*/ 8236 h 14034"/>
              <a:gd name="T14" fmla="*/ 1388 w 2188"/>
              <a:gd name="T15" fmla="*/ 7017 h 14034"/>
              <a:gd name="T16" fmla="*/ 1068 w 2188"/>
              <a:gd name="T17" fmla="*/ 5792 h 14034"/>
              <a:gd name="T18" fmla="*/ 735 w 2188"/>
              <a:gd name="T19" fmla="*/ 5037 h 14034"/>
              <a:gd name="T20" fmla="*/ 734 w 2188"/>
              <a:gd name="T21" fmla="*/ 5036 h 14034"/>
              <a:gd name="T22" fmla="*/ 373 w 2188"/>
              <a:gd name="T23" fmla="*/ 4214 h 14034"/>
              <a:gd name="T24" fmla="*/ 0 w 2188"/>
              <a:gd name="T25" fmla="*/ 2697 h 14034"/>
              <a:gd name="T26" fmla="*/ 376 w 2188"/>
              <a:gd name="T27" fmla="*/ 1180 h 14034"/>
              <a:gd name="T28" fmla="*/ 739 w 2188"/>
              <a:gd name="T29" fmla="*/ 357 h 14034"/>
              <a:gd name="T30" fmla="*/ 918 w 2188"/>
              <a:gd name="T31" fmla="*/ 0 h 14034"/>
              <a:gd name="T32" fmla="*/ 1633 w 2188"/>
              <a:gd name="T33" fmla="*/ 359 h 14034"/>
              <a:gd name="T34" fmla="*/ 1453 w 2188"/>
              <a:gd name="T35" fmla="*/ 717 h 14034"/>
              <a:gd name="T36" fmla="*/ 1118 w 2188"/>
              <a:gd name="T37" fmla="*/ 1478 h 14034"/>
              <a:gd name="T38" fmla="*/ 800 w 2188"/>
              <a:gd name="T39" fmla="*/ 2697 h 14034"/>
              <a:gd name="T40" fmla="*/ 1116 w 2188"/>
              <a:gd name="T41" fmla="*/ 3916 h 14034"/>
              <a:gd name="T42" fmla="*/ 1449 w 2188"/>
              <a:gd name="T43" fmla="*/ 4677 h 14034"/>
              <a:gd name="T44" fmla="*/ 1812 w 2188"/>
              <a:gd name="T45" fmla="*/ 5500 h 14034"/>
              <a:gd name="T46" fmla="*/ 2188 w 2188"/>
              <a:gd name="T47" fmla="*/ 7017 h 14034"/>
              <a:gd name="T48" fmla="*/ 1815 w 2188"/>
              <a:gd name="T49" fmla="*/ 8534 h 14034"/>
              <a:gd name="T50" fmla="*/ 1454 w 2188"/>
              <a:gd name="T51" fmla="*/ 9356 h 14034"/>
              <a:gd name="T52" fmla="*/ 1453 w 2188"/>
              <a:gd name="T53" fmla="*/ 9357 h 14034"/>
              <a:gd name="T54" fmla="*/ 1118 w 2188"/>
              <a:gd name="T55" fmla="*/ 10118 h 14034"/>
              <a:gd name="T56" fmla="*/ 800 w 2188"/>
              <a:gd name="T57" fmla="*/ 11337 h 14034"/>
              <a:gd name="T58" fmla="*/ 1116 w 2188"/>
              <a:gd name="T59" fmla="*/ 12556 h 14034"/>
              <a:gd name="T60" fmla="*/ 1450 w 2188"/>
              <a:gd name="T61" fmla="*/ 13318 h 14034"/>
              <a:gd name="T62" fmla="*/ 1628 w 2188"/>
              <a:gd name="T63" fmla="*/ 13676 h 14034"/>
              <a:gd name="T64" fmla="*/ 913 w 2188"/>
              <a:gd name="T65" fmla="*/ 14034 h 14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88" h="14034">
                <a:moveTo>
                  <a:pt x="913" y="14034"/>
                </a:moveTo>
                <a:cubicBezTo>
                  <a:pt x="734" y="13676"/>
                  <a:pt x="734" y="13676"/>
                  <a:pt x="734" y="13676"/>
                </a:cubicBezTo>
                <a:cubicBezTo>
                  <a:pt x="727" y="13661"/>
                  <a:pt x="551" y="13308"/>
                  <a:pt x="373" y="12854"/>
                </a:cubicBezTo>
                <a:cubicBezTo>
                  <a:pt x="126" y="12219"/>
                  <a:pt x="0" y="11709"/>
                  <a:pt x="0" y="11337"/>
                </a:cubicBezTo>
                <a:cubicBezTo>
                  <a:pt x="0" y="10965"/>
                  <a:pt x="126" y="10454"/>
                  <a:pt x="376" y="9820"/>
                </a:cubicBezTo>
                <a:cubicBezTo>
                  <a:pt x="553" y="9368"/>
                  <a:pt x="729" y="9017"/>
                  <a:pt x="738" y="8998"/>
                </a:cubicBezTo>
                <a:cubicBezTo>
                  <a:pt x="745" y="8984"/>
                  <a:pt x="910" y="8651"/>
                  <a:pt x="1072" y="8236"/>
                </a:cubicBezTo>
                <a:cubicBezTo>
                  <a:pt x="1276" y="7713"/>
                  <a:pt x="1388" y="7280"/>
                  <a:pt x="1388" y="7017"/>
                </a:cubicBezTo>
                <a:cubicBezTo>
                  <a:pt x="1388" y="6753"/>
                  <a:pt x="1274" y="6318"/>
                  <a:pt x="1068" y="5792"/>
                </a:cubicBezTo>
                <a:cubicBezTo>
                  <a:pt x="902" y="5371"/>
                  <a:pt x="736" y="5040"/>
                  <a:pt x="735" y="5037"/>
                </a:cubicBezTo>
                <a:cubicBezTo>
                  <a:pt x="734" y="5036"/>
                  <a:pt x="734" y="5036"/>
                  <a:pt x="734" y="5036"/>
                </a:cubicBezTo>
                <a:cubicBezTo>
                  <a:pt x="727" y="5021"/>
                  <a:pt x="551" y="4668"/>
                  <a:pt x="373" y="4214"/>
                </a:cubicBezTo>
                <a:cubicBezTo>
                  <a:pt x="126" y="3579"/>
                  <a:pt x="0" y="3069"/>
                  <a:pt x="0" y="2697"/>
                </a:cubicBezTo>
                <a:cubicBezTo>
                  <a:pt x="0" y="2325"/>
                  <a:pt x="126" y="1814"/>
                  <a:pt x="376" y="1180"/>
                </a:cubicBezTo>
                <a:cubicBezTo>
                  <a:pt x="554" y="725"/>
                  <a:pt x="731" y="372"/>
                  <a:pt x="739" y="357"/>
                </a:cubicBezTo>
                <a:cubicBezTo>
                  <a:pt x="918" y="0"/>
                  <a:pt x="918" y="0"/>
                  <a:pt x="918" y="0"/>
                </a:cubicBezTo>
                <a:cubicBezTo>
                  <a:pt x="1633" y="359"/>
                  <a:pt x="1633" y="359"/>
                  <a:pt x="1633" y="359"/>
                </a:cubicBezTo>
                <a:cubicBezTo>
                  <a:pt x="1453" y="717"/>
                  <a:pt x="1453" y="717"/>
                  <a:pt x="1453" y="717"/>
                </a:cubicBezTo>
                <a:cubicBezTo>
                  <a:pt x="1450" y="724"/>
                  <a:pt x="1282" y="1059"/>
                  <a:pt x="1118" y="1478"/>
                </a:cubicBezTo>
                <a:cubicBezTo>
                  <a:pt x="913" y="2001"/>
                  <a:pt x="800" y="2434"/>
                  <a:pt x="800" y="2697"/>
                </a:cubicBezTo>
                <a:cubicBezTo>
                  <a:pt x="800" y="2960"/>
                  <a:pt x="912" y="3393"/>
                  <a:pt x="1116" y="3916"/>
                </a:cubicBezTo>
                <a:cubicBezTo>
                  <a:pt x="1277" y="4329"/>
                  <a:pt x="1441" y="4660"/>
                  <a:pt x="1449" y="4677"/>
                </a:cubicBezTo>
                <a:cubicBezTo>
                  <a:pt x="1458" y="4695"/>
                  <a:pt x="1634" y="5047"/>
                  <a:pt x="1812" y="5500"/>
                </a:cubicBezTo>
                <a:cubicBezTo>
                  <a:pt x="2062" y="6134"/>
                  <a:pt x="2188" y="6645"/>
                  <a:pt x="2188" y="7017"/>
                </a:cubicBezTo>
                <a:cubicBezTo>
                  <a:pt x="2188" y="7389"/>
                  <a:pt x="2062" y="7899"/>
                  <a:pt x="1815" y="8534"/>
                </a:cubicBezTo>
                <a:cubicBezTo>
                  <a:pt x="1637" y="8988"/>
                  <a:pt x="1461" y="9341"/>
                  <a:pt x="1454" y="9356"/>
                </a:cubicBezTo>
                <a:cubicBezTo>
                  <a:pt x="1453" y="9357"/>
                  <a:pt x="1453" y="9357"/>
                  <a:pt x="1453" y="9357"/>
                </a:cubicBezTo>
                <a:cubicBezTo>
                  <a:pt x="1452" y="9360"/>
                  <a:pt x="1283" y="9697"/>
                  <a:pt x="1118" y="10118"/>
                </a:cubicBezTo>
                <a:cubicBezTo>
                  <a:pt x="913" y="10641"/>
                  <a:pt x="800" y="11074"/>
                  <a:pt x="800" y="11337"/>
                </a:cubicBezTo>
                <a:cubicBezTo>
                  <a:pt x="800" y="11600"/>
                  <a:pt x="912" y="12033"/>
                  <a:pt x="1116" y="12556"/>
                </a:cubicBezTo>
                <a:cubicBezTo>
                  <a:pt x="1281" y="12978"/>
                  <a:pt x="1448" y="13315"/>
                  <a:pt x="1450" y="13318"/>
                </a:cubicBezTo>
                <a:cubicBezTo>
                  <a:pt x="1628" y="13676"/>
                  <a:pt x="1628" y="13676"/>
                  <a:pt x="1628" y="13676"/>
                </a:cubicBezTo>
                <a:lnTo>
                  <a:pt x="913" y="14034"/>
                </a:lnTo>
                <a:close/>
              </a:path>
            </a:pathLst>
          </a:custGeom>
          <a:solidFill>
            <a:schemeClr val="accent1">
              <a:alpha val="88000"/>
            </a:schemeClr>
          </a:solidFill>
          <a:ln>
            <a:noFill/>
          </a:ln>
          <a:effectLst>
            <a:outerShdw blurRad="1003300" dist="38100" dir="10800000" algn="r" rotWithShape="0">
              <a:schemeClr val="accent6">
                <a:lumMod val="75000"/>
                <a:alpha val="46000"/>
              </a:schemeClr>
            </a:outerShdw>
          </a:effectLst>
        </p:spPr>
        <p:txBody>
          <a:bodyPr vert="horz" wrap="square" lIns="91440" tIns="45720" rIns="91440" bIns="45720" numCol="1" anchor="t" anchorCtr="0" compatLnSpc="1">
            <a:prstTxWarp prst="textNoShape">
              <a:avLst/>
            </a:prstTxWarp>
          </a:bodyPr>
          <a:lstStyle/>
          <a:p>
            <a:endParaRPr lang="en-US"/>
          </a:p>
        </p:txBody>
      </p:sp>
      <p:sp>
        <p:nvSpPr>
          <p:cNvPr id="14" name="Freeform 5">
            <a:extLst>
              <a:ext uri="{FF2B5EF4-FFF2-40B4-BE49-F238E27FC236}">
                <a16:creationId xmlns:a16="http://schemas.microsoft.com/office/drawing/2014/main" id="{7AA106F9-0CD5-4AE1-B53A-28F0E7EAEB35}"/>
              </a:ext>
            </a:extLst>
          </p:cNvPr>
          <p:cNvSpPr>
            <a:spLocks/>
          </p:cNvSpPr>
          <p:nvPr/>
        </p:nvSpPr>
        <p:spPr bwMode="auto">
          <a:xfrm rot="2757414">
            <a:off x="31274641" y="-10164532"/>
            <a:ext cx="6481764" cy="41148000"/>
          </a:xfrm>
          <a:custGeom>
            <a:avLst/>
            <a:gdLst>
              <a:gd name="T0" fmla="*/ 913 w 2188"/>
              <a:gd name="T1" fmla="*/ 14034 h 14034"/>
              <a:gd name="T2" fmla="*/ 734 w 2188"/>
              <a:gd name="T3" fmla="*/ 13676 h 14034"/>
              <a:gd name="T4" fmla="*/ 373 w 2188"/>
              <a:gd name="T5" fmla="*/ 12854 h 14034"/>
              <a:gd name="T6" fmla="*/ 0 w 2188"/>
              <a:gd name="T7" fmla="*/ 11337 h 14034"/>
              <a:gd name="T8" fmla="*/ 376 w 2188"/>
              <a:gd name="T9" fmla="*/ 9820 h 14034"/>
              <a:gd name="T10" fmla="*/ 738 w 2188"/>
              <a:gd name="T11" fmla="*/ 8998 h 14034"/>
              <a:gd name="T12" fmla="*/ 1072 w 2188"/>
              <a:gd name="T13" fmla="*/ 8236 h 14034"/>
              <a:gd name="T14" fmla="*/ 1388 w 2188"/>
              <a:gd name="T15" fmla="*/ 7017 h 14034"/>
              <a:gd name="T16" fmla="*/ 1068 w 2188"/>
              <a:gd name="T17" fmla="*/ 5792 h 14034"/>
              <a:gd name="T18" fmla="*/ 735 w 2188"/>
              <a:gd name="T19" fmla="*/ 5037 h 14034"/>
              <a:gd name="T20" fmla="*/ 734 w 2188"/>
              <a:gd name="T21" fmla="*/ 5036 h 14034"/>
              <a:gd name="T22" fmla="*/ 373 w 2188"/>
              <a:gd name="T23" fmla="*/ 4214 h 14034"/>
              <a:gd name="T24" fmla="*/ 0 w 2188"/>
              <a:gd name="T25" fmla="*/ 2697 h 14034"/>
              <a:gd name="T26" fmla="*/ 376 w 2188"/>
              <a:gd name="T27" fmla="*/ 1180 h 14034"/>
              <a:gd name="T28" fmla="*/ 739 w 2188"/>
              <a:gd name="T29" fmla="*/ 357 h 14034"/>
              <a:gd name="T30" fmla="*/ 918 w 2188"/>
              <a:gd name="T31" fmla="*/ 0 h 14034"/>
              <a:gd name="T32" fmla="*/ 1633 w 2188"/>
              <a:gd name="T33" fmla="*/ 359 h 14034"/>
              <a:gd name="T34" fmla="*/ 1453 w 2188"/>
              <a:gd name="T35" fmla="*/ 717 h 14034"/>
              <a:gd name="T36" fmla="*/ 1118 w 2188"/>
              <a:gd name="T37" fmla="*/ 1478 h 14034"/>
              <a:gd name="T38" fmla="*/ 800 w 2188"/>
              <a:gd name="T39" fmla="*/ 2697 h 14034"/>
              <a:gd name="T40" fmla="*/ 1116 w 2188"/>
              <a:gd name="T41" fmla="*/ 3916 h 14034"/>
              <a:gd name="T42" fmla="*/ 1449 w 2188"/>
              <a:gd name="T43" fmla="*/ 4677 h 14034"/>
              <a:gd name="T44" fmla="*/ 1812 w 2188"/>
              <a:gd name="T45" fmla="*/ 5500 h 14034"/>
              <a:gd name="T46" fmla="*/ 2188 w 2188"/>
              <a:gd name="T47" fmla="*/ 7017 h 14034"/>
              <a:gd name="T48" fmla="*/ 1815 w 2188"/>
              <a:gd name="T49" fmla="*/ 8534 h 14034"/>
              <a:gd name="T50" fmla="*/ 1454 w 2188"/>
              <a:gd name="T51" fmla="*/ 9356 h 14034"/>
              <a:gd name="T52" fmla="*/ 1453 w 2188"/>
              <a:gd name="T53" fmla="*/ 9357 h 14034"/>
              <a:gd name="T54" fmla="*/ 1118 w 2188"/>
              <a:gd name="T55" fmla="*/ 10118 h 14034"/>
              <a:gd name="T56" fmla="*/ 800 w 2188"/>
              <a:gd name="T57" fmla="*/ 11337 h 14034"/>
              <a:gd name="T58" fmla="*/ 1116 w 2188"/>
              <a:gd name="T59" fmla="*/ 12556 h 14034"/>
              <a:gd name="T60" fmla="*/ 1450 w 2188"/>
              <a:gd name="T61" fmla="*/ 13318 h 14034"/>
              <a:gd name="T62" fmla="*/ 1628 w 2188"/>
              <a:gd name="T63" fmla="*/ 13676 h 14034"/>
              <a:gd name="T64" fmla="*/ 913 w 2188"/>
              <a:gd name="T65" fmla="*/ 14034 h 14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88" h="14034">
                <a:moveTo>
                  <a:pt x="913" y="14034"/>
                </a:moveTo>
                <a:cubicBezTo>
                  <a:pt x="734" y="13676"/>
                  <a:pt x="734" y="13676"/>
                  <a:pt x="734" y="13676"/>
                </a:cubicBezTo>
                <a:cubicBezTo>
                  <a:pt x="727" y="13661"/>
                  <a:pt x="551" y="13308"/>
                  <a:pt x="373" y="12854"/>
                </a:cubicBezTo>
                <a:cubicBezTo>
                  <a:pt x="126" y="12219"/>
                  <a:pt x="0" y="11709"/>
                  <a:pt x="0" y="11337"/>
                </a:cubicBezTo>
                <a:cubicBezTo>
                  <a:pt x="0" y="10965"/>
                  <a:pt x="126" y="10454"/>
                  <a:pt x="376" y="9820"/>
                </a:cubicBezTo>
                <a:cubicBezTo>
                  <a:pt x="553" y="9368"/>
                  <a:pt x="729" y="9017"/>
                  <a:pt x="738" y="8998"/>
                </a:cubicBezTo>
                <a:cubicBezTo>
                  <a:pt x="745" y="8984"/>
                  <a:pt x="910" y="8651"/>
                  <a:pt x="1072" y="8236"/>
                </a:cubicBezTo>
                <a:cubicBezTo>
                  <a:pt x="1276" y="7713"/>
                  <a:pt x="1388" y="7280"/>
                  <a:pt x="1388" y="7017"/>
                </a:cubicBezTo>
                <a:cubicBezTo>
                  <a:pt x="1388" y="6753"/>
                  <a:pt x="1274" y="6318"/>
                  <a:pt x="1068" y="5792"/>
                </a:cubicBezTo>
                <a:cubicBezTo>
                  <a:pt x="902" y="5371"/>
                  <a:pt x="736" y="5040"/>
                  <a:pt x="735" y="5037"/>
                </a:cubicBezTo>
                <a:cubicBezTo>
                  <a:pt x="734" y="5036"/>
                  <a:pt x="734" y="5036"/>
                  <a:pt x="734" y="5036"/>
                </a:cubicBezTo>
                <a:cubicBezTo>
                  <a:pt x="727" y="5021"/>
                  <a:pt x="551" y="4668"/>
                  <a:pt x="373" y="4214"/>
                </a:cubicBezTo>
                <a:cubicBezTo>
                  <a:pt x="126" y="3579"/>
                  <a:pt x="0" y="3069"/>
                  <a:pt x="0" y="2697"/>
                </a:cubicBezTo>
                <a:cubicBezTo>
                  <a:pt x="0" y="2325"/>
                  <a:pt x="126" y="1814"/>
                  <a:pt x="376" y="1180"/>
                </a:cubicBezTo>
                <a:cubicBezTo>
                  <a:pt x="554" y="725"/>
                  <a:pt x="731" y="372"/>
                  <a:pt x="739" y="357"/>
                </a:cubicBezTo>
                <a:cubicBezTo>
                  <a:pt x="918" y="0"/>
                  <a:pt x="918" y="0"/>
                  <a:pt x="918" y="0"/>
                </a:cubicBezTo>
                <a:cubicBezTo>
                  <a:pt x="1633" y="359"/>
                  <a:pt x="1633" y="359"/>
                  <a:pt x="1633" y="359"/>
                </a:cubicBezTo>
                <a:cubicBezTo>
                  <a:pt x="1453" y="717"/>
                  <a:pt x="1453" y="717"/>
                  <a:pt x="1453" y="717"/>
                </a:cubicBezTo>
                <a:cubicBezTo>
                  <a:pt x="1450" y="724"/>
                  <a:pt x="1282" y="1059"/>
                  <a:pt x="1118" y="1478"/>
                </a:cubicBezTo>
                <a:cubicBezTo>
                  <a:pt x="913" y="2001"/>
                  <a:pt x="800" y="2434"/>
                  <a:pt x="800" y="2697"/>
                </a:cubicBezTo>
                <a:cubicBezTo>
                  <a:pt x="800" y="2960"/>
                  <a:pt x="912" y="3393"/>
                  <a:pt x="1116" y="3916"/>
                </a:cubicBezTo>
                <a:cubicBezTo>
                  <a:pt x="1277" y="4329"/>
                  <a:pt x="1441" y="4660"/>
                  <a:pt x="1449" y="4677"/>
                </a:cubicBezTo>
                <a:cubicBezTo>
                  <a:pt x="1458" y="4695"/>
                  <a:pt x="1634" y="5047"/>
                  <a:pt x="1812" y="5500"/>
                </a:cubicBezTo>
                <a:cubicBezTo>
                  <a:pt x="2062" y="6134"/>
                  <a:pt x="2188" y="6645"/>
                  <a:pt x="2188" y="7017"/>
                </a:cubicBezTo>
                <a:cubicBezTo>
                  <a:pt x="2188" y="7389"/>
                  <a:pt x="2062" y="7899"/>
                  <a:pt x="1815" y="8534"/>
                </a:cubicBezTo>
                <a:cubicBezTo>
                  <a:pt x="1637" y="8988"/>
                  <a:pt x="1461" y="9341"/>
                  <a:pt x="1454" y="9356"/>
                </a:cubicBezTo>
                <a:cubicBezTo>
                  <a:pt x="1453" y="9357"/>
                  <a:pt x="1453" y="9357"/>
                  <a:pt x="1453" y="9357"/>
                </a:cubicBezTo>
                <a:cubicBezTo>
                  <a:pt x="1452" y="9360"/>
                  <a:pt x="1283" y="9697"/>
                  <a:pt x="1118" y="10118"/>
                </a:cubicBezTo>
                <a:cubicBezTo>
                  <a:pt x="913" y="10641"/>
                  <a:pt x="800" y="11074"/>
                  <a:pt x="800" y="11337"/>
                </a:cubicBezTo>
                <a:cubicBezTo>
                  <a:pt x="800" y="11600"/>
                  <a:pt x="912" y="12033"/>
                  <a:pt x="1116" y="12556"/>
                </a:cubicBezTo>
                <a:cubicBezTo>
                  <a:pt x="1281" y="12978"/>
                  <a:pt x="1448" y="13315"/>
                  <a:pt x="1450" y="13318"/>
                </a:cubicBezTo>
                <a:cubicBezTo>
                  <a:pt x="1628" y="13676"/>
                  <a:pt x="1628" y="13676"/>
                  <a:pt x="1628" y="13676"/>
                </a:cubicBezTo>
                <a:lnTo>
                  <a:pt x="913" y="14034"/>
                </a:lnTo>
                <a:close/>
              </a:path>
            </a:pathLst>
          </a:custGeom>
          <a:solidFill>
            <a:schemeClr val="accent6">
              <a:alpha val="88000"/>
            </a:schemeClr>
          </a:solidFill>
          <a:ln>
            <a:noFill/>
          </a:ln>
          <a:effectLst>
            <a:outerShdw blurRad="1003300" dist="38100" dir="10800000" algn="r" rotWithShape="0">
              <a:schemeClr val="accent1">
                <a:lumMod val="75000"/>
                <a:alpha val="46000"/>
              </a:schemeClr>
            </a:outerShdw>
          </a:effectLst>
        </p:spPr>
        <p:txBody>
          <a:bodyPr vert="horz" wrap="square" lIns="91440" tIns="45720" rIns="91440" bIns="45720" numCol="1" anchor="t" anchorCtr="0" compatLnSpc="1">
            <a:prstTxWarp prst="textNoShape">
              <a:avLst/>
            </a:prstTxWarp>
          </a:bodyPr>
          <a:lstStyle/>
          <a:p>
            <a:endParaRPr lang="en-US"/>
          </a:p>
        </p:txBody>
      </p:sp>
      <p:sp>
        <p:nvSpPr>
          <p:cNvPr id="23" name="Flowchart: Process 22">
            <a:extLst>
              <a:ext uri="{FF2B5EF4-FFF2-40B4-BE49-F238E27FC236}">
                <a16:creationId xmlns:a16="http://schemas.microsoft.com/office/drawing/2014/main" id="{5B3AC945-F5E7-4C89-98D8-84D3B597F686}"/>
              </a:ext>
            </a:extLst>
          </p:cNvPr>
          <p:cNvSpPr/>
          <p:nvPr/>
        </p:nvSpPr>
        <p:spPr>
          <a:xfrm>
            <a:off x="1" y="0"/>
            <a:ext cx="4499302" cy="13716000"/>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E024A50C-C65C-4690-90EF-83340F474397}"/>
              </a:ext>
            </a:extLst>
          </p:cNvPr>
          <p:cNvSpPr>
            <a:spLocks/>
          </p:cNvSpPr>
          <p:nvPr/>
        </p:nvSpPr>
        <p:spPr bwMode="auto">
          <a:xfrm>
            <a:off x="500697" y="-4834890"/>
            <a:ext cx="23385781" cy="23385780"/>
          </a:xfrm>
          <a:custGeom>
            <a:avLst/>
            <a:gdLst>
              <a:gd name="connsiteX0" fmla="*/ 10629901 w 21259801"/>
              <a:gd name="connsiteY0" fmla="*/ 5272549 h 21259800"/>
              <a:gd name="connsiteX1" fmla="*/ 7442175 w 21259801"/>
              <a:gd name="connsiteY1" fmla="*/ 6592877 h 21259800"/>
              <a:gd name="connsiteX2" fmla="*/ 6594572 w 21259801"/>
              <a:gd name="connsiteY2" fmla="*/ 7440836 h 21259800"/>
              <a:gd name="connsiteX3" fmla="*/ 6594572 w 21259801"/>
              <a:gd name="connsiteY3" fmla="*/ 13818964 h 21259800"/>
              <a:gd name="connsiteX4" fmla="*/ 7442175 w 21259801"/>
              <a:gd name="connsiteY4" fmla="*/ 14666924 h 21259800"/>
              <a:gd name="connsiteX5" fmla="*/ 13817626 w 21259801"/>
              <a:gd name="connsiteY5" fmla="*/ 14666924 h 21259800"/>
              <a:gd name="connsiteX6" fmla="*/ 14665230 w 21259801"/>
              <a:gd name="connsiteY6" fmla="*/ 13818964 h 21259800"/>
              <a:gd name="connsiteX7" fmla="*/ 14665230 w 21259801"/>
              <a:gd name="connsiteY7" fmla="*/ 7440836 h 21259800"/>
              <a:gd name="connsiteX8" fmla="*/ 13817626 w 21259801"/>
              <a:gd name="connsiteY8" fmla="*/ 6592877 h 21259800"/>
              <a:gd name="connsiteX9" fmla="*/ 10629901 w 21259801"/>
              <a:gd name="connsiteY9" fmla="*/ 5272549 h 21259800"/>
              <a:gd name="connsiteX10" fmla="*/ 10629900 w 21259801"/>
              <a:gd name="connsiteY10" fmla="*/ 0 h 21259800"/>
              <a:gd name="connsiteX11" fmla="*/ 21259801 w 21259801"/>
              <a:gd name="connsiteY11" fmla="*/ 10629900 h 21259800"/>
              <a:gd name="connsiteX12" fmla="*/ 10629900 w 21259801"/>
              <a:gd name="connsiteY12" fmla="*/ 21259800 h 21259800"/>
              <a:gd name="connsiteX13" fmla="*/ 0 w 21259801"/>
              <a:gd name="connsiteY13" fmla="*/ 10629900 h 21259800"/>
              <a:gd name="connsiteX14" fmla="*/ 10629900 w 21259801"/>
              <a:gd name="connsiteY14" fmla="*/ 0 h 21259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1259801" h="21259800">
                <a:moveTo>
                  <a:pt x="10629901" y="5272549"/>
                </a:moveTo>
                <a:cubicBezTo>
                  <a:pt x="9475963" y="5272549"/>
                  <a:pt x="8322024" y="5712658"/>
                  <a:pt x="7442175" y="6592877"/>
                </a:cubicBezTo>
                <a:cubicBezTo>
                  <a:pt x="7442175" y="6592877"/>
                  <a:pt x="7442175" y="6592877"/>
                  <a:pt x="6594572" y="7440836"/>
                </a:cubicBezTo>
                <a:cubicBezTo>
                  <a:pt x="4834874" y="9201274"/>
                  <a:pt x="4834874" y="12058527"/>
                  <a:pt x="6594572" y="13818964"/>
                </a:cubicBezTo>
                <a:cubicBezTo>
                  <a:pt x="6594572" y="13818964"/>
                  <a:pt x="6594572" y="13818964"/>
                  <a:pt x="7442175" y="14666924"/>
                </a:cubicBezTo>
                <a:cubicBezTo>
                  <a:pt x="9201873" y="16427361"/>
                  <a:pt x="12057928" y="16427361"/>
                  <a:pt x="13817626" y="14666924"/>
                </a:cubicBezTo>
                <a:cubicBezTo>
                  <a:pt x="13817626" y="14666924"/>
                  <a:pt x="13817626" y="14666924"/>
                  <a:pt x="14665230" y="13818964"/>
                </a:cubicBezTo>
                <a:cubicBezTo>
                  <a:pt x="16424929" y="12058527"/>
                  <a:pt x="16424929" y="9201274"/>
                  <a:pt x="14665230" y="7440836"/>
                </a:cubicBezTo>
                <a:cubicBezTo>
                  <a:pt x="14665230" y="7440836"/>
                  <a:pt x="14665230" y="7440836"/>
                  <a:pt x="13817626" y="6592877"/>
                </a:cubicBezTo>
                <a:cubicBezTo>
                  <a:pt x="12937777" y="5712658"/>
                  <a:pt x="11783839" y="5272549"/>
                  <a:pt x="10629901" y="5272549"/>
                </a:cubicBezTo>
                <a:close/>
                <a:moveTo>
                  <a:pt x="10629900" y="0"/>
                </a:moveTo>
                <a:cubicBezTo>
                  <a:pt x="16500633" y="0"/>
                  <a:pt x="21259801" y="4759168"/>
                  <a:pt x="21259801" y="10629900"/>
                </a:cubicBezTo>
                <a:cubicBezTo>
                  <a:pt x="21259801" y="16500632"/>
                  <a:pt x="16500633" y="21259800"/>
                  <a:pt x="10629900" y="21259800"/>
                </a:cubicBezTo>
                <a:cubicBezTo>
                  <a:pt x="4759168" y="21259800"/>
                  <a:pt x="0" y="16500632"/>
                  <a:pt x="0" y="10629900"/>
                </a:cubicBezTo>
                <a:cubicBezTo>
                  <a:pt x="0" y="4759168"/>
                  <a:pt x="4759168" y="0"/>
                  <a:pt x="10629900" y="0"/>
                </a:cubicBezTo>
                <a:close/>
              </a:path>
            </a:pathLst>
          </a:custGeom>
          <a:solidFill>
            <a:schemeClr val="bg1"/>
          </a:solidFill>
          <a:ln>
            <a:noFill/>
          </a:ln>
          <a:effectLst/>
        </p:spPr>
        <p:txBody>
          <a:bodyPr vert="horz" wrap="square" lIns="91440" tIns="45720" rIns="91440" bIns="45720" numCol="1" anchor="t" anchorCtr="0" compatLnSpc="1">
            <a:prstTxWarp prst="textNoShape">
              <a:avLst/>
            </a:prstTxWarp>
            <a:noAutofit/>
          </a:bodyPr>
          <a:lstStyle/>
          <a:p>
            <a:endParaRPr lang="en-US"/>
          </a:p>
        </p:txBody>
      </p:sp>
      <p:sp>
        <p:nvSpPr>
          <p:cNvPr id="22" name="Freeform 5">
            <a:extLst>
              <a:ext uri="{FF2B5EF4-FFF2-40B4-BE49-F238E27FC236}">
                <a16:creationId xmlns:a16="http://schemas.microsoft.com/office/drawing/2014/main" id="{F6AA2058-6C58-4D25-AAEE-6E8D1500E188}"/>
              </a:ext>
            </a:extLst>
          </p:cNvPr>
          <p:cNvSpPr>
            <a:spLocks/>
          </p:cNvSpPr>
          <p:nvPr/>
        </p:nvSpPr>
        <p:spPr bwMode="auto">
          <a:xfrm>
            <a:off x="7404308" y="2066710"/>
            <a:ext cx="9578558" cy="9582580"/>
          </a:xfrm>
          <a:custGeom>
            <a:avLst/>
            <a:gdLst>
              <a:gd name="T0" fmla="*/ 2134 w 2516"/>
              <a:gd name="T1" fmla="*/ 1950 h 2516"/>
              <a:gd name="T2" fmla="*/ 1950 w 2516"/>
              <a:gd name="T3" fmla="*/ 2134 h 2516"/>
              <a:gd name="T4" fmla="*/ 566 w 2516"/>
              <a:gd name="T5" fmla="*/ 2134 h 2516"/>
              <a:gd name="T6" fmla="*/ 382 w 2516"/>
              <a:gd name="T7" fmla="*/ 1950 h 2516"/>
              <a:gd name="T8" fmla="*/ 382 w 2516"/>
              <a:gd name="T9" fmla="*/ 566 h 2516"/>
              <a:gd name="T10" fmla="*/ 566 w 2516"/>
              <a:gd name="T11" fmla="*/ 382 h 2516"/>
              <a:gd name="T12" fmla="*/ 1950 w 2516"/>
              <a:gd name="T13" fmla="*/ 382 h 2516"/>
              <a:gd name="T14" fmla="*/ 2134 w 2516"/>
              <a:gd name="T15" fmla="*/ 566 h 2516"/>
              <a:gd name="T16" fmla="*/ 2134 w 2516"/>
              <a:gd name="T17" fmla="*/ 1950 h 2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16" h="2516">
                <a:moveTo>
                  <a:pt x="2134" y="1950"/>
                </a:moveTo>
                <a:cubicBezTo>
                  <a:pt x="1950" y="2134"/>
                  <a:pt x="1950" y="2134"/>
                  <a:pt x="1950" y="2134"/>
                </a:cubicBezTo>
                <a:cubicBezTo>
                  <a:pt x="1568" y="2516"/>
                  <a:pt x="948" y="2516"/>
                  <a:pt x="566" y="2134"/>
                </a:cubicBezTo>
                <a:cubicBezTo>
                  <a:pt x="382" y="1950"/>
                  <a:pt x="382" y="1950"/>
                  <a:pt x="382" y="1950"/>
                </a:cubicBezTo>
                <a:cubicBezTo>
                  <a:pt x="0" y="1568"/>
                  <a:pt x="0" y="948"/>
                  <a:pt x="382" y="566"/>
                </a:cubicBezTo>
                <a:cubicBezTo>
                  <a:pt x="566" y="382"/>
                  <a:pt x="566" y="382"/>
                  <a:pt x="566" y="382"/>
                </a:cubicBezTo>
                <a:cubicBezTo>
                  <a:pt x="948" y="0"/>
                  <a:pt x="1568" y="0"/>
                  <a:pt x="1950" y="382"/>
                </a:cubicBezTo>
                <a:cubicBezTo>
                  <a:pt x="2134" y="566"/>
                  <a:pt x="2134" y="566"/>
                  <a:pt x="2134" y="566"/>
                </a:cubicBezTo>
                <a:cubicBezTo>
                  <a:pt x="2516" y="948"/>
                  <a:pt x="2516" y="1568"/>
                  <a:pt x="2134" y="1950"/>
                </a:cubicBezTo>
                <a:close/>
              </a:path>
            </a:pathLst>
          </a:custGeom>
          <a:solidFill>
            <a:schemeClr val="bg1"/>
          </a:solidFill>
          <a:ln>
            <a:noFill/>
          </a:ln>
          <a:effectLst/>
        </p:spPr>
        <p:txBody>
          <a:bodyPr vert="horz" wrap="square" lIns="91440" tIns="45720" rIns="91440" bIns="45720" numCol="1" anchor="t" anchorCtr="0" compatLnSpc="1">
            <a:prstTxWarp prst="textNoShape">
              <a:avLst/>
            </a:prstTxWarp>
          </a:bodyPr>
          <a:lstStyle/>
          <a:p>
            <a:endParaRPr lang="en-US"/>
          </a:p>
        </p:txBody>
      </p:sp>
      <p:sp>
        <p:nvSpPr>
          <p:cNvPr id="24" name="Flowchart: Process 23">
            <a:extLst>
              <a:ext uri="{FF2B5EF4-FFF2-40B4-BE49-F238E27FC236}">
                <a16:creationId xmlns:a16="http://schemas.microsoft.com/office/drawing/2014/main" id="{95A356E5-CCC3-4249-8F2E-E53AB0D56DEE}"/>
              </a:ext>
            </a:extLst>
          </p:cNvPr>
          <p:cNvSpPr/>
          <p:nvPr/>
        </p:nvSpPr>
        <p:spPr>
          <a:xfrm>
            <a:off x="19887872" y="0"/>
            <a:ext cx="4499302" cy="13716000"/>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4104380E-2E16-4AB7-A946-2D8D4BA4E153}"/>
              </a:ext>
            </a:extLst>
          </p:cNvPr>
          <p:cNvSpPr txBox="1"/>
          <p:nvPr/>
        </p:nvSpPr>
        <p:spPr>
          <a:xfrm>
            <a:off x="9021389" y="3915353"/>
            <a:ext cx="6344396" cy="6740307"/>
          </a:xfrm>
          <a:prstGeom prst="rect">
            <a:avLst/>
          </a:prstGeom>
          <a:noFill/>
        </p:spPr>
        <p:txBody>
          <a:bodyPr wrap="square" rtlCol="0">
            <a:spAutoFit/>
          </a:bodyPr>
          <a:lstStyle/>
          <a:p>
            <a:pPr algn="ctr"/>
            <a:r>
              <a:rPr lang="en-US" sz="4800" dirty="0">
                <a:latin typeface="Open Sans Extrabold" panose="020B0906030804020204" pitchFamily="34" charset="0"/>
                <a:ea typeface="Open Sans Extrabold" panose="020B0906030804020204" pitchFamily="34" charset="0"/>
                <a:cs typeface="Open Sans Extrabold" panose="020B0906030804020204" pitchFamily="34" charset="0"/>
              </a:rPr>
              <a:t>Simplify payments: our intuitive </a:t>
            </a:r>
            <a:r>
              <a:rPr lang="en-US" sz="4800" dirty="0">
                <a:solidFill>
                  <a:schemeClr val="accent1"/>
                </a:solidFill>
                <a:latin typeface="Open Sans Extrabold" panose="020B0906030804020204" pitchFamily="34" charset="0"/>
                <a:ea typeface="Open Sans Extrabold" panose="020B0906030804020204" pitchFamily="34" charset="0"/>
                <a:cs typeface="Open Sans Extrabold" panose="020B0906030804020204" pitchFamily="34" charset="0"/>
              </a:rPr>
              <a:t>payment gateway </a:t>
            </a:r>
            <a:r>
              <a:rPr lang="en-US" sz="4800" dirty="0">
                <a:latin typeface="Open Sans Extrabold" panose="020B0906030804020204" pitchFamily="34" charset="0"/>
                <a:ea typeface="Open Sans Extrabold" panose="020B0906030804020204" pitchFamily="34" charset="0"/>
                <a:cs typeface="Open Sans Extrabold" panose="020B0906030804020204" pitchFamily="34" charset="0"/>
              </a:rPr>
              <a:t>streamlines the payment process, ensuring a frictionless experience for all users</a:t>
            </a:r>
          </a:p>
        </p:txBody>
      </p:sp>
      <p:sp>
        <p:nvSpPr>
          <p:cNvPr id="26" name="Rectangle 25">
            <a:extLst>
              <a:ext uri="{FF2B5EF4-FFF2-40B4-BE49-F238E27FC236}">
                <a16:creationId xmlns:a16="http://schemas.microsoft.com/office/drawing/2014/main" id="{0488FB33-2BC6-40CB-B8A1-F17DB34712CB}"/>
              </a:ext>
            </a:extLst>
          </p:cNvPr>
          <p:cNvSpPr/>
          <p:nvPr/>
        </p:nvSpPr>
        <p:spPr>
          <a:xfrm>
            <a:off x="11535489" y="3675511"/>
            <a:ext cx="1316197" cy="18321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Slide Number Placeholder 5">
            <a:extLst>
              <a:ext uri="{FF2B5EF4-FFF2-40B4-BE49-F238E27FC236}">
                <a16:creationId xmlns:a16="http://schemas.microsoft.com/office/drawing/2014/main" id="{F4EAEE45-E707-4BA7-9866-690CF24A7CCF}"/>
              </a:ext>
            </a:extLst>
          </p:cNvPr>
          <p:cNvSpPr txBox="1">
            <a:spLocks/>
          </p:cNvSpPr>
          <p:nvPr/>
        </p:nvSpPr>
        <p:spPr>
          <a:xfrm>
            <a:off x="821646" y="12281620"/>
            <a:ext cx="324565" cy="582761"/>
          </a:xfrm>
          <a:prstGeom prst="rect">
            <a:avLst/>
          </a:prstGeom>
        </p:spPr>
        <p:txBody>
          <a:bodyPr vert="horz" wrap="none" lIns="121920" tIns="60960" rIns="121920" bIns="6096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3200" b="1" smtClean="0">
                <a:solidFill>
                  <a:schemeClr val="accent1"/>
                </a:solidFill>
                <a:latin typeface="Open Sans Extrabold" panose="020B0906030804020204" pitchFamily="34" charset="0"/>
                <a:ea typeface="Open Sans Extrabold" panose="020B0906030804020204" pitchFamily="34" charset="0"/>
                <a:cs typeface="Open Sans Extrabold" panose="020B0906030804020204" pitchFamily="34" charset="0"/>
              </a:rPr>
              <a:pPr algn="ctr"/>
              <a:t>13</a:t>
            </a:fld>
            <a:endParaRPr lang="en-US" sz="1800" b="1">
              <a:solidFill>
                <a:schemeClr val="accent1"/>
              </a:solidFill>
              <a:latin typeface="Open Sans Extrabold" panose="020B0906030804020204" pitchFamily="34" charset="0"/>
              <a:ea typeface="Open Sans Extrabold" panose="020B0906030804020204" pitchFamily="34" charset="0"/>
              <a:cs typeface="Open Sans Extrabold" panose="020B0906030804020204" pitchFamily="34" charset="0"/>
            </a:endParaRPr>
          </a:p>
        </p:txBody>
      </p:sp>
      <p:pic>
        <p:nvPicPr>
          <p:cNvPr id="16" name="Picture 15">
            <a:extLst>
              <a:ext uri="{FF2B5EF4-FFF2-40B4-BE49-F238E27FC236}">
                <a16:creationId xmlns:a16="http://schemas.microsoft.com/office/drawing/2014/main" id="{5B759E2B-2959-7BF8-CA7E-AA9D7BB50BA6}"/>
              </a:ext>
            </a:extLst>
          </p:cNvPr>
          <p:cNvPicPr>
            <a:picLocks noChangeAspect="1"/>
          </p:cNvPicPr>
          <p:nvPr/>
        </p:nvPicPr>
        <p:blipFill>
          <a:blip r:embed="rId2"/>
          <a:stretch>
            <a:fillRect/>
          </a:stretch>
        </p:blipFill>
        <p:spPr>
          <a:xfrm>
            <a:off x="16268700" y="707500"/>
            <a:ext cx="8034045" cy="1876768"/>
          </a:xfrm>
          <a:prstGeom prst="rect">
            <a:avLst/>
          </a:prstGeom>
        </p:spPr>
      </p:pic>
    </p:spTree>
    <p:extLst>
      <p:ext uri="{BB962C8B-B14F-4D97-AF65-F5344CB8AC3E}">
        <p14:creationId xmlns:p14="http://schemas.microsoft.com/office/powerpoint/2010/main" val="3491726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fill="hold" grpId="0" nodeType="withEffect">
                                  <p:stCondLst>
                                    <p:cond delay="0"/>
                                  </p:stCondLst>
                                  <p:childTnLst>
                                    <p:animMotion origin="layout" path="M 7.2777E-7 1.2963E-6 L -0.7447 1.28287 " pathEditMode="relative" rAng="0" ptsTypes="AA">
                                      <p:cBhvr>
                                        <p:cTn id="6" dur="5000" fill="hold"/>
                                        <p:tgtEl>
                                          <p:spTgt spid="2"/>
                                        </p:tgtEl>
                                        <p:attrNameLst>
                                          <p:attrName>ppt_x</p:attrName>
                                          <p:attrName>ppt_y</p:attrName>
                                        </p:attrNameLst>
                                      </p:cBhvr>
                                      <p:rCtr x="-37235" y="64144"/>
                                    </p:animMotion>
                                  </p:childTnLst>
                                </p:cTn>
                              </p:par>
                              <p:par>
                                <p:cTn id="7" presetID="42" presetClass="path" presetSubtype="0" repeatCount="indefinite" fill="hold" grpId="0" nodeType="withEffect">
                                  <p:stCondLst>
                                    <p:cond delay="0"/>
                                  </p:stCondLst>
                                  <p:childTnLst>
                                    <p:animMotion origin="layout" path="M -6.80901E-7 -5.55556E-7 L -0.74469 1.28287 " pathEditMode="relative" rAng="0" ptsTypes="AA">
                                      <p:cBhvr>
                                        <p:cTn id="8" dur="5000" fill="hold"/>
                                        <p:tgtEl>
                                          <p:spTgt spid="3"/>
                                        </p:tgtEl>
                                        <p:attrNameLst>
                                          <p:attrName>ppt_x</p:attrName>
                                          <p:attrName>ppt_y</p:attrName>
                                        </p:attrNameLst>
                                      </p:cBhvr>
                                      <p:rCtr x="-37235" y="64144"/>
                                    </p:animMotion>
                                  </p:childTnLst>
                                </p:cTn>
                              </p:par>
                              <p:par>
                                <p:cTn id="9" presetID="42" presetClass="path" presetSubtype="0" repeatCount="indefinite" fill="hold" grpId="0" nodeType="withEffect">
                                  <p:stCondLst>
                                    <p:cond delay="0"/>
                                  </p:stCondLst>
                                  <p:childTnLst>
                                    <p:animMotion origin="layout" path="M -2.08957E-6 3.33333E-6 L -0.74469 1.28287 " pathEditMode="relative" rAng="0" ptsTypes="AA">
                                      <p:cBhvr>
                                        <p:cTn id="10" dur="5000" fill="hold"/>
                                        <p:tgtEl>
                                          <p:spTgt spid="4"/>
                                        </p:tgtEl>
                                        <p:attrNameLst>
                                          <p:attrName>ppt_x</p:attrName>
                                          <p:attrName>ppt_y</p:attrName>
                                        </p:attrNameLst>
                                      </p:cBhvr>
                                      <p:rCtr x="-37235" y="64144"/>
                                    </p:animMotion>
                                  </p:childTnLst>
                                </p:cTn>
                              </p:par>
                              <p:par>
                                <p:cTn id="11" presetID="42" presetClass="path" presetSubtype="0" repeatCount="indefinite" fill="hold" grpId="0" nodeType="withEffect">
                                  <p:stCondLst>
                                    <p:cond delay="0"/>
                                  </p:stCondLst>
                                  <p:childTnLst>
                                    <p:animMotion origin="layout" path="M -3.49824E-6 -2.77778E-6 L -0.74469 1.28287 " pathEditMode="relative" rAng="0" ptsTypes="AA">
                                      <p:cBhvr>
                                        <p:cTn id="12" dur="5000" fill="hold"/>
                                        <p:tgtEl>
                                          <p:spTgt spid="5"/>
                                        </p:tgtEl>
                                        <p:attrNameLst>
                                          <p:attrName>ppt_x</p:attrName>
                                          <p:attrName>ppt_y</p:attrName>
                                        </p:attrNameLst>
                                      </p:cBhvr>
                                      <p:rCtr x="-37235" y="64144"/>
                                    </p:animMotion>
                                  </p:childTnLst>
                                </p:cTn>
                              </p:par>
                              <p:par>
                                <p:cTn id="13" presetID="42" presetClass="path" presetSubtype="0" repeatCount="indefinite" fill="hold" grpId="0" nodeType="withEffect">
                                  <p:stCondLst>
                                    <p:cond delay="0"/>
                                  </p:stCondLst>
                                  <p:childTnLst>
                                    <p:animMotion origin="layout" path="M -4.71553E-6 1.11111E-6 L -0.74469 1.28287 " pathEditMode="relative" rAng="0" ptsTypes="AA">
                                      <p:cBhvr>
                                        <p:cTn id="14" dur="5000" fill="hold"/>
                                        <p:tgtEl>
                                          <p:spTgt spid="6"/>
                                        </p:tgtEl>
                                        <p:attrNameLst>
                                          <p:attrName>ppt_x</p:attrName>
                                          <p:attrName>ppt_y</p:attrName>
                                        </p:attrNameLst>
                                      </p:cBhvr>
                                      <p:rCtr x="-37235" y="64144"/>
                                    </p:animMotion>
                                  </p:childTnLst>
                                </p:cTn>
                              </p:par>
                              <p:par>
                                <p:cTn id="15" presetID="42" presetClass="path" presetSubtype="0" repeatCount="indefinite" fill="hold" grpId="0" nodeType="withEffect">
                                  <p:stCondLst>
                                    <p:cond delay="0"/>
                                  </p:stCondLst>
                                  <p:childTnLst>
                                    <p:animMotion origin="layout" path="M 3.8758E-6 5E-6 L -0.7447 1.28288 " pathEditMode="relative" rAng="0" ptsTypes="AA">
                                      <p:cBhvr>
                                        <p:cTn id="16" dur="5000" fill="hold"/>
                                        <p:tgtEl>
                                          <p:spTgt spid="7"/>
                                        </p:tgtEl>
                                        <p:attrNameLst>
                                          <p:attrName>ppt_x</p:attrName>
                                          <p:attrName>ppt_y</p:attrName>
                                        </p:attrNameLst>
                                      </p:cBhvr>
                                      <p:rCtr x="-37235" y="64144"/>
                                    </p:animMotion>
                                  </p:childTnLst>
                                </p:cTn>
                              </p:par>
                              <p:par>
                                <p:cTn id="17" presetID="42" presetClass="path" presetSubtype="0" repeatCount="indefinite" fill="hold" grpId="0" nodeType="withEffect">
                                  <p:stCondLst>
                                    <p:cond delay="0"/>
                                  </p:stCondLst>
                                  <p:childTnLst>
                                    <p:animMotion origin="layout" path="M 2.46713E-6 3.14815E-6 L -0.7447 1.28287 " pathEditMode="relative" rAng="0" ptsTypes="AA">
                                      <p:cBhvr>
                                        <p:cTn id="18" dur="5000" fill="hold"/>
                                        <p:tgtEl>
                                          <p:spTgt spid="8"/>
                                        </p:tgtEl>
                                        <p:attrNameLst>
                                          <p:attrName>ppt_x</p:attrName>
                                          <p:attrName>ppt_y</p:attrName>
                                        </p:attrNameLst>
                                      </p:cBhvr>
                                      <p:rCtr x="-37235" y="64144"/>
                                    </p:animMotion>
                                  </p:childTnLst>
                                </p:cTn>
                              </p:par>
                              <p:par>
                                <p:cTn id="19" presetID="42" presetClass="path" presetSubtype="0" repeatCount="indefinite" fill="hold" grpId="0" nodeType="withEffect">
                                  <p:stCondLst>
                                    <p:cond delay="0"/>
                                  </p:stCondLst>
                                  <p:childTnLst>
                                    <p:animMotion origin="layout" path="M -4.03723E-6 1.2963E-6 L -0.74469 1.28287 " pathEditMode="relative" rAng="0" ptsTypes="AA">
                                      <p:cBhvr>
                                        <p:cTn id="20" dur="5000" fill="hold"/>
                                        <p:tgtEl>
                                          <p:spTgt spid="9"/>
                                        </p:tgtEl>
                                        <p:attrNameLst>
                                          <p:attrName>ppt_x</p:attrName>
                                          <p:attrName>ppt_y</p:attrName>
                                        </p:attrNameLst>
                                      </p:cBhvr>
                                      <p:rCtr x="-37235" y="64144"/>
                                    </p:animMotion>
                                  </p:childTnLst>
                                </p:cTn>
                              </p:par>
                              <p:par>
                                <p:cTn id="21" presetID="42" presetClass="path" presetSubtype="0" repeatCount="indefinite" fill="hold" grpId="0" nodeType="withEffect">
                                  <p:stCondLst>
                                    <p:cond delay="0"/>
                                  </p:stCondLst>
                                  <p:childTnLst>
                                    <p:animMotion origin="layout" path="M -1.58833E-7 -3.33333E-6 L -0.74469 1.28287 " pathEditMode="relative" rAng="0" ptsTypes="AA">
                                      <p:cBhvr>
                                        <p:cTn id="22" dur="5000" fill="hold"/>
                                        <p:tgtEl>
                                          <p:spTgt spid="10"/>
                                        </p:tgtEl>
                                        <p:attrNameLst>
                                          <p:attrName>ppt_x</p:attrName>
                                          <p:attrName>ppt_y</p:attrName>
                                        </p:attrNameLst>
                                      </p:cBhvr>
                                      <p:rCtr x="-37235" y="64144"/>
                                    </p:animMotion>
                                  </p:childTnLst>
                                </p:cTn>
                              </p:par>
                              <p:par>
                                <p:cTn id="23" presetID="42" presetClass="path" presetSubtype="0" repeatCount="indefinite" fill="hold" grpId="0" nodeType="withEffect">
                                  <p:stCondLst>
                                    <p:cond delay="0"/>
                                  </p:stCondLst>
                                  <p:childTnLst>
                                    <p:animMotion origin="layout" path="M -1.75889E-6 -9.25926E-7 L -0.74469 1.28287 " pathEditMode="relative" rAng="0" ptsTypes="AA">
                                      <p:cBhvr>
                                        <p:cTn id="24" dur="5000" fill="hold"/>
                                        <p:tgtEl>
                                          <p:spTgt spid="11"/>
                                        </p:tgtEl>
                                        <p:attrNameLst>
                                          <p:attrName>ppt_x</p:attrName>
                                          <p:attrName>ppt_y</p:attrName>
                                        </p:attrNameLst>
                                      </p:cBhvr>
                                      <p:rCtr x="-37235" y="64144"/>
                                    </p:animMotion>
                                  </p:childTnLst>
                                </p:cTn>
                              </p:par>
                              <p:par>
                                <p:cTn id="25" presetID="42" presetClass="path" presetSubtype="0" repeatCount="indefinite" fill="hold" grpId="0" nodeType="withEffect">
                                  <p:stCondLst>
                                    <p:cond delay="0"/>
                                  </p:stCondLst>
                                  <p:childTnLst>
                                    <p:animMotion origin="layout" path="M 1.92813E-6 2.96296E-6 L -0.7447 1.28287 " pathEditMode="relative" rAng="0" ptsTypes="AA">
                                      <p:cBhvr>
                                        <p:cTn id="26" dur="5000" fill="hold"/>
                                        <p:tgtEl>
                                          <p:spTgt spid="12"/>
                                        </p:tgtEl>
                                        <p:attrNameLst>
                                          <p:attrName>ppt_x</p:attrName>
                                          <p:attrName>ppt_y</p:attrName>
                                        </p:attrNameLst>
                                      </p:cBhvr>
                                      <p:rCtr x="-37235" y="64144"/>
                                    </p:animMotion>
                                  </p:childTnLst>
                                </p:cTn>
                              </p:par>
                              <p:par>
                                <p:cTn id="27" presetID="42" presetClass="path" presetSubtype="0" repeatCount="indefinite" fill="hold" grpId="0" nodeType="withEffect">
                                  <p:stCondLst>
                                    <p:cond delay="0"/>
                                  </p:stCondLst>
                                  <p:childTnLst>
                                    <p:animMotion origin="layout" path="M 7.10845E-7 2.59259E-6 L -0.7447 1.28287 " pathEditMode="relative" rAng="0" ptsTypes="AA">
                                      <p:cBhvr>
                                        <p:cTn id="28" dur="5000" fill="hold"/>
                                        <p:tgtEl>
                                          <p:spTgt spid="13"/>
                                        </p:tgtEl>
                                        <p:attrNameLst>
                                          <p:attrName>ppt_x</p:attrName>
                                          <p:attrName>ppt_y</p:attrName>
                                        </p:attrNameLst>
                                      </p:cBhvr>
                                      <p:rCtr x="-37235" y="64144"/>
                                    </p:animMotion>
                                  </p:childTnLst>
                                </p:cTn>
                              </p:par>
                              <p:par>
                                <p:cTn id="29" presetID="42" presetClass="path" presetSubtype="0" repeatCount="indefinite" fill="hold" grpId="0" nodeType="withEffect">
                                  <p:stCondLst>
                                    <p:cond delay="0"/>
                                  </p:stCondLst>
                                  <p:childTnLst>
                                    <p:animMotion origin="layout" path="M -5.06444E-7 -2.03704E-6 L -0.74469 1.28287 " pathEditMode="relative" rAng="0" ptsTypes="AA">
                                      <p:cBhvr>
                                        <p:cTn id="30" dur="5000" fill="hold"/>
                                        <p:tgtEl>
                                          <p:spTgt spid="14"/>
                                        </p:tgtEl>
                                        <p:attrNameLst>
                                          <p:attrName>ppt_x</p:attrName>
                                          <p:attrName>ppt_y</p:attrName>
                                        </p:attrNameLst>
                                      </p:cBhvr>
                                      <p:rCtr x="-37235" y="64144"/>
                                    </p:animMotion>
                                  </p:childTnLst>
                                </p:cTn>
                              </p:par>
                              <p:par>
                                <p:cTn id="31" presetID="8" presetClass="emph" presetSubtype="0" repeatCount="indefinite" fill="hold" grpId="0" nodeType="withEffect">
                                  <p:stCondLst>
                                    <p:cond delay="0"/>
                                  </p:stCondLst>
                                  <p:childTnLst>
                                    <p:animRot by="21600000">
                                      <p:cBhvr>
                                        <p:cTn id="32" dur="6800" fill="hold"/>
                                        <p:tgtEl>
                                          <p:spTgt spid="21"/>
                                        </p:tgtEl>
                                        <p:attrNameLst>
                                          <p:attrName>r</p:attrName>
                                        </p:attrNameLst>
                                      </p:cBhvr>
                                    </p:animRot>
                                  </p:childTnLst>
                                </p:cTn>
                              </p:par>
                              <p:par>
                                <p:cTn id="33" presetID="8" presetClass="emph" presetSubtype="0" repeatCount="indefinite" fill="hold" grpId="0" nodeType="withEffect">
                                  <p:stCondLst>
                                    <p:cond delay="0"/>
                                  </p:stCondLst>
                                  <p:childTnLst>
                                    <p:animRot by="21600000">
                                      <p:cBhvr>
                                        <p:cTn id="34" dur="6800" fill="hold"/>
                                        <p:tgtEl>
                                          <p:spTgt spid="22"/>
                                        </p:tgtEl>
                                        <p:attrNameLst>
                                          <p:attrName>r</p:attrName>
                                        </p:attrNameLst>
                                      </p:cBhvr>
                                    </p:animRot>
                                  </p:childTnLst>
                                </p:cTn>
                              </p:par>
                              <p:par>
                                <p:cTn id="35" presetID="2" presetClass="entr" presetSubtype="2" decel="100000" fill="hold" grpId="0" nodeType="withEffect">
                                  <p:stCondLst>
                                    <p:cond delay="100"/>
                                  </p:stCondLst>
                                  <p:childTnLst>
                                    <p:set>
                                      <p:cBhvr>
                                        <p:cTn id="36" dur="1" fill="hold">
                                          <p:stCondLst>
                                            <p:cond delay="0"/>
                                          </p:stCondLst>
                                        </p:cTn>
                                        <p:tgtEl>
                                          <p:spTgt spid="25"/>
                                        </p:tgtEl>
                                        <p:attrNameLst>
                                          <p:attrName>style.visibility</p:attrName>
                                        </p:attrNameLst>
                                      </p:cBhvr>
                                      <p:to>
                                        <p:strVal val="visible"/>
                                      </p:to>
                                    </p:set>
                                    <p:anim calcmode="lin" valueType="num">
                                      <p:cBhvr additive="base">
                                        <p:cTn id="37" dur="1500" fill="hold"/>
                                        <p:tgtEl>
                                          <p:spTgt spid="25"/>
                                        </p:tgtEl>
                                        <p:attrNameLst>
                                          <p:attrName>ppt_x</p:attrName>
                                        </p:attrNameLst>
                                      </p:cBhvr>
                                      <p:tavLst>
                                        <p:tav tm="0">
                                          <p:val>
                                            <p:strVal val="1+#ppt_w/2"/>
                                          </p:val>
                                        </p:tav>
                                        <p:tav tm="100000">
                                          <p:val>
                                            <p:strVal val="#ppt_x"/>
                                          </p:val>
                                        </p:tav>
                                      </p:tavLst>
                                    </p:anim>
                                    <p:anim calcmode="lin" valueType="num">
                                      <p:cBhvr additive="base">
                                        <p:cTn id="38" dur="1500" fill="hold"/>
                                        <p:tgtEl>
                                          <p:spTgt spid="25"/>
                                        </p:tgtEl>
                                        <p:attrNameLst>
                                          <p:attrName>ppt_y</p:attrName>
                                        </p:attrNameLst>
                                      </p:cBhvr>
                                      <p:tavLst>
                                        <p:tav tm="0">
                                          <p:val>
                                            <p:strVal val="#ppt_y"/>
                                          </p:val>
                                        </p:tav>
                                        <p:tav tm="100000">
                                          <p:val>
                                            <p:strVal val="#ppt_y"/>
                                          </p:val>
                                        </p:tav>
                                      </p:tavLst>
                                    </p:anim>
                                  </p:childTnLst>
                                </p:cTn>
                              </p:par>
                              <p:par>
                                <p:cTn id="39" presetID="2" presetClass="entr" presetSubtype="2" decel="100000" fill="hold" grpId="0" nodeType="withEffect">
                                  <p:stCondLst>
                                    <p:cond delay="0"/>
                                  </p:stCondLst>
                                  <p:childTnLst>
                                    <p:set>
                                      <p:cBhvr>
                                        <p:cTn id="40" dur="1" fill="hold">
                                          <p:stCondLst>
                                            <p:cond delay="0"/>
                                          </p:stCondLst>
                                        </p:cTn>
                                        <p:tgtEl>
                                          <p:spTgt spid="26"/>
                                        </p:tgtEl>
                                        <p:attrNameLst>
                                          <p:attrName>style.visibility</p:attrName>
                                        </p:attrNameLst>
                                      </p:cBhvr>
                                      <p:to>
                                        <p:strVal val="visible"/>
                                      </p:to>
                                    </p:set>
                                    <p:anim calcmode="lin" valueType="num">
                                      <p:cBhvr additive="base">
                                        <p:cTn id="41" dur="1500" fill="hold"/>
                                        <p:tgtEl>
                                          <p:spTgt spid="26"/>
                                        </p:tgtEl>
                                        <p:attrNameLst>
                                          <p:attrName>ppt_x</p:attrName>
                                        </p:attrNameLst>
                                      </p:cBhvr>
                                      <p:tavLst>
                                        <p:tav tm="0">
                                          <p:val>
                                            <p:strVal val="1+#ppt_w/2"/>
                                          </p:val>
                                        </p:tav>
                                        <p:tav tm="100000">
                                          <p:val>
                                            <p:strVal val="#ppt_x"/>
                                          </p:val>
                                        </p:tav>
                                      </p:tavLst>
                                    </p:anim>
                                    <p:anim calcmode="lin" valueType="num">
                                      <p:cBhvr additive="base">
                                        <p:cTn id="42" dur="1500" fill="hold"/>
                                        <p:tgtEl>
                                          <p:spTgt spid="2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21" grpId="0" animBg="1"/>
      <p:bldP spid="22" grpId="0" animBg="1"/>
      <p:bldP spid="25" grpId="0"/>
      <p:bldP spid="2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Freeform 5">
            <a:extLst>
              <a:ext uri="{FF2B5EF4-FFF2-40B4-BE49-F238E27FC236}">
                <a16:creationId xmlns:a16="http://schemas.microsoft.com/office/drawing/2014/main" id="{531CC67A-5E32-4CBF-B1F4-4D79995C33D7}"/>
              </a:ext>
            </a:extLst>
          </p:cNvPr>
          <p:cNvSpPr>
            <a:spLocks/>
          </p:cNvSpPr>
          <p:nvPr/>
        </p:nvSpPr>
        <p:spPr bwMode="auto">
          <a:xfrm rot="2757414">
            <a:off x="21147" y="-37818666"/>
            <a:ext cx="6481764" cy="41148000"/>
          </a:xfrm>
          <a:custGeom>
            <a:avLst/>
            <a:gdLst>
              <a:gd name="T0" fmla="*/ 913 w 2188"/>
              <a:gd name="T1" fmla="*/ 14034 h 14034"/>
              <a:gd name="T2" fmla="*/ 734 w 2188"/>
              <a:gd name="T3" fmla="*/ 13676 h 14034"/>
              <a:gd name="T4" fmla="*/ 373 w 2188"/>
              <a:gd name="T5" fmla="*/ 12854 h 14034"/>
              <a:gd name="T6" fmla="*/ 0 w 2188"/>
              <a:gd name="T7" fmla="*/ 11337 h 14034"/>
              <a:gd name="T8" fmla="*/ 376 w 2188"/>
              <a:gd name="T9" fmla="*/ 9820 h 14034"/>
              <a:gd name="T10" fmla="*/ 738 w 2188"/>
              <a:gd name="T11" fmla="*/ 8998 h 14034"/>
              <a:gd name="T12" fmla="*/ 1072 w 2188"/>
              <a:gd name="T13" fmla="*/ 8236 h 14034"/>
              <a:gd name="T14" fmla="*/ 1388 w 2188"/>
              <a:gd name="T15" fmla="*/ 7017 h 14034"/>
              <a:gd name="T16" fmla="*/ 1068 w 2188"/>
              <a:gd name="T17" fmla="*/ 5792 h 14034"/>
              <a:gd name="T18" fmla="*/ 735 w 2188"/>
              <a:gd name="T19" fmla="*/ 5037 h 14034"/>
              <a:gd name="T20" fmla="*/ 734 w 2188"/>
              <a:gd name="T21" fmla="*/ 5036 h 14034"/>
              <a:gd name="T22" fmla="*/ 373 w 2188"/>
              <a:gd name="T23" fmla="*/ 4214 h 14034"/>
              <a:gd name="T24" fmla="*/ 0 w 2188"/>
              <a:gd name="T25" fmla="*/ 2697 h 14034"/>
              <a:gd name="T26" fmla="*/ 376 w 2188"/>
              <a:gd name="T27" fmla="*/ 1180 h 14034"/>
              <a:gd name="T28" fmla="*/ 739 w 2188"/>
              <a:gd name="T29" fmla="*/ 357 h 14034"/>
              <a:gd name="T30" fmla="*/ 918 w 2188"/>
              <a:gd name="T31" fmla="*/ 0 h 14034"/>
              <a:gd name="T32" fmla="*/ 1633 w 2188"/>
              <a:gd name="T33" fmla="*/ 359 h 14034"/>
              <a:gd name="T34" fmla="*/ 1453 w 2188"/>
              <a:gd name="T35" fmla="*/ 717 h 14034"/>
              <a:gd name="T36" fmla="*/ 1118 w 2188"/>
              <a:gd name="T37" fmla="*/ 1478 h 14034"/>
              <a:gd name="T38" fmla="*/ 800 w 2188"/>
              <a:gd name="T39" fmla="*/ 2697 h 14034"/>
              <a:gd name="T40" fmla="*/ 1116 w 2188"/>
              <a:gd name="T41" fmla="*/ 3916 h 14034"/>
              <a:gd name="T42" fmla="*/ 1449 w 2188"/>
              <a:gd name="T43" fmla="*/ 4677 h 14034"/>
              <a:gd name="T44" fmla="*/ 1812 w 2188"/>
              <a:gd name="T45" fmla="*/ 5500 h 14034"/>
              <a:gd name="T46" fmla="*/ 2188 w 2188"/>
              <a:gd name="T47" fmla="*/ 7017 h 14034"/>
              <a:gd name="T48" fmla="*/ 1815 w 2188"/>
              <a:gd name="T49" fmla="*/ 8534 h 14034"/>
              <a:gd name="T50" fmla="*/ 1454 w 2188"/>
              <a:gd name="T51" fmla="*/ 9356 h 14034"/>
              <a:gd name="T52" fmla="*/ 1453 w 2188"/>
              <a:gd name="T53" fmla="*/ 9357 h 14034"/>
              <a:gd name="T54" fmla="*/ 1118 w 2188"/>
              <a:gd name="T55" fmla="*/ 10118 h 14034"/>
              <a:gd name="T56" fmla="*/ 800 w 2188"/>
              <a:gd name="T57" fmla="*/ 11337 h 14034"/>
              <a:gd name="T58" fmla="*/ 1116 w 2188"/>
              <a:gd name="T59" fmla="*/ 12556 h 14034"/>
              <a:gd name="T60" fmla="*/ 1450 w 2188"/>
              <a:gd name="T61" fmla="*/ 13318 h 14034"/>
              <a:gd name="T62" fmla="*/ 1628 w 2188"/>
              <a:gd name="T63" fmla="*/ 13676 h 14034"/>
              <a:gd name="T64" fmla="*/ 913 w 2188"/>
              <a:gd name="T65" fmla="*/ 14034 h 14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88" h="14034">
                <a:moveTo>
                  <a:pt x="913" y="14034"/>
                </a:moveTo>
                <a:cubicBezTo>
                  <a:pt x="734" y="13676"/>
                  <a:pt x="734" y="13676"/>
                  <a:pt x="734" y="13676"/>
                </a:cubicBezTo>
                <a:cubicBezTo>
                  <a:pt x="727" y="13661"/>
                  <a:pt x="551" y="13308"/>
                  <a:pt x="373" y="12854"/>
                </a:cubicBezTo>
                <a:cubicBezTo>
                  <a:pt x="126" y="12219"/>
                  <a:pt x="0" y="11709"/>
                  <a:pt x="0" y="11337"/>
                </a:cubicBezTo>
                <a:cubicBezTo>
                  <a:pt x="0" y="10965"/>
                  <a:pt x="126" y="10454"/>
                  <a:pt x="376" y="9820"/>
                </a:cubicBezTo>
                <a:cubicBezTo>
                  <a:pt x="553" y="9368"/>
                  <a:pt x="729" y="9017"/>
                  <a:pt x="738" y="8998"/>
                </a:cubicBezTo>
                <a:cubicBezTo>
                  <a:pt x="745" y="8984"/>
                  <a:pt x="910" y="8651"/>
                  <a:pt x="1072" y="8236"/>
                </a:cubicBezTo>
                <a:cubicBezTo>
                  <a:pt x="1276" y="7713"/>
                  <a:pt x="1388" y="7280"/>
                  <a:pt x="1388" y="7017"/>
                </a:cubicBezTo>
                <a:cubicBezTo>
                  <a:pt x="1388" y="6753"/>
                  <a:pt x="1274" y="6318"/>
                  <a:pt x="1068" y="5792"/>
                </a:cubicBezTo>
                <a:cubicBezTo>
                  <a:pt x="902" y="5371"/>
                  <a:pt x="736" y="5040"/>
                  <a:pt x="735" y="5037"/>
                </a:cubicBezTo>
                <a:cubicBezTo>
                  <a:pt x="734" y="5036"/>
                  <a:pt x="734" y="5036"/>
                  <a:pt x="734" y="5036"/>
                </a:cubicBezTo>
                <a:cubicBezTo>
                  <a:pt x="727" y="5021"/>
                  <a:pt x="551" y="4668"/>
                  <a:pt x="373" y="4214"/>
                </a:cubicBezTo>
                <a:cubicBezTo>
                  <a:pt x="126" y="3579"/>
                  <a:pt x="0" y="3069"/>
                  <a:pt x="0" y="2697"/>
                </a:cubicBezTo>
                <a:cubicBezTo>
                  <a:pt x="0" y="2325"/>
                  <a:pt x="126" y="1814"/>
                  <a:pt x="376" y="1180"/>
                </a:cubicBezTo>
                <a:cubicBezTo>
                  <a:pt x="554" y="725"/>
                  <a:pt x="731" y="372"/>
                  <a:pt x="739" y="357"/>
                </a:cubicBezTo>
                <a:cubicBezTo>
                  <a:pt x="918" y="0"/>
                  <a:pt x="918" y="0"/>
                  <a:pt x="918" y="0"/>
                </a:cubicBezTo>
                <a:cubicBezTo>
                  <a:pt x="1633" y="359"/>
                  <a:pt x="1633" y="359"/>
                  <a:pt x="1633" y="359"/>
                </a:cubicBezTo>
                <a:cubicBezTo>
                  <a:pt x="1453" y="717"/>
                  <a:pt x="1453" y="717"/>
                  <a:pt x="1453" y="717"/>
                </a:cubicBezTo>
                <a:cubicBezTo>
                  <a:pt x="1450" y="724"/>
                  <a:pt x="1282" y="1059"/>
                  <a:pt x="1118" y="1478"/>
                </a:cubicBezTo>
                <a:cubicBezTo>
                  <a:pt x="913" y="2001"/>
                  <a:pt x="800" y="2434"/>
                  <a:pt x="800" y="2697"/>
                </a:cubicBezTo>
                <a:cubicBezTo>
                  <a:pt x="800" y="2960"/>
                  <a:pt x="912" y="3393"/>
                  <a:pt x="1116" y="3916"/>
                </a:cubicBezTo>
                <a:cubicBezTo>
                  <a:pt x="1277" y="4329"/>
                  <a:pt x="1441" y="4660"/>
                  <a:pt x="1449" y="4677"/>
                </a:cubicBezTo>
                <a:cubicBezTo>
                  <a:pt x="1458" y="4695"/>
                  <a:pt x="1634" y="5047"/>
                  <a:pt x="1812" y="5500"/>
                </a:cubicBezTo>
                <a:cubicBezTo>
                  <a:pt x="2062" y="6134"/>
                  <a:pt x="2188" y="6645"/>
                  <a:pt x="2188" y="7017"/>
                </a:cubicBezTo>
                <a:cubicBezTo>
                  <a:pt x="2188" y="7389"/>
                  <a:pt x="2062" y="7899"/>
                  <a:pt x="1815" y="8534"/>
                </a:cubicBezTo>
                <a:cubicBezTo>
                  <a:pt x="1637" y="8988"/>
                  <a:pt x="1461" y="9341"/>
                  <a:pt x="1454" y="9356"/>
                </a:cubicBezTo>
                <a:cubicBezTo>
                  <a:pt x="1453" y="9357"/>
                  <a:pt x="1453" y="9357"/>
                  <a:pt x="1453" y="9357"/>
                </a:cubicBezTo>
                <a:cubicBezTo>
                  <a:pt x="1452" y="9360"/>
                  <a:pt x="1283" y="9697"/>
                  <a:pt x="1118" y="10118"/>
                </a:cubicBezTo>
                <a:cubicBezTo>
                  <a:pt x="913" y="10641"/>
                  <a:pt x="800" y="11074"/>
                  <a:pt x="800" y="11337"/>
                </a:cubicBezTo>
                <a:cubicBezTo>
                  <a:pt x="800" y="11600"/>
                  <a:pt x="912" y="12033"/>
                  <a:pt x="1116" y="12556"/>
                </a:cubicBezTo>
                <a:cubicBezTo>
                  <a:pt x="1281" y="12978"/>
                  <a:pt x="1448" y="13315"/>
                  <a:pt x="1450" y="13318"/>
                </a:cubicBezTo>
                <a:cubicBezTo>
                  <a:pt x="1628" y="13676"/>
                  <a:pt x="1628" y="13676"/>
                  <a:pt x="1628" y="13676"/>
                </a:cubicBezTo>
                <a:lnTo>
                  <a:pt x="913" y="14034"/>
                </a:lnTo>
                <a:close/>
              </a:path>
            </a:pathLst>
          </a:custGeom>
          <a:solidFill>
            <a:schemeClr val="accent6">
              <a:alpha val="88000"/>
            </a:schemeClr>
          </a:solidFill>
          <a:ln>
            <a:noFill/>
          </a:ln>
          <a:effectLst>
            <a:outerShdw blurRad="1003300" dist="38100" dir="10800000" algn="r" rotWithShape="0">
              <a:schemeClr val="accent1">
                <a:lumMod val="75000"/>
                <a:alpha val="46000"/>
              </a:schemeClr>
            </a:outerShdw>
          </a:effectLst>
        </p:spPr>
        <p:txBody>
          <a:bodyPr vert="horz" wrap="square" lIns="91440" tIns="45720" rIns="91440" bIns="45720" numCol="1" anchor="t" anchorCtr="0" compatLnSpc="1">
            <a:prstTxWarp prst="textNoShape">
              <a:avLst/>
            </a:prstTxWarp>
          </a:bodyPr>
          <a:lstStyle/>
          <a:p>
            <a:endParaRPr lang="en-US"/>
          </a:p>
        </p:txBody>
      </p:sp>
      <p:sp>
        <p:nvSpPr>
          <p:cNvPr id="23" name="Freeform 6">
            <a:extLst>
              <a:ext uri="{FF2B5EF4-FFF2-40B4-BE49-F238E27FC236}">
                <a16:creationId xmlns:a16="http://schemas.microsoft.com/office/drawing/2014/main" id="{B49F1B35-A894-41F0-AF47-8F2F4A667D8D}"/>
              </a:ext>
            </a:extLst>
          </p:cNvPr>
          <p:cNvSpPr>
            <a:spLocks/>
          </p:cNvSpPr>
          <p:nvPr/>
        </p:nvSpPr>
        <p:spPr bwMode="auto">
          <a:xfrm rot="2757414">
            <a:off x="1454759" y="-36336349"/>
            <a:ext cx="6481764" cy="41148000"/>
          </a:xfrm>
          <a:custGeom>
            <a:avLst/>
            <a:gdLst>
              <a:gd name="T0" fmla="*/ 913 w 2188"/>
              <a:gd name="T1" fmla="*/ 14034 h 14034"/>
              <a:gd name="T2" fmla="*/ 734 w 2188"/>
              <a:gd name="T3" fmla="*/ 13676 h 14034"/>
              <a:gd name="T4" fmla="*/ 373 w 2188"/>
              <a:gd name="T5" fmla="*/ 12854 h 14034"/>
              <a:gd name="T6" fmla="*/ 0 w 2188"/>
              <a:gd name="T7" fmla="*/ 11337 h 14034"/>
              <a:gd name="T8" fmla="*/ 376 w 2188"/>
              <a:gd name="T9" fmla="*/ 9820 h 14034"/>
              <a:gd name="T10" fmla="*/ 738 w 2188"/>
              <a:gd name="T11" fmla="*/ 8998 h 14034"/>
              <a:gd name="T12" fmla="*/ 1072 w 2188"/>
              <a:gd name="T13" fmla="*/ 8236 h 14034"/>
              <a:gd name="T14" fmla="*/ 1388 w 2188"/>
              <a:gd name="T15" fmla="*/ 7017 h 14034"/>
              <a:gd name="T16" fmla="*/ 1068 w 2188"/>
              <a:gd name="T17" fmla="*/ 5792 h 14034"/>
              <a:gd name="T18" fmla="*/ 735 w 2188"/>
              <a:gd name="T19" fmla="*/ 5037 h 14034"/>
              <a:gd name="T20" fmla="*/ 734 w 2188"/>
              <a:gd name="T21" fmla="*/ 5036 h 14034"/>
              <a:gd name="T22" fmla="*/ 373 w 2188"/>
              <a:gd name="T23" fmla="*/ 4214 h 14034"/>
              <a:gd name="T24" fmla="*/ 0 w 2188"/>
              <a:gd name="T25" fmla="*/ 2697 h 14034"/>
              <a:gd name="T26" fmla="*/ 376 w 2188"/>
              <a:gd name="T27" fmla="*/ 1180 h 14034"/>
              <a:gd name="T28" fmla="*/ 739 w 2188"/>
              <a:gd name="T29" fmla="*/ 357 h 14034"/>
              <a:gd name="T30" fmla="*/ 918 w 2188"/>
              <a:gd name="T31" fmla="*/ 0 h 14034"/>
              <a:gd name="T32" fmla="*/ 1633 w 2188"/>
              <a:gd name="T33" fmla="*/ 359 h 14034"/>
              <a:gd name="T34" fmla="*/ 1453 w 2188"/>
              <a:gd name="T35" fmla="*/ 717 h 14034"/>
              <a:gd name="T36" fmla="*/ 1118 w 2188"/>
              <a:gd name="T37" fmla="*/ 1478 h 14034"/>
              <a:gd name="T38" fmla="*/ 800 w 2188"/>
              <a:gd name="T39" fmla="*/ 2697 h 14034"/>
              <a:gd name="T40" fmla="*/ 1116 w 2188"/>
              <a:gd name="T41" fmla="*/ 3916 h 14034"/>
              <a:gd name="T42" fmla="*/ 1449 w 2188"/>
              <a:gd name="T43" fmla="*/ 4677 h 14034"/>
              <a:gd name="T44" fmla="*/ 1812 w 2188"/>
              <a:gd name="T45" fmla="*/ 5500 h 14034"/>
              <a:gd name="T46" fmla="*/ 2188 w 2188"/>
              <a:gd name="T47" fmla="*/ 7017 h 14034"/>
              <a:gd name="T48" fmla="*/ 1815 w 2188"/>
              <a:gd name="T49" fmla="*/ 8534 h 14034"/>
              <a:gd name="T50" fmla="*/ 1454 w 2188"/>
              <a:gd name="T51" fmla="*/ 9356 h 14034"/>
              <a:gd name="T52" fmla="*/ 1453 w 2188"/>
              <a:gd name="T53" fmla="*/ 9357 h 14034"/>
              <a:gd name="T54" fmla="*/ 1118 w 2188"/>
              <a:gd name="T55" fmla="*/ 10118 h 14034"/>
              <a:gd name="T56" fmla="*/ 800 w 2188"/>
              <a:gd name="T57" fmla="*/ 11337 h 14034"/>
              <a:gd name="T58" fmla="*/ 1116 w 2188"/>
              <a:gd name="T59" fmla="*/ 12556 h 14034"/>
              <a:gd name="T60" fmla="*/ 1450 w 2188"/>
              <a:gd name="T61" fmla="*/ 13318 h 14034"/>
              <a:gd name="T62" fmla="*/ 1628 w 2188"/>
              <a:gd name="T63" fmla="*/ 13676 h 14034"/>
              <a:gd name="T64" fmla="*/ 913 w 2188"/>
              <a:gd name="T65" fmla="*/ 14034 h 14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88" h="14034">
                <a:moveTo>
                  <a:pt x="913" y="14034"/>
                </a:moveTo>
                <a:cubicBezTo>
                  <a:pt x="734" y="13676"/>
                  <a:pt x="734" y="13676"/>
                  <a:pt x="734" y="13676"/>
                </a:cubicBezTo>
                <a:cubicBezTo>
                  <a:pt x="727" y="13661"/>
                  <a:pt x="551" y="13308"/>
                  <a:pt x="373" y="12854"/>
                </a:cubicBezTo>
                <a:cubicBezTo>
                  <a:pt x="126" y="12219"/>
                  <a:pt x="0" y="11709"/>
                  <a:pt x="0" y="11337"/>
                </a:cubicBezTo>
                <a:cubicBezTo>
                  <a:pt x="0" y="10965"/>
                  <a:pt x="126" y="10454"/>
                  <a:pt x="376" y="9820"/>
                </a:cubicBezTo>
                <a:cubicBezTo>
                  <a:pt x="553" y="9368"/>
                  <a:pt x="729" y="9017"/>
                  <a:pt x="738" y="8998"/>
                </a:cubicBezTo>
                <a:cubicBezTo>
                  <a:pt x="745" y="8984"/>
                  <a:pt x="910" y="8651"/>
                  <a:pt x="1072" y="8236"/>
                </a:cubicBezTo>
                <a:cubicBezTo>
                  <a:pt x="1276" y="7713"/>
                  <a:pt x="1388" y="7280"/>
                  <a:pt x="1388" y="7017"/>
                </a:cubicBezTo>
                <a:cubicBezTo>
                  <a:pt x="1388" y="6753"/>
                  <a:pt x="1274" y="6318"/>
                  <a:pt x="1068" y="5792"/>
                </a:cubicBezTo>
                <a:cubicBezTo>
                  <a:pt x="902" y="5371"/>
                  <a:pt x="736" y="5040"/>
                  <a:pt x="735" y="5037"/>
                </a:cubicBezTo>
                <a:cubicBezTo>
                  <a:pt x="734" y="5036"/>
                  <a:pt x="734" y="5036"/>
                  <a:pt x="734" y="5036"/>
                </a:cubicBezTo>
                <a:cubicBezTo>
                  <a:pt x="727" y="5021"/>
                  <a:pt x="551" y="4668"/>
                  <a:pt x="373" y="4214"/>
                </a:cubicBezTo>
                <a:cubicBezTo>
                  <a:pt x="126" y="3579"/>
                  <a:pt x="0" y="3069"/>
                  <a:pt x="0" y="2697"/>
                </a:cubicBezTo>
                <a:cubicBezTo>
                  <a:pt x="0" y="2325"/>
                  <a:pt x="126" y="1814"/>
                  <a:pt x="376" y="1180"/>
                </a:cubicBezTo>
                <a:cubicBezTo>
                  <a:pt x="554" y="725"/>
                  <a:pt x="731" y="372"/>
                  <a:pt x="739" y="357"/>
                </a:cubicBezTo>
                <a:cubicBezTo>
                  <a:pt x="918" y="0"/>
                  <a:pt x="918" y="0"/>
                  <a:pt x="918" y="0"/>
                </a:cubicBezTo>
                <a:cubicBezTo>
                  <a:pt x="1633" y="359"/>
                  <a:pt x="1633" y="359"/>
                  <a:pt x="1633" y="359"/>
                </a:cubicBezTo>
                <a:cubicBezTo>
                  <a:pt x="1453" y="717"/>
                  <a:pt x="1453" y="717"/>
                  <a:pt x="1453" y="717"/>
                </a:cubicBezTo>
                <a:cubicBezTo>
                  <a:pt x="1450" y="724"/>
                  <a:pt x="1282" y="1059"/>
                  <a:pt x="1118" y="1478"/>
                </a:cubicBezTo>
                <a:cubicBezTo>
                  <a:pt x="913" y="2001"/>
                  <a:pt x="800" y="2434"/>
                  <a:pt x="800" y="2697"/>
                </a:cubicBezTo>
                <a:cubicBezTo>
                  <a:pt x="800" y="2960"/>
                  <a:pt x="912" y="3393"/>
                  <a:pt x="1116" y="3916"/>
                </a:cubicBezTo>
                <a:cubicBezTo>
                  <a:pt x="1277" y="4329"/>
                  <a:pt x="1441" y="4660"/>
                  <a:pt x="1449" y="4677"/>
                </a:cubicBezTo>
                <a:cubicBezTo>
                  <a:pt x="1458" y="4695"/>
                  <a:pt x="1634" y="5047"/>
                  <a:pt x="1812" y="5500"/>
                </a:cubicBezTo>
                <a:cubicBezTo>
                  <a:pt x="2062" y="6134"/>
                  <a:pt x="2188" y="6645"/>
                  <a:pt x="2188" y="7017"/>
                </a:cubicBezTo>
                <a:cubicBezTo>
                  <a:pt x="2188" y="7389"/>
                  <a:pt x="2062" y="7899"/>
                  <a:pt x="1815" y="8534"/>
                </a:cubicBezTo>
                <a:cubicBezTo>
                  <a:pt x="1637" y="8988"/>
                  <a:pt x="1461" y="9341"/>
                  <a:pt x="1454" y="9356"/>
                </a:cubicBezTo>
                <a:cubicBezTo>
                  <a:pt x="1453" y="9357"/>
                  <a:pt x="1453" y="9357"/>
                  <a:pt x="1453" y="9357"/>
                </a:cubicBezTo>
                <a:cubicBezTo>
                  <a:pt x="1452" y="9360"/>
                  <a:pt x="1283" y="9697"/>
                  <a:pt x="1118" y="10118"/>
                </a:cubicBezTo>
                <a:cubicBezTo>
                  <a:pt x="913" y="10641"/>
                  <a:pt x="800" y="11074"/>
                  <a:pt x="800" y="11337"/>
                </a:cubicBezTo>
                <a:cubicBezTo>
                  <a:pt x="800" y="11600"/>
                  <a:pt x="912" y="12033"/>
                  <a:pt x="1116" y="12556"/>
                </a:cubicBezTo>
                <a:cubicBezTo>
                  <a:pt x="1281" y="12978"/>
                  <a:pt x="1448" y="13315"/>
                  <a:pt x="1450" y="13318"/>
                </a:cubicBezTo>
                <a:cubicBezTo>
                  <a:pt x="1628" y="13676"/>
                  <a:pt x="1628" y="13676"/>
                  <a:pt x="1628" y="13676"/>
                </a:cubicBezTo>
                <a:lnTo>
                  <a:pt x="913" y="14034"/>
                </a:lnTo>
                <a:close/>
              </a:path>
            </a:pathLst>
          </a:custGeom>
          <a:solidFill>
            <a:schemeClr val="accent1">
              <a:alpha val="88000"/>
            </a:schemeClr>
          </a:solidFill>
          <a:ln>
            <a:noFill/>
          </a:ln>
          <a:effectLst>
            <a:outerShdw blurRad="1003300" dist="38100" dir="10800000" algn="r" rotWithShape="0">
              <a:schemeClr val="accent6">
                <a:lumMod val="75000"/>
                <a:alpha val="46000"/>
              </a:schemeClr>
            </a:outerShdw>
          </a:effectLst>
        </p:spPr>
        <p:txBody>
          <a:bodyPr vert="horz" wrap="square" lIns="91440" tIns="45720" rIns="91440" bIns="45720" numCol="1" anchor="t" anchorCtr="0" compatLnSpc="1">
            <a:prstTxWarp prst="textNoShape">
              <a:avLst/>
            </a:prstTxWarp>
          </a:bodyPr>
          <a:lstStyle/>
          <a:p>
            <a:endParaRPr lang="en-US"/>
          </a:p>
        </p:txBody>
      </p:sp>
      <p:sp>
        <p:nvSpPr>
          <p:cNvPr id="24" name="Freeform 7">
            <a:extLst>
              <a:ext uri="{FF2B5EF4-FFF2-40B4-BE49-F238E27FC236}">
                <a16:creationId xmlns:a16="http://schemas.microsoft.com/office/drawing/2014/main" id="{917F8696-75DE-4F94-8F1F-C28B69ED6FE3}"/>
              </a:ext>
            </a:extLst>
          </p:cNvPr>
          <p:cNvSpPr>
            <a:spLocks/>
          </p:cNvSpPr>
          <p:nvPr/>
        </p:nvSpPr>
        <p:spPr bwMode="auto">
          <a:xfrm rot="2757414">
            <a:off x="2888374" y="-34854031"/>
            <a:ext cx="6481764" cy="41148000"/>
          </a:xfrm>
          <a:custGeom>
            <a:avLst/>
            <a:gdLst>
              <a:gd name="T0" fmla="*/ 913 w 2188"/>
              <a:gd name="T1" fmla="*/ 14034 h 14034"/>
              <a:gd name="T2" fmla="*/ 734 w 2188"/>
              <a:gd name="T3" fmla="*/ 13676 h 14034"/>
              <a:gd name="T4" fmla="*/ 373 w 2188"/>
              <a:gd name="T5" fmla="*/ 12854 h 14034"/>
              <a:gd name="T6" fmla="*/ 0 w 2188"/>
              <a:gd name="T7" fmla="*/ 11337 h 14034"/>
              <a:gd name="T8" fmla="*/ 376 w 2188"/>
              <a:gd name="T9" fmla="*/ 9820 h 14034"/>
              <a:gd name="T10" fmla="*/ 738 w 2188"/>
              <a:gd name="T11" fmla="*/ 8998 h 14034"/>
              <a:gd name="T12" fmla="*/ 1072 w 2188"/>
              <a:gd name="T13" fmla="*/ 8236 h 14034"/>
              <a:gd name="T14" fmla="*/ 1388 w 2188"/>
              <a:gd name="T15" fmla="*/ 7017 h 14034"/>
              <a:gd name="T16" fmla="*/ 1068 w 2188"/>
              <a:gd name="T17" fmla="*/ 5792 h 14034"/>
              <a:gd name="T18" fmla="*/ 735 w 2188"/>
              <a:gd name="T19" fmla="*/ 5037 h 14034"/>
              <a:gd name="T20" fmla="*/ 734 w 2188"/>
              <a:gd name="T21" fmla="*/ 5036 h 14034"/>
              <a:gd name="T22" fmla="*/ 373 w 2188"/>
              <a:gd name="T23" fmla="*/ 4214 h 14034"/>
              <a:gd name="T24" fmla="*/ 0 w 2188"/>
              <a:gd name="T25" fmla="*/ 2697 h 14034"/>
              <a:gd name="T26" fmla="*/ 376 w 2188"/>
              <a:gd name="T27" fmla="*/ 1180 h 14034"/>
              <a:gd name="T28" fmla="*/ 739 w 2188"/>
              <a:gd name="T29" fmla="*/ 357 h 14034"/>
              <a:gd name="T30" fmla="*/ 918 w 2188"/>
              <a:gd name="T31" fmla="*/ 0 h 14034"/>
              <a:gd name="T32" fmla="*/ 1633 w 2188"/>
              <a:gd name="T33" fmla="*/ 359 h 14034"/>
              <a:gd name="T34" fmla="*/ 1453 w 2188"/>
              <a:gd name="T35" fmla="*/ 717 h 14034"/>
              <a:gd name="T36" fmla="*/ 1118 w 2188"/>
              <a:gd name="T37" fmla="*/ 1478 h 14034"/>
              <a:gd name="T38" fmla="*/ 800 w 2188"/>
              <a:gd name="T39" fmla="*/ 2697 h 14034"/>
              <a:gd name="T40" fmla="*/ 1116 w 2188"/>
              <a:gd name="T41" fmla="*/ 3916 h 14034"/>
              <a:gd name="T42" fmla="*/ 1449 w 2188"/>
              <a:gd name="T43" fmla="*/ 4677 h 14034"/>
              <a:gd name="T44" fmla="*/ 1812 w 2188"/>
              <a:gd name="T45" fmla="*/ 5500 h 14034"/>
              <a:gd name="T46" fmla="*/ 2188 w 2188"/>
              <a:gd name="T47" fmla="*/ 7017 h 14034"/>
              <a:gd name="T48" fmla="*/ 1815 w 2188"/>
              <a:gd name="T49" fmla="*/ 8534 h 14034"/>
              <a:gd name="T50" fmla="*/ 1454 w 2188"/>
              <a:gd name="T51" fmla="*/ 9356 h 14034"/>
              <a:gd name="T52" fmla="*/ 1453 w 2188"/>
              <a:gd name="T53" fmla="*/ 9357 h 14034"/>
              <a:gd name="T54" fmla="*/ 1118 w 2188"/>
              <a:gd name="T55" fmla="*/ 10118 h 14034"/>
              <a:gd name="T56" fmla="*/ 800 w 2188"/>
              <a:gd name="T57" fmla="*/ 11337 h 14034"/>
              <a:gd name="T58" fmla="*/ 1116 w 2188"/>
              <a:gd name="T59" fmla="*/ 12556 h 14034"/>
              <a:gd name="T60" fmla="*/ 1450 w 2188"/>
              <a:gd name="T61" fmla="*/ 13318 h 14034"/>
              <a:gd name="T62" fmla="*/ 1628 w 2188"/>
              <a:gd name="T63" fmla="*/ 13676 h 14034"/>
              <a:gd name="T64" fmla="*/ 913 w 2188"/>
              <a:gd name="T65" fmla="*/ 14034 h 14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88" h="14034">
                <a:moveTo>
                  <a:pt x="913" y="14034"/>
                </a:moveTo>
                <a:cubicBezTo>
                  <a:pt x="734" y="13676"/>
                  <a:pt x="734" y="13676"/>
                  <a:pt x="734" y="13676"/>
                </a:cubicBezTo>
                <a:cubicBezTo>
                  <a:pt x="727" y="13661"/>
                  <a:pt x="551" y="13308"/>
                  <a:pt x="373" y="12854"/>
                </a:cubicBezTo>
                <a:cubicBezTo>
                  <a:pt x="126" y="12219"/>
                  <a:pt x="0" y="11709"/>
                  <a:pt x="0" y="11337"/>
                </a:cubicBezTo>
                <a:cubicBezTo>
                  <a:pt x="0" y="10965"/>
                  <a:pt x="126" y="10454"/>
                  <a:pt x="376" y="9820"/>
                </a:cubicBezTo>
                <a:cubicBezTo>
                  <a:pt x="553" y="9368"/>
                  <a:pt x="729" y="9017"/>
                  <a:pt x="738" y="8998"/>
                </a:cubicBezTo>
                <a:cubicBezTo>
                  <a:pt x="745" y="8984"/>
                  <a:pt x="910" y="8651"/>
                  <a:pt x="1072" y="8236"/>
                </a:cubicBezTo>
                <a:cubicBezTo>
                  <a:pt x="1276" y="7713"/>
                  <a:pt x="1388" y="7280"/>
                  <a:pt x="1388" y="7017"/>
                </a:cubicBezTo>
                <a:cubicBezTo>
                  <a:pt x="1388" y="6753"/>
                  <a:pt x="1274" y="6318"/>
                  <a:pt x="1068" y="5792"/>
                </a:cubicBezTo>
                <a:cubicBezTo>
                  <a:pt x="902" y="5371"/>
                  <a:pt x="736" y="5040"/>
                  <a:pt x="735" y="5037"/>
                </a:cubicBezTo>
                <a:cubicBezTo>
                  <a:pt x="734" y="5036"/>
                  <a:pt x="734" y="5036"/>
                  <a:pt x="734" y="5036"/>
                </a:cubicBezTo>
                <a:cubicBezTo>
                  <a:pt x="727" y="5021"/>
                  <a:pt x="551" y="4668"/>
                  <a:pt x="373" y="4214"/>
                </a:cubicBezTo>
                <a:cubicBezTo>
                  <a:pt x="126" y="3579"/>
                  <a:pt x="0" y="3069"/>
                  <a:pt x="0" y="2697"/>
                </a:cubicBezTo>
                <a:cubicBezTo>
                  <a:pt x="0" y="2325"/>
                  <a:pt x="126" y="1814"/>
                  <a:pt x="376" y="1180"/>
                </a:cubicBezTo>
                <a:cubicBezTo>
                  <a:pt x="554" y="725"/>
                  <a:pt x="731" y="372"/>
                  <a:pt x="739" y="357"/>
                </a:cubicBezTo>
                <a:cubicBezTo>
                  <a:pt x="918" y="0"/>
                  <a:pt x="918" y="0"/>
                  <a:pt x="918" y="0"/>
                </a:cubicBezTo>
                <a:cubicBezTo>
                  <a:pt x="1633" y="359"/>
                  <a:pt x="1633" y="359"/>
                  <a:pt x="1633" y="359"/>
                </a:cubicBezTo>
                <a:cubicBezTo>
                  <a:pt x="1453" y="717"/>
                  <a:pt x="1453" y="717"/>
                  <a:pt x="1453" y="717"/>
                </a:cubicBezTo>
                <a:cubicBezTo>
                  <a:pt x="1450" y="724"/>
                  <a:pt x="1282" y="1059"/>
                  <a:pt x="1118" y="1478"/>
                </a:cubicBezTo>
                <a:cubicBezTo>
                  <a:pt x="913" y="2001"/>
                  <a:pt x="800" y="2434"/>
                  <a:pt x="800" y="2697"/>
                </a:cubicBezTo>
                <a:cubicBezTo>
                  <a:pt x="800" y="2960"/>
                  <a:pt x="912" y="3393"/>
                  <a:pt x="1116" y="3916"/>
                </a:cubicBezTo>
                <a:cubicBezTo>
                  <a:pt x="1277" y="4329"/>
                  <a:pt x="1441" y="4660"/>
                  <a:pt x="1449" y="4677"/>
                </a:cubicBezTo>
                <a:cubicBezTo>
                  <a:pt x="1458" y="4695"/>
                  <a:pt x="1634" y="5047"/>
                  <a:pt x="1812" y="5500"/>
                </a:cubicBezTo>
                <a:cubicBezTo>
                  <a:pt x="2062" y="6134"/>
                  <a:pt x="2188" y="6645"/>
                  <a:pt x="2188" y="7017"/>
                </a:cubicBezTo>
                <a:cubicBezTo>
                  <a:pt x="2188" y="7389"/>
                  <a:pt x="2062" y="7899"/>
                  <a:pt x="1815" y="8534"/>
                </a:cubicBezTo>
                <a:cubicBezTo>
                  <a:pt x="1637" y="8988"/>
                  <a:pt x="1461" y="9341"/>
                  <a:pt x="1454" y="9356"/>
                </a:cubicBezTo>
                <a:cubicBezTo>
                  <a:pt x="1453" y="9357"/>
                  <a:pt x="1453" y="9357"/>
                  <a:pt x="1453" y="9357"/>
                </a:cubicBezTo>
                <a:cubicBezTo>
                  <a:pt x="1452" y="9360"/>
                  <a:pt x="1283" y="9697"/>
                  <a:pt x="1118" y="10118"/>
                </a:cubicBezTo>
                <a:cubicBezTo>
                  <a:pt x="913" y="10641"/>
                  <a:pt x="800" y="11074"/>
                  <a:pt x="800" y="11337"/>
                </a:cubicBezTo>
                <a:cubicBezTo>
                  <a:pt x="800" y="11600"/>
                  <a:pt x="912" y="12033"/>
                  <a:pt x="1116" y="12556"/>
                </a:cubicBezTo>
                <a:cubicBezTo>
                  <a:pt x="1281" y="12978"/>
                  <a:pt x="1448" y="13315"/>
                  <a:pt x="1450" y="13318"/>
                </a:cubicBezTo>
                <a:cubicBezTo>
                  <a:pt x="1628" y="13676"/>
                  <a:pt x="1628" y="13676"/>
                  <a:pt x="1628" y="13676"/>
                </a:cubicBezTo>
                <a:lnTo>
                  <a:pt x="913" y="14034"/>
                </a:lnTo>
                <a:close/>
              </a:path>
            </a:pathLst>
          </a:custGeom>
          <a:solidFill>
            <a:schemeClr val="accent3">
              <a:alpha val="88000"/>
            </a:schemeClr>
          </a:solidFill>
          <a:ln>
            <a:noFill/>
          </a:ln>
          <a:effectLst>
            <a:outerShdw blurRad="1003300" dist="38100" dir="10800000" algn="r" rotWithShape="0">
              <a:schemeClr val="accent3">
                <a:lumMod val="75000"/>
                <a:alpha val="46000"/>
              </a:schemeClr>
            </a:outerShdw>
          </a:effectLst>
        </p:spPr>
        <p:txBody>
          <a:bodyPr vert="horz" wrap="square" lIns="91440" tIns="45720" rIns="91440" bIns="45720" numCol="1" anchor="t" anchorCtr="0" compatLnSpc="1">
            <a:prstTxWarp prst="textNoShape">
              <a:avLst/>
            </a:prstTxWarp>
          </a:bodyPr>
          <a:lstStyle/>
          <a:p>
            <a:endParaRPr lang="en-US"/>
          </a:p>
        </p:txBody>
      </p:sp>
      <p:sp>
        <p:nvSpPr>
          <p:cNvPr id="25" name="Freeform 8">
            <a:extLst>
              <a:ext uri="{FF2B5EF4-FFF2-40B4-BE49-F238E27FC236}">
                <a16:creationId xmlns:a16="http://schemas.microsoft.com/office/drawing/2014/main" id="{A0634393-30E2-41E6-84CC-66EBC7DDCB9B}"/>
              </a:ext>
            </a:extLst>
          </p:cNvPr>
          <p:cNvSpPr>
            <a:spLocks/>
          </p:cNvSpPr>
          <p:nvPr/>
        </p:nvSpPr>
        <p:spPr bwMode="auto">
          <a:xfrm rot="2757414">
            <a:off x="4317952" y="-33373425"/>
            <a:ext cx="6486525" cy="41148000"/>
          </a:xfrm>
          <a:custGeom>
            <a:avLst/>
            <a:gdLst>
              <a:gd name="T0" fmla="*/ 913 w 2188"/>
              <a:gd name="T1" fmla="*/ 14034 h 14034"/>
              <a:gd name="T2" fmla="*/ 734 w 2188"/>
              <a:gd name="T3" fmla="*/ 13676 h 14034"/>
              <a:gd name="T4" fmla="*/ 373 w 2188"/>
              <a:gd name="T5" fmla="*/ 12854 h 14034"/>
              <a:gd name="T6" fmla="*/ 0 w 2188"/>
              <a:gd name="T7" fmla="*/ 11337 h 14034"/>
              <a:gd name="T8" fmla="*/ 376 w 2188"/>
              <a:gd name="T9" fmla="*/ 9820 h 14034"/>
              <a:gd name="T10" fmla="*/ 738 w 2188"/>
              <a:gd name="T11" fmla="*/ 8998 h 14034"/>
              <a:gd name="T12" fmla="*/ 1072 w 2188"/>
              <a:gd name="T13" fmla="*/ 8236 h 14034"/>
              <a:gd name="T14" fmla="*/ 1388 w 2188"/>
              <a:gd name="T15" fmla="*/ 7017 h 14034"/>
              <a:gd name="T16" fmla="*/ 1068 w 2188"/>
              <a:gd name="T17" fmla="*/ 5792 h 14034"/>
              <a:gd name="T18" fmla="*/ 735 w 2188"/>
              <a:gd name="T19" fmla="*/ 5037 h 14034"/>
              <a:gd name="T20" fmla="*/ 734 w 2188"/>
              <a:gd name="T21" fmla="*/ 5036 h 14034"/>
              <a:gd name="T22" fmla="*/ 373 w 2188"/>
              <a:gd name="T23" fmla="*/ 4214 h 14034"/>
              <a:gd name="T24" fmla="*/ 0 w 2188"/>
              <a:gd name="T25" fmla="*/ 2697 h 14034"/>
              <a:gd name="T26" fmla="*/ 376 w 2188"/>
              <a:gd name="T27" fmla="*/ 1180 h 14034"/>
              <a:gd name="T28" fmla="*/ 739 w 2188"/>
              <a:gd name="T29" fmla="*/ 357 h 14034"/>
              <a:gd name="T30" fmla="*/ 918 w 2188"/>
              <a:gd name="T31" fmla="*/ 0 h 14034"/>
              <a:gd name="T32" fmla="*/ 1633 w 2188"/>
              <a:gd name="T33" fmla="*/ 359 h 14034"/>
              <a:gd name="T34" fmla="*/ 1453 w 2188"/>
              <a:gd name="T35" fmla="*/ 717 h 14034"/>
              <a:gd name="T36" fmla="*/ 1118 w 2188"/>
              <a:gd name="T37" fmla="*/ 1478 h 14034"/>
              <a:gd name="T38" fmla="*/ 800 w 2188"/>
              <a:gd name="T39" fmla="*/ 2697 h 14034"/>
              <a:gd name="T40" fmla="*/ 1116 w 2188"/>
              <a:gd name="T41" fmla="*/ 3916 h 14034"/>
              <a:gd name="T42" fmla="*/ 1449 w 2188"/>
              <a:gd name="T43" fmla="*/ 4677 h 14034"/>
              <a:gd name="T44" fmla="*/ 1812 w 2188"/>
              <a:gd name="T45" fmla="*/ 5500 h 14034"/>
              <a:gd name="T46" fmla="*/ 2188 w 2188"/>
              <a:gd name="T47" fmla="*/ 7017 h 14034"/>
              <a:gd name="T48" fmla="*/ 1815 w 2188"/>
              <a:gd name="T49" fmla="*/ 8534 h 14034"/>
              <a:gd name="T50" fmla="*/ 1454 w 2188"/>
              <a:gd name="T51" fmla="*/ 9356 h 14034"/>
              <a:gd name="T52" fmla="*/ 1453 w 2188"/>
              <a:gd name="T53" fmla="*/ 9357 h 14034"/>
              <a:gd name="T54" fmla="*/ 1118 w 2188"/>
              <a:gd name="T55" fmla="*/ 10118 h 14034"/>
              <a:gd name="T56" fmla="*/ 800 w 2188"/>
              <a:gd name="T57" fmla="*/ 11337 h 14034"/>
              <a:gd name="T58" fmla="*/ 1116 w 2188"/>
              <a:gd name="T59" fmla="*/ 12556 h 14034"/>
              <a:gd name="T60" fmla="*/ 1450 w 2188"/>
              <a:gd name="T61" fmla="*/ 13318 h 14034"/>
              <a:gd name="T62" fmla="*/ 1628 w 2188"/>
              <a:gd name="T63" fmla="*/ 13676 h 14034"/>
              <a:gd name="T64" fmla="*/ 913 w 2188"/>
              <a:gd name="T65" fmla="*/ 14034 h 14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88" h="14034">
                <a:moveTo>
                  <a:pt x="913" y="14034"/>
                </a:moveTo>
                <a:cubicBezTo>
                  <a:pt x="734" y="13676"/>
                  <a:pt x="734" y="13676"/>
                  <a:pt x="734" y="13676"/>
                </a:cubicBezTo>
                <a:cubicBezTo>
                  <a:pt x="727" y="13661"/>
                  <a:pt x="551" y="13308"/>
                  <a:pt x="373" y="12854"/>
                </a:cubicBezTo>
                <a:cubicBezTo>
                  <a:pt x="126" y="12219"/>
                  <a:pt x="0" y="11709"/>
                  <a:pt x="0" y="11337"/>
                </a:cubicBezTo>
                <a:cubicBezTo>
                  <a:pt x="0" y="10965"/>
                  <a:pt x="126" y="10454"/>
                  <a:pt x="376" y="9820"/>
                </a:cubicBezTo>
                <a:cubicBezTo>
                  <a:pt x="553" y="9368"/>
                  <a:pt x="729" y="9017"/>
                  <a:pt x="738" y="8998"/>
                </a:cubicBezTo>
                <a:cubicBezTo>
                  <a:pt x="745" y="8984"/>
                  <a:pt x="910" y="8651"/>
                  <a:pt x="1072" y="8236"/>
                </a:cubicBezTo>
                <a:cubicBezTo>
                  <a:pt x="1276" y="7713"/>
                  <a:pt x="1388" y="7280"/>
                  <a:pt x="1388" y="7017"/>
                </a:cubicBezTo>
                <a:cubicBezTo>
                  <a:pt x="1388" y="6753"/>
                  <a:pt x="1274" y="6318"/>
                  <a:pt x="1068" y="5792"/>
                </a:cubicBezTo>
                <a:cubicBezTo>
                  <a:pt x="902" y="5371"/>
                  <a:pt x="736" y="5040"/>
                  <a:pt x="735" y="5037"/>
                </a:cubicBezTo>
                <a:cubicBezTo>
                  <a:pt x="734" y="5036"/>
                  <a:pt x="734" y="5036"/>
                  <a:pt x="734" y="5036"/>
                </a:cubicBezTo>
                <a:cubicBezTo>
                  <a:pt x="727" y="5021"/>
                  <a:pt x="551" y="4668"/>
                  <a:pt x="373" y="4214"/>
                </a:cubicBezTo>
                <a:cubicBezTo>
                  <a:pt x="126" y="3579"/>
                  <a:pt x="0" y="3069"/>
                  <a:pt x="0" y="2697"/>
                </a:cubicBezTo>
                <a:cubicBezTo>
                  <a:pt x="0" y="2325"/>
                  <a:pt x="126" y="1814"/>
                  <a:pt x="376" y="1180"/>
                </a:cubicBezTo>
                <a:cubicBezTo>
                  <a:pt x="554" y="725"/>
                  <a:pt x="731" y="372"/>
                  <a:pt x="739" y="357"/>
                </a:cubicBezTo>
                <a:cubicBezTo>
                  <a:pt x="918" y="0"/>
                  <a:pt x="918" y="0"/>
                  <a:pt x="918" y="0"/>
                </a:cubicBezTo>
                <a:cubicBezTo>
                  <a:pt x="1633" y="359"/>
                  <a:pt x="1633" y="359"/>
                  <a:pt x="1633" y="359"/>
                </a:cubicBezTo>
                <a:cubicBezTo>
                  <a:pt x="1453" y="717"/>
                  <a:pt x="1453" y="717"/>
                  <a:pt x="1453" y="717"/>
                </a:cubicBezTo>
                <a:cubicBezTo>
                  <a:pt x="1450" y="724"/>
                  <a:pt x="1282" y="1059"/>
                  <a:pt x="1118" y="1478"/>
                </a:cubicBezTo>
                <a:cubicBezTo>
                  <a:pt x="913" y="2001"/>
                  <a:pt x="800" y="2434"/>
                  <a:pt x="800" y="2697"/>
                </a:cubicBezTo>
                <a:cubicBezTo>
                  <a:pt x="800" y="2960"/>
                  <a:pt x="912" y="3393"/>
                  <a:pt x="1116" y="3916"/>
                </a:cubicBezTo>
                <a:cubicBezTo>
                  <a:pt x="1277" y="4329"/>
                  <a:pt x="1441" y="4660"/>
                  <a:pt x="1449" y="4677"/>
                </a:cubicBezTo>
                <a:cubicBezTo>
                  <a:pt x="1458" y="4695"/>
                  <a:pt x="1634" y="5047"/>
                  <a:pt x="1812" y="5500"/>
                </a:cubicBezTo>
                <a:cubicBezTo>
                  <a:pt x="2062" y="6134"/>
                  <a:pt x="2188" y="6645"/>
                  <a:pt x="2188" y="7017"/>
                </a:cubicBezTo>
                <a:cubicBezTo>
                  <a:pt x="2188" y="7389"/>
                  <a:pt x="2062" y="7899"/>
                  <a:pt x="1815" y="8534"/>
                </a:cubicBezTo>
                <a:cubicBezTo>
                  <a:pt x="1637" y="8988"/>
                  <a:pt x="1461" y="9341"/>
                  <a:pt x="1454" y="9356"/>
                </a:cubicBezTo>
                <a:cubicBezTo>
                  <a:pt x="1453" y="9357"/>
                  <a:pt x="1453" y="9357"/>
                  <a:pt x="1453" y="9357"/>
                </a:cubicBezTo>
                <a:cubicBezTo>
                  <a:pt x="1452" y="9360"/>
                  <a:pt x="1283" y="9697"/>
                  <a:pt x="1118" y="10118"/>
                </a:cubicBezTo>
                <a:cubicBezTo>
                  <a:pt x="913" y="10641"/>
                  <a:pt x="800" y="11074"/>
                  <a:pt x="800" y="11337"/>
                </a:cubicBezTo>
                <a:cubicBezTo>
                  <a:pt x="800" y="11600"/>
                  <a:pt x="912" y="12033"/>
                  <a:pt x="1116" y="12556"/>
                </a:cubicBezTo>
                <a:cubicBezTo>
                  <a:pt x="1281" y="12978"/>
                  <a:pt x="1448" y="13315"/>
                  <a:pt x="1450" y="13318"/>
                </a:cubicBezTo>
                <a:cubicBezTo>
                  <a:pt x="1628" y="13676"/>
                  <a:pt x="1628" y="13676"/>
                  <a:pt x="1628" y="13676"/>
                </a:cubicBezTo>
                <a:lnTo>
                  <a:pt x="913" y="14034"/>
                </a:lnTo>
                <a:close/>
              </a:path>
            </a:pathLst>
          </a:custGeom>
          <a:solidFill>
            <a:schemeClr val="accent1">
              <a:alpha val="88000"/>
            </a:schemeClr>
          </a:solidFill>
          <a:ln>
            <a:noFill/>
          </a:ln>
          <a:effectLst>
            <a:outerShdw blurRad="1003300" dist="38100" dir="10800000" algn="r" rotWithShape="0">
              <a:schemeClr val="accent4">
                <a:lumMod val="75000"/>
                <a:alpha val="46000"/>
              </a:schemeClr>
            </a:outerShdw>
          </a:effectLst>
        </p:spPr>
        <p:txBody>
          <a:bodyPr vert="horz" wrap="square" lIns="91440" tIns="45720" rIns="91440" bIns="45720" numCol="1" anchor="t" anchorCtr="0" compatLnSpc="1">
            <a:prstTxWarp prst="textNoShape">
              <a:avLst/>
            </a:prstTxWarp>
          </a:bodyPr>
          <a:lstStyle/>
          <a:p>
            <a:endParaRPr lang="en-US"/>
          </a:p>
        </p:txBody>
      </p:sp>
      <p:sp>
        <p:nvSpPr>
          <p:cNvPr id="26" name="Freeform 9">
            <a:extLst>
              <a:ext uri="{FF2B5EF4-FFF2-40B4-BE49-F238E27FC236}">
                <a16:creationId xmlns:a16="http://schemas.microsoft.com/office/drawing/2014/main" id="{5448718D-8C5C-4D4B-93C9-6F166198A8AB}"/>
              </a:ext>
            </a:extLst>
          </p:cNvPr>
          <p:cNvSpPr>
            <a:spLocks/>
          </p:cNvSpPr>
          <p:nvPr/>
        </p:nvSpPr>
        <p:spPr bwMode="auto">
          <a:xfrm rot="2757414">
            <a:off x="5752290" y="-31892820"/>
            <a:ext cx="6481764" cy="41148000"/>
          </a:xfrm>
          <a:custGeom>
            <a:avLst/>
            <a:gdLst>
              <a:gd name="T0" fmla="*/ 913 w 2188"/>
              <a:gd name="T1" fmla="*/ 14034 h 14034"/>
              <a:gd name="T2" fmla="*/ 734 w 2188"/>
              <a:gd name="T3" fmla="*/ 13676 h 14034"/>
              <a:gd name="T4" fmla="*/ 373 w 2188"/>
              <a:gd name="T5" fmla="*/ 12854 h 14034"/>
              <a:gd name="T6" fmla="*/ 0 w 2188"/>
              <a:gd name="T7" fmla="*/ 11337 h 14034"/>
              <a:gd name="T8" fmla="*/ 376 w 2188"/>
              <a:gd name="T9" fmla="*/ 9820 h 14034"/>
              <a:gd name="T10" fmla="*/ 738 w 2188"/>
              <a:gd name="T11" fmla="*/ 8998 h 14034"/>
              <a:gd name="T12" fmla="*/ 1072 w 2188"/>
              <a:gd name="T13" fmla="*/ 8236 h 14034"/>
              <a:gd name="T14" fmla="*/ 1388 w 2188"/>
              <a:gd name="T15" fmla="*/ 7017 h 14034"/>
              <a:gd name="T16" fmla="*/ 1068 w 2188"/>
              <a:gd name="T17" fmla="*/ 5792 h 14034"/>
              <a:gd name="T18" fmla="*/ 735 w 2188"/>
              <a:gd name="T19" fmla="*/ 5037 h 14034"/>
              <a:gd name="T20" fmla="*/ 734 w 2188"/>
              <a:gd name="T21" fmla="*/ 5036 h 14034"/>
              <a:gd name="T22" fmla="*/ 373 w 2188"/>
              <a:gd name="T23" fmla="*/ 4214 h 14034"/>
              <a:gd name="T24" fmla="*/ 0 w 2188"/>
              <a:gd name="T25" fmla="*/ 2697 h 14034"/>
              <a:gd name="T26" fmla="*/ 376 w 2188"/>
              <a:gd name="T27" fmla="*/ 1180 h 14034"/>
              <a:gd name="T28" fmla="*/ 739 w 2188"/>
              <a:gd name="T29" fmla="*/ 357 h 14034"/>
              <a:gd name="T30" fmla="*/ 918 w 2188"/>
              <a:gd name="T31" fmla="*/ 0 h 14034"/>
              <a:gd name="T32" fmla="*/ 1633 w 2188"/>
              <a:gd name="T33" fmla="*/ 359 h 14034"/>
              <a:gd name="T34" fmla="*/ 1453 w 2188"/>
              <a:gd name="T35" fmla="*/ 717 h 14034"/>
              <a:gd name="T36" fmla="*/ 1118 w 2188"/>
              <a:gd name="T37" fmla="*/ 1478 h 14034"/>
              <a:gd name="T38" fmla="*/ 800 w 2188"/>
              <a:gd name="T39" fmla="*/ 2697 h 14034"/>
              <a:gd name="T40" fmla="*/ 1116 w 2188"/>
              <a:gd name="T41" fmla="*/ 3916 h 14034"/>
              <a:gd name="T42" fmla="*/ 1449 w 2188"/>
              <a:gd name="T43" fmla="*/ 4677 h 14034"/>
              <a:gd name="T44" fmla="*/ 1812 w 2188"/>
              <a:gd name="T45" fmla="*/ 5500 h 14034"/>
              <a:gd name="T46" fmla="*/ 2188 w 2188"/>
              <a:gd name="T47" fmla="*/ 7017 h 14034"/>
              <a:gd name="T48" fmla="*/ 1815 w 2188"/>
              <a:gd name="T49" fmla="*/ 8534 h 14034"/>
              <a:gd name="T50" fmla="*/ 1454 w 2188"/>
              <a:gd name="T51" fmla="*/ 9356 h 14034"/>
              <a:gd name="T52" fmla="*/ 1453 w 2188"/>
              <a:gd name="T53" fmla="*/ 9357 h 14034"/>
              <a:gd name="T54" fmla="*/ 1118 w 2188"/>
              <a:gd name="T55" fmla="*/ 10118 h 14034"/>
              <a:gd name="T56" fmla="*/ 800 w 2188"/>
              <a:gd name="T57" fmla="*/ 11337 h 14034"/>
              <a:gd name="T58" fmla="*/ 1116 w 2188"/>
              <a:gd name="T59" fmla="*/ 12556 h 14034"/>
              <a:gd name="T60" fmla="*/ 1450 w 2188"/>
              <a:gd name="T61" fmla="*/ 13318 h 14034"/>
              <a:gd name="T62" fmla="*/ 1628 w 2188"/>
              <a:gd name="T63" fmla="*/ 13676 h 14034"/>
              <a:gd name="T64" fmla="*/ 913 w 2188"/>
              <a:gd name="T65" fmla="*/ 14034 h 14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88" h="14034">
                <a:moveTo>
                  <a:pt x="913" y="14034"/>
                </a:moveTo>
                <a:cubicBezTo>
                  <a:pt x="734" y="13676"/>
                  <a:pt x="734" y="13676"/>
                  <a:pt x="734" y="13676"/>
                </a:cubicBezTo>
                <a:cubicBezTo>
                  <a:pt x="727" y="13661"/>
                  <a:pt x="551" y="13308"/>
                  <a:pt x="373" y="12854"/>
                </a:cubicBezTo>
                <a:cubicBezTo>
                  <a:pt x="126" y="12219"/>
                  <a:pt x="0" y="11709"/>
                  <a:pt x="0" y="11337"/>
                </a:cubicBezTo>
                <a:cubicBezTo>
                  <a:pt x="0" y="10965"/>
                  <a:pt x="126" y="10454"/>
                  <a:pt x="376" y="9820"/>
                </a:cubicBezTo>
                <a:cubicBezTo>
                  <a:pt x="553" y="9368"/>
                  <a:pt x="729" y="9017"/>
                  <a:pt x="738" y="8998"/>
                </a:cubicBezTo>
                <a:cubicBezTo>
                  <a:pt x="745" y="8984"/>
                  <a:pt x="910" y="8651"/>
                  <a:pt x="1072" y="8236"/>
                </a:cubicBezTo>
                <a:cubicBezTo>
                  <a:pt x="1276" y="7713"/>
                  <a:pt x="1388" y="7280"/>
                  <a:pt x="1388" y="7017"/>
                </a:cubicBezTo>
                <a:cubicBezTo>
                  <a:pt x="1388" y="6753"/>
                  <a:pt x="1274" y="6318"/>
                  <a:pt x="1068" y="5792"/>
                </a:cubicBezTo>
                <a:cubicBezTo>
                  <a:pt x="902" y="5371"/>
                  <a:pt x="736" y="5040"/>
                  <a:pt x="735" y="5037"/>
                </a:cubicBezTo>
                <a:cubicBezTo>
                  <a:pt x="734" y="5036"/>
                  <a:pt x="734" y="5036"/>
                  <a:pt x="734" y="5036"/>
                </a:cubicBezTo>
                <a:cubicBezTo>
                  <a:pt x="727" y="5021"/>
                  <a:pt x="551" y="4668"/>
                  <a:pt x="373" y="4214"/>
                </a:cubicBezTo>
                <a:cubicBezTo>
                  <a:pt x="126" y="3579"/>
                  <a:pt x="0" y="3069"/>
                  <a:pt x="0" y="2697"/>
                </a:cubicBezTo>
                <a:cubicBezTo>
                  <a:pt x="0" y="2325"/>
                  <a:pt x="126" y="1814"/>
                  <a:pt x="376" y="1180"/>
                </a:cubicBezTo>
                <a:cubicBezTo>
                  <a:pt x="554" y="725"/>
                  <a:pt x="731" y="372"/>
                  <a:pt x="739" y="357"/>
                </a:cubicBezTo>
                <a:cubicBezTo>
                  <a:pt x="918" y="0"/>
                  <a:pt x="918" y="0"/>
                  <a:pt x="918" y="0"/>
                </a:cubicBezTo>
                <a:cubicBezTo>
                  <a:pt x="1633" y="359"/>
                  <a:pt x="1633" y="359"/>
                  <a:pt x="1633" y="359"/>
                </a:cubicBezTo>
                <a:cubicBezTo>
                  <a:pt x="1453" y="717"/>
                  <a:pt x="1453" y="717"/>
                  <a:pt x="1453" y="717"/>
                </a:cubicBezTo>
                <a:cubicBezTo>
                  <a:pt x="1450" y="724"/>
                  <a:pt x="1282" y="1059"/>
                  <a:pt x="1118" y="1478"/>
                </a:cubicBezTo>
                <a:cubicBezTo>
                  <a:pt x="913" y="2001"/>
                  <a:pt x="800" y="2434"/>
                  <a:pt x="800" y="2697"/>
                </a:cubicBezTo>
                <a:cubicBezTo>
                  <a:pt x="800" y="2960"/>
                  <a:pt x="912" y="3393"/>
                  <a:pt x="1116" y="3916"/>
                </a:cubicBezTo>
                <a:cubicBezTo>
                  <a:pt x="1277" y="4329"/>
                  <a:pt x="1441" y="4660"/>
                  <a:pt x="1449" y="4677"/>
                </a:cubicBezTo>
                <a:cubicBezTo>
                  <a:pt x="1458" y="4695"/>
                  <a:pt x="1634" y="5047"/>
                  <a:pt x="1812" y="5500"/>
                </a:cubicBezTo>
                <a:cubicBezTo>
                  <a:pt x="2062" y="6134"/>
                  <a:pt x="2188" y="6645"/>
                  <a:pt x="2188" y="7017"/>
                </a:cubicBezTo>
                <a:cubicBezTo>
                  <a:pt x="2188" y="7389"/>
                  <a:pt x="2062" y="7899"/>
                  <a:pt x="1815" y="8534"/>
                </a:cubicBezTo>
                <a:cubicBezTo>
                  <a:pt x="1637" y="8988"/>
                  <a:pt x="1461" y="9341"/>
                  <a:pt x="1454" y="9356"/>
                </a:cubicBezTo>
                <a:cubicBezTo>
                  <a:pt x="1453" y="9357"/>
                  <a:pt x="1453" y="9357"/>
                  <a:pt x="1453" y="9357"/>
                </a:cubicBezTo>
                <a:cubicBezTo>
                  <a:pt x="1452" y="9360"/>
                  <a:pt x="1283" y="9697"/>
                  <a:pt x="1118" y="10118"/>
                </a:cubicBezTo>
                <a:cubicBezTo>
                  <a:pt x="913" y="10641"/>
                  <a:pt x="800" y="11074"/>
                  <a:pt x="800" y="11337"/>
                </a:cubicBezTo>
                <a:cubicBezTo>
                  <a:pt x="800" y="11600"/>
                  <a:pt x="912" y="12033"/>
                  <a:pt x="1116" y="12556"/>
                </a:cubicBezTo>
                <a:cubicBezTo>
                  <a:pt x="1281" y="12978"/>
                  <a:pt x="1448" y="13315"/>
                  <a:pt x="1450" y="13318"/>
                </a:cubicBezTo>
                <a:cubicBezTo>
                  <a:pt x="1628" y="13676"/>
                  <a:pt x="1628" y="13676"/>
                  <a:pt x="1628" y="13676"/>
                </a:cubicBezTo>
                <a:lnTo>
                  <a:pt x="913" y="14034"/>
                </a:lnTo>
                <a:close/>
              </a:path>
            </a:pathLst>
          </a:custGeom>
          <a:solidFill>
            <a:schemeClr val="accent5">
              <a:alpha val="88000"/>
            </a:schemeClr>
          </a:solidFill>
          <a:ln>
            <a:noFill/>
          </a:ln>
          <a:effectLst>
            <a:outerShdw blurRad="1003300" dist="38100" dir="10800000" algn="r" rotWithShape="0">
              <a:schemeClr val="accent5">
                <a:lumMod val="75000"/>
                <a:alpha val="46000"/>
              </a:schemeClr>
            </a:outerShdw>
          </a:effectLst>
        </p:spPr>
        <p:txBody>
          <a:bodyPr vert="horz" wrap="square" lIns="91440" tIns="45720" rIns="91440" bIns="45720" numCol="1" anchor="t" anchorCtr="0" compatLnSpc="1">
            <a:prstTxWarp prst="textNoShape">
              <a:avLst/>
            </a:prstTxWarp>
          </a:bodyPr>
          <a:lstStyle/>
          <a:p>
            <a:endParaRPr lang="en-US"/>
          </a:p>
        </p:txBody>
      </p:sp>
      <p:sp>
        <p:nvSpPr>
          <p:cNvPr id="27" name="Freeform 10">
            <a:extLst>
              <a:ext uri="{FF2B5EF4-FFF2-40B4-BE49-F238E27FC236}">
                <a16:creationId xmlns:a16="http://schemas.microsoft.com/office/drawing/2014/main" id="{AE4F73A3-5023-4637-A438-7653B2EC0FBE}"/>
              </a:ext>
            </a:extLst>
          </p:cNvPr>
          <p:cNvSpPr>
            <a:spLocks/>
          </p:cNvSpPr>
          <p:nvPr/>
        </p:nvSpPr>
        <p:spPr bwMode="auto">
          <a:xfrm rot="2757414">
            <a:off x="7185905" y="-30410501"/>
            <a:ext cx="6481764" cy="41148000"/>
          </a:xfrm>
          <a:custGeom>
            <a:avLst/>
            <a:gdLst>
              <a:gd name="T0" fmla="*/ 913 w 2188"/>
              <a:gd name="T1" fmla="*/ 14034 h 14034"/>
              <a:gd name="T2" fmla="*/ 734 w 2188"/>
              <a:gd name="T3" fmla="*/ 13676 h 14034"/>
              <a:gd name="T4" fmla="*/ 373 w 2188"/>
              <a:gd name="T5" fmla="*/ 12854 h 14034"/>
              <a:gd name="T6" fmla="*/ 0 w 2188"/>
              <a:gd name="T7" fmla="*/ 11337 h 14034"/>
              <a:gd name="T8" fmla="*/ 376 w 2188"/>
              <a:gd name="T9" fmla="*/ 9820 h 14034"/>
              <a:gd name="T10" fmla="*/ 738 w 2188"/>
              <a:gd name="T11" fmla="*/ 8998 h 14034"/>
              <a:gd name="T12" fmla="*/ 1072 w 2188"/>
              <a:gd name="T13" fmla="*/ 8236 h 14034"/>
              <a:gd name="T14" fmla="*/ 1388 w 2188"/>
              <a:gd name="T15" fmla="*/ 7017 h 14034"/>
              <a:gd name="T16" fmla="*/ 1068 w 2188"/>
              <a:gd name="T17" fmla="*/ 5792 h 14034"/>
              <a:gd name="T18" fmla="*/ 735 w 2188"/>
              <a:gd name="T19" fmla="*/ 5037 h 14034"/>
              <a:gd name="T20" fmla="*/ 734 w 2188"/>
              <a:gd name="T21" fmla="*/ 5036 h 14034"/>
              <a:gd name="T22" fmla="*/ 373 w 2188"/>
              <a:gd name="T23" fmla="*/ 4214 h 14034"/>
              <a:gd name="T24" fmla="*/ 0 w 2188"/>
              <a:gd name="T25" fmla="*/ 2697 h 14034"/>
              <a:gd name="T26" fmla="*/ 376 w 2188"/>
              <a:gd name="T27" fmla="*/ 1180 h 14034"/>
              <a:gd name="T28" fmla="*/ 739 w 2188"/>
              <a:gd name="T29" fmla="*/ 357 h 14034"/>
              <a:gd name="T30" fmla="*/ 918 w 2188"/>
              <a:gd name="T31" fmla="*/ 0 h 14034"/>
              <a:gd name="T32" fmla="*/ 1633 w 2188"/>
              <a:gd name="T33" fmla="*/ 359 h 14034"/>
              <a:gd name="T34" fmla="*/ 1453 w 2188"/>
              <a:gd name="T35" fmla="*/ 717 h 14034"/>
              <a:gd name="T36" fmla="*/ 1118 w 2188"/>
              <a:gd name="T37" fmla="*/ 1478 h 14034"/>
              <a:gd name="T38" fmla="*/ 800 w 2188"/>
              <a:gd name="T39" fmla="*/ 2697 h 14034"/>
              <a:gd name="T40" fmla="*/ 1116 w 2188"/>
              <a:gd name="T41" fmla="*/ 3916 h 14034"/>
              <a:gd name="T42" fmla="*/ 1449 w 2188"/>
              <a:gd name="T43" fmla="*/ 4677 h 14034"/>
              <a:gd name="T44" fmla="*/ 1812 w 2188"/>
              <a:gd name="T45" fmla="*/ 5500 h 14034"/>
              <a:gd name="T46" fmla="*/ 2188 w 2188"/>
              <a:gd name="T47" fmla="*/ 7017 h 14034"/>
              <a:gd name="T48" fmla="*/ 1815 w 2188"/>
              <a:gd name="T49" fmla="*/ 8534 h 14034"/>
              <a:gd name="T50" fmla="*/ 1454 w 2188"/>
              <a:gd name="T51" fmla="*/ 9356 h 14034"/>
              <a:gd name="T52" fmla="*/ 1453 w 2188"/>
              <a:gd name="T53" fmla="*/ 9357 h 14034"/>
              <a:gd name="T54" fmla="*/ 1118 w 2188"/>
              <a:gd name="T55" fmla="*/ 10118 h 14034"/>
              <a:gd name="T56" fmla="*/ 800 w 2188"/>
              <a:gd name="T57" fmla="*/ 11337 h 14034"/>
              <a:gd name="T58" fmla="*/ 1116 w 2188"/>
              <a:gd name="T59" fmla="*/ 12556 h 14034"/>
              <a:gd name="T60" fmla="*/ 1450 w 2188"/>
              <a:gd name="T61" fmla="*/ 13318 h 14034"/>
              <a:gd name="T62" fmla="*/ 1628 w 2188"/>
              <a:gd name="T63" fmla="*/ 13676 h 14034"/>
              <a:gd name="T64" fmla="*/ 913 w 2188"/>
              <a:gd name="T65" fmla="*/ 14034 h 14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88" h="14034">
                <a:moveTo>
                  <a:pt x="913" y="14034"/>
                </a:moveTo>
                <a:cubicBezTo>
                  <a:pt x="734" y="13676"/>
                  <a:pt x="734" y="13676"/>
                  <a:pt x="734" y="13676"/>
                </a:cubicBezTo>
                <a:cubicBezTo>
                  <a:pt x="727" y="13661"/>
                  <a:pt x="551" y="13308"/>
                  <a:pt x="373" y="12854"/>
                </a:cubicBezTo>
                <a:cubicBezTo>
                  <a:pt x="126" y="12219"/>
                  <a:pt x="0" y="11709"/>
                  <a:pt x="0" y="11337"/>
                </a:cubicBezTo>
                <a:cubicBezTo>
                  <a:pt x="0" y="10965"/>
                  <a:pt x="126" y="10454"/>
                  <a:pt x="376" y="9820"/>
                </a:cubicBezTo>
                <a:cubicBezTo>
                  <a:pt x="553" y="9368"/>
                  <a:pt x="729" y="9017"/>
                  <a:pt x="738" y="8998"/>
                </a:cubicBezTo>
                <a:cubicBezTo>
                  <a:pt x="745" y="8984"/>
                  <a:pt x="910" y="8651"/>
                  <a:pt x="1072" y="8236"/>
                </a:cubicBezTo>
                <a:cubicBezTo>
                  <a:pt x="1276" y="7713"/>
                  <a:pt x="1388" y="7280"/>
                  <a:pt x="1388" y="7017"/>
                </a:cubicBezTo>
                <a:cubicBezTo>
                  <a:pt x="1388" y="6753"/>
                  <a:pt x="1274" y="6318"/>
                  <a:pt x="1068" y="5792"/>
                </a:cubicBezTo>
                <a:cubicBezTo>
                  <a:pt x="902" y="5371"/>
                  <a:pt x="736" y="5040"/>
                  <a:pt x="735" y="5037"/>
                </a:cubicBezTo>
                <a:cubicBezTo>
                  <a:pt x="734" y="5036"/>
                  <a:pt x="734" y="5036"/>
                  <a:pt x="734" y="5036"/>
                </a:cubicBezTo>
                <a:cubicBezTo>
                  <a:pt x="727" y="5021"/>
                  <a:pt x="551" y="4668"/>
                  <a:pt x="373" y="4214"/>
                </a:cubicBezTo>
                <a:cubicBezTo>
                  <a:pt x="126" y="3579"/>
                  <a:pt x="0" y="3069"/>
                  <a:pt x="0" y="2697"/>
                </a:cubicBezTo>
                <a:cubicBezTo>
                  <a:pt x="0" y="2325"/>
                  <a:pt x="126" y="1814"/>
                  <a:pt x="376" y="1180"/>
                </a:cubicBezTo>
                <a:cubicBezTo>
                  <a:pt x="554" y="725"/>
                  <a:pt x="731" y="372"/>
                  <a:pt x="739" y="357"/>
                </a:cubicBezTo>
                <a:cubicBezTo>
                  <a:pt x="918" y="0"/>
                  <a:pt x="918" y="0"/>
                  <a:pt x="918" y="0"/>
                </a:cubicBezTo>
                <a:cubicBezTo>
                  <a:pt x="1633" y="359"/>
                  <a:pt x="1633" y="359"/>
                  <a:pt x="1633" y="359"/>
                </a:cubicBezTo>
                <a:cubicBezTo>
                  <a:pt x="1453" y="717"/>
                  <a:pt x="1453" y="717"/>
                  <a:pt x="1453" y="717"/>
                </a:cubicBezTo>
                <a:cubicBezTo>
                  <a:pt x="1450" y="724"/>
                  <a:pt x="1282" y="1059"/>
                  <a:pt x="1118" y="1478"/>
                </a:cubicBezTo>
                <a:cubicBezTo>
                  <a:pt x="913" y="2001"/>
                  <a:pt x="800" y="2434"/>
                  <a:pt x="800" y="2697"/>
                </a:cubicBezTo>
                <a:cubicBezTo>
                  <a:pt x="800" y="2960"/>
                  <a:pt x="912" y="3393"/>
                  <a:pt x="1116" y="3916"/>
                </a:cubicBezTo>
                <a:cubicBezTo>
                  <a:pt x="1277" y="4329"/>
                  <a:pt x="1441" y="4660"/>
                  <a:pt x="1449" y="4677"/>
                </a:cubicBezTo>
                <a:cubicBezTo>
                  <a:pt x="1458" y="4695"/>
                  <a:pt x="1634" y="5047"/>
                  <a:pt x="1812" y="5500"/>
                </a:cubicBezTo>
                <a:cubicBezTo>
                  <a:pt x="2062" y="6134"/>
                  <a:pt x="2188" y="6645"/>
                  <a:pt x="2188" y="7017"/>
                </a:cubicBezTo>
                <a:cubicBezTo>
                  <a:pt x="2188" y="7389"/>
                  <a:pt x="2062" y="7899"/>
                  <a:pt x="1815" y="8534"/>
                </a:cubicBezTo>
                <a:cubicBezTo>
                  <a:pt x="1637" y="8988"/>
                  <a:pt x="1461" y="9341"/>
                  <a:pt x="1454" y="9356"/>
                </a:cubicBezTo>
                <a:cubicBezTo>
                  <a:pt x="1453" y="9357"/>
                  <a:pt x="1453" y="9357"/>
                  <a:pt x="1453" y="9357"/>
                </a:cubicBezTo>
                <a:cubicBezTo>
                  <a:pt x="1452" y="9360"/>
                  <a:pt x="1283" y="9697"/>
                  <a:pt x="1118" y="10118"/>
                </a:cubicBezTo>
                <a:cubicBezTo>
                  <a:pt x="913" y="10641"/>
                  <a:pt x="800" y="11074"/>
                  <a:pt x="800" y="11337"/>
                </a:cubicBezTo>
                <a:cubicBezTo>
                  <a:pt x="800" y="11600"/>
                  <a:pt x="912" y="12033"/>
                  <a:pt x="1116" y="12556"/>
                </a:cubicBezTo>
                <a:cubicBezTo>
                  <a:pt x="1281" y="12978"/>
                  <a:pt x="1448" y="13315"/>
                  <a:pt x="1450" y="13318"/>
                </a:cubicBezTo>
                <a:cubicBezTo>
                  <a:pt x="1628" y="13676"/>
                  <a:pt x="1628" y="13676"/>
                  <a:pt x="1628" y="13676"/>
                </a:cubicBezTo>
                <a:lnTo>
                  <a:pt x="913" y="14034"/>
                </a:lnTo>
                <a:close/>
              </a:path>
            </a:pathLst>
          </a:custGeom>
          <a:solidFill>
            <a:schemeClr val="accent2">
              <a:alpha val="88000"/>
            </a:schemeClr>
          </a:solidFill>
          <a:ln>
            <a:noFill/>
          </a:ln>
          <a:effectLst>
            <a:outerShdw blurRad="1003300" dist="38100" dir="10800000" algn="r" rotWithShape="0">
              <a:schemeClr val="accent2">
                <a:lumMod val="75000"/>
                <a:alpha val="46000"/>
              </a:schemeClr>
            </a:outerShdw>
          </a:effectLst>
        </p:spPr>
        <p:txBody>
          <a:bodyPr vert="horz" wrap="square" lIns="91440" tIns="45720" rIns="91440" bIns="45720" numCol="1" anchor="t" anchorCtr="0" compatLnSpc="1">
            <a:prstTxWarp prst="textNoShape">
              <a:avLst/>
            </a:prstTxWarp>
          </a:bodyPr>
          <a:lstStyle/>
          <a:p>
            <a:endParaRPr lang="en-US"/>
          </a:p>
        </p:txBody>
      </p:sp>
      <p:sp>
        <p:nvSpPr>
          <p:cNvPr id="28" name="Freeform 11">
            <a:extLst>
              <a:ext uri="{FF2B5EF4-FFF2-40B4-BE49-F238E27FC236}">
                <a16:creationId xmlns:a16="http://schemas.microsoft.com/office/drawing/2014/main" id="{32300E5A-16FD-47BE-9866-86020A01F832}"/>
              </a:ext>
            </a:extLst>
          </p:cNvPr>
          <p:cNvSpPr>
            <a:spLocks/>
          </p:cNvSpPr>
          <p:nvPr/>
        </p:nvSpPr>
        <p:spPr bwMode="auto">
          <a:xfrm rot="2757414">
            <a:off x="8619518" y="-28928185"/>
            <a:ext cx="6481764" cy="41148000"/>
          </a:xfrm>
          <a:custGeom>
            <a:avLst/>
            <a:gdLst>
              <a:gd name="T0" fmla="*/ 913 w 2188"/>
              <a:gd name="T1" fmla="*/ 14034 h 14034"/>
              <a:gd name="T2" fmla="*/ 734 w 2188"/>
              <a:gd name="T3" fmla="*/ 13676 h 14034"/>
              <a:gd name="T4" fmla="*/ 373 w 2188"/>
              <a:gd name="T5" fmla="*/ 12854 h 14034"/>
              <a:gd name="T6" fmla="*/ 0 w 2188"/>
              <a:gd name="T7" fmla="*/ 11337 h 14034"/>
              <a:gd name="T8" fmla="*/ 376 w 2188"/>
              <a:gd name="T9" fmla="*/ 9820 h 14034"/>
              <a:gd name="T10" fmla="*/ 738 w 2188"/>
              <a:gd name="T11" fmla="*/ 8998 h 14034"/>
              <a:gd name="T12" fmla="*/ 1072 w 2188"/>
              <a:gd name="T13" fmla="*/ 8236 h 14034"/>
              <a:gd name="T14" fmla="*/ 1388 w 2188"/>
              <a:gd name="T15" fmla="*/ 7017 h 14034"/>
              <a:gd name="T16" fmla="*/ 1068 w 2188"/>
              <a:gd name="T17" fmla="*/ 5792 h 14034"/>
              <a:gd name="T18" fmla="*/ 735 w 2188"/>
              <a:gd name="T19" fmla="*/ 5037 h 14034"/>
              <a:gd name="T20" fmla="*/ 734 w 2188"/>
              <a:gd name="T21" fmla="*/ 5036 h 14034"/>
              <a:gd name="T22" fmla="*/ 373 w 2188"/>
              <a:gd name="T23" fmla="*/ 4214 h 14034"/>
              <a:gd name="T24" fmla="*/ 0 w 2188"/>
              <a:gd name="T25" fmla="*/ 2697 h 14034"/>
              <a:gd name="T26" fmla="*/ 376 w 2188"/>
              <a:gd name="T27" fmla="*/ 1180 h 14034"/>
              <a:gd name="T28" fmla="*/ 739 w 2188"/>
              <a:gd name="T29" fmla="*/ 357 h 14034"/>
              <a:gd name="T30" fmla="*/ 918 w 2188"/>
              <a:gd name="T31" fmla="*/ 0 h 14034"/>
              <a:gd name="T32" fmla="*/ 1633 w 2188"/>
              <a:gd name="T33" fmla="*/ 359 h 14034"/>
              <a:gd name="T34" fmla="*/ 1453 w 2188"/>
              <a:gd name="T35" fmla="*/ 717 h 14034"/>
              <a:gd name="T36" fmla="*/ 1118 w 2188"/>
              <a:gd name="T37" fmla="*/ 1478 h 14034"/>
              <a:gd name="T38" fmla="*/ 800 w 2188"/>
              <a:gd name="T39" fmla="*/ 2697 h 14034"/>
              <a:gd name="T40" fmla="*/ 1116 w 2188"/>
              <a:gd name="T41" fmla="*/ 3916 h 14034"/>
              <a:gd name="T42" fmla="*/ 1449 w 2188"/>
              <a:gd name="T43" fmla="*/ 4677 h 14034"/>
              <a:gd name="T44" fmla="*/ 1812 w 2188"/>
              <a:gd name="T45" fmla="*/ 5500 h 14034"/>
              <a:gd name="T46" fmla="*/ 2188 w 2188"/>
              <a:gd name="T47" fmla="*/ 7017 h 14034"/>
              <a:gd name="T48" fmla="*/ 1815 w 2188"/>
              <a:gd name="T49" fmla="*/ 8534 h 14034"/>
              <a:gd name="T50" fmla="*/ 1454 w 2188"/>
              <a:gd name="T51" fmla="*/ 9356 h 14034"/>
              <a:gd name="T52" fmla="*/ 1453 w 2188"/>
              <a:gd name="T53" fmla="*/ 9357 h 14034"/>
              <a:gd name="T54" fmla="*/ 1118 w 2188"/>
              <a:gd name="T55" fmla="*/ 10118 h 14034"/>
              <a:gd name="T56" fmla="*/ 800 w 2188"/>
              <a:gd name="T57" fmla="*/ 11337 h 14034"/>
              <a:gd name="T58" fmla="*/ 1116 w 2188"/>
              <a:gd name="T59" fmla="*/ 12556 h 14034"/>
              <a:gd name="T60" fmla="*/ 1450 w 2188"/>
              <a:gd name="T61" fmla="*/ 13318 h 14034"/>
              <a:gd name="T62" fmla="*/ 1628 w 2188"/>
              <a:gd name="T63" fmla="*/ 13676 h 14034"/>
              <a:gd name="T64" fmla="*/ 913 w 2188"/>
              <a:gd name="T65" fmla="*/ 14034 h 14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88" h="14034">
                <a:moveTo>
                  <a:pt x="913" y="14034"/>
                </a:moveTo>
                <a:cubicBezTo>
                  <a:pt x="734" y="13676"/>
                  <a:pt x="734" y="13676"/>
                  <a:pt x="734" y="13676"/>
                </a:cubicBezTo>
                <a:cubicBezTo>
                  <a:pt x="727" y="13661"/>
                  <a:pt x="551" y="13308"/>
                  <a:pt x="373" y="12854"/>
                </a:cubicBezTo>
                <a:cubicBezTo>
                  <a:pt x="126" y="12219"/>
                  <a:pt x="0" y="11709"/>
                  <a:pt x="0" y="11337"/>
                </a:cubicBezTo>
                <a:cubicBezTo>
                  <a:pt x="0" y="10965"/>
                  <a:pt x="126" y="10454"/>
                  <a:pt x="376" y="9820"/>
                </a:cubicBezTo>
                <a:cubicBezTo>
                  <a:pt x="553" y="9368"/>
                  <a:pt x="729" y="9017"/>
                  <a:pt x="738" y="8998"/>
                </a:cubicBezTo>
                <a:cubicBezTo>
                  <a:pt x="745" y="8984"/>
                  <a:pt x="910" y="8651"/>
                  <a:pt x="1072" y="8236"/>
                </a:cubicBezTo>
                <a:cubicBezTo>
                  <a:pt x="1276" y="7713"/>
                  <a:pt x="1388" y="7280"/>
                  <a:pt x="1388" y="7017"/>
                </a:cubicBezTo>
                <a:cubicBezTo>
                  <a:pt x="1388" y="6753"/>
                  <a:pt x="1274" y="6318"/>
                  <a:pt x="1068" y="5792"/>
                </a:cubicBezTo>
                <a:cubicBezTo>
                  <a:pt x="902" y="5371"/>
                  <a:pt x="736" y="5040"/>
                  <a:pt x="735" y="5037"/>
                </a:cubicBezTo>
                <a:cubicBezTo>
                  <a:pt x="734" y="5036"/>
                  <a:pt x="734" y="5036"/>
                  <a:pt x="734" y="5036"/>
                </a:cubicBezTo>
                <a:cubicBezTo>
                  <a:pt x="727" y="5021"/>
                  <a:pt x="551" y="4668"/>
                  <a:pt x="373" y="4214"/>
                </a:cubicBezTo>
                <a:cubicBezTo>
                  <a:pt x="126" y="3579"/>
                  <a:pt x="0" y="3069"/>
                  <a:pt x="0" y="2697"/>
                </a:cubicBezTo>
                <a:cubicBezTo>
                  <a:pt x="0" y="2325"/>
                  <a:pt x="126" y="1814"/>
                  <a:pt x="376" y="1180"/>
                </a:cubicBezTo>
                <a:cubicBezTo>
                  <a:pt x="554" y="725"/>
                  <a:pt x="731" y="372"/>
                  <a:pt x="739" y="357"/>
                </a:cubicBezTo>
                <a:cubicBezTo>
                  <a:pt x="918" y="0"/>
                  <a:pt x="918" y="0"/>
                  <a:pt x="918" y="0"/>
                </a:cubicBezTo>
                <a:cubicBezTo>
                  <a:pt x="1633" y="359"/>
                  <a:pt x="1633" y="359"/>
                  <a:pt x="1633" y="359"/>
                </a:cubicBezTo>
                <a:cubicBezTo>
                  <a:pt x="1453" y="717"/>
                  <a:pt x="1453" y="717"/>
                  <a:pt x="1453" y="717"/>
                </a:cubicBezTo>
                <a:cubicBezTo>
                  <a:pt x="1450" y="724"/>
                  <a:pt x="1282" y="1059"/>
                  <a:pt x="1118" y="1478"/>
                </a:cubicBezTo>
                <a:cubicBezTo>
                  <a:pt x="913" y="2001"/>
                  <a:pt x="800" y="2434"/>
                  <a:pt x="800" y="2697"/>
                </a:cubicBezTo>
                <a:cubicBezTo>
                  <a:pt x="800" y="2960"/>
                  <a:pt x="912" y="3393"/>
                  <a:pt x="1116" y="3916"/>
                </a:cubicBezTo>
                <a:cubicBezTo>
                  <a:pt x="1277" y="4329"/>
                  <a:pt x="1441" y="4660"/>
                  <a:pt x="1449" y="4677"/>
                </a:cubicBezTo>
                <a:cubicBezTo>
                  <a:pt x="1458" y="4695"/>
                  <a:pt x="1634" y="5047"/>
                  <a:pt x="1812" y="5500"/>
                </a:cubicBezTo>
                <a:cubicBezTo>
                  <a:pt x="2062" y="6134"/>
                  <a:pt x="2188" y="6645"/>
                  <a:pt x="2188" y="7017"/>
                </a:cubicBezTo>
                <a:cubicBezTo>
                  <a:pt x="2188" y="7389"/>
                  <a:pt x="2062" y="7899"/>
                  <a:pt x="1815" y="8534"/>
                </a:cubicBezTo>
                <a:cubicBezTo>
                  <a:pt x="1637" y="8988"/>
                  <a:pt x="1461" y="9341"/>
                  <a:pt x="1454" y="9356"/>
                </a:cubicBezTo>
                <a:cubicBezTo>
                  <a:pt x="1453" y="9357"/>
                  <a:pt x="1453" y="9357"/>
                  <a:pt x="1453" y="9357"/>
                </a:cubicBezTo>
                <a:cubicBezTo>
                  <a:pt x="1452" y="9360"/>
                  <a:pt x="1283" y="9697"/>
                  <a:pt x="1118" y="10118"/>
                </a:cubicBezTo>
                <a:cubicBezTo>
                  <a:pt x="913" y="10641"/>
                  <a:pt x="800" y="11074"/>
                  <a:pt x="800" y="11337"/>
                </a:cubicBezTo>
                <a:cubicBezTo>
                  <a:pt x="800" y="11600"/>
                  <a:pt x="912" y="12033"/>
                  <a:pt x="1116" y="12556"/>
                </a:cubicBezTo>
                <a:cubicBezTo>
                  <a:pt x="1281" y="12978"/>
                  <a:pt x="1448" y="13315"/>
                  <a:pt x="1450" y="13318"/>
                </a:cubicBezTo>
                <a:cubicBezTo>
                  <a:pt x="1628" y="13676"/>
                  <a:pt x="1628" y="13676"/>
                  <a:pt x="1628" y="13676"/>
                </a:cubicBezTo>
                <a:lnTo>
                  <a:pt x="913" y="14034"/>
                </a:lnTo>
                <a:close/>
              </a:path>
            </a:pathLst>
          </a:custGeom>
          <a:solidFill>
            <a:schemeClr val="tx1">
              <a:alpha val="88000"/>
            </a:schemeClr>
          </a:solidFill>
          <a:ln>
            <a:noFill/>
          </a:ln>
          <a:effectLst>
            <a:outerShdw blurRad="1003300" dist="38100" dir="10800000" algn="r" rotWithShape="0">
              <a:prstClr val="black">
                <a:alpha val="46000"/>
              </a:prstClr>
            </a:outerShdw>
          </a:effectLst>
        </p:spPr>
        <p:txBody>
          <a:bodyPr vert="horz" wrap="square" lIns="91440" tIns="45720" rIns="91440" bIns="45720" numCol="1" anchor="t" anchorCtr="0" compatLnSpc="1">
            <a:prstTxWarp prst="textNoShape">
              <a:avLst/>
            </a:prstTxWarp>
          </a:bodyPr>
          <a:lstStyle/>
          <a:p>
            <a:endParaRPr lang="en-US"/>
          </a:p>
        </p:txBody>
      </p:sp>
      <p:sp>
        <p:nvSpPr>
          <p:cNvPr id="29" name="Freeform 10">
            <a:extLst>
              <a:ext uri="{FF2B5EF4-FFF2-40B4-BE49-F238E27FC236}">
                <a16:creationId xmlns:a16="http://schemas.microsoft.com/office/drawing/2014/main" id="{BE305C8D-CE03-4D11-AF34-51A5A19C648B}"/>
              </a:ext>
            </a:extLst>
          </p:cNvPr>
          <p:cNvSpPr>
            <a:spLocks/>
          </p:cNvSpPr>
          <p:nvPr/>
        </p:nvSpPr>
        <p:spPr bwMode="auto">
          <a:xfrm rot="2757414">
            <a:off x="10053131" y="-27445868"/>
            <a:ext cx="6481764" cy="41148000"/>
          </a:xfrm>
          <a:custGeom>
            <a:avLst/>
            <a:gdLst>
              <a:gd name="T0" fmla="*/ 913 w 2188"/>
              <a:gd name="T1" fmla="*/ 14034 h 14034"/>
              <a:gd name="T2" fmla="*/ 734 w 2188"/>
              <a:gd name="T3" fmla="*/ 13676 h 14034"/>
              <a:gd name="T4" fmla="*/ 373 w 2188"/>
              <a:gd name="T5" fmla="*/ 12854 h 14034"/>
              <a:gd name="T6" fmla="*/ 0 w 2188"/>
              <a:gd name="T7" fmla="*/ 11337 h 14034"/>
              <a:gd name="T8" fmla="*/ 376 w 2188"/>
              <a:gd name="T9" fmla="*/ 9820 h 14034"/>
              <a:gd name="T10" fmla="*/ 738 w 2188"/>
              <a:gd name="T11" fmla="*/ 8998 h 14034"/>
              <a:gd name="T12" fmla="*/ 1072 w 2188"/>
              <a:gd name="T13" fmla="*/ 8236 h 14034"/>
              <a:gd name="T14" fmla="*/ 1388 w 2188"/>
              <a:gd name="T15" fmla="*/ 7017 h 14034"/>
              <a:gd name="T16" fmla="*/ 1068 w 2188"/>
              <a:gd name="T17" fmla="*/ 5792 h 14034"/>
              <a:gd name="T18" fmla="*/ 735 w 2188"/>
              <a:gd name="T19" fmla="*/ 5037 h 14034"/>
              <a:gd name="T20" fmla="*/ 734 w 2188"/>
              <a:gd name="T21" fmla="*/ 5036 h 14034"/>
              <a:gd name="T22" fmla="*/ 373 w 2188"/>
              <a:gd name="T23" fmla="*/ 4214 h 14034"/>
              <a:gd name="T24" fmla="*/ 0 w 2188"/>
              <a:gd name="T25" fmla="*/ 2697 h 14034"/>
              <a:gd name="T26" fmla="*/ 376 w 2188"/>
              <a:gd name="T27" fmla="*/ 1180 h 14034"/>
              <a:gd name="T28" fmla="*/ 739 w 2188"/>
              <a:gd name="T29" fmla="*/ 357 h 14034"/>
              <a:gd name="T30" fmla="*/ 918 w 2188"/>
              <a:gd name="T31" fmla="*/ 0 h 14034"/>
              <a:gd name="T32" fmla="*/ 1633 w 2188"/>
              <a:gd name="T33" fmla="*/ 359 h 14034"/>
              <a:gd name="T34" fmla="*/ 1453 w 2188"/>
              <a:gd name="T35" fmla="*/ 717 h 14034"/>
              <a:gd name="T36" fmla="*/ 1118 w 2188"/>
              <a:gd name="T37" fmla="*/ 1478 h 14034"/>
              <a:gd name="T38" fmla="*/ 800 w 2188"/>
              <a:gd name="T39" fmla="*/ 2697 h 14034"/>
              <a:gd name="T40" fmla="*/ 1116 w 2188"/>
              <a:gd name="T41" fmla="*/ 3916 h 14034"/>
              <a:gd name="T42" fmla="*/ 1449 w 2188"/>
              <a:gd name="T43" fmla="*/ 4677 h 14034"/>
              <a:gd name="T44" fmla="*/ 1812 w 2188"/>
              <a:gd name="T45" fmla="*/ 5500 h 14034"/>
              <a:gd name="T46" fmla="*/ 2188 w 2188"/>
              <a:gd name="T47" fmla="*/ 7017 h 14034"/>
              <a:gd name="T48" fmla="*/ 1815 w 2188"/>
              <a:gd name="T49" fmla="*/ 8534 h 14034"/>
              <a:gd name="T50" fmla="*/ 1454 w 2188"/>
              <a:gd name="T51" fmla="*/ 9356 h 14034"/>
              <a:gd name="T52" fmla="*/ 1453 w 2188"/>
              <a:gd name="T53" fmla="*/ 9357 h 14034"/>
              <a:gd name="T54" fmla="*/ 1118 w 2188"/>
              <a:gd name="T55" fmla="*/ 10118 h 14034"/>
              <a:gd name="T56" fmla="*/ 800 w 2188"/>
              <a:gd name="T57" fmla="*/ 11337 h 14034"/>
              <a:gd name="T58" fmla="*/ 1116 w 2188"/>
              <a:gd name="T59" fmla="*/ 12556 h 14034"/>
              <a:gd name="T60" fmla="*/ 1450 w 2188"/>
              <a:gd name="T61" fmla="*/ 13318 h 14034"/>
              <a:gd name="T62" fmla="*/ 1628 w 2188"/>
              <a:gd name="T63" fmla="*/ 13676 h 14034"/>
              <a:gd name="T64" fmla="*/ 913 w 2188"/>
              <a:gd name="T65" fmla="*/ 14034 h 14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88" h="14034">
                <a:moveTo>
                  <a:pt x="913" y="14034"/>
                </a:moveTo>
                <a:cubicBezTo>
                  <a:pt x="734" y="13676"/>
                  <a:pt x="734" y="13676"/>
                  <a:pt x="734" y="13676"/>
                </a:cubicBezTo>
                <a:cubicBezTo>
                  <a:pt x="727" y="13661"/>
                  <a:pt x="551" y="13308"/>
                  <a:pt x="373" y="12854"/>
                </a:cubicBezTo>
                <a:cubicBezTo>
                  <a:pt x="126" y="12219"/>
                  <a:pt x="0" y="11709"/>
                  <a:pt x="0" y="11337"/>
                </a:cubicBezTo>
                <a:cubicBezTo>
                  <a:pt x="0" y="10965"/>
                  <a:pt x="126" y="10454"/>
                  <a:pt x="376" y="9820"/>
                </a:cubicBezTo>
                <a:cubicBezTo>
                  <a:pt x="553" y="9368"/>
                  <a:pt x="729" y="9017"/>
                  <a:pt x="738" y="8998"/>
                </a:cubicBezTo>
                <a:cubicBezTo>
                  <a:pt x="745" y="8984"/>
                  <a:pt x="910" y="8651"/>
                  <a:pt x="1072" y="8236"/>
                </a:cubicBezTo>
                <a:cubicBezTo>
                  <a:pt x="1276" y="7713"/>
                  <a:pt x="1388" y="7280"/>
                  <a:pt x="1388" y="7017"/>
                </a:cubicBezTo>
                <a:cubicBezTo>
                  <a:pt x="1388" y="6753"/>
                  <a:pt x="1274" y="6318"/>
                  <a:pt x="1068" y="5792"/>
                </a:cubicBezTo>
                <a:cubicBezTo>
                  <a:pt x="902" y="5371"/>
                  <a:pt x="736" y="5040"/>
                  <a:pt x="735" y="5037"/>
                </a:cubicBezTo>
                <a:cubicBezTo>
                  <a:pt x="734" y="5036"/>
                  <a:pt x="734" y="5036"/>
                  <a:pt x="734" y="5036"/>
                </a:cubicBezTo>
                <a:cubicBezTo>
                  <a:pt x="727" y="5021"/>
                  <a:pt x="551" y="4668"/>
                  <a:pt x="373" y="4214"/>
                </a:cubicBezTo>
                <a:cubicBezTo>
                  <a:pt x="126" y="3579"/>
                  <a:pt x="0" y="3069"/>
                  <a:pt x="0" y="2697"/>
                </a:cubicBezTo>
                <a:cubicBezTo>
                  <a:pt x="0" y="2325"/>
                  <a:pt x="126" y="1814"/>
                  <a:pt x="376" y="1180"/>
                </a:cubicBezTo>
                <a:cubicBezTo>
                  <a:pt x="554" y="725"/>
                  <a:pt x="731" y="372"/>
                  <a:pt x="739" y="357"/>
                </a:cubicBezTo>
                <a:cubicBezTo>
                  <a:pt x="918" y="0"/>
                  <a:pt x="918" y="0"/>
                  <a:pt x="918" y="0"/>
                </a:cubicBezTo>
                <a:cubicBezTo>
                  <a:pt x="1633" y="359"/>
                  <a:pt x="1633" y="359"/>
                  <a:pt x="1633" y="359"/>
                </a:cubicBezTo>
                <a:cubicBezTo>
                  <a:pt x="1453" y="717"/>
                  <a:pt x="1453" y="717"/>
                  <a:pt x="1453" y="717"/>
                </a:cubicBezTo>
                <a:cubicBezTo>
                  <a:pt x="1450" y="724"/>
                  <a:pt x="1282" y="1059"/>
                  <a:pt x="1118" y="1478"/>
                </a:cubicBezTo>
                <a:cubicBezTo>
                  <a:pt x="913" y="2001"/>
                  <a:pt x="800" y="2434"/>
                  <a:pt x="800" y="2697"/>
                </a:cubicBezTo>
                <a:cubicBezTo>
                  <a:pt x="800" y="2960"/>
                  <a:pt x="912" y="3393"/>
                  <a:pt x="1116" y="3916"/>
                </a:cubicBezTo>
                <a:cubicBezTo>
                  <a:pt x="1277" y="4329"/>
                  <a:pt x="1441" y="4660"/>
                  <a:pt x="1449" y="4677"/>
                </a:cubicBezTo>
                <a:cubicBezTo>
                  <a:pt x="1458" y="4695"/>
                  <a:pt x="1634" y="5047"/>
                  <a:pt x="1812" y="5500"/>
                </a:cubicBezTo>
                <a:cubicBezTo>
                  <a:pt x="2062" y="6134"/>
                  <a:pt x="2188" y="6645"/>
                  <a:pt x="2188" y="7017"/>
                </a:cubicBezTo>
                <a:cubicBezTo>
                  <a:pt x="2188" y="7389"/>
                  <a:pt x="2062" y="7899"/>
                  <a:pt x="1815" y="8534"/>
                </a:cubicBezTo>
                <a:cubicBezTo>
                  <a:pt x="1637" y="8988"/>
                  <a:pt x="1461" y="9341"/>
                  <a:pt x="1454" y="9356"/>
                </a:cubicBezTo>
                <a:cubicBezTo>
                  <a:pt x="1453" y="9357"/>
                  <a:pt x="1453" y="9357"/>
                  <a:pt x="1453" y="9357"/>
                </a:cubicBezTo>
                <a:cubicBezTo>
                  <a:pt x="1452" y="9360"/>
                  <a:pt x="1283" y="9697"/>
                  <a:pt x="1118" y="10118"/>
                </a:cubicBezTo>
                <a:cubicBezTo>
                  <a:pt x="913" y="10641"/>
                  <a:pt x="800" y="11074"/>
                  <a:pt x="800" y="11337"/>
                </a:cubicBezTo>
                <a:cubicBezTo>
                  <a:pt x="800" y="11600"/>
                  <a:pt x="912" y="12033"/>
                  <a:pt x="1116" y="12556"/>
                </a:cubicBezTo>
                <a:cubicBezTo>
                  <a:pt x="1281" y="12978"/>
                  <a:pt x="1448" y="13315"/>
                  <a:pt x="1450" y="13318"/>
                </a:cubicBezTo>
                <a:cubicBezTo>
                  <a:pt x="1628" y="13676"/>
                  <a:pt x="1628" y="13676"/>
                  <a:pt x="1628" y="13676"/>
                </a:cubicBezTo>
                <a:lnTo>
                  <a:pt x="913" y="14034"/>
                </a:lnTo>
                <a:close/>
              </a:path>
            </a:pathLst>
          </a:custGeom>
          <a:solidFill>
            <a:schemeClr val="accent2">
              <a:alpha val="88000"/>
            </a:schemeClr>
          </a:solidFill>
          <a:ln>
            <a:noFill/>
          </a:ln>
          <a:effectLst>
            <a:outerShdw blurRad="1003300" dist="38100" dir="10800000" algn="r" rotWithShape="0">
              <a:schemeClr val="accent2">
                <a:lumMod val="75000"/>
                <a:alpha val="46000"/>
              </a:schemeClr>
            </a:outerShdw>
          </a:effectLst>
        </p:spPr>
        <p:txBody>
          <a:bodyPr vert="horz" wrap="square" lIns="91440" tIns="45720" rIns="91440" bIns="45720" numCol="1" anchor="t" anchorCtr="0" compatLnSpc="1">
            <a:prstTxWarp prst="textNoShape">
              <a:avLst/>
            </a:prstTxWarp>
          </a:bodyPr>
          <a:lstStyle/>
          <a:p>
            <a:endParaRPr lang="en-US"/>
          </a:p>
        </p:txBody>
      </p:sp>
      <p:sp>
        <p:nvSpPr>
          <p:cNvPr id="30" name="Freeform 9">
            <a:extLst>
              <a:ext uri="{FF2B5EF4-FFF2-40B4-BE49-F238E27FC236}">
                <a16:creationId xmlns:a16="http://schemas.microsoft.com/office/drawing/2014/main" id="{4DB9BADE-B1C1-49B6-9234-500818F2A098}"/>
              </a:ext>
            </a:extLst>
          </p:cNvPr>
          <p:cNvSpPr>
            <a:spLocks/>
          </p:cNvSpPr>
          <p:nvPr/>
        </p:nvSpPr>
        <p:spPr bwMode="auto">
          <a:xfrm rot="2757414">
            <a:off x="11483434" y="-25966974"/>
            <a:ext cx="6481764" cy="41148000"/>
          </a:xfrm>
          <a:custGeom>
            <a:avLst/>
            <a:gdLst>
              <a:gd name="T0" fmla="*/ 913 w 2188"/>
              <a:gd name="T1" fmla="*/ 14034 h 14034"/>
              <a:gd name="T2" fmla="*/ 734 w 2188"/>
              <a:gd name="T3" fmla="*/ 13676 h 14034"/>
              <a:gd name="T4" fmla="*/ 373 w 2188"/>
              <a:gd name="T5" fmla="*/ 12854 h 14034"/>
              <a:gd name="T6" fmla="*/ 0 w 2188"/>
              <a:gd name="T7" fmla="*/ 11337 h 14034"/>
              <a:gd name="T8" fmla="*/ 376 w 2188"/>
              <a:gd name="T9" fmla="*/ 9820 h 14034"/>
              <a:gd name="T10" fmla="*/ 738 w 2188"/>
              <a:gd name="T11" fmla="*/ 8998 h 14034"/>
              <a:gd name="T12" fmla="*/ 1072 w 2188"/>
              <a:gd name="T13" fmla="*/ 8236 h 14034"/>
              <a:gd name="T14" fmla="*/ 1388 w 2188"/>
              <a:gd name="T15" fmla="*/ 7017 h 14034"/>
              <a:gd name="T16" fmla="*/ 1068 w 2188"/>
              <a:gd name="T17" fmla="*/ 5792 h 14034"/>
              <a:gd name="T18" fmla="*/ 735 w 2188"/>
              <a:gd name="T19" fmla="*/ 5037 h 14034"/>
              <a:gd name="T20" fmla="*/ 734 w 2188"/>
              <a:gd name="T21" fmla="*/ 5036 h 14034"/>
              <a:gd name="T22" fmla="*/ 373 w 2188"/>
              <a:gd name="T23" fmla="*/ 4214 h 14034"/>
              <a:gd name="T24" fmla="*/ 0 w 2188"/>
              <a:gd name="T25" fmla="*/ 2697 h 14034"/>
              <a:gd name="T26" fmla="*/ 376 w 2188"/>
              <a:gd name="T27" fmla="*/ 1180 h 14034"/>
              <a:gd name="T28" fmla="*/ 739 w 2188"/>
              <a:gd name="T29" fmla="*/ 357 h 14034"/>
              <a:gd name="T30" fmla="*/ 918 w 2188"/>
              <a:gd name="T31" fmla="*/ 0 h 14034"/>
              <a:gd name="T32" fmla="*/ 1633 w 2188"/>
              <a:gd name="T33" fmla="*/ 359 h 14034"/>
              <a:gd name="T34" fmla="*/ 1453 w 2188"/>
              <a:gd name="T35" fmla="*/ 717 h 14034"/>
              <a:gd name="T36" fmla="*/ 1118 w 2188"/>
              <a:gd name="T37" fmla="*/ 1478 h 14034"/>
              <a:gd name="T38" fmla="*/ 800 w 2188"/>
              <a:gd name="T39" fmla="*/ 2697 h 14034"/>
              <a:gd name="T40" fmla="*/ 1116 w 2188"/>
              <a:gd name="T41" fmla="*/ 3916 h 14034"/>
              <a:gd name="T42" fmla="*/ 1449 w 2188"/>
              <a:gd name="T43" fmla="*/ 4677 h 14034"/>
              <a:gd name="T44" fmla="*/ 1812 w 2188"/>
              <a:gd name="T45" fmla="*/ 5500 h 14034"/>
              <a:gd name="T46" fmla="*/ 2188 w 2188"/>
              <a:gd name="T47" fmla="*/ 7017 h 14034"/>
              <a:gd name="T48" fmla="*/ 1815 w 2188"/>
              <a:gd name="T49" fmla="*/ 8534 h 14034"/>
              <a:gd name="T50" fmla="*/ 1454 w 2188"/>
              <a:gd name="T51" fmla="*/ 9356 h 14034"/>
              <a:gd name="T52" fmla="*/ 1453 w 2188"/>
              <a:gd name="T53" fmla="*/ 9357 h 14034"/>
              <a:gd name="T54" fmla="*/ 1118 w 2188"/>
              <a:gd name="T55" fmla="*/ 10118 h 14034"/>
              <a:gd name="T56" fmla="*/ 800 w 2188"/>
              <a:gd name="T57" fmla="*/ 11337 h 14034"/>
              <a:gd name="T58" fmla="*/ 1116 w 2188"/>
              <a:gd name="T59" fmla="*/ 12556 h 14034"/>
              <a:gd name="T60" fmla="*/ 1450 w 2188"/>
              <a:gd name="T61" fmla="*/ 13318 h 14034"/>
              <a:gd name="T62" fmla="*/ 1628 w 2188"/>
              <a:gd name="T63" fmla="*/ 13676 h 14034"/>
              <a:gd name="T64" fmla="*/ 913 w 2188"/>
              <a:gd name="T65" fmla="*/ 14034 h 14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88" h="14034">
                <a:moveTo>
                  <a:pt x="913" y="14034"/>
                </a:moveTo>
                <a:cubicBezTo>
                  <a:pt x="734" y="13676"/>
                  <a:pt x="734" y="13676"/>
                  <a:pt x="734" y="13676"/>
                </a:cubicBezTo>
                <a:cubicBezTo>
                  <a:pt x="727" y="13661"/>
                  <a:pt x="551" y="13308"/>
                  <a:pt x="373" y="12854"/>
                </a:cubicBezTo>
                <a:cubicBezTo>
                  <a:pt x="126" y="12219"/>
                  <a:pt x="0" y="11709"/>
                  <a:pt x="0" y="11337"/>
                </a:cubicBezTo>
                <a:cubicBezTo>
                  <a:pt x="0" y="10965"/>
                  <a:pt x="126" y="10454"/>
                  <a:pt x="376" y="9820"/>
                </a:cubicBezTo>
                <a:cubicBezTo>
                  <a:pt x="553" y="9368"/>
                  <a:pt x="729" y="9017"/>
                  <a:pt x="738" y="8998"/>
                </a:cubicBezTo>
                <a:cubicBezTo>
                  <a:pt x="745" y="8984"/>
                  <a:pt x="910" y="8651"/>
                  <a:pt x="1072" y="8236"/>
                </a:cubicBezTo>
                <a:cubicBezTo>
                  <a:pt x="1276" y="7713"/>
                  <a:pt x="1388" y="7280"/>
                  <a:pt x="1388" y="7017"/>
                </a:cubicBezTo>
                <a:cubicBezTo>
                  <a:pt x="1388" y="6753"/>
                  <a:pt x="1274" y="6318"/>
                  <a:pt x="1068" y="5792"/>
                </a:cubicBezTo>
                <a:cubicBezTo>
                  <a:pt x="902" y="5371"/>
                  <a:pt x="736" y="5040"/>
                  <a:pt x="735" y="5037"/>
                </a:cubicBezTo>
                <a:cubicBezTo>
                  <a:pt x="734" y="5036"/>
                  <a:pt x="734" y="5036"/>
                  <a:pt x="734" y="5036"/>
                </a:cubicBezTo>
                <a:cubicBezTo>
                  <a:pt x="727" y="5021"/>
                  <a:pt x="551" y="4668"/>
                  <a:pt x="373" y="4214"/>
                </a:cubicBezTo>
                <a:cubicBezTo>
                  <a:pt x="126" y="3579"/>
                  <a:pt x="0" y="3069"/>
                  <a:pt x="0" y="2697"/>
                </a:cubicBezTo>
                <a:cubicBezTo>
                  <a:pt x="0" y="2325"/>
                  <a:pt x="126" y="1814"/>
                  <a:pt x="376" y="1180"/>
                </a:cubicBezTo>
                <a:cubicBezTo>
                  <a:pt x="554" y="725"/>
                  <a:pt x="731" y="372"/>
                  <a:pt x="739" y="357"/>
                </a:cubicBezTo>
                <a:cubicBezTo>
                  <a:pt x="918" y="0"/>
                  <a:pt x="918" y="0"/>
                  <a:pt x="918" y="0"/>
                </a:cubicBezTo>
                <a:cubicBezTo>
                  <a:pt x="1633" y="359"/>
                  <a:pt x="1633" y="359"/>
                  <a:pt x="1633" y="359"/>
                </a:cubicBezTo>
                <a:cubicBezTo>
                  <a:pt x="1453" y="717"/>
                  <a:pt x="1453" y="717"/>
                  <a:pt x="1453" y="717"/>
                </a:cubicBezTo>
                <a:cubicBezTo>
                  <a:pt x="1450" y="724"/>
                  <a:pt x="1282" y="1059"/>
                  <a:pt x="1118" y="1478"/>
                </a:cubicBezTo>
                <a:cubicBezTo>
                  <a:pt x="913" y="2001"/>
                  <a:pt x="800" y="2434"/>
                  <a:pt x="800" y="2697"/>
                </a:cubicBezTo>
                <a:cubicBezTo>
                  <a:pt x="800" y="2960"/>
                  <a:pt x="912" y="3393"/>
                  <a:pt x="1116" y="3916"/>
                </a:cubicBezTo>
                <a:cubicBezTo>
                  <a:pt x="1277" y="4329"/>
                  <a:pt x="1441" y="4660"/>
                  <a:pt x="1449" y="4677"/>
                </a:cubicBezTo>
                <a:cubicBezTo>
                  <a:pt x="1458" y="4695"/>
                  <a:pt x="1634" y="5047"/>
                  <a:pt x="1812" y="5500"/>
                </a:cubicBezTo>
                <a:cubicBezTo>
                  <a:pt x="2062" y="6134"/>
                  <a:pt x="2188" y="6645"/>
                  <a:pt x="2188" y="7017"/>
                </a:cubicBezTo>
                <a:cubicBezTo>
                  <a:pt x="2188" y="7389"/>
                  <a:pt x="2062" y="7899"/>
                  <a:pt x="1815" y="8534"/>
                </a:cubicBezTo>
                <a:cubicBezTo>
                  <a:pt x="1637" y="8988"/>
                  <a:pt x="1461" y="9341"/>
                  <a:pt x="1454" y="9356"/>
                </a:cubicBezTo>
                <a:cubicBezTo>
                  <a:pt x="1453" y="9357"/>
                  <a:pt x="1453" y="9357"/>
                  <a:pt x="1453" y="9357"/>
                </a:cubicBezTo>
                <a:cubicBezTo>
                  <a:pt x="1452" y="9360"/>
                  <a:pt x="1283" y="9697"/>
                  <a:pt x="1118" y="10118"/>
                </a:cubicBezTo>
                <a:cubicBezTo>
                  <a:pt x="913" y="10641"/>
                  <a:pt x="800" y="11074"/>
                  <a:pt x="800" y="11337"/>
                </a:cubicBezTo>
                <a:cubicBezTo>
                  <a:pt x="800" y="11600"/>
                  <a:pt x="912" y="12033"/>
                  <a:pt x="1116" y="12556"/>
                </a:cubicBezTo>
                <a:cubicBezTo>
                  <a:pt x="1281" y="12978"/>
                  <a:pt x="1448" y="13315"/>
                  <a:pt x="1450" y="13318"/>
                </a:cubicBezTo>
                <a:cubicBezTo>
                  <a:pt x="1628" y="13676"/>
                  <a:pt x="1628" y="13676"/>
                  <a:pt x="1628" y="13676"/>
                </a:cubicBezTo>
                <a:lnTo>
                  <a:pt x="913" y="14034"/>
                </a:lnTo>
                <a:close/>
              </a:path>
            </a:pathLst>
          </a:custGeom>
          <a:solidFill>
            <a:schemeClr val="accent5">
              <a:alpha val="88000"/>
            </a:schemeClr>
          </a:solidFill>
          <a:ln>
            <a:noFill/>
          </a:ln>
          <a:effectLst>
            <a:outerShdw blurRad="1003300" dist="38100" dir="10800000" algn="r" rotWithShape="0">
              <a:schemeClr val="accent5">
                <a:lumMod val="75000"/>
                <a:alpha val="46000"/>
              </a:schemeClr>
            </a:outerShdw>
          </a:effectLst>
        </p:spPr>
        <p:txBody>
          <a:bodyPr vert="horz" wrap="square" lIns="91440" tIns="45720" rIns="91440" bIns="45720" numCol="1" anchor="t" anchorCtr="0" compatLnSpc="1">
            <a:prstTxWarp prst="textNoShape">
              <a:avLst/>
            </a:prstTxWarp>
          </a:bodyPr>
          <a:lstStyle/>
          <a:p>
            <a:endParaRPr lang="en-US"/>
          </a:p>
        </p:txBody>
      </p:sp>
      <p:sp>
        <p:nvSpPr>
          <p:cNvPr id="31" name="Freeform 8">
            <a:extLst>
              <a:ext uri="{FF2B5EF4-FFF2-40B4-BE49-F238E27FC236}">
                <a16:creationId xmlns:a16="http://schemas.microsoft.com/office/drawing/2014/main" id="{D1134556-0EAB-42A1-9D3A-CC764458D395}"/>
              </a:ext>
            </a:extLst>
          </p:cNvPr>
          <p:cNvSpPr>
            <a:spLocks/>
          </p:cNvSpPr>
          <p:nvPr/>
        </p:nvSpPr>
        <p:spPr bwMode="auto">
          <a:xfrm rot="2757414">
            <a:off x="12916323" y="-24482944"/>
            <a:ext cx="6486525" cy="41148000"/>
          </a:xfrm>
          <a:custGeom>
            <a:avLst/>
            <a:gdLst>
              <a:gd name="T0" fmla="*/ 913 w 2188"/>
              <a:gd name="T1" fmla="*/ 14034 h 14034"/>
              <a:gd name="T2" fmla="*/ 734 w 2188"/>
              <a:gd name="T3" fmla="*/ 13676 h 14034"/>
              <a:gd name="T4" fmla="*/ 373 w 2188"/>
              <a:gd name="T5" fmla="*/ 12854 h 14034"/>
              <a:gd name="T6" fmla="*/ 0 w 2188"/>
              <a:gd name="T7" fmla="*/ 11337 h 14034"/>
              <a:gd name="T8" fmla="*/ 376 w 2188"/>
              <a:gd name="T9" fmla="*/ 9820 h 14034"/>
              <a:gd name="T10" fmla="*/ 738 w 2188"/>
              <a:gd name="T11" fmla="*/ 8998 h 14034"/>
              <a:gd name="T12" fmla="*/ 1072 w 2188"/>
              <a:gd name="T13" fmla="*/ 8236 h 14034"/>
              <a:gd name="T14" fmla="*/ 1388 w 2188"/>
              <a:gd name="T15" fmla="*/ 7017 h 14034"/>
              <a:gd name="T16" fmla="*/ 1068 w 2188"/>
              <a:gd name="T17" fmla="*/ 5792 h 14034"/>
              <a:gd name="T18" fmla="*/ 735 w 2188"/>
              <a:gd name="T19" fmla="*/ 5037 h 14034"/>
              <a:gd name="T20" fmla="*/ 734 w 2188"/>
              <a:gd name="T21" fmla="*/ 5036 h 14034"/>
              <a:gd name="T22" fmla="*/ 373 w 2188"/>
              <a:gd name="T23" fmla="*/ 4214 h 14034"/>
              <a:gd name="T24" fmla="*/ 0 w 2188"/>
              <a:gd name="T25" fmla="*/ 2697 h 14034"/>
              <a:gd name="T26" fmla="*/ 376 w 2188"/>
              <a:gd name="T27" fmla="*/ 1180 h 14034"/>
              <a:gd name="T28" fmla="*/ 739 w 2188"/>
              <a:gd name="T29" fmla="*/ 357 h 14034"/>
              <a:gd name="T30" fmla="*/ 918 w 2188"/>
              <a:gd name="T31" fmla="*/ 0 h 14034"/>
              <a:gd name="T32" fmla="*/ 1633 w 2188"/>
              <a:gd name="T33" fmla="*/ 359 h 14034"/>
              <a:gd name="T34" fmla="*/ 1453 w 2188"/>
              <a:gd name="T35" fmla="*/ 717 h 14034"/>
              <a:gd name="T36" fmla="*/ 1118 w 2188"/>
              <a:gd name="T37" fmla="*/ 1478 h 14034"/>
              <a:gd name="T38" fmla="*/ 800 w 2188"/>
              <a:gd name="T39" fmla="*/ 2697 h 14034"/>
              <a:gd name="T40" fmla="*/ 1116 w 2188"/>
              <a:gd name="T41" fmla="*/ 3916 h 14034"/>
              <a:gd name="T42" fmla="*/ 1449 w 2188"/>
              <a:gd name="T43" fmla="*/ 4677 h 14034"/>
              <a:gd name="T44" fmla="*/ 1812 w 2188"/>
              <a:gd name="T45" fmla="*/ 5500 h 14034"/>
              <a:gd name="T46" fmla="*/ 2188 w 2188"/>
              <a:gd name="T47" fmla="*/ 7017 h 14034"/>
              <a:gd name="T48" fmla="*/ 1815 w 2188"/>
              <a:gd name="T49" fmla="*/ 8534 h 14034"/>
              <a:gd name="T50" fmla="*/ 1454 w 2188"/>
              <a:gd name="T51" fmla="*/ 9356 h 14034"/>
              <a:gd name="T52" fmla="*/ 1453 w 2188"/>
              <a:gd name="T53" fmla="*/ 9357 h 14034"/>
              <a:gd name="T54" fmla="*/ 1118 w 2188"/>
              <a:gd name="T55" fmla="*/ 10118 h 14034"/>
              <a:gd name="T56" fmla="*/ 800 w 2188"/>
              <a:gd name="T57" fmla="*/ 11337 h 14034"/>
              <a:gd name="T58" fmla="*/ 1116 w 2188"/>
              <a:gd name="T59" fmla="*/ 12556 h 14034"/>
              <a:gd name="T60" fmla="*/ 1450 w 2188"/>
              <a:gd name="T61" fmla="*/ 13318 h 14034"/>
              <a:gd name="T62" fmla="*/ 1628 w 2188"/>
              <a:gd name="T63" fmla="*/ 13676 h 14034"/>
              <a:gd name="T64" fmla="*/ 913 w 2188"/>
              <a:gd name="T65" fmla="*/ 14034 h 14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88" h="14034">
                <a:moveTo>
                  <a:pt x="913" y="14034"/>
                </a:moveTo>
                <a:cubicBezTo>
                  <a:pt x="734" y="13676"/>
                  <a:pt x="734" y="13676"/>
                  <a:pt x="734" y="13676"/>
                </a:cubicBezTo>
                <a:cubicBezTo>
                  <a:pt x="727" y="13661"/>
                  <a:pt x="551" y="13308"/>
                  <a:pt x="373" y="12854"/>
                </a:cubicBezTo>
                <a:cubicBezTo>
                  <a:pt x="126" y="12219"/>
                  <a:pt x="0" y="11709"/>
                  <a:pt x="0" y="11337"/>
                </a:cubicBezTo>
                <a:cubicBezTo>
                  <a:pt x="0" y="10965"/>
                  <a:pt x="126" y="10454"/>
                  <a:pt x="376" y="9820"/>
                </a:cubicBezTo>
                <a:cubicBezTo>
                  <a:pt x="553" y="9368"/>
                  <a:pt x="729" y="9017"/>
                  <a:pt x="738" y="8998"/>
                </a:cubicBezTo>
                <a:cubicBezTo>
                  <a:pt x="745" y="8984"/>
                  <a:pt x="910" y="8651"/>
                  <a:pt x="1072" y="8236"/>
                </a:cubicBezTo>
                <a:cubicBezTo>
                  <a:pt x="1276" y="7713"/>
                  <a:pt x="1388" y="7280"/>
                  <a:pt x="1388" y="7017"/>
                </a:cubicBezTo>
                <a:cubicBezTo>
                  <a:pt x="1388" y="6753"/>
                  <a:pt x="1274" y="6318"/>
                  <a:pt x="1068" y="5792"/>
                </a:cubicBezTo>
                <a:cubicBezTo>
                  <a:pt x="902" y="5371"/>
                  <a:pt x="736" y="5040"/>
                  <a:pt x="735" y="5037"/>
                </a:cubicBezTo>
                <a:cubicBezTo>
                  <a:pt x="734" y="5036"/>
                  <a:pt x="734" y="5036"/>
                  <a:pt x="734" y="5036"/>
                </a:cubicBezTo>
                <a:cubicBezTo>
                  <a:pt x="727" y="5021"/>
                  <a:pt x="551" y="4668"/>
                  <a:pt x="373" y="4214"/>
                </a:cubicBezTo>
                <a:cubicBezTo>
                  <a:pt x="126" y="3579"/>
                  <a:pt x="0" y="3069"/>
                  <a:pt x="0" y="2697"/>
                </a:cubicBezTo>
                <a:cubicBezTo>
                  <a:pt x="0" y="2325"/>
                  <a:pt x="126" y="1814"/>
                  <a:pt x="376" y="1180"/>
                </a:cubicBezTo>
                <a:cubicBezTo>
                  <a:pt x="554" y="725"/>
                  <a:pt x="731" y="372"/>
                  <a:pt x="739" y="357"/>
                </a:cubicBezTo>
                <a:cubicBezTo>
                  <a:pt x="918" y="0"/>
                  <a:pt x="918" y="0"/>
                  <a:pt x="918" y="0"/>
                </a:cubicBezTo>
                <a:cubicBezTo>
                  <a:pt x="1633" y="359"/>
                  <a:pt x="1633" y="359"/>
                  <a:pt x="1633" y="359"/>
                </a:cubicBezTo>
                <a:cubicBezTo>
                  <a:pt x="1453" y="717"/>
                  <a:pt x="1453" y="717"/>
                  <a:pt x="1453" y="717"/>
                </a:cubicBezTo>
                <a:cubicBezTo>
                  <a:pt x="1450" y="724"/>
                  <a:pt x="1282" y="1059"/>
                  <a:pt x="1118" y="1478"/>
                </a:cubicBezTo>
                <a:cubicBezTo>
                  <a:pt x="913" y="2001"/>
                  <a:pt x="800" y="2434"/>
                  <a:pt x="800" y="2697"/>
                </a:cubicBezTo>
                <a:cubicBezTo>
                  <a:pt x="800" y="2960"/>
                  <a:pt x="912" y="3393"/>
                  <a:pt x="1116" y="3916"/>
                </a:cubicBezTo>
                <a:cubicBezTo>
                  <a:pt x="1277" y="4329"/>
                  <a:pt x="1441" y="4660"/>
                  <a:pt x="1449" y="4677"/>
                </a:cubicBezTo>
                <a:cubicBezTo>
                  <a:pt x="1458" y="4695"/>
                  <a:pt x="1634" y="5047"/>
                  <a:pt x="1812" y="5500"/>
                </a:cubicBezTo>
                <a:cubicBezTo>
                  <a:pt x="2062" y="6134"/>
                  <a:pt x="2188" y="6645"/>
                  <a:pt x="2188" y="7017"/>
                </a:cubicBezTo>
                <a:cubicBezTo>
                  <a:pt x="2188" y="7389"/>
                  <a:pt x="2062" y="7899"/>
                  <a:pt x="1815" y="8534"/>
                </a:cubicBezTo>
                <a:cubicBezTo>
                  <a:pt x="1637" y="8988"/>
                  <a:pt x="1461" y="9341"/>
                  <a:pt x="1454" y="9356"/>
                </a:cubicBezTo>
                <a:cubicBezTo>
                  <a:pt x="1453" y="9357"/>
                  <a:pt x="1453" y="9357"/>
                  <a:pt x="1453" y="9357"/>
                </a:cubicBezTo>
                <a:cubicBezTo>
                  <a:pt x="1452" y="9360"/>
                  <a:pt x="1283" y="9697"/>
                  <a:pt x="1118" y="10118"/>
                </a:cubicBezTo>
                <a:cubicBezTo>
                  <a:pt x="913" y="10641"/>
                  <a:pt x="800" y="11074"/>
                  <a:pt x="800" y="11337"/>
                </a:cubicBezTo>
                <a:cubicBezTo>
                  <a:pt x="800" y="11600"/>
                  <a:pt x="912" y="12033"/>
                  <a:pt x="1116" y="12556"/>
                </a:cubicBezTo>
                <a:cubicBezTo>
                  <a:pt x="1281" y="12978"/>
                  <a:pt x="1448" y="13315"/>
                  <a:pt x="1450" y="13318"/>
                </a:cubicBezTo>
                <a:cubicBezTo>
                  <a:pt x="1628" y="13676"/>
                  <a:pt x="1628" y="13676"/>
                  <a:pt x="1628" y="13676"/>
                </a:cubicBezTo>
                <a:lnTo>
                  <a:pt x="913" y="14034"/>
                </a:lnTo>
                <a:close/>
              </a:path>
            </a:pathLst>
          </a:custGeom>
          <a:solidFill>
            <a:schemeClr val="accent4">
              <a:alpha val="88000"/>
            </a:schemeClr>
          </a:solidFill>
          <a:ln>
            <a:noFill/>
          </a:ln>
          <a:effectLst>
            <a:outerShdw blurRad="1003300" dist="38100" dir="10800000" algn="r" rotWithShape="0">
              <a:schemeClr val="accent4">
                <a:lumMod val="75000"/>
                <a:alpha val="46000"/>
              </a:schemeClr>
            </a:outerShdw>
          </a:effectLst>
        </p:spPr>
        <p:txBody>
          <a:bodyPr vert="horz" wrap="square" lIns="91440" tIns="45720" rIns="91440" bIns="45720" numCol="1" anchor="t" anchorCtr="0" compatLnSpc="1">
            <a:prstTxWarp prst="textNoShape">
              <a:avLst/>
            </a:prstTxWarp>
          </a:bodyPr>
          <a:lstStyle/>
          <a:p>
            <a:endParaRPr lang="en-US"/>
          </a:p>
        </p:txBody>
      </p:sp>
      <p:sp>
        <p:nvSpPr>
          <p:cNvPr id="32" name="Freeform 7">
            <a:extLst>
              <a:ext uri="{FF2B5EF4-FFF2-40B4-BE49-F238E27FC236}">
                <a16:creationId xmlns:a16="http://schemas.microsoft.com/office/drawing/2014/main" id="{9063EB9D-BB7C-406F-8943-D06F6730D110}"/>
              </a:ext>
            </a:extLst>
          </p:cNvPr>
          <p:cNvSpPr>
            <a:spLocks/>
          </p:cNvSpPr>
          <p:nvPr/>
        </p:nvSpPr>
        <p:spPr bwMode="auto">
          <a:xfrm rot="2757414">
            <a:off x="14350662" y="-23002339"/>
            <a:ext cx="6481764" cy="41148000"/>
          </a:xfrm>
          <a:custGeom>
            <a:avLst/>
            <a:gdLst>
              <a:gd name="T0" fmla="*/ 913 w 2188"/>
              <a:gd name="T1" fmla="*/ 14034 h 14034"/>
              <a:gd name="T2" fmla="*/ 734 w 2188"/>
              <a:gd name="T3" fmla="*/ 13676 h 14034"/>
              <a:gd name="T4" fmla="*/ 373 w 2188"/>
              <a:gd name="T5" fmla="*/ 12854 h 14034"/>
              <a:gd name="T6" fmla="*/ 0 w 2188"/>
              <a:gd name="T7" fmla="*/ 11337 h 14034"/>
              <a:gd name="T8" fmla="*/ 376 w 2188"/>
              <a:gd name="T9" fmla="*/ 9820 h 14034"/>
              <a:gd name="T10" fmla="*/ 738 w 2188"/>
              <a:gd name="T11" fmla="*/ 8998 h 14034"/>
              <a:gd name="T12" fmla="*/ 1072 w 2188"/>
              <a:gd name="T13" fmla="*/ 8236 h 14034"/>
              <a:gd name="T14" fmla="*/ 1388 w 2188"/>
              <a:gd name="T15" fmla="*/ 7017 h 14034"/>
              <a:gd name="T16" fmla="*/ 1068 w 2188"/>
              <a:gd name="T17" fmla="*/ 5792 h 14034"/>
              <a:gd name="T18" fmla="*/ 735 w 2188"/>
              <a:gd name="T19" fmla="*/ 5037 h 14034"/>
              <a:gd name="T20" fmla="*/ 734 w 2188"/>
              <a:gd name="T21" fmla="*/ 5036 h 14034"/>
              <a:gd name="T22" fmla="*/ 373 w 2188"/>
              <a:gd name="T23" fmla="*/ 4214 h 14034"/>
              <a:gd name="T24" fmla="*/ 0 w 2188"/>
              <a:gd name="T25" fmla="*/ 2697 h 14034"/>
              <a:gd name="T26" fmla="*/ 376 w 2188"/>
              <a:gd name="T27" fmla="*/ 1180 h 14034"/>
              <a:gd name="T28" fmla="*/ 739 w 2188"/>
              <a:gd name="T29" fmla="*/ 357 h 14034"/>
              <a:gd name="T30" fmla="*/ 918 w 2188"/>
              <a:gd name="T31" fmla="*/ 0 h 14034"/>
              <a:gd name="T32" fmla="*/ 1633 w 2188"/>
              <a:gd name="T33" fmla="*/ 359 h 14034"/>
              <a:gd name="T34" fmla="*/ 1453 w 2188"/>
              <a:gd name="T35" fmla="*/ 717 h 14034"/>
              <a:gd name="T36" fmla="*/ 1118 w 2188"/>
              <a:gd name="T37" fmla="*/ 1478 h 14034"/>
              <a:gd name="T38" fmla="*/ 800 w 2188"/>
              <a:gd name="T39" fmla="*/ 2697 h 14034"/>
              <a:gd name="T40" fmla="*/ 1116 w 2188"/>
              <a:gd name="T41" fmla="*/ 3916 h 14034"/>
              <a:gd name="T42" fmla="*/ 1449 w 2188"/>
              <a:gd name="T43" fmla="*/ 4677 h 14034"/>
              <a:gd name="T44" fmla="*/ 1812 w 2188"/>
              <a:gd name="T45" fmla="*/ 5500 h 14034"/>
              <a:gd name="T46" fmla="*/ 2188 w 2188"/>
              <a:gd name="T47" fmla="*/ 7017 h 14034"/>
              <a:gd name="T48" fmla="*/ 1815 w 2188"/>
              <a:gd name="T49" fmla="*/ 8534 h 14034"/>
              <a:gd name="T50" fmla="*/ 1454 w 2188"/>
              <a:gd name="T51" fmla="*/ 9356 h 14034"/>
              <a:gd name="T52" fmla="*/ 1453 w 2188"/>
              <a:gd name="T53" fmla="*/ 9357 h 14034"/>
              <a:gd name="T54" fmla="*/ 1118 w 2188"/>
              <a:gd name="T55" fmla="*/ 10118 h 14034"/>
              <a:gd name="T56" fmla="*/ 800 w 2188"/>
              <a:gd name="T57" fmla="*/ 11337 h 14034"/>
              <a:gd name="T58" fmla="*/ 1116 w 2188"/>
              <a:gd name="T59" fmla="*/ 12556 h 14034"/>
              <a:gd name="T60" fmla="*/ 1450 w 2188"/>
              <a:gd name="T61" fmla="*/ 13318 h 14034"/>
              <a:gd name="T62" fmla="*/ 1628 w 2188"/>
              <a:gd name="T63" fmla="*/ 13676 h 14034"/>
              <a:gd name="T64" fmla="*/ 913 w 2188"/>
              <a:gd name="T65" fmla="*/ 14034 h 14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88" h="14034">
                <a:moveTo>
                  <a:pt x="913" y="14034"/>
                </a:moveTo>
                <a:cubicBezTo>
                  <a:pt x="734" y="13676"/>
                  <a:pt x="734" y="13676"/>
                  <a:pt x="734" y="13676"/>
                </a:cubicBezTo>
                <a:cubicBezTo>
                  <a:pt x="727" y="13661"/>
                  <a:pt x="551" y="13308"/>
                  <a:pt x="373" y="12854"/>
                </a:cubicBezTo>
                <a:cubicBezTo>
                  <a:pt x="126" y="12219"/>
                  <a:pt x="0" y="11709"/>
                  <a:pt x="0" y="11337"/>
                </a:cubicBezTo>
                <a:cubicBezTo>
                  <a:pt x="0" y="10965"/>
                  <a:pt x="126" y="10454"/>
                  <a:pt x="376" y="9820"/>
                </a:cubicBezTo>
                <a:cubicBezTo>
                  <a:pt x="553" y="9368"/>
                  <a:pt x="729" y="9017"/>
                  <a:pt x="738" y="8998"/>
                </a:cubicBezTo>
                <a:cubicBezTo>
                  <a:pt x="745" y="8984"/>
                  <a:pt x="910" y="8651"/>
                  <a:pt x="1072" y="8236"/>
                </a:cubicBezTo>
                <a:cubicBezTo>
                  <a:pt x="1276" y="7713"/>
                  <a:pt x="1388" y="7280"/>
                  <a:pt x="1388" y="7017"/>
                </a:cubicBezTo>
                <a:cubicBezTo>
                  <a:pt x="1388" y="6753"/>
                  <a:pt x="1274" y="6318"/>
                  <a:pt x="1068" y="5792"/>
                </a:cubicBezTo>
                <a:cubicBezTo>
                  <a:pt x="902" y="5371"/>
                  <a:pt x="736" y="5040"/>
                  <a:pt x="735" y="5037"/>
                </a:cubicBezTo>
                <a:cubicBezTo>
                  <a:pt x="734" y="5036"/>
                  <a:pt x="734" y="5036"/>
                  <a:pt x="734" y="5036"/>
                </a:cubicBezTo>
                <a:cubicBezTo>
                  <a:pt x="727" y="5021"/>
                  <a:pt x="551" y="4668"/>
                  <a:pt x="373" y="4214"/>
                </a:cubicBezTo>
                <a:cubicBezTo>
                  <a:pt x="126" y="3579"/>
                  <a:pt x="0" y="3069"/>
                  <a:pt x="0" y="2697"/>
                </a:cubicBezTo>
                <a:cubicBezTo>
                  <a:pt x="0" y="2325"/>
                  <a:pt x="126" y="1814"/>
                  <a:pt x="376" y="1180"/>
                </a:cubicBezTo>
                <a:cubicBezTo>
                  <a:pt x="554" y="725"/>
                  <a:pt x="731" y="372"/>
                  <a:pt x="739" y="357"/>
                </a:cubicBezTo>
                <a:cubicBezTo>
                  <a:pt x="918" y="0"/>
                  <a:pt x="918" y="0"/>
                  <a:pt x="918" y="0"/>
                </a:cubicBezTo>
                <a:cubicBezTo>
                  <a:pt x="1633" y="359"/>
                  <a:pt x="1633" y="359"/>
                  <a:pt x="1633" y="359"/>
                </a:cubicBezTo>
                <a:cubicBezTo>
                  <a:pt x="1453" y="717"/>
                  <a:pt x="1453" y="717"/>
                  <a:pt x="1453" y="717"/>
                </a:cubicBezTo>
                <a:cubicBezTo>
                  <a:pt x="1450" y="724"/>
                  <a:pt x="1282" y="1059"/>
                  <a:pt x="1118" y="1478"/>
                </a:cubicBezTo>
                <a:cubicBezTo>
                  <a:pt x="913" y="2001"/>
                  <a:pt x="800" y="2434"/>
                  <a:pt x="800" y="2697"/>
                </a:cubicBezTo>
                <a:cubicBezTo>
                  <a:pt x="800" y="2960"/>
                  <a:pt x="912" y="3393"/>
                  <a:pt x="1116" y="3916"/>
                </a:cubicBezTo>
                <a:cubicBezTo>
                  <a:pt x="1277" y="4329"/>
                  <a:pt x="1441" y="4660"/>
                  <a:pt x="1449" y="4677"/>
                </a:cubicBezTo>
                <a:cubicBezTo>
                  <a:pt x="1458" y="4695"/>
                  <a:pt x="1634" y="5047"/>
                  <a:pt x="1812" y="5500"/>
                </a:cubicBezTo>
                <a:cubicBezTo>
                  <a:pt x="2062" y="6134"/>
                  <a:pt x="2188" y="6645"/>
                  <a:pt x="2188" y="7017"/>
                </a:cubicBezTo>
                <a:cubicBezTo>
                  <a:pt x="2188" y="7389"/>
                  <a:pt x="2062" y="7899"/>
                  <a:pt x="1815" y="8534"/>
                </a:cubicBezTo>
                <a:cubicBezTo>
                  <a:pt x="1637" y="8988"/>
                  <a:pt x="1461" y="9341"/>
                  <a:pt x="1454" y="9356"/>
                </a:cubicBezTo>
                <a:cubicBezTo>
                  <a:pt x="1453" y="9357"/>
                  <a:pt x="1453" y="9357"/>
                  <a:pt x="1453" y="9357"/>
                </a:cubicBezTo>
                <a:cubicBezTo>
                  <a:pt x="1452" y="9360"/>
                  <a:pt x="1283" y="9697"/>
                  <a:pt x="1118" y="10118"/>
                </a:cubicBezTo>
                <a:cubicBezTo>
                  <a:pt x="913" y="10641"/>
                  <a:pt x="800" y="11074"/>
                  <a:pt x="800" y="11337"/>
                </a:cubicBezTo>
                <a:cubicBezTo>
                  <a:pt x="800" y="11600"/>
                  <a:pt x="912" y="12033"/>
                  <a:pt x="1116" y="12556"/>
                </a:cubicBezTo>
                <a:cubicBezTo>
                  <a:pt x="1281" y="12978"/>
                  <a:pt x="1448" y="13315"/>
                  <a:pt x="1450" y="13318"/>
                </a:cubicBezTo>
                <a:cubicBezTo>
                  <a:pt x="1628" y="13676"/>
                  <a:pt x="1628" y="13676"/>
                  <a:pt x="1628" y="13676"/>
                </a:cubicBezTo>
                <a:lnTo>
                  <a:pt x="913" y="14034"/>
                </a:lnTo>
                <a:close/>
              </a:path>
            </a:pathLst>
          </a:custGeom>
          <a:solidFill>
            <a:schemeClr val="accent3">
              <a:alpha val="88000"/>
            </a:schemeClr>
          </a:solidFill>
          <a:ln>
            <a:noFill/>
          </a:ln>
          <a:effectLst>
            <a:outerShdw blurRad="1003300" dist="38100" dir="10800000" algn="r" rotWithShape="0">
              <a:schemeClr val="accent3">
                <a:lumMod val="75000"/>
                <a:alpha val="46000"/>
              </a:schemeClr>
            </a:outerShdw>
          </a:effectLst>
        </p:spPr>
        <p:txBody>
          <a:bodyPr vert="horz" wrap="square" lIns="91440" tIns="45720" rIns="91440" bIns="45720" numCol="1" anchor="t" anchorCtr="0" compatLnSpc="1">
            <a:prstTxWarp prst="textNoShape">
              <a:avLst/>
            </a:prstTxWarp>
          </a:bodyPr>
          <a:lstStyle/>
          <a:p>
            <a:endParaRPr lang="en-US"/>
          </a:p>
        </p:txBody>
      </p:sp>
      <p:sp>
        <p:nvSpPr>
          <p:cNvPr id="33" name="Freeform 6">
            <a:extLst>
              <a:ext uri="{FF2B5EF4-FFF2-40B4-BE49-F238E27FC236}">
                <a16:creationId xmlns:a16="http://schemas.microsoft.com/office/drawing/2014/main" id="{128DB3D1-2ACE-42BC-84D5-4A62771DA7B2}"/>
              </a:ext>
            </a:extLst>
          </p:cNvPr>
          <p:cNvSpPr>
            <a:spLocks/>
          </p:cNvSpPr>
          <p:nvPr/>
        </p:nvSpPr>
        <p:spPr bwMode="auto">
          <a:xfrm rot="2757414">
            <a:off x="15780963" y="-21523446"/>
            <a:ext cx="6481764" cy="41148000"/>
          </a:xfrm>
          <a:custGeom>
            <a:avLst/>
            <a:gdLst>
              <a:gd name="T0" fmla="*/ 913 w 2188"/>
              <a:gd name="T1" fmla="*/ 14034 h 14034"/>
              <a:gd name="T2" fmla="*/ 734 w 2188"/>
              <a:gd name="T3" fmla="*/ 13676 h 14034"/>
              <a:gd name="T4" fmla="*/ 373 w 2188"/>
              <a:gd name="T5" fmla="*/ 12854 h 14034"/>
              <a:gd name="T6" fmla="*/ 0 w 2188"/>
              <a:gd name="T7" fmla="*/ 11337 h 14034"/>
              <a:gd name="T8" fmla="*/ 376 w 2188"/>
              <a:gd name="T9" fmla="*/ 9820 h 14034"/>
              <a:gd name="T10" fmla="*/ 738 w 2188"/>
              <a:gd name="T11" fmla="*/ 8998 h 14034"/>
              <a:gd name="T12" fmla="*/ 1072 w 2188"/>
              <a:gd name="T13" fmla="*/ 8236 h 14034"/>
              <a:gd name="T14" fmla="*/ 1388 w 2188"/>
              <a:gd name="T15" fmla="*/ 7017 h 14034"/>
              <a:gd name="T16" fmla="*/ 1068 w 2188"/>
              <a:gd name="T17" fmla="*/ 5792 h 14034"/>
              <a:gd name="T18" fmla="*/ 735 w 2188"/>
              <a:gd name="T19" fmla="*/ 5037 h 14034"/>
              <a:gd name="T20" fmla="*/ 734 w 2188"/>
              <a:gd name="T21" fmla="*/ 5036 h 14034"/>
              <a:gd name="T22" fmla="*/ 373 w 2188"/>
              <a:gd name="T23" fmla="*/ 4214 h 14034"/>
              <a:gd name="T24" fmla="*/ 0 w 2188"/>
              <a:gd name="T25" fmla="*/ 2697 h 14034"/>
              <a:gd name="T26" fmla="*/ 376 w 2188"/>
              <a:gd name="T27" fmla="*/ 1180 h 14034"/>
              <a:gd name="T28" fmla="*/ 739 w 2188"/>
              <a:gd name="T29" fmla="*/ 357 h 14034"/>
              <a:gd name="T30" fmla="*/ 918 w 2188"/>
              <a:gd name="T31" fmla="*/ 0 h 14034"/>
              <a:gd name="T32" fmla="*/ 1633 w 2188"/>
              <a:gd name="T33" fmla="*/ 359 h 14034"/>
              <a:gd name="T34" fmla="*/ 1453 w 2188"/>
              <a:gd name="T35" fmla="*/ 717 h 14034"/>
              <a:gd name="T36" fmla="*/ 1118 w 2188"/>
              <a:gd name="T37" fmla="*/ 1478 h 14034"/>
              <a:gd name="T38" fmla="*/ 800 w 2188"/>
              <a:gd name="T39" fmla="*/ 2697 h 14034"/>
              <a:gd name="T40" fmla="*/ 1116 w 2188"/>
              <a:gd name="T41" fmla="*/ 3916 h 14034"/>
              <a:gd name="T42" fmla="*/ 1449 w 2188"/>
              <a:gd name="T43" fmla="*/ 4677 h 14034"/>
              <a:gd name="T44" fmla="*/ 1812 w 2188"/>
              <a:gd name="T45" fmla="*/ 5500 h 14034"/>
              <a:gd name="T46" fmla="*/ 2188 w 2188"/>
              <a:gd name="T47" fmla="*/ 7017 h 14034"/>
              <a:gd name="T48" fmla="*/ 1815 w 2188"/>
              <a:gd name="T49" fmla="*/ 8534 h 14034"/>
              <a:gd name="T50" fmla="*/ 1454 w 2188"/>
              <a:gd name="T51" fmla="*/ 9356 h 14034"/>
              <a:gd name="T52" fmla="*/ 1453 w 2188"/>
              <a:gd name="T53" fmla="*/ 9357 h 14034"/>
              <a:gd name="T54" fmla="*/ 1118 w 2188"/>
              <a:gd name="T55" fmla="*/ 10118 h 14034"/>
              <a:gd name="T56" fmla="*/ 800 w 2188"/>
              <a:gd name="T57" fmla="*/ 11337 h 14034"/>
              <a:gd name="T58" fmla="*/ 1116 w 2188"/>
              <a:gd name="T59" fmla="*/ 12556 h 14034"/>
              <a:gd name="T60" fmla="*/ 1450 w 2188"/>
              <a:gd name="T61" fmla="*/ 13318 h 14034"/>
              <a:gd name="T62" fmla="*/ 1628 w 2188"/>
              <a:gd name="T63" fmla="*/ 13676 h 14034"/>
              <a:gd name="T64" fmla="*/ 913 w 2188"/>
              <a:gd name="T65" fmla="*/ 14034 h 14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88" h="14034">
                <a:moveTo>
                  <a:pt x="913" y="14034"/>
                </a:moveTo>
                <a:cubicBezTo>
                  <a:pt x="734" y="13676"/>
                  <a:pt x="734" y="13676"/>
                  <a:pt x="734" y="13676"/>
                </a:cubicBezTo>
                <a:cubicBezTo>
                  <a:pt x="727" y="13661"/>
                  <a:pt x="551" y="13308"/>
                  <a:pt x="373" y="12854"/>
                </a:cubicBezTo>
                <a:cubicBezTo>
                  <a:pt x="126" y="12219"/>
                  <a:pt x="0" y="11709"/>
                  <a:pt x="0" y="11337"/>
                </a:cubicBezTo>
                <a:cubicBezTo>
                  <a:pt x="0" y="10965"/>
                  <a:pt x="126" y="10454"/>
                  <a:pt x="376" y="9820"/>
                </a:cubicBezTo>
                <a:cubicBezTo>
                  <a:pt x="553" y="9368"/>
                  <a:pt x="729" y="9017"/>
                  <a:pt x="738" y="8998"/>
                </a:cubicBezTo>
                <a:cubicBezTo>
                  <a:pt x="745" y="8984"/>
                  <a:pt x="910" y="8651"/>
                  <a:pt x="1072" y="8236"/>
                </a:cubicBezTo>
                <a:cubicBezTo>
                  <a:pt x="1276" y="7713"/>
                  <a:pt x="1388" y="7280"/>
                  <a:pt x="1388" y="7017"/>
                </a:cubicBezTo>
                <a:cubicBezTo>
                  <a:pt x="1388" y="6753"/>
                  <a:pt x="1274" y="6318"/>
                  <a:pt x="1068" y="5792"/>
                </a:cubicBezTo>
                <a:cubicBezTo>
                  <a:pt x="902" y="5371"/>
                  <a:pt x="736" y="5040"/>
                  <a:pt x="735" y="5037"/>
                </a:cubicBezTo>
                <a:cubicBezTo>
                  <a:pt x="734" y="5036"/>
                  <a:pt x="734" y="5036"/>
                  <a:pt x="734" y="5036"/>
                </a:cubicBezTo>
                <a:cubicBezTo>
                  <a:pt x="727" y="5021"/>
                  <a:pt x="551" y="4668"/>
                  <a:pt x="373" y="4214"/>
                </a:cubicBezTo>
                <a:cubicBezTo>
                  <a:pt x="126" y="3579"/>
                  <a:pt x="0" y="3069"/>
                  <a:pt x="0" y="2697"/>
                </a:cubicBezTo>
                <a:cubicBezTo>
                  <a:pt x="0" y="2325"/>
                  <a:pt x="126" y="1814"/>
                  <a:pt x="376" y="1180"/>
                </a:cubicBezTo>
                <a:cubicBezTo>
                  <a:pt x="554" y="725"/>
                  <a:pt x="731" y="372"/>
                  <a:pt x="739" y="357"/>
                </a:cubicBezTo>
                <a:cubicBezTo>
                  <a:pt x="918" y="0"/>
                  <a:pt x="918" y="0"/>
                  <a:pt x="918" y="0"/>
                </a:cubicBezTo>
                <a:cubicBezTo>
                  <a:pt x="1633" y="359"/>
                  <a:pt x="1633" y="359"/>
                  <a:pt x="1633" y="359"/>
                </a:cubicBezTo>
                <a:cubicBezTo>
                  <a:pt x="1453" y="717"/>
                  <a:pt x="1453" y="717"/>
                  <a:pt x="1453" y="717"/>
                </a:cubicBezTo>
                <a:cubicBezTo>
                  <a:pt x="1450" y="724"/>
                  <a:pt x="1282" y="1059"/>
                  <a:pt x="1118" y="1478"/>
                </a:cubicBezTo>
                <a:cubicBezTo>
                  <a:pt x="913" y="2001"/>
                  <a:pt x="800" y="2434"/>
                  <a:pt x="800" y="2697"/>
                </a:cubicBezTo>
                <a:cubicBezTo>
                  <a:pt x="800" y="2960"/>
                  <a:pt x="912" y="3393"/>
                  <a:pt x="1116" y="3916"/>
                </a:cubicBezTo>
                <a:cubicBezTo>
                  <a:pt x="1277" y="4329"/>
                  <a:pt x="1441" y="4660"/>
                  <a:pt x="1449" y="4677"/>
                </a:cubicBezTo>
                <a:cubicBezTo>
                  <a:pt x="1458" y="4695"/>
                  <a:pt x="1634" y="5047"/>
                  <a:pt x="1812" y="5500"/>
                </a:cubicBezTo>
                <a:cubicBezTo>
                  <a:pt x="2062" y="6134"/>
                  <a:pt x="2188" y="6645"/>
                  <a:pt x="2188" y="7017"/>
                </a:cubicBezTo>
                <a:cubicBezTo>
                  <a:pt x="2188" y="7389"/>
                  <a:pt x="2062" y="7899"/>
                  <a:pt x="1815" y="8534"/>
                </a:cubicBezTo>
                <a:cubicBezTo>
                  <a:pt x="1637" y="8988"/>
                  <a:pt x="1461" y="9341"/>
                  <a:pt x="1454" y="9356"/>
                </a:cubicBezTo>
                <a:cubicBezTo>
                  <a:pt x="1453" y="9357"/>
                  <a:pt x="1453" y="9357"/>
                  <a:pt x="1453" y="9357"/>
                </a:cubicBezTo>
                <a:cubicBezTo>
                  <a:pt x="1452" y="9360"/>
                  <a:pt x="1283" y="9697"/>
                  <a:pt x="1118" y="10118"/>
                </a:cubicBezTo>
                <a:cubicBezTo>
                  <a:pt x="913" y="10641"/>
                  <a:pt x="800" y="11074"/>
                  <a:pt x="800" y="11337"/>
                </a:cubicBezTo>
                <a:cubicBezTo>
                  <a:pt x="800" y="11600"/>
                  <a:pt x="912" y="12033"/>
                  <a:pt x="1116" y="12556"/>
                </a:cubicBezTo>
                <a:cubicBezTo>
                  <a:pt x="1281" y="12978"/>
                  <a:pt x="1448" y="13315"/>
                  <a:pt x="1450" y="13318"/>
                </a:cubicBezTo>
                <a:cubicBezTo>
                  <a:pt x="1628" y="13676"/>
                  <a:pt x="1628" y="13676"/>
                  <a:pt x="1628" y="13676"/>
                </a:cubicBezTo>
                <a:lnTo>
                  <a:pt x="913" y="14034"/>
                </a:lnTo>
                <a:close/>
              </a:path>
            </a:pathLst>
          </a:custGeom>
          <a:solidFill>
            <a:schemeClr val="accent1">
              <a:alpha val="88000"/>
            </a:schemeClr>
          </a:solidFill>
          <a:ln>
            <a:noFill/>
          </a:ln>
          <a:effectLst>
            <a:outerShdw blurRad="1003300" dist="38100" dir="10800000" algn="r" rotWithShape="0">
              <a:schemeClr val="accent6">
                <a:lumMod val="75000"/>
                <a:alpha val="46000"/>
              </a:schemeClr>
            </a:outerShdw>
          </a:effectLst>
        </p:spPr>
        <p:txBody>
          <a:bodyPr vert="horz" wrap="square" lIns="91440" tIns="45720" rIns="91440" bIns="45720" numCol="1" anchor="t" anchorCtr="0" compatLnSpc="1">
            <a:prstTxWarp prst="textNoShape">
              <a:avLst/>
            </a:prstTxWarp>
          </a:bodyPr>
          <a:lstStyle/>
          <a:p>
            <a:endParaRPr lang="en-US"/>
          </a:p>
        </p:txBody>
      </p:sp>
      <p:sp>
        <p:nvSpPr>
          <p:cNvPr id="34" name="Freeform 5">
            <a:extLst>
              <a:ext uri="{FF2B5EF4-FFF2-40B4-BE49-F238E27FC236}">
                <a16:creationId xmlns:a16="http://schemas.microsoft.com/office/drawing/2014/main" id="{E7F872EE-8CA6-48D8-BF1B-D4B341F50C36}"/>
              </a:ext>
            </a:extLst>
          </p:cNvPr>
          <p:cNvSpPr>
            <a:spLocks/>
          </p:cNvSpPr>
          <p:nvPr/>
        </p:nvSpPr>
        <p:spPr bwMode="auto">
          <a:xfrm rot="2757414">
            <a:off x="17211266" y="-20044552"/>
            <a:ext cx="6481764" cy="41148000"/>
          </a:xfrm>
          <a:custGeom>
            <a:avLst/>
            <a:gdLst>
              <a:gd name="T0" fmla="*/ 913 w 2188"/>
              <a:gd name="T1" fmla="*/ 14034 h 14034"/>
              <a:gd name="T2" fmla="*/ 734 w 2188"/>
              <a:gd name="T3" fmla="*/ 13676 h 14034"/>
              <a:gd name="T4" fmla="*/ 373 w 2188"/>
              <a:gd name="T5" fmla="*/ 12854 h 14034"/>
              <a:gd name="T6" fmla="*/ 0 w 2188"/>
              <a:gd name="T7" fmla="*/ 11337 h 14034"/>
              <a:gd name="T8" fmla="*/ 376 w 2188"/>
              <a:gd name="T9" fmla="*/ 9820 h 14034"/>
              <a:gd name="T10" fmla="*/ 738 w 2188"/>
              <a:gd name="T11" fmla="*/ 8998 h 14034"/>
              <a:gd name="T12" fmla="*/ 1072 w 2188"/>
              <a:gd name="T13" fmla="*/ 8236 h 14034"/>
              <a:gd name="T14" fmla="*/ 1388 w 2188"/>
              <a:gd name="T15" fmla="*/ 7017 h 14034"/>
              <a:gd name="T16" fmla="*/ 1068 w 2188"/>
              <a:gd name="T17" fmla="*/ 5792 h 14034"/>
              <a:gd name="T18" fmla="*/ 735 w 2188"/>
              <a:gd name="T19" fmla="*/ 5037 h 14034"/>
              <a:gd name="T20" fmla="*/ 734 w 2188"/>
              <a:gd name="T21" fmla="*/ 5036 h 14034"/>
              <a:gd name="T22" fmla="*/ 373 w 2188"/>
              <a:gd name="T23" fmla="*/ 4214 h 14034"/>
              <a:gd name="T24" fmla="*/ 0 w 2188"/>
              <a:gd name="T25" fmla="*/ 2697 h 14034"/>
              <a:gd name="T26" fmla="*/ 376 w 2188"/>
              <a:gd name="T27" fmla="*/ 1180 h 14034"/>
              <a:gd name="T28" fmla="*/ 739 w 2188"/>
              <a:gd name="T29" fmla="*/ 357 h 14034"/>
              <a:gd name="T30" fmla="*/ 918 w 2188"/>
              <a:gd name="T31" fmla="*/ 0 h 14034"/>
              <a:gd name="T32" fmla="*/ 1633 w 2188"/>
              <a:gd name="T33" fmla="*/ 359 h 14034"/>
              <a:gd name="T34" fmla="*/ 1453 w 2188"/>
              <a:gd name="T35" fmla="*/ 717 h 14034"/>
              <a:gd name="T36" fmla="*/ 1118 w 2188"/>
              <a:gd name="T37" fmla="*/ 1478 h 14034"/>
              <a:gd name="T38" fmla="*/ 800 w 2188"/>
              <a:gd name="T39" fmla="*/ 2697 h 14034"/>
              <a:gd name="T40" fmla="*/ 1116 w 2188"/>
              <a:gd name="T41" fmla="*/ 3916 h 14034"/>
              <a:gd name="T42" fmla="*/ 1449 w 2188"/>
              <a:gd name="T43" fmla="*/ 4677 h 14034"/>
              <a:gd name="T44" fmla="*/ 1812 w 2188"/>
              <a:gd name="T45" fmla="*/ 5500 h 14034"/>
              <a:gd name="T46" fmla="*/ 2188 w 2188"/>
              <a:gd name="T47" fmla="*/ 7017 h 14034"/>
              <a:gd name="T48" fmla="*/ 1815 w 2188"/>
              <a:gd name="T49" fmla="*/ 8534 h 14034"/>
              <a:gd name="T50" fmla="*/ 1454 w 2188"/>
              <a:gd name="T51" fmla="*/ 9356 h 14034"/>
              <a:gd name="T52" fmla="*/ 1453 w 2188"/>
              <a:gd name="T53" fmla="*/ 9357 h 14034"/>
              <a:gd name="T54" fmla="*/ 1118 w 2188"/>
              <a:gd name="T55" fmla="*/ 10118 h 14034"/>
              <a:gd name="T56" fmla="*/ 800 w 2188"/>
              <a:gd name="T57" fmla="*/ 11337 h 14034"/>
              <a:gd name="T58" fmla="*/ 1116 w 2188"/>
              <a:gd name="T59" fmla="*/ 12556 h 14034"/>
              <a:gd name="T60" fmla="*/ 1450 w 2188"/>
              <a:gd name="T61" fmla="*/ 13318 h 14034"/>
              <a:gd name="T62" fmla="*/ 1628 w 2188"/>
              <a:gd name="T63" fmla="*/ 13676 h 14034"/>
              <a:gd name="T64" fmla="*/ 913 w 2188"/>
              <a:gd name="T65" fmla="*/ 14034 h 14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88" h="14034">
                <a:moveTo>
                  <a:pt x="913" y="14034"/>
                </a:moveTo>
                <a:cubicBezTo>
                  <a:pt x="734" y="13676"/>
                  <a:pt x="734" y="13676"/>
                  <a:pt x="734" y="13676"/>
                </a:cubicBezTo>
                <a:cubicBezTo>
                  <a:pt x="727" y="13661"/>
                  <a:pt x="551" y="13308"/>
                  <a:pt x="373" y="12854"/>
                </a:cubicBezTo>
                <a:cubicBezTo>
                  <a:pt x="126" y="12219"/>
                  <a:pt x="0" y="11709"/>
                  <a:pt x="0" y="11337"/>
                </a:cubicBezTo>
                <a:cubicBezTo>
                  <a:pt x="0" y="10965"/>
                  <a:pt x="126" y="10454"/>
                  <a:pt x="376" y="9820"/>
                </a:cubicBezTo>
                <a:cubicBezTo>
                  <a:pt x="553" y="9368"/>
                  <a:pt x="729" y="9017"/>
                  <a:pt x="738" y="8998"/>
                </a:cubicBezTo>
                <a:cubicBezTo>
                  <a:pt x="745" y="8984"/>
                  <a:pt x="910" y="8651"/>
                  <a:pt x="1072" y="8236"/>
                </a:cubicBezTo>
                <a:cubicBezTo>
                  <a:pt x="1276" y="7713"/>
                  <a:pt x="1388" y="7280"/>
                  <a:pt x="1388" y="7017"/>
                </a:cubicBezTo>
                <a:cubicBezTo>
                  <a:pt x="1388" y="6753"/>
                  <a:pt x="1274" y="6318"/>
                  <a:pt x="1068" y="5792"/>
                </a:cubicBezTo>
                <a:cubicBezTo>
                  <a:pt x="902" y="5371"/>
                  <a:pt x="736" y="5040"/>
                  <a:pt x="735" y="5037"/>
                </a:cubicBezTo>
                <a:cubicBezTo>
                  <a:pt x="734" y="5036"/>
                  <a:pt x="734" y="5036"/>
                  <a:pt x="734" y="5036"/>
                </a:cubicBezTo>
                <a:cubicBezTo>
                  <a:pt x="727" y="5021"/>
                  <a:pt x="551" y="4668"/>
                  <a:pt x="373" y="4214"/>
                </a:cubicBezTo>
                <a:cubicBezTo>
                  <a:pt x="126" y="3579"/>
                  <a:pt x="0" y="3069"/>
                  <a:pt x="0" y="2697"/>
                </a:cubicBezTo>
                <a:cubicBezTo>
                  <a:pt x="0" y="2325"/>
                  <a:pt x="126" y="1814"/>
                  <a:pt x="376" y="1180"/>
                </a:cubicBezTo>
                <a:cubicBezTo>
                  <a:pt x="554" y="725"/>
                  <a:pt x="731" y="372"/>
                  <a:pt x="739" y="357"/>
                </a:cubicBezTo>
                <a:cubicBezTo>
                  <a:pt x="918" y="0"/>
                  <a:pt x="918" y="0"/>
                  <a:pt x="918" y="0"/>
                </a:cubicBezTo>
                <a:cubicBezTo>
                  <a:pt x="1633" y="359"/>
                  <a:pt x="1633" y="359"/>
                  <a:pt x="1633" y="359"/>
                </a:cubicBezTo>
                <a:cubicBezTo>
                  <a:pt x="1453" y="717"/>
                  <a:pt x="1453" y="717"/>
                  <a:pt x="1453" y="717"/>
                </a:cubicBezTo>
                <a:cubicBezTo>
                  <a:pt x="1450" y="724"/>
                  <a:pt x="1282" y="1059"/>
                  <a:pt x="1118" y="1478"/>
                </a:cubicBezTo>
                <a:cubicBezTo>
                  <a:pt x="913" y="2001"/>
                  <a:pt x="800" y="2434"/>
                  <a:pt x="800" y="2697"/>
                </a:cubicBezTo>
                <a:cubicBezTo>
                  <a:pt x="800" y="2960"/>
                  <a:pt x="912" y="3393"/>
                  <a:pt x="1116" y="3916"/>
                </a:cubicBezTo>
                <a:cubicBezTo>
                  <a:pt x="1277" y="4329"/>
                  <a:pt x="1441" y="4660"/>
                  <a:pt x="1449" y="4677"/>
                </a:cubicBezTo>
                <a:cubicBezTo>
                  <a:pt x="1458" y="4695"/>
                  <a:pt x="1634" y="5047"/>
                  <a:pt x="1812" y="5500"/>
                </a:cubicBezTo>
                <a:cubicBezTo>
                  <a:pt x="2062" y="6134"/>
                  <a:pt x="2188" y="6645"/>
                  <a:pt x="2188" y="7017"/>
                </a:cubicBezTo>
                <a:cubicBezTo>
                  <a:pt x="2188" y="7389"/>
                  <a:pt x="2062" y="7899"/>
                  <a:pt x="1815" y="8534"/>
                </a:cubicBezTo>
                <a:cubicBezTo>
                  <a:pt x="1637" y="8988"/>
                  <a:pt x="1461" y="9341"/>
                  <a:pt x="1454" y="9356"/>
                </a:cubicBezTo>
                <a:cubicBezTo>
                  <a:pt x="1453" y="9357"/>
                  <a:pt x="1453" y="9357"/>
                  <a:pt x="1453" y="9357"/>
                </a:cubicBezTo>
                <a:cubicBezTo>
                  <a:pt x="1452" y="9360"/>
                  <a:pt x="1283" y="9697"/>
                  <a:pt x="1118" y="10118"/>
                </a:cubicBezTo>
                <a:cubicBezTo>
                  <a:pt x="913" y="10641"/>
                  <a:pt x="800" y="11074"/>
                  <a:pt x="800" y="11337"/>
                </a:cubicBezTo>
                <a:cubicBezTo>
                  <a:pt x="800" y="11600"/>
                  <a:pt x="912" y="12033"/>
                  <a:pt x="1116" y="12556"/>
                </a:cubicBezTo>
                <a:cubicBezTo>
                  <a:pt x="1281" y="12978"/>
                  <a:pt x="1448" y="13315"/>
                  <a:pt x="1450" y="13318"/>
                </a:cubicBezTo>
                <a:cubicBezTo>
                  <a:pt x="1628" y="13676"/>
                  <a:pt x="1628" y="13676"/>
                  <a:pt x="1628" y="13676"/>
                </a:cubicBezTo>
                <a:lnTo>
                  <a:pt x="913" y="14034"/>
                </a:lnTo>
                <a:close/>
              </a:path>
            </a:pathLst>
          </a:custGeom>
          <a:solidFill>
            <a:schemeClr val="accent6">
              <a:alpha val="88000"/>
            </a:schemeClr>
          </a:solidFill>
          <a:ln>
            <a:noFill/>
          </a:ln>
          <a:effectLst>
            <a:outerShdw blurRad="1003300" dist="38100" dir="10800000" algn="r" rotWithShape="0">
              <a:schemeClr val="accent1">
                <a:lumMod val="75000"/>
                <a:alpha val="46000"/>
              </a:schemeClr>
            </a:outerShdw>
          </a:effectLst>
        </p:spPr>
        <p:txBody>
          <a:bodyPr vert="horz" wrap="square" lIns="91440" tIns="45720" rIns="91440" bIns="45720" numCol="1" anchor="t" anchorCtr="0" compatLnSpc="1">
            <a:prstTxWarp prst="textNoShape">
              <a:avLst/>
            </a:prstTxWarp>
          </a:bodyPr>
          <a:lstStyle/>
          <a:p>
            <a:endParaRPr lang="en-US"/>
          </a:p>
        </p:txBody>
      </p:sp>
      <p:sp>
        <p:nvSpPr>
          <p:cNvPr id="47" name="Rectangle 46">
            <a:extLst>
              <a:ext uri="{FF2B5EF4-FFF2-40B4-BE49-F238E27FC236}">
                <a16:creationId xmlns:a16="http://schemas.microsoft.com/office/drawing/2014/main" id="{E5C184B7-B288-42D1-9964-13E4D4831F58}"/>
              </a:ext>
            </a:extLst>
          </p:cNvPr>
          <p:cNvSpPr/>
          <p:nvPr/>
        </p:nvSpPr>
        <p:spPr>
          <a:xfrm>
            <a:off x="12193586" y="0"/>
            <a:ext cx="12193587" cy="1371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Graphic 1">
            <a:extLst>
              <a:ext uri="{FF2B5EF4-FFF2-40B4-BE49-F238E27FC236}">
                <a16:creationId xmlns:a16="http://schemas.microsoft.com/office/drawing/2014/main" id="{9C6380D8-615A-43FD-B5C3-73A4F836337B}"/>
              </a:ext>
            </a:extLst>
          </p:cNvPr>
          <p:cNvSpPr/>
          <p:nvPr/>
        </p:nvSpPr>
        <p:spPr>
          <a:xfrm>
            <a:off x="0" y="-1"/>
            <a:ext cx="12193588" cy="13717787"/>
          </a:xfrm>
          <a:custGeom>
            <a:avLst/>
            <a:gdLst>
              <a:gd name="connsiteX0" fmla="*/ 0 w 9144000"/>
              <a:gd name="connsiteY0" fmla="*/ 0 h 10287000"/>
              <a:gd name="connsiteX1" fmla="*/ 0 w 9144000"/>
              <a:gd name="connsiteY1" fmla="*/ 10287000 h 10287000"/>
              <a:gd name="connsiteX2" fmla="*/ 9144000 w 9144000"/>
              <a:gd name="connsiteY2" fmla="*/ 10287000 h 10287000"/>
              <a:gd name="connsiteX3" fmla="*/ 9144000 w 9144000"/>
              <a:gd name="connsiteY3" fmla="*/ 0 h 10287000"/>
              <a:gd name="connsiteX4" fmla="*/ 0 w 9144000"/>
              <a:gd name="connsiteY4" fmla="*/ 0 h 10287000"/>
              <a:gd name="connsiteX5" fmla="*/ 6895148 w 9144000"/>
              <a:gd name="connsiteY5" fmla="*/ 3030855 h 10287000"/>
              <a:gd name="connsiteX6" fmla="*/ 3871913 w 9144000"/>
              <a:gd name="connsiteY6" fmla="*/ 3030855 h 10287000"/>
              <a:gd name="connsiteX7" fmla="*/ 3871913 w 9144000"/>
              <a:gd name="connsiteY7" fmla="*/ 4450080 h 10287000"/>
              <a:gd name="connsiteX8" fmla="*/ 6423660 w 9144000"/>
              <a:gd name="connsiteY8" fmla="*/ 4450080 h 10287000"/>
              <a:gd name="connsiteX9" fmla="*/ 6423660 w 9144000"/>
              <a:gd name="connsiteY9" fmla="*/ 5652135 h 10287000"/>
              <a:gd name="connsiteX10" fmla="*/ 3871913 w 9144000"/>
              <a:gd name="connsiteY10" fmla="*/ 5652135 h 10287000"/>
              <a:gd name="connsiteX11" fmla="*/ 3871913 w 9144000"/>
              <a:gd name="connsiteY11" fmla="*/ 7260908 h 10287000"/>
              <a:gd name="connsiteX12" fmla="*/ 6885623 w 9144000"/>
              <a:gd name="connsiteY12" fmla="*/ 7260908 h 10287000"/>
              <a:gd name="connsiteX13" fmla="*/ 6885623 w 9144000"/>
              <a:gd name="connsiteY13" fmla="*/ 8508682 h 10287000"/>
              <a:gd name="connsiteX14" fmla="*/ 2248853 w 9144000"/>
              <a:gd name="connsiteY14" fmla="*/ 8508682 h 10287000"/>
              <a:gd name="connsiteX15" fmla="*/ 2248853 w 9144000"/>
              <a:gd name="connsiteY15" fmla="*/ 1778318 h 10287000"/>
              <a:gd name="connsiteX16" fmla="*/ 6894195 w 9144000"/>
              <a:gd name="connsiteY16" fmla="*/ 1778318 h 10287000"/>
              <a:gd name="connsiteX17" fmla="*/ 6894195 w 9144000"/>
              <a:gd name="connsiteY17" fmla="*/ 3030855 h 1028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144000" h="10287000">
                <a:moveTo>
                  <a:pt x="0" y="0"/>
                </a:moveTo>
                <a:lnTo>
                  <a:pt x="0" y="10287000"/>
                </a:lnTo>
                <a:lnTo>
                  <a:pt x="9144000" y="10287000"/>
                </a:lnTo>
                <a:lnTo>
                  <a:pt x="9144000" y="0"/>
                </a:lnTo>
                <a:lnTo>
                  <a:pt x="0" y="0"/>
                </a:lnTo>
                <a:close/>
                <a:moveTo>
                  <a:pt x="6895148" y="3030855"/>
                </a:moveTo>
                <a:lnTo>
                  <a:pt x="3871913" y="3030855"/>
                </a:lnTo>
                <a:lnTo>
                  <a:pt x="3871913" y="4450080"/>
                </a:lnTo>
                <a:lnTo>
                  <a:pt x="6423660" y="4450080"/>
                </a:lnTo>
                <a:lnTo>
                  <a:pt x="6423660" y="5652135"/>
                </a:lnTo>
                <a:lnTo>
                  <a:pt x="3871913" y="5652135"/>
                </a:lnTo>
                <a:lnTo>
                  <a:pt x="3871913" y="7260908"/>
                </a:lnTo>
                <a:lnTo>
                  <a:pt x="6885623" y="7260908"/>
                </a:lnTo>
                <a:lnTo>
                  <a:pt x="6885623" y="8508682"/>
                </a:lnTo>
                <a:lnTo>
                  <a:pt x="2248853" y="8508682"/>
                </a:lnTo>
                <a:lnTo>
                  <a:pt x="2248853" y="1778318"/>
                </a:lnTo>
                <a:lnTo>
                  <a:pt x="6894195" y="1778318"/>
                </a:lnTo>
                <a:lnTo>
                  <a:pt x="6894195" y="3030855"/>
                </a:lnTo>
                <a:close/>
              </a:path>
            </a:pathLst>
          </a:custGeom>
          <a:solidFill>
            <a:schemeClr val="bg1"/>
          </a:solidFill>
          <a:ln w="9525" cap="flat">
            <a:noFill/>
            <a:prstDash val="solid"/>
            <a:miter/>
          </a:ln>
        </p:spPr>
        <p:txBody>
          <a:bodyPr rtlCol="0" anchor="ctr"/>
          <a:lstStyle/>
          <a:p>
            <a:endParaRPr lang="en-US"/>
          </a:p>
        </p:txBody>
      </p:sp>
      <p:sp>
        <p:nvSpPr>
          <p:cNvPr id="35" name="Freeform 9">
            <a:extLst>
              <a:ext uri="{FF2B5EF4-FFF2-40B4-BE49-F238E27FC236}">
                <a16:creationId xmlns:a16="http://schemas.microsoft.com/office/drawing/2014/main" id="{336BF082-0B34-4C09-B813-8722D2E6956F}"/>
              </a:ext>
            </a:extLst>
          </p:cNvPr>
          <p:cNvSpPr>
            <a:spLocks/>
          </p:cNvSpPr>
          <p:nvPr/>
        </p:nvSpPr>
        <p:spPr bwMode="auto">
          <a:xfrm rot="1800000">
            <a:off x="13431985" y="5202019"/>
            <a:ext cx="3224855" cy="2740734"/>
          </a:xfrm>
          <a:custGeom>
            <a:avLst/>
            <a:gdLst>
              <a:gd name="T0" fmla="*/ 1069 w 1166"/>
              <a:gd name="T1" fmla="*/ 676 h 990"/>
              <a:gd name="T2" fmla="*/ 886 w 1166"/>
              <a:gd name="T3" fmla="*/ 990 h 990"/>
              <a:gd name="T4" fmla="*/ 275 w 1166"/>
              <a:gd name="T5" fmla="*/ 990 h 990"/>
              <a:gd name="T6" fmla="*/ 104 w 1166"/>
              <a:gd name="T7" fmla="*/ 683 h 990"/>
              <a:gd name="T8" fmla="*/ 421 w 1166"/>
              <a:gd name="T9" fmla="*/ 168 h 990"/>
              <a:gd name="T10" fmla="*/ 787 w 1166"/>
              <a:gd name="T11" fmla="*/ 175 h 990"/>
              <a:gd name="T12" fmla="*/ 1069 w 1166"/>
              <a:gd name="T13" fmla="*/ 676 h 990"/>
            </a:gdLst>
            <a:ahLst/>
            <a:cxnLst>
              <a:cxn ang="0">
                <a:pos x="T0" y="T1"/>
              </a:cxn>
              <a:cxn ang="0">
                <a:pos x="T2" y="T3"/>
              </a:cxn>
              <a:cxn ang="0">
                <a:pos x="T4" y="T5"/>
              </a:cxn>
              <a:cxn ang="0">
                <a:pos x="T6" y="T7"/>
              </a:cxn>
              <a:cxn ang="0">
                <a:pos x="T8" y="T9"/>
              </a:cxn>
              <a:cxn ang="0">
                <a:pos x="T10" y="T11"/>
              </a:cxn>
              <a:cxn ang="0">
                <a:pos x="T12" y="T13"/>
              </a:cxn>
            </a:cxnLst>
            <a:rect l="0" t="0" r="r" b="b"/>
            <a:pathLst>
              <a:path w="1166" h="990">
                <a:moveTo>
                  <a:pt x="1069" y="676"/>
                </a:moveTo>
                <a:cubicBezTo>
                  <a:pt x="1166" y="849"/>
                  <a:pt x="1084" y="990"/>
                  <a:pt x="886" y="990"/>
                </a:cubicBezTo>
                <a:cubicBezTo>
                  <a:pt x="275" y="990"/>
                  <a:pt x="275" y="990"/>
                  <a:pt x="275" y="990"/>
                </a:cubicBezTo>
                <a:cubicBezTo>
                  <a:pt x="77" y="990"/>
                  <a:pt x="0" y="852"/>
                  <a:pt x="104" y="683"/>
                </a:cubicBezTo>
                <a:cubicBezTo>
                  <a:pt x="421" y="168"/>
                  <a:pt x="421" y="168"/>
                  <a:pt x="421" y="168"/>
                </a:cubicBezTo>
                <a:cubicBezTo>
                  <a:pt x="525" y="0"/>
                  <a:pt x="689" y="3"/>
                  <a:pt x="787" y="175"/>
                </a:cubicBezTo>
                <a:lnTo>
                  <a:pt x="1069" y="676"/>
                </a:lnTo>
                <a:close/>
              </a:path>
            </a:pathLst>
          </a:custGeom>
          <a:solidFill>
            <a:schemeClr val="bg1"/>
          </a:solidFill>
          <a:ln w="114300">
            <a:solidFill>
              <a:schemeClr val="accent1"/>
            </a:solidFill>
          </a:ln>
          <a:effectLst/>
        </p:spPr>
        <p:txBody>
          <a:bodyPr vert="horz" wrap="square" lIns="91440" tIns="45720" rIns="91440" bIns="45720" numCol="1" anchor="t" anchorCtr="0" compatLnSpc="1">
            <a:prstTxWarp prst="textNoShape">
              <a:avLst/>
            </a:prstTxWarp>
          </a:bodyPr>
          <a:lstStyle/>
          <a:p>
            <a:endParaRPr lang="en-US" dirty="0"/>
          </a:p>
        </p:txBody>
      </p:sp>
      <p:sp>
        <p:nvSpPr>
          <p:cNvPr id="36" name="Freeform 9">
            <a:extLst>
              <a:ext uri="{FF2B5EF4-FFF2-40B4-BE49-F238E27FC236}">
                <a16:creationId xmlns:a16="http://schemas.microsoft.com/office/drawing/2014/main" id="{9971645F-45D4-436A-BB7D-E09B30C86B29}"/>
              </a:ext>
            </a:extLst>
          </p:cNvPr>
          <p:cNvSpPr>
            <a:spLocks/>
          </p:cNvSpPr>
          <p:nvPr/>
        </p:nvSpPr>
        <p:spPr bwMode="auto">
          <a:xfrm rot="14400000">
            <a:off x="15997462" y="5885430"/>
            <a:ext cx="3224855" cy="2740734"/>
          </a:xfrm>
          <a:custGeom>
            <a:avLst/>
            <a:gdLst>
              <a:gd name="T0" fmla="*/ 1069 w 1166"/>
              <a:gd name="T1" fmla="*/ 676 h 990"/>
              <a:gd name="T2" fmla="*/ 886 w 1166"/>
              <a:gd name="T3" fmla="*/ 990 h 990"/>
              <a:gd name="T4" fmla="*/ 275 w 1166"/>
              <a:gd name="T5" fmla="*/ 990 h 990"/>
              <a:gd name="T6" fmla="*/ 104 w 1166"/>
              <a:gd name="T7" fmla="*/ 683 h 990"/>
              <a:gd name="T8" fmla="*/ 421 w 1166"/>
              <a:gd name="T9" fmla="*/ 168 h 990"/>
              <a:gd name="T10" fmla="*/ 787 w 1166"/>
              <a:gd name="T11" fmla="*/ 175 h 990"/>
              <a:gd name="T12" fmla="*/ 1069 w 1166"/>
              <a:gd name="T13" fmla="*/ 676 h 990"/>
            </a:gdLst>
            <a:ahLst/>
            <a:cxnLst>
              <a:cxn ang="0">
                <a:pos x="T0" y="T1"/>
              </a:cxn>
              <a:cxn ang="0">
                <a:pos x="T2" y="T3"/>
              </a:cxn>
              <a:cxn ang="0">
                <a:pos x="T4" y="T5"/>
              </a:cxn>
              <a:cxn ang="0">
                <a:pos x="T6" y="T7"/>
              </a:cxn>
              <a:cxn ang="0">
                <a:pos x="T8" y="T9"/>
              </a:cxn>
              <a:cxn ang="0">
                <a:pos x="T10" y="T11"/>
              </a:cxn>
              <a:cxn ang="0">
                <a:pos x="T12" y="T13"/>
              </a:cxn>
            </a:cxnLst>
            <a:rect l="0" t="0" r="r" b="b"/>
            <a:pathLst>
              <a:path w="1166" h="990">
                <a:moveTo>
                  <a:pt x="1069" y="676"/>
                </a:moveTo>
                <a:cubicBezTo>
                  <a:pt x="1166" y="849"/>
                  <a:pt x="1084" y="990"/>
                  <a:pt x="886" y="990"/>
                </a:cubicBezTo>
                <a:cubicBezTo>
                  <a:pt x="275" y="990"/>
                  <a:pt x="275" y="990"/>
                  <a:pt x="275" y="990"/>
                </a:cubicBezTo>
                <a:cubicBezTo>
                  <a:pt x="77" y="990"/>
                  <a:pt x="0" y="852"/>
                  <a:pt x="104" y="683"/>
                </a:cubicBezTo>
                <a:cubicBezTo>
                  <a:pt x="421" y="168"/>
                  <a:pt x="421" y="168"/>
                  <a:pt x="421" y="168"/>
                </a:cubicBezTo>
                <a:cubicBezTo>
                  <a:pt x="525" y="0"/>
                  <a:pt x="689" y="3"/>
                  <a:pt x="787" y="175"/>
                </a:cubicBezTo>
                <a:lnTo>
                  <a:pt x="1069" y="676"/>
                </a:lnTo>
                <a:close/>
              </a:path>
            </a:pathLst>
          </a:custGeom>
          <a:solidFill>
            <a:schemeClr val="bg1"/>
          </a:solidFill>
          <a:ln w="114300">
            <a:solidFill>
              <a:schemeClr val="accent2">
                <a:alpha val="90000"/>
              </a:schemeClr>
            </a:solidFill>
          </a:ln>
          <a:effectLst/>
        </p:spPr>
        <p:txBody>
          <a:bodyPr vert="horz" wrap="square" lIns="91440" tIns="45720" rIns="91440" bIns="45720" numCol="1" anchor="t" anchorCtr="0" compatLnSpc="1">
            <a:prstTxWarp prst="textNoShape">
              <a:avLst/>
            </a:prstTxWarp>
          </a:bodyPr>
          <a:lstStyle/>
          <a:p>
            <a:endParaRPr lang="en-US" dirty="0"/>
          </a:p>
        </p:txBody>
      </p:sp>
      <p:sp>
        <p:nvSpPr>
          <p:cNvPr id="37" name="Freeform 9">
            <a:extLst>
              <a:ext uri="{FF2B5EF4-FFF2-40B4-BE49-F238E27FC236}">
                <a16:creationId xmlns:a16="http://schemas.microsoft.com/office/drawing/2014/main" id="{AD9267F0-A77E-4A3A-9B28-26EE387D4616}"/>
              </a:ext>
            </a:extLst>
          </p:cNvPr>
          <p:cNvSpPr>
            <a:spLocks/>
          </p:cNvSpPr>
          <p:nvPr/>
        </p:nvSpPr>
        <p:spPr bwMode="auto">
          <a:xfrm rot="12600000">
            <a:off x="19193178" y="5796829"/>
            <a:ext cx="3224855" cy="2740734"/>
          </a:xfrm>
          <a:custGeom>
            <a:avLst/>
            <a:gdLst>
              <a:gd name="T0" fmla="*/ 1069 w 1166"/>
              <a:gd name="T1" fmla="*/ 676 h 990"/>
              <a:gd name="T2" fmla="*/ 886 w 1166"/>
              <a:gd name="T3" fmla="*/ 990 h 990"/>
              <a:gd name="T4" fmla="*/ 275 w 1166"/>
              <a:gd name="T5" fmla="*/ 990 h 990"/>
              <a:gd name="T6" fmla="*/ 104 w 1166"/>
              <a:gd name="T7" fmla="*/ 683 h 990"/>
              <a:gd name="T8" fmla="*/ 421 w 1166"/>
              <a:gd name="T9" fmla="*/ 168 h 990"/>
              <a:gd name="T10" fmla="*/ 787 w 1166"/>
              <a:gd name="T11" fmla="*/ 175 h 990"/>
              <a:gd name="T12" fmla="*/ 1069 w 1166"/>
              <a:gd name="T13" fmla="*/ 676 h 990"/>
            </a:gdLst>
            <a:ahLst/>
            <a:cxnLst>
              <a:cxn ang="0">
                <a:pos x="T0" y="T1"/>
              </a:cxn>
              <a:cxn ang="0">
                <a:pos x="T2" y="T3"/>
              </a:cxn>
              <a:cxn ang="0">
                <a:pos x="T4" y="T5"/>
              </a:cxn>
              <a:cxn ang="0">
                <a:pos x="T6" y="T7"/>
              </a:cxn>
              <a:cxn ang="0">
                <a:pos x="T8" y="T9"/>
              </a:cxn>
              <a:cxn ang="0">
                <a:pos x="T10" y="T11"/>
              </a:cxn>
              <a:cxn ang="0">
                <a:pos x="T12" y="T13"/>
              </a:cxn>
            </a:cxnLst>
            <a:rect l="0" t="0" r="r" b="b"/>
            <a:pathLst>
              <a:path w="1166" h="990">
                <a:moveTo>
                  <a:pt x="1069" y="676"/>
                </a:moveTo>
                <a:cubicBezTo>
                  <a:pt x="1166" y="849"/>
                  <a:pt x="1084" y="990"/>
                  <a:pt x="886" y="990"/>
                </a:cubicBezTo>
                <a:cubicBezTo>
                  <a:pt x="275" y="990"/>
                  <a:pt x="275" y="990"/>
                  <a:pt x="275" y="990"/>
                </a:cubicBezTo>
                <a:cubicBezTo>
                  <a:pt x="77" y="990"/>
                  <a:pt x="0" y="852"/>
                  <a:pt x="104" y="683"/>
                </a:cubicBezTo>
                <a:cubicBezTo>
                  <a:pt x="421" y="168"/>
                  <a:pt x="421" y="168"/>
                  <a:pt x="421" y="168"/>
                </a:cubicBezTo>
                <a:cubicBezTo>
                  <a:pt x="525" y="0"/>
                  <a:pt x="689" y="3"/>
                  <a:pt x="787" y="175"/>
                </a:cubicBezTo>
                <a:lnTo>
                  <a:pt x="1069" y="676"/>
                </a:lnTo>
                <a:close/>
              </a:path>
            </a:pathLst>
          </a:custGeom>
          <a:solidFill>
            <a:schemeClr val="bg1"/>
          </a:solidFill>
          <a:ln w="114300">
            <a:solidFill>
              <a:schemeClr val="accent5">
                <a:alpha val="80000"/>
              </a:schemeClr>
            </a:solidFill>
          </a:ln>
          <a:effectLst/>
        </p:spPr>
        <p:txBody>
          <a:bodyPr vert="horz" wrap="square" lIns="91440" tIns="45720" rIns="91440" bIns="45720" numCol="1" anchor="t" anchorCtr="0" compatLnSpc="1">
            <a:prstTxWarp prst="textNoShape">
              <a:avLst/>
            </a:prstTxWarp>
          </a:bodyPr>
          <a:lstStyle/>
          <a:p>
            <a:endParaRPr lang="en-US" dirty="0"/>
          </a:p>
        </p:txBody>
      </p:sp>
      <p:sp>
        <p:nvSpPr>
          <p:cNvPr id="38" name="TextBox 37">
            <a:extLst>
              <a:ext uri="{FF2B5EF4-FFF2-40B4-BE49-F238E27FC236}">
                <a16:creationId xmlns:a16="http://schemas.microsoft.com/office/drawing/2014/main" id="{F3A7221F-8039-4FF4-BE03-64D85ADFAC8A}"/>
              </a:ext>
            </a:extLst>
          </p:cNvPr>
          <p:cNvSpPr txBox="1"/>
          <p:nvPr/>
        </p:nvSpPr>
        <p:spPr>
          <a:xfrm>
            <a:off x="14464841" y="6421069"/>
            <a:ext cx="873957" cy="830997"/>
          </a:xfrm>
          <a:prstGeom prst="rect">
            <a:avLst/>
          </a:prstGeom>
          <a:noFill/>
        </p:spPr>
        <p:txBody>
          <a:bodyPr wrap="none" rtlCol="0" anchor="ctr">
            <a:spAutoFit/>
          </a:bodyPr>
          <a:lstStyle/>
          <a:p>
            <a:pPr algn="ctr"/>
            <a:r>
              <a:rPr lang="en-US" sz="4800" b="1" dirty="0">
                <a:latin typeface="+mj-lt"/>
              </a:rPr>
              <a:t>01</a:t>
            </a:r>
          </a:p>
        </p:txBody>
      </p:sp>
      <p:sp>
        <p:nvSpPr>
          <p:cNvPr id="39" name="TextBox 38">
            <a:extLst>
              <a:ext uri="{FF2B5EF4-FFF2-40B4-BE49-F238E27FC236}">
                <a16:creationId xmlns:a16="http://schemas.microsoft.com/office/drawing/2014/main" id="{663AB957-9D82-430F-9BB1-6CCCFFD48F11}"/>
              </a:ext>
            </a:extLst>
          </p:cNvPr>
          <p:cNvSpPr txBox="1"/>
          <p:nvPr/>
        </p:nvSpPr>
        <p:spPr>
          <a:xfrm>
            <a:off x="17365446" y="6421069"/>
            <a:ext cx="873957" cy="830997"/>
          </a:xfrm>
          <a:prstGeom prst="rect">
            <a:avLst/>
          </a:prstGeom>
          <a:noFill/>
        </p:spPr>
        <p:txBody>
          <a:bodyPr wrap="none" rtlCol="0" anchor="ctr">
            <a:spAutoFit/>
          </a:bodyPr>
          <a:lstStyle/>
          <a:p>
            <a:pPr algn="ctr"/>
            <a:r>
              <a:rPr lang="en-US" sz="4800" b="1">
                <a:latin typeface="+mj-lt"/>
              </a:rPr>
              <a:t>02</a:t>
            </a:r>
          </a:p>
        </p:txBody>
      </p:sp>
      <p:sp>
        <p:nvSpPr>
          <p:cNvPr id="40" name="TextBox 39">
            <a:extLst>
              <a:ext uri="{FF2B5EF4-FFF2-40B4-BE49-F238E27FC236}">
                <a16:creationId xmlns:a16="http://schemas.microsoft.com/office/drawing/2014/main" id="{07791C07-C2CC-4171-B15A-9B51E359F061}"/>
              </a:ext>
            </a:extLst>
          </p:cNvPr>
          <p:cNvSpPr txBox="1"/>
          <p:nvPr/>
        </p:nvSpPr>
        <p:spPr>
          <a:xfrm>
            <a:off x="20567426" y="6421069"/>
            <a:ext cx="873957" cy="830997"/>
          </a:xfrm>
          <a:prstGeom prst="rect">
            <a:avLst/>
          </a:prstGeom>
          <a:noFill/>
        </p:spPr>
        <p:txBody>
          <a:bodyPr wrap="none" rtlCol="0" anchor="ctr">
            <a:spAutoFit/>
          </a:bodyPr>
          <a:lstStyle/>
          <a:p>
            <a:pPr algn="ctr"/>
            <a:r>
              <a:rPr lang="en-US" sz="4800" b="1">
                <a:latin typeface="+mj-lt"/>
              </a:rPr>
              <a:t>03</a:t>
            </a:r>
          </a:p>
        </p:txBody>
      </p:sp>
      <p:sp>
        <p:nvSpPr>
          <p:cNvPr id="41" name="TextBox 40">
            <a:extLst>
              <a:ext uri="{FF2B5EF4-FFF2-40B4-BE49-F238E27FC236}">
                <a16:creationId xmlns:a16="http://schemas.microsoft.com/office/drawing/2014/main" id="{C611AC5B-1110-4ED2-A6A8-0183AC301BBD}"/>
              </a:ext>
            </a:extLst>
          </p:cNvPr>
          <p:cNvSpPr txBox="1"/>
          <p:nvPr/>
        </p:nvSpPr>
        <p:spPr>
          <a:xfrm rot="16200000">
            <a:off x="13721710" y="3790634"/>
            <a:ext cx="2811988" cy="400110"/>
          </a:xfrm>
          <a:prstGeom prst="rect">
            <a:avLst/>
          </a:prstGeom>
          <a:noFill/>
        </p:spPr>
        <p:txBody>
          <a:bodyPr wrap="none" rtlCol="0" anchor="b">
            <a:spAutoFit/>
          </a:bodyPr>
          <a:lstStyle/>
          <a:p>
            <a:r>
              <a:rPr lang="en-US" sz="2000" b="1" spc="600" dirty="0">
                <a:latin typeface="+mj-lt"/>
              </a:rPr>
              <a:t>Fill All Detail</a:t>
            </a:r>
          </a:p>
        </p:txBody>
      </p:sp>
      <p:sp>
        <p:nvSpPr>
          <p:cNvPr id="42" name="TextBox 41">
            <a:extLst>
              <a:ext uri="{FF2B5EF4-FFF2-40B4-BE49-F238E27FC236}">
                <a16:creationId xmlns:a16="http://schemas.microsoft.com/office/drawing/2014/main" id="{B36B545D-B933-423C-95BA-9E74B8769223}"/>
              </a:ext>
            </a:extLst>
          </p:cNvPr>
          <p:cNvSpPr txBox="1"/>
          <p:nvPr/>
        </p:nvSpPr>
        <p:spPr>
          <a:xfrm rot="16200000">
            <a:off x="16607828" y="3950947"/>
            <a:ext cx="2460930" cy="400110"/>
          </a:xfrm>
          <a:prstGeom prst="rect">
            <a:avLst/>
          </a:prstGeom>
          <a:noFill/>
        </p:spPr>
        <p:txBody>
          <a:bodyPr wrap="none" rtlCol="0" anchor="b">
            <a:spAutoFit/>
          </a:bodyPr>
          <a:lstStyle/>
          <a:p>
            <a:r>
              <a:rPr lang="en-US" sz="2000" b="1" spc="600" dirty="0">
                <a:latin typeface="+mj-lt"/>
              </a:rPr>
              <a:t>Ask For OTP</a:t>
            </a:r>
          </a:p>
        </p:txBody>
      </p:sp>
      <p:sp>
        <p:nvSpPr>
          <p:cNvPr id="43" name="TextBox 42">
            <a:extLst>
              <a:ext uri="{FF2B5EF4-FFF2-40B4-BE49-F238E27FC236}">
                <a16:creationId xmlns:a16="http://schemas.microsoft.com/office/drawing/2014/main" id="{B8836563-4961-48A9-B4F6-E89E70AC0980}"/>
              </a:ext>
            </a:extLst>
          </p:cNvPr>
          <p:cNvSpPr txBox="1"/>
          <p:nvPr/>
        </p:nvSpPr>
        <p:spPr>
          <a:xfrm rot="16200000">
            <a:off x="19323500" y="3744389"/>
            <a:ext cx="3361818" cy="400110"/>
          </a:xfrm>
          <a:prstGeom prst="rect">
            <a:avLst/>
          </a:prstGeom>
          <a:noFill/>
        </p:spPr>
        <p:txBody>
          <a:bodyPr wrap="none" rtlCol="0" anchor="b">
            <a:spAutoFit/>
          </a:bodyPr>
          <a:lstStyle/>
          <a:p>
            <a:r>
              <a:rPr lang="en-US" sz="2000" b="1" spc="600" dirty="0">
                <a:latin typeface="+mj-lt"/>
              </a:rPr>
              <a:t>OTP Verification</a:t>
            </a:r>
          </a:p>
        </p:txBody>
      </p:sp>
      <p:sp>
        <p:nvSpPr>
          <p:cNvPr id="44" name="TextBox 43">
            <a:extLst>
              <a:ext uri="{FF2B5EF4-FFF2-40B4-BE49-F238E27FC236}">
                <a16:creationId xmlns:a16="http://schemas.microsoft.com/office/drawing/2014/main" id="{34139369-B894-4282-8D8F-4D4314881009}"/>
              </a:ext>
            </a:extLst>
          </p:cNvPr>
          <p:cNvSpPr txBox="1"/>
          <p:nvPr/>
        </p:nvSpPr>
        <p:spPr>
          <a:xfrm>
            <a:off x="13960495" y="8899859"/>
            <a:ext cx="1934308" cy="923330"/>
          </a:xfrm>
          <a:prstGeom prst="rect">
            <a:avLst/>
          </a:prstGeom>
          <a:noFill/>
        </p:spPr>
        <p:txBody>
          <a:bodyPr wrap="square" rtlCol="0">
            <a:spAutoFit/>
          </a:bodyPr>
          <a:lstStyle/>
          <a:p>
            <a:r>
              <a:rPr lang="en-US" u="sng" dirty="0"/>
              <a:t>First It Will Check to Fill All credentials</a:t>
            </a:r>
          </a:p>
        </p:txBody>
      </p:sp>
      <p:sp>
        <p:nvSpPr>
          <p:cNvPr id="45" name="TextBox 44">
            <a:extLst>
              <a:ext uri="{FF2B5EF4-FFF2-40B4-BE49-F238E27FC236}">
                <a16:creationId xmlns:a16="http://schemas.microsoft.com/office/drawing/2014/main" id="{AB1D403D-1D67-4293-8897-F985D03AE718}"/>
              </a:ext>
            </a:extLst>
          </p:cNvPr>
          <p:cNvSpPr txBox="1"/>
          <p:nvPr/>
        </p:nvSpPr>
        <p:spPr>
          <a:xfrm>
            <a:off x="16838173" y="8899859"/>
            <a:ext cx="1934308" cy="1200329"/>
          </a:xfrm>
          <a:prstGeom prst="rect">
            <a:avLst/>
          </a:prstGeom>
          <a:noFill/>
        </p:spPr>
        <p:txBody>
          <a:bodyPr wrap="square" rtlCol="0">
            <a:spAutoFit/>
          </a:bodyPr>
          <a:lstStyle/>
          <a:p>
            <a:r>
              <a:rPr lang="en-US" u="sng" dirty="0"/>
              <a:t>After Process 1 it will go for further process :-- for OTP  generation</a:t>
            </a:r>
          </a:p>
        </p:txBody>
      </p:sp>
      <p:sp>
        <p:nvSpPr>
          <p:cNvPr id="46" name="TextBox 45">
            <a:extLst>
              <a:ext uri="{FF2B5EF4-FFF2-40B4-BE49-F238E27FC236}">
                <a16:creationId xmlns:a16="http://schemas.microsoft.com/office/drawing/2014/main" id="{C6EF0126-C433-46ED-A7C9-840FFF4B1284}"/>
              </a:ext>
            </a:extLst>
          </p:cNvPr>
          <p:cNvSpPr txBox="1"/>
          <p:nvPr/>
        </p:nvSpPr>
        <p:spPr>
          <a:xfrm>
            <a:off x="19976116" y="8899859"/>
            <a:ext cx="1934308" cy="1200329"/>
          </a:xfrm>
          <a:prstGeom prst="rect">
            <a:avLst/>
          </a:prstGeom>
          <a:noFill/>
        </p:spPr>
        <p:txBody>
          <a:bodyPr wrap="square" rtlCol="0">
            <a:spAutoFit/>
          </a:bodyPr>
          <a:lstStyle/>
          <a:p>
            <a:r>
              <a:rPr lang="en-US" u="sng" dirty="0"/>
              <a:t>After Generating OTP then it will verify the OTP is valid or not</a:t>
            </a:r>
          </a:p>
        </p:txBody>
      </p:sp>
      <p:sp>
        <p:nvSpPr>
          <p:cNvPr id="48" name="Slide Number Placeholder 5">
            <a:extLst>
              <a:ext uri="{FF2B5EF4-FFF2-40B4-BE49-F238E27FC236}">
                <a16:creationId xmlns:a16="http://schemas.microsoft.com/office/drawing/2014/main" id="{DB313C0F-810C-4AC8-AFBA-D1D6448AB817}"/>
              </a:ext>
            </a:extLst>
          </p:cNvPr>
          <p:cNvSpPr txBox="1">
            <a:spLocks/>
          </p:cNvSpPr>
          <p:nvPr/>
        </p:nvSpPr>
        <p:spPr>
          <a:xfrm>
            <a:off x="821646" y="12281620"/>
            <a:ext cx="324565" cy="582761"/>
          </a:xfrm>
          <a:prstGeom prst="rect">
            <a:avLst/>
          </a:prstGeom>
        </p:spPr>
        <p:txBody>
          <a:bodyPr vert="horz" wrap="none" lIns="121920" tIns="60960" rIns="121920" bIns="6096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3200" b="1" smtClean="0">
                <a:solidFill>
                  <a:schemeClr val="accent1"/>
                </a:solidFill>
                <a:latin typeface="Open Sans Extrabold" panose="020B0906030804020204" pitchFamily="34" charset="0"/>
                <a:ea typeface="Open Sans Extrabold" panose="020B0906030804020204" pitchFamily="34" charset="0"/>
                <a:cs typeface="Open Sans Extrabold" panose="020B0906030804020204" pitchFamily="34" charset="0"/>
              </a:rPr>
              <a:pPr algn="ctr"/>
              <a:t>14</a:t>
            </a:fld>
            <a:endParaRPr lang="en-US" sz="1800" b="1">
              <a:solidFill>
                <a:schemeClr val="accent1"/>
              </a:solidFill>
              <a:latin typeface="Open Sans Extrabold" panose="020B0906030804020204" pitchFamily="34" charset="0"/>
              <a:ea typeface="Open Sans Extrabold" panose="020B0906030804020204" pitchFamily="34" charset="0"/>
              <a:cs typeface="Open Sans Extrabold" panose="020B0906030804020204" pitchFamily="34" charset="0"/>
            </a:endParaRPr>
          </a:p>
        </p:txBody>
      </p:sp>
      <p:pic>
        <p:nvPicPr>
          <p:cNvPr id="4" name="Picture 3">
            <a:extLst>
              <a:ext uri="{FF2B5EF4-FFF2-40B4-BE49-F238E27FC236}">
                <a16:creationId xmlns:a16="http://schemas.microsoft.com/office/drawing/2014/main" id="{BB9AD897-0755-A2F1-CF3C-E51E55D1FD27}"/>
              </a:ext>
            </a:extLst>
          </p:cNvPr>
          <p:cNvPicPr>
            <a:picLocks noChangeAspect="1"/>
          </p:cNvPicPr>
          <p:nvPr/>
        </p:nvPicPr>
        <p:blipFill>
          <a:blip r:embed="rId3"/>
          <a:stretch>
            <a:fillRect/>
          </a:stretch>
        </p:blipFill>
        <p:spPr>
          <a:xfrm>
            <a:off x="2890276" y="2239954"/>
            <a:ext cx="7281163" cy="9361495"/>
          </a:xfrm>
          <a:prstGeom prst="rect">
            <a:avLst/>
          </a:prstGeom>
        </p:spPr>
      </p:pic>
    </p:spTree>
    <p:extLst>
      <p:ext uri="{BB962C8B-B14F-4D97-AF65-F5344CB8AC3E}">
        <p14:creationId xmlns:p14="http://schemas.microsoft.com/office/powerpoint/2010/main" val="26505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fill="hold" grpId="0" nodeType="withEffect">
                                  <p:stCondLst>
                                    <p:cond delay="0"/>
                                  </p:stCondLst>
                                  <p:childTnLst>
                                    <p:animMotion origin="layout" path="M 3.45137E-6 1.66667E-6 L -0.7447 1.28287 " pathEditMode="relative" rAng="0" ptsTypes="AA">
                                      <p:cBhvr>
                                        <p:cTn id="6" dur="5000" fill="hold"/>
                                        <p:tgtEl>
                                          <p:spTgt spid="22"/>
                                        </p:tgtEl>
                                        <p:attrNameLst>
                                          <p:attrName>ppt_x</p:attrName>
                                          <p:attrName>ppt_y</p:attrName>
                                        </p:attrNameLst>
                                      </p:cBhvr>
                                      <p:rCtr x="-37235" y="64144"/>
                                    </p:animMotion>
                                  </p:childTnLst>
                                </p:cTn>
                              </p:par>
                              <p:par>
                                <p:cTn id="7" presetID="42" presetClass="path" presetSubtype="0" repeatCount="indefinite" fill="hold" grpId="0" nodeType="withEffect">
                                  <p:stCondLst>
                                    <p:cond delay="0"/>
                                  </p:stCondLst>
                                  <p:childTnLst>
                                    <p:animMotion origin="layout" path="M 2.0427E-6 -1.85185E-7 L -0.7447 1.28287 " pathEditMode="relative" rAng="0" ptsTypes="AA">
                                      <p:cBhvr>
                                        <p:cTn id="8" dur="5000" fill="hold"/>
                                        <p:tgtEl>
                                          <p:spTgt spid="23"/>
                                        </p:tgtEl>
                                        <p:attrNameLst>
                                          <p:attrName>ppt_x</p:attrName>
                                          <p:attrName>ppt_y</p:attrName>
                                        </p:attrNameLst>
                                      </p:cBhvr>
                                      <p:rCtr x="-37235" y="64144"/>
                                    </p:animMotion>
                                  </p:childTnLst>
                                </p:cTn>
                              </p:par>
                              <p:par>
                                <p:cTn id="9" presetID="42" presetClass="path" presetSubtype="0" repeatCount="indefinite" fill="hold" grpId="0" nodeType="withEffect">
                                  <p:stCondLst>
                                    <p:cond delay="0"/>
                                  </p:stCondLst>
                                  <p:childTnLst>
                                    <p:animMotion origin="layout" path="M 6.34032E-7 -2.03704E-6 L -0.7447 1.28287 " pathEditMode="relative" rAng="0" ptsTypes="AA">
                                      <p:cBhvr>
                                        <p:cTn id="10" dur="5000" fill="hold"/>
                                        <p:tgtEl>
                                          <p:spTgt spid="24"/>
                                        </p:tgtEl>
                                        <p:attrNameLst>
                                          <p:attrName>ppt_x</p:attrName>
                                          <p:attrName>ppt_y</p:attrName>
                                        </p:attrNameLst>
                                      </p:cBhvr>
                                      <p:rCtr x="-37235" y="64144"/>
                                    </p:animMotion>
                                  </p:childTnLst>
                                </p:cTn>
                              </p:par>
                              <p:par>
                                <p:cTn id="11" presetID="42" presetClass="path" presetSubtype="0" repeatCount="indefinite" fill="hold" grpId="0" nodeType="withEffect">
                                  <p:stCondLst>
                                    <p:cond delay="0"/>
                                  </p:stCondLst>
                                  <p:childTnLst>
                                    <p:animMotion origin="layout" path="M -7.74639E-7 -2.40741E-6 L -0.74469 1.28287 " pathEditMode="relative" rAng="0" ptsTypes="AA">
                                      <p:cBhvr>
                                        <p:cTn id="12" dur="5000" fill="hold"/>
                                        <p:tgtEl>
                                          <p:spTgt spid="25"/>
                                        </p:tgtEl>
                                        <p:attrNameLst>
                                          <p:attrName>ppt_x</p:attrName>
                                          <p:attrName>ppt_y</p:attrName>
                                        </p:attrNameLst>
                                      </p:cBhvr>
                                      <p:rCtr x="-37235" y="64144"/>
                                    </p:animMotion>
                                  </p:childTnLst>
                                </p:cTn>
                              </p:par>
                              <p:par>
                                <p:cTn id="13" presetID="42" presetClass="path" presetSubtype="0" repeatCount="indefinite" fill="hold" grpId="0" nodeType="withEffect">
                                  <p:stCondLst>
                                    <p:cond delay="0"/>
                                  </p:stCondLst>
                                  <p:childTnLst>
                                    <p:animMotion origin="layout" path="M -1.99193E-6 1.48148E-6 L -0.74469 1.28287 " pathEditMode="relative" rAng="0" ptsTypes="AA">
                                      <p:cBhvr>
                                        <p:cTn id="14" dur="5000" fill="hold"/>
                                        <p:tgtEl>
                                          <p:spTgt spid="26"/>
                                        </p:tgtEl>
                                        <p:attrNameLst>
                                          <p:attrName>ppt_x</p:attrName>
                                          <p:attrName>ppt_y</p:attrName>
                                        </p:attrNameLst>
                                      </p:cBhvr>
                                      <p:rCtr x="-37235" y="64144"/>
                                    </p:animMotion>
                                  </p:childTnLst>
                                </p:cTn>
                              </p:par>
                              <p:par>
                                <p:cTn id="15" presetID="42" presetClass="path" presetSubtype="0" repeatCount="indefinite" fill="hold" grpId="0" nodeType="withEffect">
                                  <p:stCondLst>
                                    <p:cond delay="0"/>
                                  </p:stCondLst>
                                  <p:childTnLst>
                                    <p:animMotion origin="layout" path="M 1.50371E-6 -3.7037E-7 L -0.7447 1.28287 " pathEditMode="relative" rAng="0" ptsTypes="AA">
                                      <p:cBhvr>
                                        <p:cTn id="16" dur="5000" fill="hold"/>
                                        <p:tgtEl>
                                          <p:spTgt spid="27"/>
                                        </p:tgtEl>
                                        <p:attrNameLst>
                                          <p:attrName>ppt_x</p:attrName>
                                          <p:attrName>ppt_y</p:attrName>
                                        </p:attrNameLst>
                                      </p:cBhvr>
                                      <p:rCtr x="-37235" y="64144"/>
                                    </p:animMotion>
                                  </p:childTnLst>
                                </p:cTn>
                              </p:par>
                              <p:par>
                                <p:cTn id="17" presetID="42" presetClass="path" presetSubtype="0" repeatCount="indefinite" fill="hold" grpId="0" nodeType="withEffect">
                                  <p:stCondLst>
                                    <p:cond delay="0"/>
                                  </p:stCondLst>
                                  <p:childTnLst>
                                    <p:animMotion origin="layout" path="M 9.50397E-8 -2.22222E-6 L -0.74469 1.28287 " pathEditMode="relative" rAng="0" ptsTypes="AA">
                                      <p:cBhvr>
                                        <p:cTn id="18" dur="5000" fill="hold"/>
                                        <p:tgtEl>
                                          <p:spTgt spid="28"/>
                                        </p:tgtEl>
                                        <p:attrNameLst>
                                          <p:attrName>ppt_x</p:attrName>
                                          <p:attrName>ppt_y</p:attrName>
                                        </p:attrNameLst>
                                      </p:cBhvr>
                                      <p:rCtr x="-37235" y="64144"/>
                                    </p:animMotion>
                                  </p:childTnLst>
                                </p:cTn>
                              </p:par>
                              <p:par>
                                <p:cTn id="19" presetID="42" presetClass="path" presetSubtype="0" repeatCount="indefinite" fill="hold" grpId="0" nodeType="withEffect">
                                  <p:stCondLst>
                                    <p:cond delay="0"/>
                                  </p:stCondLst>
                                  <p:childTnLst>
                                    <p:animMotion origin="layout" path="M -1.31363E-6 1.66667E-6 L -0.74469 1.28287 " pathEditMode="relative" rAng="0" ptsTypes="AA">
                                      <p:cBhvr>
                                        <p:cTn id="20" dur="5000" fill="hold"/>
                                        <p:tgtEl>
                                          <p:spTgt spid="29"/>
                                        </p:tgtEl>
                                        <p:attrNameLst>
                                          <p:attrName>ppt_x</p:attrName>
                                          <p:attrName>ppt_y</p:attrName>
                                        </p:attrNameLst>
                                      </p:cBhvr>
                                      <p:rCtr x="-37235" y="64144"/>
                                    </p:animMotion>
                                  </p:childTnLst>
                                </p:cTn>
                              </p:par>
                              <p:par>
                                <p:cTn id="21" presetID="42" presetClass="path" presetSubtype="0" repeatCount="indefinite" fill="hold" grpId="0" nodeType="withEffect">
                                  <p:stCondLst>
                                    <p:cond delay="0"/>
                                  </p:stCondLst>
                                  <p:childTnLst>
                                    <p:animMotion origin="layout" path="M -2.53092E-6 1.2963E-6 L -0.74469 1.28287 " pathEditMode="relative" rAng="0" ptsTypes="AA">
                                      <p:cBhvr>
                                        <p:cTn id="22" dur="5000" fill="hold"/>
                                        <p:tgtEl>
                                          <p:spTgt spid="30"/>
                                        </p:tgtEl>
                                        <p:attrNameLst>
                                          <p:attrName>ppt_x</p:attrName>
                                          <p:attrName>ppt_y</p:attrName>
                                        </p:attrNameLst>
                                      </p:cBhvr>
                                      <p:rCtr x="-37235" y="64144"/>
                                    </p:animMotion>
                                  </p:childTnLst>
                                </p:cTn>
                              </p:par>
                              <p:par>
                                <p:cTn id="23" presetID="42" presetClass="path" presetSubtype="0" repeatCount="indefinite" fill="hold" grpId="0" nodeType="withEffect">
                                  <p:stCondLst>
                                    <p:cond delay="0"/>
                                  </p:stCondLst>
                                  <p:childTnLst>
                                    <p:animMotion origin="layout" path="M 9.64718E-7 3.7037E-6 L -0.7447 1.28287 " pathEditMode="relative" rAng="0" ptsTypes="AA">
                                      <p:cBhvr>
                                        <p:cTn id="24" dur="5000" fill="hold"/>
                                        <p:tgtEl>
                                          <p:spTgt spid="31"/>
                                        </p:tgtEl>
                                        <p:attrNameLst>
                                          <p:attrName>ppt_x</p:attrName>
                                          <p:attrName>ppt_y</p:attrName>
                                        </p:attrNameLst>
                                      </p:cBhvr>
                                      <p:rCtr x="-37235" y="64144"/>
                                    </p:animMotion>
                                  </p:childTnLst>
                                </p:cTn>
                              </p:par>
                              <p:par>
                                <p:cTn id="25" presetID="42" presetClass="path" presetSubtype="0" repeatCount="indefinite" fill="hold" grpId="0" nodeType="withEffect">
                                  <p:stCondLst>
                                    <p:cond delay="0"/>
                                  </p:stCondLst>
                                  <p:childTnLst>
                                    <p:animMotion origin="layout" path="M 4.65174E-6 3.33333E-6 L -0.7447 1.28287 " pathEditMode="relative" rAng="0" ptsTypes="AA">
                                      <p:cBhvr>
                                        <p:cTn id="26" dur="5000" fill="hold"/>
                                        <p:tgtEl>
                                          <p:spTgt spid="32"/>
                                        </p:tgtEl>
                                        <p:attrNameLst>
                                          <p:attrName>ppt_x</p:attrName>
                                          <p:attrName>ppt_y</p:attrName>
                                        </p:attrNameLst>
                                      </p:cBhvr>
                                      <p:rCtr x="-37235" y="64144"/>
                                    </p:animMotion>
                                  </p:childTnLst>
                                </p:cTn>
                              </p:par>
                              <p:par>
                                <p:cTn id="27" presetID="42" presetClass="path" presetSubtype="0" repeatCount="indefinite" fill="hold" grpId="0" nodeType="withEffect">
                                  <p:stCondLst>
                                    <p:cond delay="0"/>
                                  </p:stCondLst>
                                  <p:childTnLst>
                                    <p:animMotion origin="layout" path="M 3.43445E-6 2.96296E-6 L -0.7447 1.28287 " pathEditMode="relative" rAng="0" ptsTypes="AA">
                                      <p:cBhvr>
                                        <p:cTn id="28" dur="5000" fill="hold"/>
                                        <p:tgtEl>
                                          <p:spTgt spid="33"/>
                                        </p:tgtEl>
                                        <p:attrNameLst>
                                          <p:attrName>ppt_x</p:attrName>
                                          <p:attrName>ppt_y</p:attrName>
                                        </p:attrNameLst>
                                      </p:cBhvr>
                                      <p:rCtr x="-37235" y="64144"/>
                                    </p:animMotion>
                                  </p:childTnLst>
                                </p:cTn>
                              </p:par>
                              <p:par>
                                <p:cTn id="29" presetID="42" presetClass="path" presetSubtype="0" repeatCount="indefinite" fill="hold" grpId="0" nodeType="withEffect">
                                  <p:stCondLst>
                                    <p:cond delay="0"/>
                                  </p:stCondLst>
                                  <p:childTnLst>
                                    <p:animMotion origin="layout" path="M 2.21716E-6 2.59259E-6 L -0.7447 1.28287 " pathEditMode="relative" rAng="0" ptsTypes="AA">
                                      <p:cBhvr>
                                        <p:cTn id="30" dur="5000" fill="hold"/>
                                        <p:tgtEl>
                                          <p:spTgt spid="34"/>
                                        </p:tgtEl>
                                        <p:attrNameLst>
                                          <p:attrName>ppt_x</p:attrName>
                                          <p:attrName>ppt_y</p:attrName>
                                        </p:attrNameLst>
                                      </p:cBhvr>
                                      <p:rCtr x="-37235" y="64144"/>
                                    </p:animMotion>
                                  </p:childTnLst>
                                </p:cTn>
                              </p:par>
                              <p:par>
                                <p:cTn id="31" presetID="2" presetClass="entr" presetSubtype="4" decel="100000" fill="hold" grpId="0" nodeType="withEffect">
                                  <p:stCondLst>
                                    <p:cond delay="0"/>
                                  </p:stCondLst>
                                  <p:childTnLst>
                                    <p:set>
                                      <p:cBhvr>
                                        <p:cTn id="32" dur="1" fill="hold">
                                          <p:stCondLst>
                                            <p:cond delay="0"/>
                                          </p:stCondLst>
                                        </p:cTn>
                                        <p:tgtEl>
                                          <p:spTgt spid="44"/>
                                        </p:tgtEl>
                                        <p:attrNameLst>
                                          <p:attrName>style.visibility</p:attrName>
                                        </p:attrNameLst>
                                      </p:cBhvr>
                                      <p:to>
                                        <p:strVal val="visible"/>
                                      </p:to>
                                    </p:set>
                                    <p:anim calcmode="lin" valueType="num">
                                      <p:cBhvr additive="base">
                                        <p:cTn id="33" dur="1000" fill="hold"/>
                                        <p:tgtEl>
                                          <p:spTgt spid="44"/>
                                        </p:tgtEl>
                                        <p:attrNameLst>
                                          <p:attrName>ppt_x</p:attrName>
                                        </p:attrNameLst>
                                      </p:cBhvr>
                                      <p:tavLst>
                                        <p:tav tm="0">
                                          <p:val>
                                            <p:strVal val="#ppt_x"/>
                                          </p:val>
                                        </p:tav>
                                        <p:tav tm="100000">
                                          <p:val>
                                            <p:strVal val="#ppt_x"/>
                                          </p:val>
                                        </p:tav>
                                      </p:tavLst>
                                    </p:anim>
                                    <p:anim calcmode="lin" valueType="num">
                                      <p:cBhvr additive="base">
                                        <p:cTn id="34" dur="1000" fill="hold"/>
                                        <p:tgtEl>
                                          <p:spTgt spid="44"/>
                                        </p:tgtEl>
                                        <p:attrNameLst>
                                          <p:attrName>ppt_y</p:attrName>
                                        </p:attrNameLst>
                                      </p:cBhvr>
                                      <p:tavLst>
                                        <p:tav tm="0">
                                          <p:val>
                                            <p:strVal val="1+#ppt_h/2"/>
                                          </p:val>
                                        </p:tav>
                                        <p:tav tm="100000">
                                          <p:val>
                                            <p:strVal val="#ppt_y"/>
                                          </p:val>
                                        </p:tav>
                                      </p:tavLst>
                                    </p:anim>
                                  </p:childTnLst>
                                </p:cTn>
                              </p:par>
                              <p:par>
                                <p:cTn id="35" presetID="2" presetClass="entr" presetSubtype="4" decel="100000" fill="hold" grpId="0" nodeType="withEffect">
                                  <p:stCondLst>
                                    <p:cond delay="200"/>
                                  </p:stCondLst>
                                  <p:childTnLst>
                                    <p:set>
                                      <p:cBhvr>
                                        <p:cTn id="36" dur="1" fill="hold">
                                          <p:stCondLst>
                                            <p:cond delay="0"/>
                                          </p:stCondLst>
                                        </p:cTn>
                                        <p:tgtEl>
                                          <p:spTgt spid="45"/>
                                        </p:tgtEl>
                                        <p:attrNameLst>
                                          <p:attrName>style.visibility</p:attrName>
                                        </p:attrNameLst>
                                      </p:cBhvr>
                                      <p:to>
                                        <p:strVal val="visible"/>
                                      </p:to>
                                    </p:set>
                                    <p:anim calcmode="lin" valueType="num">
                                      <p:cBhvr additive="base">
                                        <p:cTn id="37" dur="1000" fill="hold"/>
                                        <p:tgtEl>
                                          <p:spTgt spid="45"/>
                                        </p:tgtEl>
                                        <p:attrNameLst>
                                          <p:attrName>ppt_x</p:attrName>
                                        </p:attrNameLst>
                                      </p:cBhvr>
                                      <p:tavLst>
                                        <p:tav tm="0">
                                          <p:val>
                                            <p:strVal val="#ppt_x"/>
                                          </p:val>
                                        </p:tav>
                                        <p:tav tm="100000">
                                          <p:val>
                                            <p:strVal val="#ppt_x"/>
                                          </p:val>
                                        </p:tav>
                                      </p:tavLst>
                                    </p:anim>
                                    <p:anim calcmode="lin" valueType="num">
                                      <p:cBhvr additive="base">
                                        <p:cTn id="38" dur="1000" fill="hold"/>
                                        <p:tgtEl>
                                          <p:spTgt spid="45"/>
                                        </p:tgtEl>
                                        <p:attrNameLst>
                                          <p:attrName>ppt_y</p:attrName>
                                        </p:attrNameLst>
                                      </p:cBhvr>
                                      <p:tavLst>
                                        <p:tav tm="0">
                                          <p:val>
                                            <p:strVal val="1+#ppt_h/2"/>
                                          </p:val>
                                        </p:tav>
                                        <p:tav tm="100000">
                                          <p:val>
                                            <p:strVal val="#ppt_y"/>
                                          </p:val>
                                        </p:tav>
                                      </p:tavLst>
                                    </p:anim>
                                  </p:childTnLst>
                                </p:cTn>
                              </p:par>
                              <p:par>
                                <p:cTn id="39" presetID="2" presetClass="entr" presetSubtype="4" decel="100000" fill="hold" grpId="0" nodeType="withEffect">
                                  <p:stCondLst>
                                    <p:cond delay="400"/>
                                  </p:stCondLst>
                                  <p:childTnLst>
                                    <p:set>
                                      <p:cBhvr>
                                        <p:cTn id="40" dur="1" fill="hold">
                                          <p:stCondLst>
                                            <p:cond delay="0"/>
                                          </p:stCondLst>
                                        </p:cTn>
                                        <p:tgtEl>
                                          <p:spTgt spid="46"/>
                                        </p:tgtEl>
                                        <p:attrNameLst>
                                          <p:attrName>style.visibility</p:attrName>
                                        </p:attrNameLst>
                                      </p:cBhvr>
                                      <p:to>
                                        <p:strVal val="visible"/>
                                      </p:to>
                                    </p:set>
                                    <p:anim calcmode="lin" valueType="num">
                                      <p:cBhvr additive="base">
                                        <p:cTn id="41" dur="1000" fill="hold"/>
                                        <p:tgtEl>
                                          <p:spTgt spid="46"/>
                                        </p:tgtEl>
                                        <p:attrNameLst>
                                          <p:attrName>ppt_x</p:attrName>
                                        </p:attrNameLst>
                                      </p:cBhvr>
                                      <p:tavLst>
                                        <p:tav tm="0">
                                          <p:val>
                                            <p:strVal val="#ppt_x"/>
                                          </p:val>
                                        </p:tav>
                                        <p:tav tm="100000">
                                          <p:val>
                                            <p:strVal val="#ppt_x"/>
                                          </p:val>
                                        </p:tav>
                                      </p:tavLst>
                                    </p:anim>
                                    <p:anim calcmode="lin" valueType="num">
                                      <p:cBhvr additive="base">
                                        <p:cTn id="42" dur="1000" fill="hold"/>
                                        <p:tgtEl>
                                          <p:spTgt spid="46"/>
                                        </p:tgtEl>
                                        <p:attrNameLst>
                                          <p:attrName>ppt_y</p:attrName>
                                        </p:attrNameLst>
                                      </p:cBhvr>
                                      <p:tavLst>
                                        <p:tav tm="0">
                                          <p:val>
                                            <p:strVal val="1+#ppt_h/2"/>
                                          </p:val>
                                        </p:tav>
                                        <p:tav tm="100000">
                                          <p:val>
                                            <p:strVal val="#ppt_y"/>
                                          </p:val>
                                        </p:tav>
                                      </p:tavLst>
                                    </p:anim>
                                  </p:childTnLst>
                                </p:cTn>
                              </p:par>
                              <p:par>
                                <p:cTn id="43" presetID="2" presetClass="entr" presetSubtype="1" decel="100000" fill="hold" grpId="0" nodeType="withEffect">
                                  <p:stCondLst>
                                    <p:cond delay="0"/>
                                  </p:stCondLst>
                                  <p:iterate type="lt">
                                    <p:tmPct val="10000"/>
                                  </p:iterate>
                                  <p:childTnLst>
                                    <p:set>
                                      <p:cBhvr>
                                        <p:cTn id="44" dur="1" fill="hold">
                                          <p:stCondLst>
                                            <p:cond delay="0"/>
                                          </p:stCondLst>
                                        </p:cTn>
                                        <p:tgtEl>
                                          <p:spTgt spid="41"/>
                                        </p:tgtEl>
                                        <p:attrNameLst>
                                          <p:attrName>style.visibility</p:attrName>
                                        </p:attrNameLst>
                                      </p:cBhvr>
                                      <p:to>
                                        <p:strVal val="visible"/>
                                      </p:to>
                                    </p:set>
                                    <p:anim calcmode="lin" valueType="num">
                                      <p:cBhvr additive="base">
                                        <p:cTn id="45" dur="1000" fill="hold"/>
                                        <p:tgtEl>
                                          <p:spTgt spid="41"/>
                                        </p:tgtEl>
                                        <p:attrNameLst>
                                          <p:attrName>ppt_x</p:attrName>
                                        </p:attrNameLst>
                                      </p:cBhvr>
                                      <p:tavLst>
                                        <p:tav tm="0">
                                          <p:val>
                                            <p:strVal val="#ppt_x"/>
                                          </p:val>
                                        </p:tav>
                                        <p:tav tm="100000">
                                          <p:val>
                                            <p:strVal val="#ppt_x"/>
                                          </p:val>
                                        </p:tav>
                                      </p:tavLst>
                                    </p:anim>
                                    <p:anim calcmode="lin" valueType="num">
                                      <p:cBhvr additive="base">
                                        <p:cTn id="46" dur="1000" fill="hold"/>
                                        <p:tgtEl>
                                          <p:spTgt spid="41"/>
                                        </p:tgtEl>
                                        <p:attrNameLst>
                                          <p:attrName>ppt_y</p:attrName>
                                        </p:attrNameLst>
                                      </p:cBhvr>
                                      <p:tavLst>
                                        <p:tav tm="0">
                                          <p:val>
                                            <p:strVal val="0-#ppt_h/2"/>
                                          </p:val>
                                        </p:tav>
                                        <p:tav tm="100000">
                                          <p:val>
                                            <p:strVal val="#ppt_y"/>
                                          </p:val>
                                        </p:tav>
                                      </p:tavLst>
                                    </p:anim>
                                  </p:childTnLst>
                                </p:cTn>
                              </p:par>
                              <p:par>
                                <p:cTn id="47" presetID="2" presetClass="entr" presetSubtype="1" decel="100000" fill="hold" grpId="0" nodeType="withEffect">
                                  <p:stCondLst>
                                    <p:cond delay="200"/>
                                  </p:stCondLst>
                                  <p:iterate type="lt">
                                    <p:tmPct val="10000"/>
                                  </p:iterate>
                                  <p:childTnLst>
                                    <p:set>
                                      <p:cBhvr>
                                        <p:cTn id="48" dur="1" fill="hold">
                                          <p:stCondLst>
                                            <p:cond delay="0"/>
                                          </p:stCondLst>
                                        </p:cTn>
                                        <p:tgtEl>
                                          <p:spTgt spid="42"/>
                                        </p:tgtEl>
                                        <p:attrNameLst>
                                          <p:attrName>style.visibility</p:attrName>
                                        </p:attrNameLst>
                                      </p:cBhvr>
                                      <p:to>
                                        <p:strVal val="visible"/>
                                      </p:to>
                                    </p:set>
                                    <p:anim calcmode="lin" valueType="num">
                                      <p:cBhvr additive="base">
                                        <p:cTn id="49" dur="1000" fill="hold"/>
                                        <p:tgtEl>
                                          <p:spTgt spid="42"/>
                                        </p:tgtEl>
                                        <p:attrNameLst>
                                          <p:attrName>ppt_x</p:attrName>
                                        </p:attrNameLst>
                                      </p:cBhvr>
                                      <p:tavLst>
                                        <p:tav tm="0">
                                          <p:val>
                                            <p:strVal val="#ppt_x"/>
                                          </p:val>
                                        </p:tav>
                                        <p:tav tm="100000">
                                          <p:val>
                                            <p:strVal val="#ppt_x"/>
                                          </p:val>
                                        </p:tav>
                                      </p:tavLst>
                                    </p:anim>
                                    <p:anim calcmode="lin" valueType="num">
                                      <p:cBhvr additive="base">
                                        <p:cTn id="50" dur="1000" fill="hold"/>
                                        <p:tgtEl>
                                          <p:spTgt spid="42"/>
                                        </p:tgtEl>
                                        <p:attrNameLst>
                                          <p:attrName>ppt_y</p:attrName>
                                        </p:attrNameLst>
                                      </p:cBhvr>
                                      <p:tavLst>
                                        <p:tav tm="0">
                                          <p:val>
                                            <p:strVal val="0-#ppt_h/2"/>
                                          </p:val>
                                        </p:tav>
                                        <p:tav tm="100000">
                                          <p:val>
                                            <p:strVal val="#ppt_y"/>
                                          </p:val>
                                        </p:tav>
                                      </p:tavLst>
                                    </p:anim>
                                  </p:childTnLst>
                                </p:cTn>
                              </p:par>
                              <p:par>
                                <p:cTn id="51" presetID="2" presetClass="entr" presetSubtype="1" decel="100000" fill="hold" grpId="0" nodeType="withEffect">
                                  <p:stCondLst>
                                    <p:cond delay="400"/>
                                  </p:stCondLst>
                                  <p:iterate type="lt">
                                    <p:tmPct val="10000"/>
                                  </p:iterate>
                                  <p:childTnLst>
                                    <p:set>
                                      <p:cBhvr>
                                        <p:cTn id="52" dur="1" fill="hold">
                                          <p:stCondLst>
                                            <p:cond delay="0"/>
                                          </p:stCondLst>
                                        </p:cTn>
                                        <p:tgtEl>
                                          <p:spTgt spid="43"/>
                                        </p:tgtEl>
                                        <p:attrNameLst>
                                          <p:attrName>style.visibility</p:attrName>
                                        </p:attrNameLst>
                                      </p:cBhvr>
                                      <p:to>
                                        <p:strVal val="visible"/>
                                      </p:to>
                                    </p:set>
                                    <p:anim calcmode="lin" valueType="num">
                                      <p:cBhvr additive="base">
                                        <p:cTn id="53" dur="1000" fill="hold"/>
                                        <p:tgtEl>
                                          <p:spTgt spid="43"/>
                                        </p:tgtEl>
                                        <p:attrNameLst>
                                          <p:attrName>ppt_x</p:attrName>
                                        </p:attrNameLst>
                                      </p:cBhvr>
                                      <p:tavLst>
                                        <p:tav tm="0">
                                          <p:val>
                                            <p:strVal val="#ppt_x"/>
                                          </p:val>
                                        </p:tav>
                                        <p:tav tm="100000">
                                          <p:val>
                                            <p:strVal val="#ppt_x"/>
                                          </p:val>
                                        </p:tav>
                                      </p:tavLst>
                                    </p:anim>
                                    <p:anim calcmode="lin" valueType="num">
                                      <p:cBhvr additive="base">
                                        <p:cTn id="54" dur="1000" fill="hold"/>
                                        <p:tgtEl>
                                          <p:spTgt spid="4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41" grpId="0"/>
      <p:bldP spid="42" grpId="0"/>
      <p:bldP spid="43" grpId="0"/>
      <p:bldP spid="44" grpId="0"/>
      <p:bldP spid="45" grpId="0"/>
      <p:bldP spid="4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Freeform 5">
            <a:extLst>
              <a:ext uri="{FF2B5EF4-FFF2-40B4-BE49-F238E27FC236}">
                <a16:creationId xmlns:a16="http://schemas.microsoft.com/office/drawing/2014/main" id="{531CC67A-5E32-4CBF-B1F4-4D79995C33D7}"/>
              </a:ext>
            </a:extLst>
          </p:cNvPr>
          <p:cNvSpPr>
            <a:spLocks/>
          </p:cNvSpPr>
          <p:nvPr/>
        </p:nvSpPr>
        <p:spPr bwMode="auto">
          <a:xfrm rot="2757414">
            <a:off x="21147" y="-37818666"/>
            <a:ext cx="6481764" cy="41148000"/>
          </a:xfrm>
          <a:custGeom>
            <a:avLst/>
            <a:gdLst>
              <a:gd name="T0" fmla="*/ 913 w 2188"/>
              <a:gd name="T1" fmla="*/ 14034 h 14034"/>
              <a:gd name="T2" fmla="*/ 734 w 2188"/>
              <a:gd name="T3" fmla="*/ 13676 h 14034"/>
              <a:gd name="T4" fmla="*/ 373 w 2188"/>
              <a:gd name="T5" fmla="*/ 12854 h 14034"/>
              <a:gd name="T6" fmla="*/ 0 w 2188"/>
              <a:gd name="T7" fmla="*/ 11337 h 14034"/>
              <a:gd name="T8" fmla="*/ 376 w 2188"/>
              <a:gd name="T9" fmla="*/ 9820 h 14034"/>
              <a:gd name="T10" fmla="*/ 738 w 2188"/>
              <a:gd name="T11" fmla="*/ 8998 h 14034"/>
              <a:gd name="T12" fmla="*/ 1072 w 2188"/>
              <a:gd name="T13" fmla="*/ 8236 h 14034"/>
              <a:gd name="T14" fmla="*/ 1388 w 2188"/>
              <a:gd name="T15" fmla="*/ 7017 h 14034"/>
              <a:gd name="T16" fmla="*/ 1068 w 2188"/>
              <a:gd name="T17" fmla="*/ 5792 h 14034"/>
              <a:gd name="T18" fmla="*/ 735 w 2188"/>
              <a:gd name="T19" fmla="*/ 5037 h 14034"/>
              <a:gd name="T20" fmla="*/ 734 w 2188"/>
              <a:gd name="T21" fmla="*/ 5036 h 14034"/>
              <a:gd name="T22" fmla="*/ 373 w 2188"/>
              <a:gd name="T23" fmla="*/ 4214 h 14034"/>
              <a:gd name="T24" fmla="*/ 0 w 2188"/>
              <a:gd name="T25" fmla="*/ 2697 h 14034"/>
              <a:gd name="T26" fmla="*/ 376 w 2188"/>
              <a:gd name="T27" fmla="*/ 1180 h 14034"/>
              <a:gd name="T28" fmla="*/ 739 w 2188"/>
              <a:gd name="T29" fmla="*/ 357 h 14034"/>
              <a:gd name="T30" fmla="*/ 918 w 2188"/>
              <a:gd name="T31" fmla="*/ 0 h 14034"/>
              <a:gd name="T32" fmla="*/ 1633 w 2188"/>
              <a:gd name="T33" fmla="*/ 359 h 14034"/>
              <a:gd name="T34" fmla="*/ 1453 w 2188"/>
              <a:gd name="T35" fmla="*/ 717 h 14034"/>
              <a:gd name="T36" fmla="*/ 1118 w 2188"/>
              <a:gd name="T37" fmla="*/ 1478 h 14034"/>
              <a:gd name="T38" fmla="*/ 800 w 2188"/>
              <a:gd name="T39" fmla="*/ 2697 h 14034"/>
              <a:gd name="T40" fmla="*/ 1116 w 2188"/>
              <a:gd name="T41" fmla="*/ 3916 h 14034"/>
              <a:gd name="T42" fmla="*/ 1449 w 2188"/>
              <a:gd name="T43" fmla="*/ 4677 h 14034"/>
              <a:gd name="T44" fmla="*/ 1812 w 2188"/>
              <a:gd name="T45" fmla="*/ 5500 h 14034"/>
              <a:gd name="T46" fmla="*/ 2188 w 2188"/>
              <a:gd name="T47" fmla="*/ 7017 h 14034"/>
              <a:gd name="T48" fmla="*/ 1815 w 2188"/>
              <a:gd name="T49" fmla="*/ 8534 h 14034"/>
              <a:gd name="T50" fmla="*/ 1454 w 2188"/>
              <a:gd name="T51" fmla="*/ 9356 h 14034"/>
              <a:gd name="T52" fmla="*/ 1453 w 2188"/>
              <a:gd name="T53" fmla="*/ 9357 h 14034"/>
              <a:gd name="T54" fmla="*/ 1118 w 2188"/>
              <a:gd name="T55" fmla="*/ 10118 h 14034"/>
              <a:gd name="T56" fmla="*/ 800 w 2188"/>
              <a:gd name="T57" fmla="*/ 11337 h 14034"/>
              <a:gd name="T58" fmla="*/ 1116 w 2188"/>
              <a:gd name="T59" fmla="*/ 12556 h 14034"/>
              <a:gd name="T60" fmla="*/ 1450 w 2188"/>
              <a:gd name="T61" fmla="*/ 13318 h 14034"/>
              <a:gd name="T62" fmla="*/ 1628 w 2188"/>
              <a:gd name="T63" fmla="*/ 13676 h 14034"/>
              <a:gd name="T64" fmla="*/ 913 w 2188"/>
              <a:gd name="T65" fmla="*/ 14034 h 14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88" h="14034">
                <a:moveTo>
                  <a:pt x="913" y="14034"/>
                </a:moveTo>
                <a:cubicBezTo>
                  <a:pt x="734" y="13676"/>
                  <a:pt x="734" y="13676"/>
                  <a:pt x="734" y="13676"/>
                </a:cubicBezTo>
                <a:cubicBezTo>
                  <a:pt x="727" y="13661"/>
                  <a:pt x="551" y="13308"/>
                  <a:pt x="373" y="12854"/>
                </a:cubicBezTo>
                <a:cubicBezTo>
                  <a:pt x="126" y="12219"/>
                  <a:pt x="0" y="11709"/>
                  <a:pt x="0" y="11337"/>
                </a:cubicBezTo>
                <a:cubicBezTo>
                  <a:pt x="0" y="10965"/>
                  <a:pt x="126" y="10454"/>
                  <a:pt x="376" y="9820"/>
                </a:cubicBezTo>
                <a:cubicBezTo>
                  <a:pt x="553" y="9368"/>
                  <a:pt x="729" y="9017"/>
                  <a:pt x="738" y="8998"/>
                </a:cubicBezTo>
                <a:cubicBezTo>
                  <a:pt x="745" y="8984"/>
                  <a:pt x="910" y="8651"/>
                  <a:pt x="1072" y="8236"/>
                </a:cubicBezTo>
                <a:cubicBezTo>
                  <a:pt x="1276" y="7713"/>
                  <a:pt x="1388" y="7280"/>
                  <a:pt x="1388" y="7017"/>
                </a:cubicBezTo>
                <a:cubicBezTo>
                  <a:pt x="1388" y="6753"/>
                  <a:pt x="1274" y="6318"/>
                  <a:pt x="1068" y="5792"/>
                </a:cubicBezTo>
                <a:cubicBezTo>
                  <a:pt x="902" y="5371"/>
                  <a:pt x="736" y="5040"/>
                  <a:pt x="735" y="5037"/>
                </a:cubicBezTo>
                <a:cubicBezTo>
                  <a:pt x="734" y="5036"/>
                  <a:pt x="734" y="5036"/>
                  <a:pt x="734" y="5036"/>
                </a:cubicBezTo>
                <a:cubicBezTo>
                  <a:pt x="727" y="5021"/>
                  <a:pt x="551" y="4668"/>
                  <a:pt x="373" y="4214"/>
                </a:cubicBezTo>
                <a:cubicBezTo>
                  <a:pt x="126" y="3579"/>
                  <a:pt x="0" y="3069"/>
                  <a:pt x="0" y="2697"/>
                </a:cubicBezTo>
                <a:cubicBezTo>
                  <a:pt x="0" y="2325"/>
                  <a:pt x="126" y="1814"/>
                  <a:pt x="376" y="1180"/>
                </a:cubicBezTo>
                <a:cubicBezTo>
                  <a:pt x="554" y="725"/>
                  <a:pt x="731" y="372"/>
                  <a:pt x="739" y="357"/>
                </a:cubicBezTo>
                <a:cubicBezTo>
                  <a:pt x="918" y="0"/>
                  <a:pt x="918" y="0"/>
                  <a:pt x="918" y="0"/>
                </a:cubicBezTo>
                <a:cubicBezTo>
                  <a:pt x="1633" y="359"/>
                  <a:pt x="1633" y="359"/>
                  <a:pt x="1633" y="359"/>
                </a:cubicBezTo>
                <a:cubicBezTo>
                  <a:pt x="1453" y="717"/>
                  <a:pt x="1453" y="717"/>
                  <a:pt x="1453" y="717"/>
                </a:cubicBezTo>
                <a:cubicBezTo>
                  <a:pt x="1450" y="724"/>
                  <a:pt x="1282" y="1059"/>
                  <a:pt x="1118" y="1478"/>
                </a:cubicBezTo>
                <a:cubicBezTo>
                  <a:pt x="913" y="2001"/>
                  <a:pt x="800" y="2434"/>
                  <a:pt x="800" y="2697"/>
                </a:cubicBezTo>
                <a:cubicBezTo>
                  <a:pt x="800" y="2960"/>
                  <a:pt x="912" y="3393"/>
                  <a:pt x="1116" y="3916"/>
                </a:cubicBezTo>
                <a:cubicBezTo>
                  <a:pt x="1277" y="4329"/>
                  <a:pt x="1441" y="4660"/>
                  <a:pt x="1449" y="4677"/>
                </a:cubicBezTo>
                <a:cubicBezTo>
                  <a:pt x="1458" y="4695"/>
                  <a:pt x="1634" y="5047"/>
                  <a:pt x="1812" y="5500"/>
                </a:cubicBezTo>
                <a:cubicBezTo>
                  <a:pt x="2062" y="6134"/>
                  <a:pt x="2188" y="6645"/>
                  <a:pt x="2188" y="7017"/>
                </a:cubicBezTo>
                <a:cubicBezTo>
                  <a:pt x="2188" y="7389"/>
                  <a:pt x="2062" y="7899"/>
                  <a:pt x="1815" y="8534"/>
                </a:cubicBezTo>
                <a:cubicBezTo>
                  <a:pt x="1637" y="8988"/>
                  <a:pt x="1461" y="9341"/>
                  <a:pt x="1454" y="9356"/>
                </a:cubicBezTo>
                <a:cubicBezTo>
                  <a:pt x="1453" y="9357"/>
                  <a:pt x="1453" y="9357"/>
                  <a:pt x="1453" y="9357"/>
                </a:cubicBezTo>
                <a:cubicBezTo>
                  <a:pt x="1452" y="9360"/>
                  <a:pt x="1283" y="9697"/>
                  <a:pt x="1118" y="10118"/>
                </a:cubicBezTo>
                <a:cubicBezTo>
                  <a:pt x="913" y="10641"/>
                  <a:pt x="800" y="11074"/>
                  <a:pt x="800" y="11337"/>
                </a:cubicBezTo>
                <a:cubicBezTo>
                  <a:pt x="800" y="11600"/>
                  <a:pt x="912" y="12033"/>
                  <a:pt x="1116" y="12556"/>
                </a:cubicBezTo>
                <a:cubicBezTo>
                  <a:pt x="1281" y="12978"/>
                  <a:pt x="1448" y="13315"/>
                  <a:pt x="1450" y="13318"/>
                </a:cubicBezTo>
                <a:cubicBezTo>
                  <a:pt x="1628" y="13676"/>
                  <a:pt x="1628" y="13676"/>
                  <a:pt x="1628" y="13676"/>
                </a:cubicBezTo>
                <a:lnTo>
                  <a:pt x="913" y="14034"/>
                </a:lnTo>
                <a:close/>
              </a:path>
            </a:pathLst>
          </a:custGeom>
          <a:solidFill>
            <a:schemeClr val="accent6">
              <a:alpha val="88000"/>
            </a:schemeClr>
          </a:solidFill>
          <a:ln>
            <a:noFill/>
          </a:ln>
          <a:effectLst>
            <a:outerShdw blurRad="1003300" dist="38100" dir="10800000" algn="r" rotWithShape="0">
              <a:schemeClr val="accent1">
                <a:lumMod val="75000"/>
                <a:alpha val="46000"/>
              </a:schemeClr>
            </a:outerShdw>
          </a:effectLst>
        </p:spPr>
        <p:txBody>
          <a:bodyPr vert="horz" wrap="square" lIns="91440" tIns="45720" rIns="91440" bIns="45720" numCol="1" anchor="t" anchorCtr="0" compatLnSpc="1">
            <a:prstTxWarp prst="textNoShape">
              <a:avLst/>
            </a:prstTxWarp>
          </a:bodyPr>
          <a:lstStyle/>
          <a:p>
            <a:endParaRPr lang="en-US"/>
          </a:p>
        </p:txBody>
      </p:sp>
      <p:sp>
        <p:nvSpPr>
          <p:cNvPr id="23" name="Freeform 6">
            <a:extLst>
              <a:ext uri="{FF2B5EF4-FFF2-40B4-BE49-F238E27FC236}">
                <a16:creationId xmlns:a16="http://schemas.microsoft.com/office/drawing/2014/main" id="{B49F1B35-A894-41F0-AF47-8F2F4A667D8D}"/>
              </a:ext>
            </a:extLst>
          </p:cNvPr>
          <p:cNvSpPr>
            <a:spLocks/>
          </p:cNvSpPr>
          <p:nvPr/>
        </p:nvSpPr>
        <p:spPr bwMode="auto">
          <a:xfrm rot="2757414">
            <a:off x="1454759" y="-36336349"/>
            <a:ext cx="6481764" cy="41148000"/>
          </a:xfrm>
          <a:custGeom>
            <a:avLst/>
            <a:gdLst>
              <a:gd name="T0" fmla="*/ 913 w 2188"/>
              <a:gd name="T1" fmla="*/ 14034 h 14034"/>
              <a:gd name="T2" fmla="*/ 734 w 2188"/>
              <a:gd name="T3" fmla="*/ 13676 h 14034"/>
              <a:gd name="T4" fmla="*/ 373 w 2188"/>
              <a:gd name="T5" fmla="*/ 12854 h 14034"/>
              <a:gd name="T6" fmla="*/ 0 w 2188"/>
              <a:gd name="T7" fmla="*/ 11337 h 14034"/>
              <a:gd name="T8" fmla="*/ 376 w 2188"/>
              <a:gd name="T9" fmla="*/ 9820 h 14034"/>
              <a:gd name="T10" fmla="*/ 738 w 2188"/>
              <a:gd name="T11" fmla="*/ 8998 h 14034"/>
              <a:gd name="T12" fmla="*/ 1072 w 2188"/>
              <a:gd name="T13" fmla="*/ 8236 h 14034"/>
              <a:gd name="T14" fmla="*/ 1388 w 2188"/>
              <a:gd name="T15" fmla="*/ 7017 h 14034"/>
              <a:gd name="T16" fmla="*/ 1068 w 2188"/>
              <a:gd name="T17" fmla="*/ 5792 h 14034"/>
              <a:gd name="T18" fmla="*/ 735 w 2188"/>
              <a:gd name="T19" fmla="*/ 5037 h 14034"/>
              <a:gd name="T20" fmla="*/ 734 w 2188"/>
              <a:gd name="T21" fmla="*/ 5036 h 14034"/>
              <a:gd name="T22" fmla="*/ 373 w 2188"/>
              <a:gd name="T23" fmla="*/ 4214 h 14034"/>
              <a:gd name="T24" fmla="*/ 0 w 2188"/>
              <a:gd name="T25" fmla="*/ 2697 h 14034"/>
              <a:gd name="T26" fmla="*/ 376 w 2188"/>
              <a:gd name="T27" fmla="*/ 1180 h 14034"/>
              <a:gd name="T28" fmla="*/ 739 w 2188"/>
              <a:gd name="T29" fmla="*/ 357 h 14034"/>
              <a:gd name="T30" fmla="*/ 918 w 2188"/>
              <a:gd name="T31" fmla="*/ 0 h 14034"/>
              <a:gd name="T32" fmla="*/ 1633 w 2188"/>
              <a:gd name="T33" fmla="*/ 359 h 14034"/>
              <a:gd name="T34" fmla="*/ 1453 w 2188"/>
              <a:gd name="T35" fmla="*/ 717 h 14034"/>
              <a:gd name="T36" fmla="*/ 1118 w 2188"/>
              <a:gd name="T37" fmla="*/ 1478 h 14034"/>
              <a:gd name="T38" fmla="*/ 800 w 2188"/>
              <a:gd name="T39" fmla="*/ 2697 h 14034"/>
              <a:gd name="T40" fmla="*/ 1116 w 2188"/>
              <a:gd name="T41" fmla="*/ 3916 h 14034"/>
              <a:gd name="T42" fmla="*/ 1449 w 2188"/>
              <a:gd name="T43" fmla="*/ 4677 h 14034"/>
              <a:gd name="T44" fmla="*/ 1812 w 2188"/>
              <a:gd name="T45" fmla="*/ 5500 h 14034"/>
              <a:gd name="T46" fmla="*/ 2188 w 2188"/>
              <a:gd name="T47" fmla="*/ 7017 h 14034"/>
              <a:gd name="T48" fmla="*/ 1815 w 2188"/>
              <a:gd name="T49" fmla="*/ 8534 h 14034"/>
              <a:gd name="T50" fmla="*/ 1454 w 2188"/>
              <a:gd name="T51" fmla="*/ 9356 h 14034"/>
              <a:gd name="T52" fmla="*/ 1453 w 2188"/>
              <a:gd name="T53" fmla="*/ 9357 h 14034"/>
              <a:gd name="T54" fmla="*/ 1118 w 2188"/>
              <a:gd name="T55" fmla="*/ 10118 h 14034"/>
              <a:gd name="T56" fmla="*/ 800 w 2188"/>
              <a:gd name="T57" fmla="*/ 11337 h 14034"/>
              <a:gd name="T58" fmla="*/ 1116 w 2188"/>
              <a:gd name="T59" fmla="*/ 12556 h 14034"/>
              <a:gd name="T60" fmla="*/ 1450 w 2188"/>
              <a:gd name="T61" fmla="*/ 13318 h 14034"/>
              <a:gd name="T62" fmla="*/ 1628 w 2188"/>
              <a:gd name="T63" fmla="*/ 13676 h 14034"/>
              <a:gd name="T64" fmla="*/ 913 w 2188"/>
              <a:gd name="T65" fmla="*/ 14034 h 14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88" h="14034">
                <a:moveTo>
                  <a:pt x="913" y="14034"/>
                </a:moveTo>
                <a:cubicBezTo>
                  <a:pt x="734" y="13676"/>
                  <a:pt x="734" y="13676"/>
                  <a:pt x="734" y="13676"/>
                </a:cubicBezTo>
                <a:cubicBezTo>
                  <a:pt x="727" y="13661"/>
                  <a:pt x="551" y="13308"/>
                  <a:pt x="373" y="12854"/>
                </a:cubicBezTo>
                <a:cubicBezTo>
                  <a:pt x="126" y="12219"/>
                  <a:pt x="0" y="11709"/>
                  <a:pt x="0" y="11337"/>
                </a:cubicBezTo>
                <a:cubicBezTo>
                  <a:pt x="0" y="10965"/>
                  <a:pt x="126" y="10454"/>
                  <a:pt x="376" y="9820"/>
                </a:cubicBezTo>
                <a:cubicBezTo>
                  <a:pt x="553" y="9368"/>
                  <a:pt x="729" y="9017"/>
                  <a:pt x="738" y="8998"/>
                </a:cubicBezTo>
                <a:cubicBezTo>
                  <a:pt x="745" y="8984"/>
                  <a:pt x="910" y="8651"/>
                  <a:pt x="1072" y="8236"/>
                </a:cubicBezTo>
                <a:cubicBezTo>
                  <a:pt x="1276" y="7713"/>
                  <a:pt x="1388" y="7280"/>
                  <a:pt x="1388" y="7017"/>
                </a:cubicBezTo>
                <a:cubicBezTo>
                  <a:pt x="1388" y="6753"/>
                  <a:pt x="1274" y="6318"/>
                  <a:pt x="1068" y="5792"/>
                </a:cubicBezTo>
                <a:cubicBezTo>
                  <a:pt x="902" y="5371"/>
                  <a:pt x="736" y="5040"/>
                  <a:pt x="735" y="5037"/>
                </a:cubicBezTo>
                <a:cubicBezTo>
                  <a:pt x="734" y="5036"/>
                  <a:pt x="734" y="5036"/>
                  <a:pt x="734" y="5036"/>
                </a:cubicBezTo>
                <a:cubicBezTo>
                  <a:pt x="727" y="5021"/>
                  <a:pt x="551" y="4668"/>
                  <a:pt x="373" y="4214"/>
                </a:cubicBezTo>
                <a:cubicBezTo>
                  <a:pt x="126" y="3579"/>
                  <a:pt x="0" y="3069"/>
                  <a:pt x="0" y="2697"/>
                </a:cubicBezTo>
                <a:cubicBezTo>
                  <a:pt x="0" y="2325"/>
                  <a:pt x="126" y="1814"/>
                  <a:pt x="376" y="1180"/>
                </a:cubicBezTo>
                <a:cubicBezTo>
                  <a:pt x="554" y="725"/>
                  <a:pt x="731" y="372"/>
                  <a:pt x="739" y="357"/>
                </a:cubicBezTo>
                <a:cubicBezTo>
                  <a:pt x="918" y="0"/>
                  <a:pt x="918" y="0"/>
                  <a:pt x="918" y="0"/>
                </a:cubicBezTo>
                <a:cubicBezTo>
                  <a:pt x="1633" y="359"/>
                  <a:pt x="1633" y="359"/>
                  <a:pt x="1633" y="359"/>
                </a:cubicBezTo>
                <a:cubicBezTo>
                  <a:pt x="1453" y="717"/>
                  <a:pt x="1453" y="717"/>
                  <a:pt x="1453" y="717"/>
                </a:cubicBezTo>
                <a:cubicBezTo>
                  <a:pt x="1450" y="724"/>
                  <a:pt x="1282" y="1059"/>
                  <a:pt x="1118" y="1478"/>
                </a:cubicBezTo>
                <a:cubicBezTo>
                  <a:pt x="913" y="2001"/>
                  <a:pt x="800" y="2434"/>
                  <a:pt x="800" y="2697"/>
                </a:cubicBezTo>
                <a:cubicBezTo>
                  <a:pt x="800" y="2960"/>
                  <a:pt x="912" y="3393"/>
                  <a:pt x="1116" y="3916"/>
                </a:cubicBezTo>
                <a:cubicBezTo>
                  <a:pt x="1277" y="4329"/>
                  <a:pt x="1441" y="4660"/>
                  <a:pt x="1449" y="4677"/>
                </a:cubicBezTo>
                <a:cubicBezTo>
                  <a:pt x="1458" y="4695"/>
                  <a:pt x="1634" y="5047"/>
                  <a:pt x="1812" y="5500"/>
                </a:cubicBezTo>
                <a:cubicBezTo>
                  <a:pt x="2062" y="6134"/>
                  <a:pt x="2188" y="6645"/>
                  <a:pt x="2188" y="7017"/>
                </a:cubicBezTo>
                <a:cubicBezTo>
                  <a:pt x="2188" y="7389"/>
                  <a:pt x="2062" y="7899"/>
                  <a:pt x="1815" y="8534"/>
                </a:cubicBezTo>
                <a:cubicBezTo>
                  <a:pt x="1637" y="8988"/>
                  <a:pt x="1461" y="9341"/>
                  <a:pt x="1454" y="9356"/>
                </a:cubicBezTo>
                <a:cubicBezTo>
                  <a:pt x="1453" y="9357"/>
                  <a:pt x="1453" y="9357"/>
                  <a:pt x="1453" y="9357"/>
                </a:cubicBezTo>
                <a:cubicBezTo>
                  <a:pt x="1452" y="9360"/>
                  <a:pt x="1283" y="9697"/>
                  <a:pt x="1118" y="10118"/>
                </a:cubicBezTo>
                <a:cubicBezTo>
                  <a:pt x="913" y="10641"/>
                  <a:pt x="800" y="11074"/>
                  <a:pt x="800" y="11337"/>
                </a:cubicBezTo>
                <a:cubicBezTo>
                  <a:pt x="800" y="11600"/>
                  <a:pt x="912" y="12033"/>
                  <a:pt x="1116" y="12556"/>
                </a:cubicBezTo>
                <a:cubicBezTo>
                  <a:pt x="1281" y="12978"/>
                  <a:pt x="1448" y="13315"/>
                  <a:pt x="1450" y="13318"/>
                </a:cubicBezTo>
                <a:cubicBezTo>
                  <a:pt x="1628" y="13676"/>
                  <a:pt x="1628" y="13676"/>
                  <a:pt x="1628" y="13676"/>
                </a:cubicBezTo>
                <a:lnTo>
                  <a:pt x="913" y="14034"/>
                </a:lnTo>
                <a:close/>
              </a:path>
            </a:pathLst>
          </a:custGeom>
          <a:solidFill>
            <a:schemeClr val="accent1">
              <a:alpha val="88000"/>
            </a:schemeClr>
          </a:solidFill>
          <a:ln>
            <a:noFill/>
          </a:ln>
          <a:effectLst>
            <a:outerShdw blurRad="1003300" dist="38100" dir="10800000" algn="r" rotWithShape="0">
              <a:schemeClr val="accent6">
                <a:lumMod val="75000"/>
                <a:alpha val="46000"/>
              </a:schemeClr>
            </a:outerShdw>
          </a:effectLst>
        </p:spPr>
        <p:txBody>
          <a:bodyPr vert="horz" wrap="square" lIns="91440" tIns="45720" rIns="91440" bIns="45720" numCol="1" anchor="t" anchorCtr="0" compatLnSpc="1">
            <a:prstTxWarp prst="textNoShape">
              <a:avLst/>
            </a:prstTxWarp>
          </a:bodyPr>
          <a:lstStyle/>
          <a:p>
            <a:endParaRPr lang="en-US"/>
          </a:p>
        </p:txBody>
      </p:sp>
      <p:sp>
        <p:nvSpPr>
          <p:cNvPr id="24" name="Freeform 7">
            <a:extLst>
              <a:ext uri="{FF2B5EF4-FFF2-40B4-BE49-F238E27FC236}">
                <a16:creationId xmlns:a16="http://schemas.microsoft.com/office/drawing/2014/main" id="{917F8696-75DE-4F94-8F1F-C28B69ED6FE3}"/>
              </a:ext>
            </a:extLst>
          </p:cNvPr>
          <p:cNvSpPr>
            <a:spLocks/>
          </p:cNvSpPr>
          <p:nvPr/>
        </p:nvSpPr>
        <p:spPr bwMode="auto">
          <a:xfrm rot="2757414">
            <a:off x="2888374" y="-34854031"/>
            <a:ext cx="6481764" cy="41148000"/>
          </a:xfrm>
          <a:custGeom>
            <a:avLst/>
            <a:gdLst>
              <a:gd name="T0" fmla="*/ 913 w 2188"/>
              <a:gd name="T1" fmla="*/ 14034 h 14034"/>
              <a:gd name="T2" fmla="*/ 734 w 2188"/>
              <a:gd name="T3" fmla="*/ 13676 h 14034"/>
              <a:gd name="T4" fmla="*/ 373 w 2188"/>
              <a:gd name="T5" fmla="*/ 12854 h 14034"/>
              <a:gd name="T6" fmla="*/ 0 w 2188"/>
              <a:gd name="T7" fmla="*/ 11337 h 14034"/>
              <a:gd name="T8" fmla="*/ 376 w 2188"/>
              <a:gd name="T9" fmla="*/ 9820 h 14034"/>
              <a:gd name="T10" fmla="*/ 738 w 2188"/>
              <a:gd name="T11" fmla="*/ 8998 h 14034"/>
              <a:gd name="T12" fmla="*/ 1072 w 2188"/>
              <a:gd name="T13" fmla="*/ 8236 h 14034"/>
              <a:gd name="T14" fmla="*/ 1388 w 2188"/>
              <a:gd name="T15" fmla="*/ 7017 h 14034"/>
              <a:gd name="T16" fmla="*/ 1068 w 2188"/>
              <a:gd name="T17" fmla="*/ 5792 h 14034"/>
              <a:gd name="T18" fmla="*/ 735 w 2188"/>
              <a:gd name="T19" fmla="*/ 5037 h 14034"/>
              <a:gd name="T20" fmla="*/ 734 w 2188"/>
              <a:gd name="T21" fmla="*/ 5036 h 14034"/>
              <a:gd name="T22" fmla="*/ 373 w 2188"/>
              <a:gd name="T23" fmla="*/ 4214 h 14034"/>
              <a:gd name="T24" fmla="*/ 0 w 2188"/>
              <a:gd name="T25" fmla="*/ 2697 h 14034"/>
              <a:gd name="T26" fmla="*/ 376 w 2188"/>
              <a:gd name="T27" fmla="*/ 1180 h 14034"/>
              <a:gd name="T28" fmla="*/ 739 w 2188"/>
              <a:gd name="T29" fmla="*/ 357 h 14034"/>
              <a:gd name="T30" fmla="*/ 918 w 2188"/>
              <a:gd name="T31" fmla="*/ 0 h 14034"/>
              <a:gd name="T32" fmla="*/ 1633 w 2188"/>
              <a:gd name="T33" fmla="*/ 359 h 14034"/>
              <a:gd name="T34" fmla="*/ 1453 w 2188"/>
              <a:gd name="T35" fmla="*/ 717 h 14034"/>
              <a:gd name="T36" fmla="*/ 1118 w 2188"/>
              <a:gd name="T37" fmla="*/ 1478 h 14034"/>
              <a:gd name="T38" fmla="*/ 800 w 2188"/>
              <a:gd name="T39" fmla="*/ 2697 h 14034"/>
              <a:gd name="T40" fmla="*/ 1116 w 2188"/>
              <a:gd name="T41" fmla="*/ 3916 h 14034"/>
              <a:gd name="T42" fmla="*/ 1449 w 2188"/>
              <a:gd name="T43" fmla="*/ 4677 h 14034"/>
              <a:gd name="T44" fmla="*/ 1812 w 2188"/>
              <a:gd name="T45" fmla="*/ 5500 h 14034"/>
              <a:gd name="T46" fmla="*/ 2188 w 2188"/>
              <a:gd name="T47" fmla="*/ 7017 h 14034"/>
              <a:gd name="T48" fmla="*/ 1815 w 2188"/>
              <a:gd name="T49" fmla="*/ 8534 h 14034"/>
              <a:gd name="T50" fmla="*/ 1454 w 2188"/>
              <a:gd name="T51" fmla="*/ 9356 h 14034"/>
              <a:gd name="T52" fmla="*/ 1453 w 2188"/>
              <a:gd name="T53" fmla="*/ 9357 h 14034"/>
              <a:gd name="T54" fmla="*/ 1118 w 2188"/>
              <a:gd name="T55" fmla="*/ 10118 h 14034"/>
              <a:gd name="T56" fmla="*/ 800 w 2188"/>
              <a:gd name="T57" fmla="*/ 11337 h 14034"/>
              <a:gd name="T58" fmla="*/ 1116 w 2188"/>
              <a:gd name="T59" fmla="*/ 12556 h 14034"/>
              <a:gd name="T60" fmla="*/ 1450 w 2188"/>
              <a:gd name="T61" fmla="*/ 13318 h 14034"/>
              <a:gd name="T62" fmla="*/ 1628 w 2188"/>
              <a:gd name="T63" fmla="*/ 13676 h 14034"/>
              <a:gd name="T64" fmla="*/ 913 w 2188"/>
              <a:gd name="T65" fmla="*/ 14034 h 14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88" h="14034">
                <a:moveTo>
                  <a:pt x="913" y="14034"/>
                </a:moveTo>
                <a:cubicBezTo>
                  <a:pt x="734" y="13676"/>
                  <a:pt x="734" y="13676"/>
                  <a:pt x="734" y="13676"/>
                </a:cubicBezTo>
                <a:cubicBezTo>
                  <a:pt x="727" y="13661"/>
                  <a:pt x="551" y="13308"/>
                  <a:pt x="373" y="12854"/>
                </a:cubicBezTo>
                <a:cubicBezTo>
                  <a:pt x="126" y="12219"/>
                  <a:pt x="0" y="11709"/>
                  <a:pt x="0" y="11337"/>
                </a:cubicBezTo>
                <a:cubicBezTo>
                  <a:pt x="0" y="10965"/>
                  <a:pt x="126" y="10454"/>
                  <a:pt x="376" y="9820"/>
                </a:cubicBezTo>
                <a:cubicBezTo>
                  <a:pt x="553" y="9368"/>
                  <a:pt x="729" y="9017"/>
                  <a:pt x="738" y="8998"/>
                </a:cubicBezTo>
                <a:cubicBezTo>
                  <a:pt x="745" y="8984"/>
                  <a:pt x="910" y="8651"/>
                  <a:pt x="1072" y="8236"/>
                </a:cubicBezTo>
                <a:cubicBezTo>
                  <a:pt x="1276" y="7713"/>
                  <a:pt x="1388" y="7280"/>
                  <a:pt x="1388" y="7017"/>
                </a:cubicBezTo>
                <a:cubicBezTo>
                  <a:pt x="1388" y="6753"/>
                  <a:pt x="1274" y="6318"/>
                  <a:pt x="1068" y="5792"/>
                </a:cubicBezTo>
                <a:cubicBezTo>
                  <a:pt x="902" y="5371"/>
                  <a:pt x="736" y="5040"/>
                  <a:pt x="735" y="5037"/>
                </a:cubicBezTo>
                <a:cubicBezTo>
                  <a:pt x="734" y="5036"/>
                  <a:pt x="734" y="5036"/>
                  <a:pt x="734" y="5036"/>
                </a:cubicBezTo>
                <a:cubicBezTo>
                  <a:pt x="727" y="5021"/>
                  <a:pt x="551" y="4668"/>
                  <a:pt x="373" y="4214"/>
                </a:cubicBezTo>
                <a:cubicBezTo>
                  <a:pt x="126" y="3579"/>
                  <a:pt x="0" y="3069"/>
                  <a:pt x="0" y="2697"/>
                </a:cubicBezTo>
                <a:cubicBezTo>
                  <a:pt x="0" y="2325"/>
                  <a:pt x="126" y="1814"/>
                  <a:pt x="376" y="1180"/>
                </a:cubicBezTo>
                <a:cubicBezTo>
                  <a:pt x="554" y="725"/>
                  <a:pt x="731" y="372"/>
                  <a:pt x="739" y="357"/>
                </a:cubicBezTo>
                <a:cubicBezTo>
                  <a:pt x="918" y="0"/>
                  <a:pt x="918" y="0"/>
                  <a:pt x="918" y="0"/>
                </a:cubicBezTo>
                <a:cubicBezTo>
                  <a:pt x="1633" y="359"/>
                  <a:pt x="1633" y="359"/>
                  <a:pt x="1633" y="359"/>
                </a:cubicBezTo>
                <a:cubicBezTo>
                  <a:pt x="1453" y="717"/>
                  <a:pt x="1453" y="717"/>
                  <a:pt x="1453" y="717"/>
                </a:cubicBezTo>
                <a:cubicBezTo>
                  <a:pt x="1450" y="724"/>
                  <a:pt x="1282" y="1059"/>
                  <a:pt x="1118" y="1478"/>
                </a:cubicBezTo>
                <a:cubicBezTo>
                  <a:pt x="913" y="2001"/>
                  <a:pt x="800" y="2434"/>
                  <a:pt x="800" y="2697"/>
                </a:cubicBezTo>
                <a:cubicBezTo>
                  <a:pt x="800" y="2960"/>
                  <a:pt x="912" y="3393"/>
                  <a:pt x="1116" y="3916"/>
                </a:cubicBezTo>
                <a:cubicBezTo>
                  <a:pt x="1277" y="4329"/>
                  <a:pt x="1441" y="4660"/>
                  <a:pt x="1449" y="4677"/>
                </a:cubicBezTo>
                <a:cubicBezTo>
                  <a:pt x="1458" y="4695"/>
                  <a:pt x="1634" y="5047"/>
                  <a:pt x="1812" y="5500"/>
                </a:cubicBezTo>
                <a:cubicBezTo>
                  <a:pt x="2062" y="6134"/>
                  <a:pt x="2188" y="6645"/>
                  <a:pt x="2188" y="7017"/>
                </a:cubicBezTo>
                <a:cubicBezTo>
                  <a:pt x="2188" y="7389"/>
                  <a:pt x="2062" y="7899"/>
                  <a:pt x="1815" y="8534"/>
                </a:cubicBezTo>
                <a:cubicBezTo>
                  <a:pt x="1637" y="8988"/>
                  <a:pt x="1461" y="9341"/>
                  <a:pt x="1454" y="9356"/>
                </a:cubicBezTo>
                <a:cubicBezTo>
                  <a:pt x="1453" y="9357"/>
                  <a:pt x="1453" y="9357"/>
                  <a:pt x="1453" y="9357"/>
                </a:cubicBezTo>
                <a:cubicBezTo>
                  <a:pt x="1452" y="9360"/>
                  <a:pt x="1283" y="9697"/>
                  <a:pt x="1118" y="10118"/>
                </a:cubicBezTo>
                <a:cubicBezTo>
                  <a:pt x="913" y="10641"/>
                  <a:pt x="800" y="11074"/>
                  <a:pt x="800" y="11337"/>
                </a:cubicBezTo>
                <a:cubicBezTo>
                  <a:pt x="800" y="11600"/>
                  <a:pt x="912" y="12033"/>
                  <a:pt x="1116" y="12556"/>
                </a:cubicBezTo>
                <a:cubicBezTo>
                  <a:pt x="1281" y="12978"/>
                  <a:pt x="1448" y="13315"/>
                  <a:pt x="1450" y="13318"/>
                </a:cubicBezTo>
                <a:cubicBezTo>
                  <a:pt x="1628" y="13676"/>
                  <a:pt x="1628" y="13676"/>
                  <a:pt x="1628" y="13676"/>
                </a:cubicBezTo>
                <a:lnTo>
                  <a:pt x="913" y="14034"/>
                </a:lnTo>
                <a:close/>
              </a:path>
            </a:pathLst>
          </a:custGeom>
          <a:solidFill>
            <a:schemeClr val="accent3">
              <a:alpha val="88000"/>
            </a:schemeClr>
          </a:solidFill>
          <a:ln>
            <a:noFill/>
          </a:ln>
          <a:effectLst>
            <a:outerShdw blurRad="1003300" dist="38100" dir="10800000" algn="r" rotWithShape="0">
              <a:schemeClr val="accent3">
                <a:lumMod val="75000"/>
                <a:alpha val="46000"/>
              </a:schemeClr>
            </a:outerShdw>
          </a:effectLst>
        </p:spPr>
        <p:txBody>
          <a:bodyPr vert="horz" wrap="square" lIns="91440" tIns="45720" rIns="91440" bIns="45720" numCol="1" anchor="t" anchorCtr="0" compatLnSpc="1">
            <a:prstTxWarp prst="textNoShape">
              <a:avLst/>
            </a:prstTxWarp>
          </a:bodyPr>
          <a:lstStyle/>
          <a:p>
            <a:endParaRPr lang="en-US"/>
          </a:p>
        </p:txBody>
      </p:sp>
      <p:sp>
        <p:nvSpPr>
          <p:cNvPr id="25" name="Freeform 8">
            <a:extLst>
              <a:ext uri="{FF2B5EF4-FFF2-40B4-BE49-F238E27FC236}">
                <a16:creationId xmlns:a16="http://schemas.microsoft.com/office/drawing/2014/main" id="{A0634393-30E2-41E6-84CC-66EBC7DDCB9B}"/>
              </a:ext>
            </a:extLst>
          </p:cNvPr>
          <p:cNvSpPr>
            <a:spLocks/>
          </p:cNvSpPr>
          <p:nvPr/>
        </p:nvSpPr>
        <p:spPr bwMode="auto">
          <a:xfrm rot="2757414">
            <a:off x="4317952" y="-33373425"/>
            <a:ext cx="6486525" cy="41148000"/>
          </a:xfrm>
          <a:custGeom>
            <a:avLst/>
            <a:gdLst>
              <a:gd name="T0" fmla="*/ 913 w 2188"/>
              <a:gd name="T1" fmla="*/ 14034 h 14034"/>
              <a:gd name="T2" fmla="*/ 734 w 2188"/>
              <a:gd name="T3" fmla="*/ 13676 h 14034"/>
              <a:gd name="T4" fmla="*/ 373 w 2188"/>
              <a:gd name="T5" fmla="*/ 12854 h 14034"/>
              <a:gd name="T6" fmla="*/ 0 w 2188"/>
              <a:gd name="T7" fmla="*/ 11337 h 14034"/>
              <a:gd name="T8" fmla="*/ 376 w 2188"/>
              <a:gd name="T9" fmla="*/ 9820 h 14034"/>
              <a:gd name="T10" fmla="*/ 738 w 2188"/>
              <a:gd name="T11" fmla="*/ 8998 h 14034"/>
              <a:gd name="T12" fmla="*/ 1072 w 2188"/>
              <a:gd name="T13" fmla="*/ 8236 h 14034"/>
              <a:gd name="T14" fmla="*/ 1388 w 2188"/>
              <a:gd name="T15" fmla="*/ 7017 h 14034"/>
              <a:gd name="T16" fmla="*/ 1068 w 2188"/>
              <a:gd name="T17" fmla="*/ 5792 h 14034"/>
              <a:gd name="T18" fmla="*/ 735 w 2188"/>
              <a:gd name="T19" fmla="*/ 5037 h 14034"/>
              <a:gd name="T20" fmla="*/ 734 w 2188"/>
              <a:gd name="T21" fmla="*/ 5036 h 14034"/>
              <a:gd name="T22" fmla="*/ 373 w 2188"/>
              <a:gd name="T23" fmla="*/ 4214 h 14034"/>
              <a:gd name="T24" fmla="*/ 0 w 2188"/>
              <a:gd name="T25" fmla="*/ 2697 h 14034"/>
              <a:gd name="T26" fmla="*/ 376 w 2188"/>
              <a:gd name="T27" fmla="*/ 1180 h 14034"/>
              <a:gd name="T28" fmla="*/ 739 w 2188"/>
              <a:gd name="T29" fmla="*/ 357 h 14034"/>
              <a:gd name="T30" fmla="*/ 918 w 2188"/>
              <a:gd name="T31" fmla="*/ 0 h 14034"/>
              <a:gd name="T32" fmla="*/ 1633 w 2188"/>
              <a:gd name="T33" fmla="*/ 359 h 14034"/>
              <a:gd name="T34" fmla="*/ 1453 w 2188"/>
              <a:gd name="T35" fmla="*/ 717 h 14034"/>
              <a:gd name="T36" fmla="*/ 1118 w 2188"/>
              <a:gd name="T37" fmla="*/ 1478 h 14034"/>
              <a:gd name="T38" fmla="*/ 800 w 2188"/>
              <a:gd name="T39" fmla="*/ 2697 h 14034"/>
              <a:gd name="T40" fmla="*/ 1116 w 2188"/>
              <a:gd name="T41" fmla="*/ 3916 h 14034"/>
              <a:gd name="T42" fmla="*/ 1449 w 2188"/>
              <a:gd name="T43" fmla="*/ 4677 h 14034"/>
              <a:gd name="T44" fmla="*/ 1812 w 2188"/>
              <a:gd name="T45" fmla="*/ 5500 h 14034"/>
              <a:gd name="T46" fmla="*/ 2188 w 2188"/>
              <a:gd name="T47" fmla="*/ 7017 h 14034"/>
              <a:gd name="T48" fmla="*/ 1815 w 2188"/>
              <a:gd name="T49" fmla="*/ 8534 h 14034"/>
              <a:gd name="T50" fmla="*/ 1454 w 2188"/>
              <a:gd name="T51" fmla="*/ 9356 h 14034"/>
              <a:gd name="T52" fmla="*/ 1453 w 2188"/>
              <a:gd name="T53" fmla="*/ 9357 h 14034"/>
              <a:gd name="T54" fmla="*/ 1118 w 2188"/>
              <a:gd name="T55" fmla="*/ 10118 h 14034"/>
              <a:gd name="T56" fmla="*/ 800 w 2188"/>
              <a:gd name="T57" fmla="*/ 11337 h 14034"/>
              <a:gd name="T58" fmla="*/ 1116 w 2188"/>
              <a:gd name="T59" fmla="*/ 12556 h 14034"/>
              <a:gd name="T60" fmla="*/ 1450 w 2188"/>
              <a:gd name="T61" fmla="*/ 13318 h 14034"/>
              <a:gd name="T62" fmla="*/ 1628 w 2188"/>
              <a:gd name="T63" fmla="*/ 13676 h 14034"/>
              <a:gd name="T64" fmla="*/ 913 w 2188"/>
              <a:gd name="T65" fmla="*/ 14034 h 14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88" h="14034">
                <a:moveTo>
                  <a:pt x="913" y="14034"/>
                </a:moveTo>
                <a:cubicBezTo>
                  <a:pt x="734" y="13676"/>
                  <a:pt x="734" y="13676"/>
                  <a:pt x="734" y="13676"/>
                </a:cubicBezTo>
                <a:cubicBezTo>
                  <a:pt x="727" y="13661"/>
                  <a:pt x="551" y="13308"/>
                  <a:pt x="373" y="12854"/>
                </a:cubicBezTo>
                <a:cubicBezTo>
                  <a:pt x="126" y="12219"/>
                  <a:pt x="0" y="11709"/>
                  <a:pt x="0" y="11337"/>
                </a:cubicBezTo>
                <a:cubicBezTo>
                  <a:pt x="0" y="10965"/>
                  <a:pt x="126" y="10454"/>
                  <a:pt x="376" y="9820"/>
                </a:cubicBezTo>
                <a:cubicBezTo>
                  <a:pt x="553" y="9368"/>
                  <a:pt x="729" y="9017"/>
                  <a:pt x="738" y="8998"/>
                </a:cubicBezTo>
                <a:cubicBezTo>
                  <a:pt x="745" y="8984"/>
                  <a:pt x="910" y="8651"/>
                  <a:pt x="1072" y="8236"/>
                </a:cubicBezTo>
                <a:cubicBezTo>
                  <a:pt x="1276" y="7713"/>
                  <a:pt x="1388" y="7280"/>
                  <a:pt x="1388" y="7017"/>
                </a:cubicBezTo>
                <a:cubicBezTo>
                  <a:pt x="1388" y="6753"/>
                  <a:pt x="1274" y="6318"/>
                  <a:pt x="1068" y="5792"/>
                </a:cubicBezTo>
                <a:cubicBezTo>
                  <a:pt x="902" y="5371"/>
                  <a:pt x="736" y="5040"/>
                  <a:pt x="735" y="5037"/>
                </a:cubicBezTo>
                <a:cubicBezTo>
                  <a:pt x="734" y="5036"/>
                  <a:pt x="734" y="5036"/>
                  <a:pt x="734" y="5036"/>
                </a:cubicBezTo>
                <a:cubicBezTo>
                  <a:pt x="727" y="5021"/>
                  <a:pt x="551" y="4668"/>
                  <a:pt x="373" y="4214"/>
                </a:cubicBezTo>
                <a:cubicBezTo>
                  <a:pt x="126" y="3579"/>
                  <a:pt x="0" y="3069"/>
                  <a:pt x="0" y="2697"/>
                </a:cubicBezTo>
                <a:cubicBezTo>
                  <a:pt x="0" y="2325"/>
                  <a:pt x="126" y="1814"/>
                  <a:pt x="376" y="1180"/>
                </a:cubicBezTo>
                <a:cubicBezTo>
                  <a:pt x="554" y="725"/>
                  <a:pt x="731" y="372"/>
                  <a:pt x="739" y="357"/>
                </a:cubicBezTo>
                <a:cubicBezTo>
                  <a:pt x="918" y="0"/>
                  <a:pt x="918" y="0"/>
                  <a:pt x="918" y="0"/>
                </a:cubicBezTo>
                <a:cubicBezTo>
                  <a:pt x="1633" y="359"/>
                  <a:pt x="1633" y="359"/>
                  <a:pt x="1633" y="359"/>
                </a:cubicBezTo>
                <a:cubicBezTo>
                  <a:pt x="1453" y="717"/>
                  <a:pt x="1453" y="717"/>
                  <a:pt x="1453" y="717"/>
                </a:cubicBezTo>
                <a:cubicBezTo>
                  <a:pt x="1450" y="724"/>
                  <a:pt x="1282" y="1059"/>
                  <a:pt x="1118" y="1478"/>
                </a:cubicBezTo>
                <a:cubicBezTo>
                  <a:pt x="913" y="2001"/>
                  <a:pt x="800" y="2434"/>
                  <a:pt x="800" y="2697"/>
                </a:cubicBezTo>
                <a:cubicBezTo>
                  <a:pt x="800" y="2960"/>
                  <a:pt x="912" y="3393"/>
                  <a:pt x="1116" y="3916"/>
                </a:cubicBezTo>
                <a:cubicBezTo>
                  <a:pt x="1277" y="4329"/>
                  <a:pt x="1441" y="4660"/>
                  <a:pt x="1449" y="4677"/>
                </a:cubicBezTo>
                <a:cubicBezTo>
                  <a:pt x="1458" y="4695"/>
                  <a:pt x="1634" y="5047"/>
                  <a:pt x="1812" y="5500"/>
                </a:cubicBezTo>
                <a:cubicBezTo>
                  <a:pt x="2062" y="6134"/>
                  <a:pt x="2188" y="6645"/>
                  <a:pt x="2188" y="7017"/>
                </a:cubicBezTo>
                <a:cubicBezTo>
                  <a:pt x="2188" y="7389"/>
                  <a:pt x="2062" y="7899"/>
                  <a:pt x="1815" y="8534"/>
                </a:cubicBezTo>
                <a:cubicBezTo>
                  <a:pt x="1637" y="8988"/>
                  <a:pt x="1461" y="9341"/>
                  <a:pt x="1454" y="9356"/>
                </a:cubicBezTo>
                <a:cubicBezTo>
                  <a:pt x="1453" y="9357"/>
                  <a:pt x="1453" y="9357"/>
                  <a:pt x="1453" y="9357"/>
                </a:cubicBezTo>
                <a:cubicBezTo>
                  <a:pt x="1452" y="9360"/>
                  <a:pt x="1283" y="9697"/>
                  <a:pt x="1118" y="10118"/>
                </a:cubicBezTo>
                <a:cubicBezTo>
                  <a:pt x="913" y="10641"/>
                  <a:pt x="800" y="11074"/>
                  <a:pt x="800" y="11337"/>
                </a:cubicBezTo>
                <a:cubicBezTo>
                  <a:pt x="800" y="11600"/>
                  <a:pt x="912" y="12033"/>
                  <a:pt x="1116" y="12556"/>
                </a:cubicBezTo>
                <a:cubicBezTo>
                  <a:pt x="1281" y="12978"/>
                  <a:pt x="1448" y="13315"/>
                  <a:pt x="1450" y="13318"/>
                </a:cubicBezTo>
                <a:cubicBezTo>
                  <a:pt x="1628" y="13676"/>
                  <a:pt x="1628" y="13676"/>
                  <a:pt x="1628" y="13676"/>
                </a:cubicBezTo>
                <a:lnTo>
                  <a:pt x="913" y="14034"/>
                </a:lnTo>
                <a:close/>
              </a:path>
            </a:pathLst>
          </a:custGeom>
          <a:solidFill>
            <a:schemeClr val="accent1">
              <a:alpha val="88000"/>
            </a:schemeClr>
          </a:solidFill>
          <a:ln>
            <a:noFill/>
          </a:ln>
          <a:effectLst>
            <a:outerShdw blurRad="1003300" dist="38100" dir="10800000" algn="r" rotWithShape="0">
              <a:schemeClr val="accent4">
                <a:lumMod val="75000"/>
                <a:alpha val="46000"/>
              </a:schemeClr>
            </a:outerShdw>
          </a:effectLst>
        </p:spPr>
        <p:txBody>
          <a:bodyPr vert="horz" wrap="square" lIns="91440" tIns="45720" rIns="91440" bIns="45720" numCol="1" anchor="t" anchorCtr="0" compatLnSpc="1">
            <a:prstTxWarp prst="textNoShape">
              <a:avLst/>
            </a:prstTxWarp>
          </a:bodyPr>
          <a:lstStyle/>
          <a:p>
            <a:endParaRPr lang="en-US"/>
          </a:p>
        </p:txBody>
      </p:sp>
      <p:sp>
        <p:nvSpPr>
          <p:cNvPr id="26" name="Freeform 9">
            <a:extLst>
              <a:ext uri="{FF2B5EF4-FFF2-40B4-BE49-F238E27FC236}">
                <a16:creationId xmlns:a16="http://schemas.microsoft.com/office/drawing/2014/main" id="{5448718D-8C5C-4D4B-93C9-6F166198A8AB}"/>
              </a:ext>
            </a:extLst>
          </p:cNvPr>
          <p:cNvSpPr>
            <a:spLocks/>
          </p:cNvSpPr>
          <p:nvPr/>
        </p:nvSpPr>
        <p:spPr bwMode="auto">
          <a:xfrm rot="2757414">
            <a:off x="5752290" y="-31892820"/>
            <a:ext cx="6481764" cy="41148000"/>
          </a:xfrm>
          <a:custGeom>
            <a:avLst/>
            <a:gdLst>
              <a:gd name="T0" fmla="*/ 913 w 2188"/>
              <a:gd name="T1" fmla="*/ 14034 h 14034"/>
              <a:gd name="T2" fmla="*/ 734 w 2188"/>
              <a:gd name="T3" fmla="*/ 13676 h 14034"/>
              <a:gd name="T4" fmla="*/ 373 w 2188"/>
              <a:gd name="T5" fmla="*/ 12854 h 14034"/>
              <a:gd name="T6" fmla="*/ 0 w 2188"/>
              <a:gd name="T7" fmla="*/ 11337 h 14034"/>
              <a:gd name="T8" fmla="*/ 376 w 2188"/>
              <a:gd name="T9" fmla="*/ 9820 h 14034"/>
              <a:gd name="T10" fmla="*/ 738 w 2188"/>
              <a:gd name="T11" fmla="*/ 8998 h 14034"/>
              <a:gd name="T12" fmla="*/ 1072 w 2188"/>
              <a:gd name="T13" fmla="*/ 8236 h 14034"/>
              <a:gd name="T14" fmla="*/ 1388 w 2188"/>
              <a:gd name="T15" fmla="*/ 7017 h 14034"/>
              <a:gd name="T16" fmla="*/ 1068 w 2188"/>
              <a:gd name="T17" fmla="*/ 5792 h 14034"/>
              <a:gd name="T18" fmla="*/ 735 w 2188"/>
              <a:gd name="T19" fmla="*/ 5037 h 14034"/>
              <a:gd name="T20" fmla="*/ 734 w 2188"/>
              <a:gd name="T21" fmla="*/ 5036 h 14034"/>
              <a:gd name="T22" fmla="*/ 373 w 2188"/>
              <a:gd name="T23" fmla="*/ 4214 h 14034"/>
              <a:gd name="T24" fmla="*/ 0 w 2188"/>
              <a:gd name="T25" fmla="*/ 2697 h 14034"/>
              <a:gd name="T26" fmla="*/ 376 w 2188"/>
              <a:gd name="T27" fmla="*/ 1180 h 14034"/>
              <a:gd name="T28" fmla="*/ 739 w 2188"/>
              <a:gd name="T29" fmla="*/ 357 h 14034"/>
              <a:gd name="T30" fmla="*/ 918 w 2188"/>
              <a:gd name="T31" fmla="*/ 0 h 14034"/>
              <a:gd name="T32" fmla="*/ 1633 w 2188"/>
              <a:gd name="T33" fmla="*/ 359 h 14034"/>
              <a:gd name="T34" fmla="*/ 1453 w 2188"/>
              <a:gd name="T35" fmla="*/ 717 h 14034"/>
              <a:gd name="T36" fmla="*/ 1118 w 2188"/>
              <a:gd name="T37" fmla="*/ 1478 h 14034"/>
              <a:gd name="T38" fmla="*/ 800 w 2188"/>
              <a:gd name="T39" fmla="*/ 2697 h 14034"/>
              <a:gd name="T40" fmla="*/ 1116 w 2188"/>
              <a:gd name="T41" fmla="*/ 3916 h 14034"/>
              <a:gd name="T42" fmla="*/ 1449 w 2188"/>
              <a:gd name="T43" fmla="*/ 4677 h 14034"/>
              <a:gd name="T44" fmla="*/ 1812 w 2188"/>
              <a:gd name="T45" fmla="*/ 5500 h 14034"/>
              <a:gd name="T46" fmla="*/ 2188 w 2188"/>
              <a:gd name="T47" fmla="*/ 7017 h 14034"/>
              <a:gd name="T48" fmla="*/ 1815 w 2188"/>
              <a:gd name="T49" fmla="*/ 8534 h 14034"/>
              <a:gd name="T50" fmla="*/ 1454 w 2188"/>
              <a:gd name="T51" fmla="*/ 9356 h 14034"/>
              <a:gd name="T52" fmla="*/ 1453 w 2188"/>
              <a:gd name="T53" fmla="*/ 9357 h 14034"/>
              <a:gd name="T54" fmla="*/ 1118 w 2188"/>
              <a:gd name="T55" fmla="*/ 10118 h 14034"/>
              <a:gd name="T56" fmla="*/ 800 w 2188"/>
              <a:gd name="T57" fmla="*/ 11337 h 14034"/>
              <a:gd name="T58" fmla="*/ 1116 w 2188"/>
              <a:gd name="T59" fmla="*/ 12556 h 14034"/>
              <a:gd name="T60" fmla="*/ 1450 w 2188"/>
              <a:gd name="T61" fmla="*/ 13318 h 14034"/>
              <a:gd name="T62" fmla="*/ 1628 w 2188"/>
              <a:gd name="T63" fmla="*/ 13676 h 14034"/>
              <a:gd name="T64" fmla="*/ 913 w 2188"/>
              <a:gd name="T65" fmla="*/ 14034 h 14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88" h="14034">
                <a:moveTo>
                  <a:pt x="913" y="14034"/>
                </a:moveTo>
                <a:cubicBezTo>
                  <a:pt x="734" y="13676"/>
                  <a:pt x="734" y="13676"/>
                  <a:pt x="734" y="13676"/>
                </a:cubicBezTo>
                <a:cubicBezTo>
                  <a:pt x="727" y="13661"/>
                  <a:pt x="551" y="13308"/>
                  <a:pt x="373" y="12854"/>
                </a:cubicBezTo>
                <a:cubicBezTo>
                  <a:pt x="126" y="12219"/>
                  <a:pt x="0" y="11709"/>
                  <a:pt x="0" y="11337"/>
                </a:cubicBezTo>
                <a:cubicBezTo>
                  <a:pt x="0" y="10965"/>
                  <a:pt x="126" y="10454"/>
                  <a:pt x="376" y="9820"/>
                </a:cubicBezTo>
                <a:cubicBezTo>
                  <a:pt x="553" y="9368"/>
                  <a:pt x="729" y="9017"/>
                  <a:pt x="738" y="8998"/>
                </a:cubicBezTo>
                <a:cubicBezTo>
                  <a:pt x="745" y="8984"/>
                  <a:pt x="910" y="8651"/>
                  <a:pt x="1072" y="8236"/>
                </a:cubicBezTo>
                <a:cubicBezTo>
                  <a:pt x="1276" y="7713"/>
                  <a:pt x="1388" y="7280"/>
                  <a:pt x="1388" y="7017"/>
                </a:cubicBezTo>
                <a:cubicBezTo>
                  <a:pt x="1388" y="6753"/>
                  <a:pt x="1274" y="6318"/>
                  <a:pt x="1068" y="5792"/>
                </a:cubicBezTo>
                <a:cubicBezTo>
                  <a:pt x="902" y="5371"/>
                  <a:pt x="736" y="5040"/>
                  <a:pt x="735" y="5037"/>
                </a:cubicBezTo>
                <a:cubicBezTo>
                  <a:pt x="734" y="5036"/>
                  <a:pt x="734" y="5036"/>
                  <a:pt x="734" y="5036"/>
                </a:cubicBezTo>
                <a:cubicBezTo>
                  <a:pt x="727" y="5021"/>
                  <a:pt x="551" y="4668"/>
                  <a:pt x="373" y="4214"/>
                </a:cubicBezTo>
                <a:cubicBezTo>
                  <a:pt x="126" y="3579"/>
                  <a:pt x="0" y="3069"/>
                  <a:pt x="0" y="2697"/>
                </a:cubicBezTo>
                <a:cubicBezTo>
                  <a:pt x="0" y="2325"/>
                  <a:pt x="126" y="1814"/>
                  <a:pt x="376" y="1180"/>
                </a:cubicBezTo>
                <a:cubicBezTo>
                  <a:pt x="554" y="725"/>
                  <a:pt x="731" y="372"/>
                  <a:pt x="739" y="357"/>
                </a:cubicBezTo>
                <a:cubicBezTo>
                  <a:pt x="918" y="0"/>
                  <a:pt x="918" y="0"/>
                  <a:pt x="918" y="0"/>
                </a:cubicBezTo>
                <a:cubicBezTo>
                  <a:pt x="1633" y="359"/>
                  <a:pt x="1633" y="359"/>
                  <a:pt x="1633" y="359"/>
                </a:cubicBezTo>
                <a:cubicBezTo>
                  <a:pt x="1453" y="717"/>
                  <a:pt x="1453" y="717"/>
                  <a:pt x="1453" y="717"/>
                </a:cubicBezTo>
                <a:cubicBezTo>
                  <a:pt x="1450" y="724"/>
                  <a:pt x="1282" y="1059"/>
                  <a:pt x="1118" y="1478"/>
                </a:cubicBezTo>
                <a:cubicBezTo>
                  <a:pt x="913" y="2001"/>
                  <a:pt x="800" y="2434"/>
                  <a:pt x="800" y="2697"/>
                </a:cubicBezTo>
                <a:cubicBezTo>
                  <a:pt x="800" y="2960"/>
                  <a:pt x="912" y="3393"/>
                  <a:pt x="1116" y="3916"/>
                </a:cubicBezTo>
                <a:cubicBezTo>
                  <a:pt x="1277" y="4329"/>
                  <a:pt x="1441" y="4660"/>
                  <a:pt x="1449" y="4677"/>
                </a:cubicBezTo>
                <a:cubicBezTo>
                  <a:pt x="1458" y="4695"/>
                  <a:pt x="1634" y="5047"/>
                  <a:pt x="1812" y="5500"/>
                </a:cubicBezTo>
                <a:cubicBezTo>
                  <a:pt x="2062" y="6134"/>
                  <a:pt x="2188" y="6645"/>
                  <a:pt x="2188" y="7017"/>
                </a:cubicBezTo>
                <a:cubicBezTo>
                  <a:pt x="2188" y="7389"/>
                  <a:pt x="2062" y="7899"/>
                  <a:pt x="1815" y="8534"/>
                </a:cubicBezTo>
                <a:cubicBezTo>
                  <a:pt x="1637" y="8988"/>
                  <a:pt x="1461" y="9341"/>
                  <a:pt x="1454" y="9356"/>
                </a:cubicBezTo>
                <a:cubicBezTo>
                  <a:pt x="1453" y="9357"/>
                  <a:pt x="1453" y="9357"/>
                  <a:pt x="1453" y="9357"/>
                </a:cubicBezTo>
                <a:cubicBezTo>
                  <a:pt x="1452" y="9360"/>
                  <a:pt x="1283" y="9697"/>
                  <a:pt x="1118" y="10118"/>
                </a:cubicBezTo>
                <a:cubicBezTo>
                  <a:pt x="913" y="10641"/>
                  <a:pt x="800" y="11074"/>
                  <a:pt x="800" y="11337"/>
                </a:cubicBezTo>
                <a:cubicBezTo>
                  <a:pt x="800" y="11600"/>
                  <a:pt x="912" y="12033"/>
                  <a:pt x="1116" y="12556"/>
                </a:cubicBezTo>
                <a:cubicBezTo>
                  <a:pt x="1281" y="12978"/>
                  <a:pt x="1448" y="13315"/>
                  <a:pt x="1450" y="13318"/>
                </a:cubicBezTo>
                <a:cubicBezTo>
                  <a:pt x="1628" y="13676"/>
                  <a:pt x="1628" y="13676"/>
                  <a:pt x="1628" y="13676"/>
                </a:cubicBezTo>
                <a:lnTo>
                  <a:pt x="913" y="14034"/>
                </a:lnTo>
                <a:close/>
              </a:path>
            </a:pathLst>
          </a:custGeom>
          <a:solidFill>
            <a:schemeClr val="accent5">
              <a:alpha val="88000"/>
            </a:schemeClr>
          </a:solidFill>
          <a:ln>
            <a:noFill/>
          </a:ln>
          <a:effectLst>
            <a:outerShdw blurRad="1003300" dist="38100" dir="10800000" algn="r" rotWithShape="0">
              <a:schemeClr val="accent5">
                <a:lumMod val="75000"/>
                <a:alpha val="46000"/>
              </a:schemeClr>
            </a:outerShdw>
          </a:effectLst>
        </p:spPr>
        <p:txBody>
          <a:bodyPr vert="horz" wrap="square" lIns="91440" tIns="45720" rIns="91440" bIns="45720" numCol="1" anchor="t" anchorCtr="0" compatLnSpc="1">
            <a:prstTxWarp prst="textNoShape">
              <a:avLst/>
            </a:prstTxWarp>
          </a:bodyPr>
          <a:lstStyle/>
          <a:p>
            <a:endParaRPr lang="en-US"/>
          </a:p>
        </p:txBody>
      </p:sp>
      <p:sp>
        <p:nvSpPr>
          <p:cNvPr id="27" name="Freeform 10">
            <a:extLst>
              <a:ext uri="{FF2B5EF4-FFF2-40B4-BE49-F238E27FC236}">
                <a16:creationId xmlns:a16="http://schemas.microsoft.com/office/drawing/2014/main" id="{AE4F73A3-5023-4637-A438-7653B2EC0FBE}"/>
              </a:ext>
            </a:extLst>
          </p:cNvPr>
          <p:cNvSpPr>
            <a:spLocks/>
          </p:cNvSpPr>
          <p:nvPr/>
        </p:nvSpPr>
        <p:spPr bwMode="auto">
          <a:xfrm rot="2757414">
            <a:off x="7185905" y="-30410501"/>
            <a:ext cx="6481764" cy="41148000"/>
          </a:xfrm>
          <a:custGeom>
            <a:avLst/>
            <a:gdLst>
              <a:gd name="T0" fmla="*/ 913 w 2188"/>
              <a:gd name="T1" fmla="*/ 14034 h 14034"/>
              <a:gd name="T2" fmla="*/ 734 w 2188"/>
              <a:gd name="T3" fmla="*/ 13676 h 14034"/>
              <a:gd name="T4" fmla="*/ 373 w 2188"/>
              <a:gd name="T5" fmla="*/ 12854 h 14034"/>
              <a:gd name="T6" fmla="*/ 0 w 2188"/>
              <a:gd name="T7" fmla="*/ 11337 h 14034"/>
              <a:gd name="T8" fmla="*/ 376 w 2188"/>
              <a:gd name="T9" fmla="*/ 9820 h 14034"/>
              <a:gd name="T10" fmla="*/ 738 w 2188"/>
              <a:gd name="T11" fmla="*/ 8998 h 14034"/>
              <a:gd name="T12" fmla="*/ 1072 w 2188"/>
              <a:gd name="T13" fmla="*/ 8236 h 14034"/>
              <a:gd name="T14" fmla="*/ 1388 w 2188"/>
              <a:gd name="T15" fmla="*/ 7017 h 14034"/>
              <a:gd name="T16" fmla="*/ 1068 w 2188"/>
              <a:gd name="T17" fmla="*/ 5792 h 14034"/>
              <a:gd name="T18" fmla="*/ 735 w 2188"/>
              <a:gd name="T19" fmla="*/ 5037 h 14034"/>
              <a:gd name="T20" fmla="*/ 734 w 2188"/>
              <a:gd name="T21" fmla="*/ 5036 h 14034"/>
              <a:gd name="T22" fmla="*/ 373 w 2188"/>
              <a:gd name="T23" fmla="*/ 4214 h 14034"/>
              <a:gd name="T24" fmla="*/ 0 w 2188"/>
              <a:gd name="T25" fmla="*/ 2697 h 14034"/>
              <a:gd name="T26" fmla="*/ 376 w 2188"/>
              <a:gd name="T27" fmla="*/ 1180 h 14034"/>
              <a:gd name="T28" fmla="*/ 739 w 2188"/>
              <a:gd name="T29" fmla="*/ 357 h 14034"/>
              <a:gd name="T30" fmla="*/ 918 w 2188"/>
              <a:gd name="T31" fmla="*/ 0 h 14034"/>
              <a:gd name="T32" fmla="*/ 1633 w 2188"/>
              <a:gd name="T33" fmla="*/ 359 h 14034"/>
              <a:gd name="T34" fmla="*/ 1453 w 2188"/>
              <a:gd name="T35" fmla="*/ 717 h 14034"/>
              <a:gd name="T36" fmla="*/ 1118 w 2188"/>
              <a:gd name="T37" fmla="*/ 1478 h 14034"/>
              <a:gd name="T38" fmla="*/ 800 w 2188"/>
              <a:gd name="T39" fmla="*/ 2697 h 14034"/>
              <a:gd name="T40" fmla="*/ 1116 w 2188"/>
              <a:gd name="T41" fmla="*/ 3916 h 14034"/>
              <a:gd name="T42" fmla="*/ 1449 w 2188"/>
              <a:gd name="T43" fmla="*/ 4677 h 14034"/>
              <a:gd name="T44" fmla="*/ 1812 w 2188"/>
              <a:gd name="T45" fmla="*/ 5500 h 14034"/>
              <a:gd name="T46" fmla="*/ 2188 w 2188"/>
              <a:gd name="T47" fmla="*/ 7017 h 14034"/>
              <a:gd name="T48" fmla="*/ 1815 w 2188"/>
              <a:gd name="T49" fmla="*/ 8534 h 14034"/>
              <a:gd name="T50" fmla="*/ 1454 w 2188"/>
              <a:gd name="T51" fmla="*/ 9356 h 14034"/>
              <a:gd name="T52" fmla="*/ 1453 w 2188"/>
              <a:gd name="T53" fmla="*/ 9357 h 14034"/>
              <a:gd name="T54" fmla="*/ 1118 w 2188"/>
              <a:gd name="T55" fmla="*/ 10118 h 14034"/>
              <a:gd name="T56" fmla="*/ 800 w 2188"/>
              <a:gd name="T57" fmla="*/ 11337 h 14034"/>
              <a:gd name="T58" fmla="*/ 1116 w 2188"/>
              <a:gd name="T59" fmla="*/ 12556 h 14034"/>
              <a:gd name="T60" fmla="*/ 1450 w 2188"/>
              <a:gd name="T61" fmla="*/ 13318 h 14034"/>
              <a:gd name="T62" fmla="*/ 1628 w 2188"/>
              <a:gd name="T63" fmla="*/ 13676 h 14034"/>
              <a:gd name="T64" fmla="*/ 913 w 2188"/>
              <a:gd name="T65" fmla="*/ 14034 h 14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88" h="14034">
                <a:moveTo>
                  <a:pt x="913" y="14034"/>
                </a:moveTo>
                <a:cubicBezTo>
                  <a:pt x="734" y="13676"/>
                  <a:pt x="734" y="13676"/>
                  <a:pt x="734" y="13676"/>
                </a:cubicBezTo>
                <a:cubicBezTo>
                  <a:pt x="727" y="13661"/>
                  <a:pt x="551" y="13308"/>
                  <a:pt x="373" y="12854"/>
                </a:cubicBezTo>
                <a:cubicBezTo>
                  <a:pt x="126" y="12219"/>
                  <a:pt x="0" y="11709"/>
                  <a:pt x="0" y="11337"/>
                </a:cubicBezTo>
                <a:cubicBezTo>
                  <a:pt x="0" y="10965"/>
                  <a:pt x="126" y="10454"/>
                  <a:pt x="376" y="9820"/>
                </a:cubicBezTo>
                <a:cubicBezTo>
                  <a:pt x="553" y="9368"/>
                  <a:pt x="729" y="9017"/>
                  <a:pt x="738" y="8998"/>
                </a:cubicBezTo>
                <a:cubicBezTo>
                  <a:pt x="745" y="8984"/>
                  <a:pt x="910" y="8651"/>
                  <a:pt x="1072" y="8236"/>
                </a:cubicBezTo>
                <a:cubicBezTo>
                  <a:pt x="1276" y="7713"/>
                  <a:pt x="1388" y="7280"/>
                  <a:pt x="1388" y="7017"/>
                </a:cubicBezTo>
                <a:cubicBezTo>
                  <a:pt x="1388" y="6753"/>
                  <a:pt x="1274" y="6318"/>
                  <a:pt x="1068" y="5792"/>
                </a:cubicBezTo>
                <a:cubicBezTo>
                  <a:pt x="902" y="5371"/>
                  <a:pt x="736" y="5040"/>
                  <a:pt x="735" y="5037"/>
                </a:cubicBezTo>
                <a:cubicBezTo>
                  <a:pt x="734" y="5036"/>
                  <a:pt x="734" y="5036"/>
                  <a:pt x="734" y="5036"/>
                </a:cubicBezTo>
                <a:cubicBezTo>
                  <a:pt x="727" y="5021"/>
                  <a:pt x="551" y="4668"/>
                  <a:pt x="373" y="4214"/>
                </a:cubicBezTo>
                <a:cubicBezTo>
                  <a:pt x="126" y="3579"/>
                  <a:pt x="0" y="3069"/>
                  <a:pt x="0" y="2697"/>
                </a:cubicBezTo>
                <a:cubicBezTo>
                  <a:pt x="0" y="2325"/>
                  <a:pt x="126" y="1814"/>
                  <a:pt x="376" y="1180"/>
                </a:cubicBezTo>
                <a:cubicBezTo>
                  <a:pt x="554" y="725"/>
                  <a:pt x="731" y="372"/>
                  <a:pt x="739" y="357"/>
                </a:cubicBezTo>
                <a:cubicBezTo>
                  <a:pt x="918" y="0"/>
                  <a:pt x="918" y="0"/>
                  <a:pt x="918" y="0"/>
                </a:cubicBezTo>
                <a:cubicBezTo>
                  <a:pt x="1633" y="359"/>
                  <a:pt x="1633" y="359"/>
                  <a:pt x="1633" y="359"/>
                </a:cubicBezTo>
                <a:cubicBezTo>
                  <a:pt x="1453" y="717"/>
                  <a:pt x="1453" y="717"/>
                  <a:pt x="1453" y="717"/>
                </a:cubicBezTo>
                <a:cubicBezTo>
                  <a:pt x="1450" y="724"/>
                  <a:pt x="1282" y="1059"/>
                  <a:pt x="1118" y="1478"/>
                </a:cubicBezTo>
                <a:cubicBezTo>
                  <a:pt x="913" y="2001"/>
                  <a:pt x="800" y="2434"/>
                  <a:pt x="800" y="2697"/>
                </a:cubicBezTo>
                <a:cubicBezTo>
                  <a:pt x="800" y="2960"/>
                  <a:pt x="912" y="3393"/>
                  <a:pt x="1116" y="3916"/>
                </a:cubicBezTo>
                <a:cubicBezTo>
                  <a:pt x="1277" y="4329"/>
                  <a:pt x="1441" y="4660"/>
                  <a:pt x="1449" y="4677"/>
                </a:cubicBezTo>
                <a:cubicBezTo>
                  <a:pt x="1458" y="4695"/>
                  <a:pt x="1634" y="5047"/>
                  <a:pt x="1812" y="5500"/>
                </a:cubicBezTo>
                <a:cubicBezTo>
                  <a:pt x="2062" y="6134"/>
                  <a:pt x="2188" y="6645"/>
                  <a:pt x="2188" y="7017"/>
                </a:cubicBezTo>
                <a:cubicBezTo>
                  <a:pt x="2188" y="7389"/>
                  <a:pt x="2062" y="7899"/>
                  <a:pt x="1815" y="8534"/>
                </a:cubicBezTo>
                <a:cubicBezTo>
                  <a:pt x="1637" y="8988"/>
                  <a:pt x="1461" y="9341"/>
                  <a:pt x="1454" y="9356"/>
                </a:cubicBezTo>
                <a:cubicBezTo>
                  <a:pt x="1453" y="9357"/>
                  <a:pt x="1453" y="9357"/>
                  <a:pt x="1453" y="9357"/>
                </a:cubicBezTo>
                <a:cubicBezTo>
                  <a:pt x="1452" y="9360"/>
                  <a:pt x="1283" y="9697"/>
                  <a:pt x="1118" y="10118"/>
                </a:cubicBezTo>
                <a:cubicBezTo>
                  <a:pt x="913" y="10641"/>
                  <a:pt x="800" y="11074"/>
                  <a:pt x="800" y="11337"/>
                </a:cubicBezTo>
                <a:cubicBezTo>
                  <a:pt x="800" y="11600"/>
                  <a:pt x="912" y="12033"/>
                  <a:pt x="1116" y="12556"/>
                </a:cubicBezTo>
                <a:cubicBezTo>
                  <a:pt x="1281" y="12978"/>
                  <a:pt x="1448" y="13315"/>
                  <a:pt x="1450" y="13318"/>
                </a:cubicBezTo>
                <a:cubicBezTo>
                  <a:pt x="1628" y="13676"/>
                  <a:pt x="1628" y="13676"/>
                  <a:pt x="1628" y="13676"/>
                </a:cubicBezTo>
                <a:lnTo>
                  <a:pt x="913" y="14034"/>
                </a:lnTo>
                <a:close/>
              </a:path>
            </a:pathLst>
          </a:custGeom>
          <a:solidFill>
            <a:schemeClr val="accent2">
              <a:alpha val="88000"/>
            </a:schemeClr>
          </a:solidFill>
          <a:ln>
            <a:noFill/>
          </a:ln>
          <a:effectLst>
            <a:outerShdw blurRad="1003300" dist="38100" dir="10800000" algn="r" rotWithShape="0">
              <a:schemeClr val="accent2">
                <a:lumMod val="75000"/>
                <a:alpha val="46000"/>
              </a:schemeClr>
            </a:outerShdw>
          </a:effectLst>
        </p:spPr>
        <p:txBody>
          <a:bodyPr vert="horz" wrap="square" lIns="91440" tIns="45720" rIns="91440" bIns="45720" numCol="1" anchor="t" anchorCtr="0" compatLnSpc="1">
            <a:prstTxWarp prst="textNoShape">
              <a:avLst/>
            </a:prstTxWarp>
          </a:bodyPr>
          <a:lstStyle/>
          <a:p>
            <a:endParaRPr lang="en-US"/>
          </a:p>
        </p:txBody>
      </p:sp>
      <p:sp>
        <p:nvSpPr>
          <p:cNvPr id="28" name="Freeform 11">
            <a:extLst>
              <a:ext uri="{FF2B5EF4-FFF2-40B4-BE49-F238E27FC236}">
                <a16:creationId xmlns:a16="http://schemas.microsoft.com/office/drawing/2014/main" id="{32300E5A-16FD-47BE-9866-86020A01F832}"/>
              </a:ext>
            </a:extLst>
          </p:cNvPr>
          <p:cNvSpPr>
            <a:spLocks/>
          </p:cNvSpPr>
          <p:nvPr/>
        </p:nvSpPr>
        <p:spPr bwMode="auto">
          <a:xfrm rot="2757414">
            <a:off x="8619518" y="-28928185"/>
            <a:ext cx="6481764" cy="41148000"/>
          </a:xfrm>
          <a:custGeom>
            <a:avLst/>
            <a:gdLst>
              <a:gd name="T0" fmla="*/ 913 w 2188"/>
              <a:gd name="T1" fmla="*/ 14034 h 14034"/>
              <a:gd name="T2" fmla="*/ 734 w 2188"/>
              <a:gd name="T3" fmla="*/ 13676 h 14034"/>
              <a:gd name="T4" fmla="*/ 373 w 2188"/>
              <a:gd name="T5" fmla="*/ 12854 h 14034"/>
              <a:gd name="T6" fmla="*/ 0 w 2188"/>
              <a:gd name="T7" fmla="*/ 11337 h 14034"/>
              <a:gd name="T8" fmla="*/ 376 w 2188"/>
              <a:gd name="T9" fmla="*/ 9820 h 14034"/>
              <a:gd name="T10" fmla="*/ 738 w 2188"/>
              <a:gd name="T11" fmla="*/ 8998 h 14034"/>
              <a:gd name="T12" fmla="*/ 1072 w 2188"/>
              <a:gd name="T13" fmla="*/ 8236 h 14034"/>
              <a:gd name="T14" fmla="*/ 1388 w 2188"/>
              <a:gd name="T15" fmla="*/ 7017 h 14034"/>
              <a:gd name="T16" fmla="*/ 1068 w 2188"/>
              <a:gd name="T17" fmla="*/ 5792 h 14034"/>
              <a:gd name="T18" fmla="*/ 735 w 2188"/>
              <a:gd name="T19" fmla="*/ 5037 h 14034"/>
              <a:gd name="T20" fmla="*/ 734 w 2188"/>
              <a:gd name="T21" fmla="*/ 5036 h 14034"/>
              <a:gd name="T22" fmla="*/ 373 w 2188"/>
              <a:gd name="T23" fmla="*/ 4214 h 14034"/>
              <a:gd name="T24" fmla="*/ 0 w 2188"/>
              <a:gd name="T25" fmla="*/ 2697 h 14034"/>
              <a:gd name="T26" fmla="*/ 376 w 2188"/>
              <a:gd name="T27" fmla="*/ 1180 h 14034"/>
              <a:gd name="T28" fmla="*/ 739 w 2188"/>
              <a:gd name="T29" fmla="*/ 357 h 14034"/>
              <a:gd name="T30" fmla="*/ 918 w 2188"/>
              <a:gd name="T31" fmla="*/ 0 h 14034"/>
              <a:gd name="T32" fmla="*/ 1633 w 2188"/>
              <a:gd name="T33" fmla="*/ 359 h 14034"/>
              <a:gd name="T34" fmla="*/ 1453 w 2188"/>
              <a:gd name="T35" fmla="*/ 717 h 14034"/>
              <a:gd name="T36" fmla="*/ 1118 w 2188"/>
              <a:gd name="T37" fmla="*/ 1478 h 14034"/>
              <a:gd name="T38" fmla="*/ 800 w 2188"/>
              <a:gd name="T39" fmla="*/ 2697 h 14034"/>
              <a:gd name="T40" fmla="*/ 1116 w 2188"/>
              <a:gd name="T41" fmla="*/ 3916 h 14034"/>
              <a:gd name="T42" fmla="*/ 1449 w 2188"/>
              <a:gd name="T43" fmla="*/ 4677 h 14034"/>
              <a:gd name="T44" fmla="*/ 1812 w 2188"/>
              <a:gd name="T45" fmla="*/ 5500 h 14034"/>
              <a:gd name="T46" fmla="*/ 2188 w 2188"/>
              <a:gd name="T47" fmla="*/ 7017 h 14034"/>
              <a:gd name="T48" fmla="*/ 1815 w 2188"/>
              <a:gd name="T49" fmla="*/ 8534 h 14034"/>
              <a:gd name="T50" fmla="*/ 1454 w 2188"/>
              <a:gd name="T51" fmla="*/ 9356 h 14034"/>
              <a:gd name="T52" fmla="*/ 1453 w 2188"/>
              <a:gd name="T53" fmla="*/ 9357 h 14034"/>
              <a:gd name="T54" fmla="*/ 1118 w 2188"/>
              <a:gd name="T55" fmla="*/ 10118 h 14034"/>
              <a:gd name="T56" fmla="*/ 800 w 2188"/>
              <a:gd name="T57" fmla="*/ 11337 h 14034"/>
              <a:gd name="T58" fmla="*/ 1116 w 2188"/>
              <a:gd name="T59" fmla="*/ 12556 h 14034"/>
              <a:gd name="T60" fmla="*/ 1450 w 2188"/>
              <a:gd name="T61" fmla="*/ 13318 h 14034"/>
              <a:gd name="T62" fmla="*/ 1628 w 2188"/>
              <a:gd name="T63" fmla="*/ 13676 h 14034"/>
              <a:gd name="T64" fmla="*/ 913 w 2188"/>
              <a:gd name="T65" fmla="*/ 14034 h 14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88" h="14034">
                <a:moveTo>
                  <a:pt x="913" y="14034"/>
                </a:moveTo>
                <a:cubicBezTo>
                  <a:pt x="734" y="13676"/>
                  <a:pt x="734" y="13676"/>
                  <a:pt x="734" y="13676"/>
                </a:cubicBezTo>
                <a:cubicBezTo>
                  <a:pt x="727" y="13661"/>
                  <a:pt x="551" y="13308"/>
                  <a:pt x="373" y="12854"/>
                </a:cubicBezTo>
                <a:cubicBezTo>
                  <a:pt x="126" y="12219"/>
                  <a:pt x="0" y="11709"/>
                  <a:pt x="0" y="11337"/>
                </a:cubicBezTo>
                <a:cubicBezTo>
                  <a:pt x="0" y="10965"/>
                  <a:pt x="126" y="10454"/>
                  <a:pt x="376" y="9820"/>
                </a:cubicBezTo>
                <a:cubicBezTo>
                  <a:pt x="553" y="9368"/>
                  <a:pt x="729" y="9017"/>
                  <a:pt x="738" y="8998"/>
                </a:cubicBezTo>
                <a:cubicBezTo>
                  <a:pt x="745" y="8984"/>
                  <a:pt x="910" y="8651"/>
                  <a:pt x="1072" y="8236"/>
                </a:cubicBezTo>
                <a:cubicBezTo>
                  <a:pt x="1276" y="7713"/>
                  <a:pt x="1388" y="7280"/>
                  <a:pt x="1388" y="7017"/>
                </a:cubicBezTo>
                <a:cubicBezTo>
                  <a:pt x="1388" y="6753"/>
                  <a:pt x="1274" y="6318"/>
                  <a:pt x="1068" y="5792"/>
                </a:cubicBezTo>
                <a:cubicBezTo>
                  <a:pt x="902" y="5371"/>
                  <a:pt x="736" y="5040"/>
                  <a:pt x="735" y="5037"/>
                </a:cubicBezTo>
                <a:cubicBezTo>
                  <a:pt x="734" y="5036"/>
                  <a:pt x="734" y="5036"/>
                  <a:pt x="734" y="5036"/>
                </a:cubicBezTo>
                <a:cubicBezTo>
                  <a:pt x="727" y="5021"/>
                  <a:pt x="551" y="4668"/>
                  <a:pt x="373" y="4214"/>
                </a:cubicBezTo>
                <a:cubicBezTo>
                  <a:pt x="126" y="3579"/>
                  <a:pt x="0" y="3069"/>
                  <a:pt x="0" y="2697"/>
                </a:cubicBezTo>
                <a:cubicBezTo>
                  <a:pt x="0" y="2325"/>
                  <a:pt x="126" y="1814"/>
                  <a:pt x="376" y="1180"/>
                </a:cubicBezTo>
                <a:cubicBezTo>
                  <a:pt x="554" y="725"/>
                  <a:pt x="731" y="372"/>
                  <a:pt x="739" y="357"/>
                </a:cubicBezTo>
                <a:cubicBezTo>
                  <a:pt x="918" y="0"/>
                  <a:pt x="918" y="0"/>
                  <a:pt x="918" y="0"/>
                </a:cubicBezTo>
                <a:cubicBezTo>
                  <a:pt x="1633" y="359"/>
                  <a:pt x="1633" y="359"/>
                  <a:pt x="1633" y="359"/>
                </a:cubicBezTo>
                <a:cubicBezTo>
                  <a:pt x="1453" y="717"/>
                  <a:pt x="1453" y="717"/>
                  <a:pt x="1453" y="717"/>
                </a:cubicBezTo>
                <a:cubicBezTo>
                  <a:pt x="1450" y="724"/>
                  <a:pt x="1282" y="1059"/>
                  <a:pt x="1118" y="1478"/>
                </a:cubicBezTo>
                <a:cubicBezTo>
                  <a:pt x="913" y="2001"/>
                  <a:pt x="800" y="2434"/>
                  <a:pt x="800" y="2697"/>
                </a:cubicBezTo>
                <a:cubicBezTo>
                  <a:pt x="800" y="2960"/>
                  <a:pt x="912" y="3393"/>
                  <a:pt x="1116" y="3916"/>
                </a:cubicBezTo>
                <a:cubicBezTo>
                  <a:pt x="1277" y="4329"/>
                  <a:pt x="1441" y="4660"/>
                  <a:pt x="1449" y="4677"/>
                </a:cubicBezTo>
                <a:cubicBezTo>
                  <a:pt x="1458" y="4695"/>
                  <a:pt x="1634" y="5047"/>
                  <a:pt x="1812" y="5500"/>
                </a:cubicBezTo>
                <a:cubicBezTo>
                  <a:pt x="2062" y="6134"/>
                  <a:pt x="2188" y="6645"/>
                  <a:pt x="2188" y="7017"/>
                </a:cubicBezTo>
                <a:cubicBezTo>
                  <a:pt x="2188" y="7389"/>
                  <a:pt x="2062" y="7899"/>
                  <a:pt x="1815" y="8534"/>
                </a:cubicBezTo>
                <a:cubicBezTo>
                  <a:pt x="1637" y="8988"/>
                  <a:pt x="1461" y="9341"/>
                  <a:pt x="1454" y="9356"/>
                </a:cubicBezTo>
                <a:cubicBezTo>
                  <a:pt x="1453" y="9357"/>
                  <a:pt x="1453" y="9357"/>
                  <a:pt x="1453" y="9357"/>
                </a:cubicBezTo>
                <a:cubicBezTo>
                  <a:pt x="1452" y="9360"/>
                  <a:pt x="1283" y="9697"/>
                  <a:pt x="1118" y="10118"/>
                </a:cubicBezTo>
                <a:cubicBezTo>
                  <a:pt x="913" y="10641"/>
                  <a:pt x="800" y="11074"/>
                  <a:pt x="800" y="11337"/>
                </a:cubicBezTo>
                <a:cubicBezTo>
                  <a:pt x="800" y="11600"/>
                  <a:pt x="912" y="12033"/>
                  <a:pt x="1116" y="12556"/>
                </a:cubicBezTo>
                <a:cubicBezTo>
                  <a:pt x="1281" y="12978"/>
                  <a:pt x="1448" y="13315"/>
                  <a:pt x="1450" y="13318"/>
                </a:cubicBezTo>
                <a:cubicBezTo>
                  <a:pt x="1628" y="13676"/>
                  <a:pt x="1628" y="13676"/>
                  <a:pt x="1628" y="13676"/>
                </a:cubicBezTo>
                <a:lnTo>
                  <a:pt x="913" y="14034"/>
                </a:lnTo>
                <a:close/>
              </a:path>
            </a:pathLst>
          </a:custGeom>
          <a:solidFill>
            <a:schemeClr val="tx1">
              <a:alpha val="88000"/>
            </a:schemeClr>
          </a:solidFill>
          <a:ln>
            <a:noFill/>
          </a:ln>
          <a:effectLst>
            <a:outerShdw blurRad="1003300" dist="38100" dir="10800000" algn="r" rotWithShape="0">
              <a:prstClr val="black">
                <a:alpha val="46000"/>
              </a:prstClr>
            </a:outerShdw>
          </a:effectLst>
        </p:spPr>
        <p:txBody>
          <a:bodyPr vert="horz" wrap="square" lIns="91440" tIns="45720" rIns="91440" bIns="45720" numCol="1" anchor="t" anchorCtr="0" compatLnSpc="1">
            <a:prstTxWarp prst="textNoShape">
              <a:avLst/>
            </a:prstTxWarp>
          </a:bodyPr>
          <a:lstStyle/>
          <a:p>
            <a:endParaRPr lang="en-US"/>
          </a:p>
        </p:txBody>
      </p:sp>
      <p:sp>
        <p:nvSpPr>
          <p:cNvPr id="29" name="Freeform 10">
            <a:extLst>
              <a:ext uri="{FF2B5EF4-FFF2-40B4-BE49-F238E27FC236}">
                <a16:creationId xmlns:a16="http://schemas.microsoft.com/office/drawing/2014/main" id="{BE305C8D-CE03-4D11-AF34-51A5A19C648B}"/>
              </a:ext>
            </a:extLst>
          </p:cNvPr>
          <p:cNvSpPr>
            <a:spLocks/>
          </p:cNvSpPr>
          <p:nvPr/>
        </p:nvSpPr>
        <p:spPr bwMode="auto">
          <a:xfrm rot="2757414">
            <a:off x="10053131" y="-27445868"/>
            <a:ext cx="6481764" cy="41148000"/>
          </a:xfrm>
          <a:custGeom>
            <a:avLst/>
            <a:gdLst>
              <a:gd name="T0" fmla="*/ 913 w 2188"/>
              <a:gd name="T1" fmla="*/ 14034 h 14034"/>
              <a:gd name="T2" fmla="*/ 734 w 2188"/>
              <a:gd name="T3" fmla="*/ 13676 h 14034"/>
              <a:gd name="T4" fmla="*/ 373 w 2188"/>
              <a:gd name="T5" fmla="*/ 12854 h 14034"/>
              <a:gd name="T6" fmla="*/ 0 w 2188"/>
              <a:gd name="T7" fmla="*/ 11337 h 14034"/>
              <a:gd name="T8" fmla="*/ 376 w 2188"/>
              <a:gd name="T9" fmla="*/ 9820 h 14034"/>
              <a:gd name="T10" fmla="*/ 738 w 2188"/>
              <a:gd name="T11" fmla="*/ 8998 h 14034"/>
              <a:gd name="T12" fmla="*/ 1072 w 2188"/>
              <a:gd name="T13" fmla="*/ 8236 h 14034"/>
              <a:gd name="T14" fmla="*/ 1388 w 2188"/>
              <a:gd name="T15" fmla="*/ 7017 h 14034"/>
              <a:gd name="T16" fmla="*/ 1068 w 2188"/>
              <a:gd name="T17" fmla="*/ 5792 h 14034"/>
              <a:gd name="T18" fmla="*/ 735 w 2188"/>
              <a:gd name="T19" fmla="*/ 5037 h 14034"/>
              <a:gd name="T20" fmla="*/ 734 w 2188"/>
              <a:gd name="T21" fmla="*/ 5036 h 14034"/>
              <a:gd name="T22" fmla="*/ 373 w 2188"/>
              <a:gd name="T23" fmla="*/ 4214 h 14034"/>
              <a:gd name="T24" fmla="*/ 0 w 2188"/>
              <a:gd name="T25" fmla="*/ 2697 h 14034"/>
              <a:gd name="T26" fmla="*/ 376 w 2188"/>
              <a:gd name="T27" fmla="*/ 1180 h 14034"/>
              <a:gd name="T28" fmla="*/ 739 w 2188"/>
              <a:gd name="T29" fmla="*/ 357 h 14034"/>
              <a:gd name="T30" fmla="*/ 918 w 2188"/>
              <a:gd name="T31" fmla="*/ 0 h 14034"/>
              <a:gd name="T32" fmla="*/ 1633 w 2188"/>
              <a:gd name="T33" fmla="*/ 359 h 14034"/>
              <a:gd name="T34" fmla="*/ 1453 w 2188"/>
              <a:gd name="T35" fmla="*/ 717 h 14034"/>
              <a:gd name="T36" fmla="*/ 1118 w 2188"/>
              <a:gd name="T37" fmla="*/ 1478 h 14034"/>
              <a:gd name="T38" fmla="*/ 800 w 2188"/>
              <a:gd name="T39" fmla="*/ 2697 h 14034"/>
              <a:gd name="T40" fmla="*/ 1116 w 2188"/>
              <a:gd name="T41" fmla="*/ 3916 h 14034"/>
              <a:gd name="T42" fmla="*/ 1449 w 2188"/>
              <a:gd name="T43" fmla="*/ 4677 h 14034"/>
              <a:gd name="T44" fmla="*/ 1812 w 2188"/>
              <a:gd name="T45" fmla="*/ 5500 h 14034"/>
              <a:gd name="T46" fmla="*/ 2188 w 2188"/>
              <a:gd name="T47" fmla="*/ 7017 h 14034"/>
              <a:gd name="T48" fmla="*/ 1815 w 2188"/>
              <a:gd name="T49" fmla="*/ 8534 h 14034"/>
              <a:gd name="T50" fmla="*/ 1454 w 2188"/>
              <a:gd name="T51" fmla="*/ 9356 h 14034"/>
              <a:gd name="T52" fmla="*/ 1453 w 2188"/>
              <a:gd name="T53" fmla="*/ 9357 h 14034"/>
              <a:gd name="T54" fmla="*/ 1118 w 2188"/>
              <a:gd name="T55" fmla="*/ 10118 h 14034"/>
              <a:gd name="T56" fmla="*/ 800 w 2188"/>
              <a:gd name="T57" fmla="*/ 11337 h 14034"/>
              <a:gd name="T58" fmla="*/ 1116 w 2188"/>
              <a:gd name="T59" fmla="*/ 12556 h 14034"/>
              <a:gd name="T60" fmla="*/ 1450 w 2188"/>
              <a:gd name="T61" fmla="*/ 13318 h 14034"/>
              <a:gd name="T62" fmla="*/ 1628 w 2188"/>
              <a:gd name="T63" fmla="*/ 13676 h 14034"/>
              <a:gd name="T64" fmla="*/ 913 w 2188"/>
              <a:gd name="T65" fmla="*/ 14034 h 14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88" h="14034">
                <a:moveTo>
                  <a:pt x="913" y="14034"/>
                </a:moveTo>
                <a:cubicBezTo>
                  <a:pt x="734" y="13676"/>
                  <a:pt x="734" y="13676"/>
                  <a:pt x="734" y="13676"/>
                </a:cubicBezTo>
                <a:cubicBezTo>
                  <a:pt x="727" y="13661"/>
                  <a:pt x="551" y="13308"/>
                  <a:pt x="373" y="12854"/>
                </a:cubicBezTo>
                <a:cubicBezTo>
                  <a:pt x="126" y="12219"/>
                  <a:pt x="0" y="11709"/>
                  <a:pt x="0" y="11337"/>
                </a:cubicBezTo>
                <a:cubicBezTo>
                  <a:pt x="0" y="10965"/>
                  <a:pt x="126" y="10454"/>
                  <a:pt x="376" y="9820"/>
                </a:cubicBezTo>
                <a:cubicBezTo>
                  <a:pt x="553" y="9368"/>
                  <a:pt x="729" y="9017"/>
                  <a:pt x="738" y="8998"/>
                </a:cubicBezTo>
                <a:cubicBezTo>
                  <a:pt x="745" y="8984"/>
                  <a:pt x="910" y="8651"/>
                  <a:pt x="1072" y="8236"/>
                </a:cubicBezTo>
                <a:cubicBezTo>
                  <a:pt x="1276" y="7713"/>
                  <a:pt x="1388" y="7280"/>
                  <a:pt x="1388" y="7017"/>
                </a:cubicBezTo>
                <a:cubicBezTo>
                  <a:pt x="1388" y="6753"/>
                  <a:pt x="1274" y="6318"/>
                  <a:pt x="1068" y="5792"/>
                </a:cubicBezTo>
                <a:cubicBezTo>
                  <a:pt x="902" y="5371"/>
                  <a:pt x="736" y="5040"/>
                  <a:pt x="735" y="5037"/>
                </a:cubicBezTo>
                <a:cubicBezTo>
                  <a:pt x="734" y="5036"/>
                  <a:pt x="734" y="5036"/>
                  <a:pt x="734" y="5036"/>
                </a:cubicBezTo>
                <a:cubicBezTo>
                  <a:pt x="727" y="5021"/>
                  <a:pt x="551" y="4668"/>
                  <a:pt x="373" y="4214"/>
                </a:cubicBezTo>
                <a:cubicBezTo>
                  <a:pt x="126" y="3579"/>
                  <a:pt x="0" y="3069"/>
                  <a:pt x="0" y="2697"/>
                </a:cubicBezTo>
                <a:cubicBezTo>
                  <a:pt x="0" y="2325"/>
                  <a:pt x="126" y="1814"/>
                  <a:pt x="376" y="1180"/>
                </a:cubicBezTo>
                <a:cubicBezTo>
                  <a:pt x="554" y="725"/>
                  <a:pt x="731" y="372"/>
                  <a:pt x="739" y="357"/>
                </a:cubicBezTo>
                <a:cubicBezTo>
                  <a:pt x="918" y="0"/>
                  <a:pt x="918" y="0"/>
                  <a:pt x="918" y="0"/>
                </a:cubicBezTo>
                <a:cubicBezTo>
                  <a:pt x="1633" y="359"/>
                  <a:pt x="1633" y="359"/>
                  <a:pt x="1633" y="359"/>
                </a:cubicBezTo>
                <a:cubicBezTo>
                  <a:pt x="1453" y="717"/>
                  <a:pt x="1453" y="717"/>
                  <a:pt x="1453" y="717"/>
                </a:cubicBezTo>
                <a:cubicBezTo>
                  <a:pt x="1450" y="724"/>
                  <a:pt x="1282" y="1059"/>
                  <a:pt x="1118" y="1478"/>
                </a:cubicBezTo>
                <a:cubicBezTo>
                  <a:pt x="913" y="2001"/>
                  <a:pt x="800" y="2434"/>
                  <a:pt x="800" y="2697"/>
                </a:cubicBezTo>
                <a:cubicBezTo>
                  <a:pt x="800" y="2960"/>
                  <a:pt x="912" y="3393"/>
                  <a:pt x="1116" y="3916"/>
                </a:cubicBezTo>
                <a:cubicBezTo>
                  <a:pt x="1277" y="4329"/>
                  <a:pt x="1441" y="4660"/>
                  <a:pt x="1449" y="4677"/>
                </a:cubicBezTo>
                <a:cubicBezTo>
                  <a:pt x="1458" y="4695"/>
                  <a:pt x="1634" y="5047"/>
                  <a:pt x="1812" y="5500"/>
                </a:cubicBezTo>
                <a:cubicBezTo>
                  <a:pt x="2062" y="6134"/>
                  <a:pt x="2188" y="6645"/>
                  <a:pt x="2188" y="7017"/>
                </a:cubicBezTo>
                <a:cubicBezTo>
                  <a:pt x="2188" y="7389"/>
                  <a:pt x="2062" y="7899"/>
                  <a:pt x="1815" y="8534"/>
                </a:cubicBezTo>
                <a:cubicBezTo>
                  <a:pt x="1637" y="8988"/>
                  <a:pt x="1461" y="9341"/>
                  <a:pt x="1454" y="9356"/>
                </a:cubicBezTo>
                <a:cubicBezTo>
                  <a:pt x="1453" y="9357"/>
                  <a:pt x="1453" y="9357"/>
                  <a:pt x="1453" y="9357"/>
                </a:cubicBezTo>
                <a:cubicBezTo>
                  <a:pt x="1452" y="9360"/>
                  <a:pt x="1283" y="9697"/>
                  <a:pt x="1118" y="10118"/>
                </a:cubicBezTo>
                <a:cubicBezTo>
                  <a:pt x="913" y="10641"/>
                  <a:pt x="800" y="11074"/>
                  <a:pt x="800" y="11337"/>
                </a:cubicBezTo>
                <a:cubicBezTo>
                  <a:pt x="800" y="11600"/>
                  <a:pt x="912" y="12033"/>
                  <a:pt x="1116" y="12556"/>
                </a:cubicBezTo>
                <a:cubicBezTo>
                  <a:pt x="1281" y="12978"/>
                  <a:pt x="1448" y="13315"/>
                  <a:pt x="1450" y="13318"/>
                </a:cubicBezTo>
                <a:cubicBezTo>
                  <a:pt x="1628" y="13676"/>
                  <a:pt x="1628" y="13676"/>
                  <a:pt x="1628" y="13676"/>
                </a:cubicBezTo>
                <a:lnTo>
                  <a:pt x="913" y="14034"/>
                </a:lnTo>
                <a:close/>
              </a:path>
            </a:pathLst>
          </a:custGeom>
          <a:solidFill>
            <a:schemeClr val="accent2">
              <a:alpha val="88000"/>
            </a:schemeClr>
          </a:solidFill>
          <a:ln>
            <a:noFill/>
          </a:ln>
          <a:effectLst>
            <a:outerShdw blurRad="1003300" dist="38100" dir="10800000" algn="r" rotWithShape="0">
              <a:schemeClr val="accent2">
                <a:lumMod val="75000"/>
                <a:alpha val="46000"/>
              </a:schemeClr>
            </a:outerShdw>
          </a:effectLst>
        </p:spPr>
        <p:txBody>
          <a:bodyPr vert="horz" wrap="square" lIns="91440" tIns="45720" rIns="91440" bIns="45720" numCol="1" anchor="t" anchorCtr="0" compatLnSpc="1">
            <a:prstTxWarp prst="textNoShape">
              <a:avLst/>
            </a:prstTxWarp>
          </a:bodyPr>
          <a:lstStyle/>
          <a:p>
            <a:endParaRPr lang="en-US"/>
          </a:p>
        </p:txBody>
      </p:sp>
      <p:sp>
        <p:nvSpPr>
          <p:cNvPr id="30" name="Freeform 9">
            <a:extLst>
              <a:ext uri="{FF2B5EF4-FFF2-40B4-BE49-F238E27FC236}">
                <a16:creationId xmlns:a16="http://schemas.microsoft.com/office/drawing/2014/main" id="{4DB9BADE-B1C1-49B6-9234-500818F2A098}"/>
              </a:ext>
            </a:extLst>
          </p:cNvPr>
          <p:cNvSpPr>
            <a:spLocks/>
          </p:cNvSpPr>
          <p:nvPr/>
        </p:nvSpPr>
        <p:spPr bwMode="auto">
          <a:xfrm rot="2757414">
            <a:off x="11483434" y="-25966974"/>
            <a:ext cx="6481764" cy="41148000"/>
          </a:xfrm>
          <a:custGeom>
            <a:avLst/>
            <a:gdLst>
              <a:gd name="T0" fmla="*/ 913 w 2188"/>
              <a:gd name="T1" fmla="*/ 14034 h 14034"/>
              <a:gd name="T2" fmla="*/ 734 w 2188"/>
              <a:gd name="T3" fmla="*/ 13676 h 14034"/>
              <a:gd name="T4" fmla="*/ 373 w 2188"/>
              <a:gd name="T5" fmla="*/ 12854 h 14034"/>
              <a:gd name="T6" fmla="*/ 0 w 2188"/>
              <a:gd name="T7" fmla="*/ 11337 h 14034"/>
              <a:gd name="T8" fmla="*/ 376 w 2188"/>
              <a:gd name="T9" fmla="*/ 9820 h 14034"/>
              <a:gd name="T10" fmla="*/ 738 w 2188"/>
              <a:gd name="T11" fmla="*/ 8998 h 14034"/>
              <a:gd name="T12" fmla="*/ 1072 w 2188"/>
              <a:gd name="T13" fmla="*/ 8236 h 14034"/>
              <a:gd name="T14" fmla="*/ 1388 w 2188"/>
              <a:gd name="T15" fmla="*/ 7017 h 14034"/>
              <a:gd name="T16" fmla="*/ 1068 w 2188"/>
              <a:gd name="T17" fmla="*/ 5792 h 14034"/>
              <a:gd name="T18" fmla="*/ 735 w 2188"/>
              <a:gd name="T19" fmla="*/ 5037 h 14034"/>
              <a:gd name="T20" fmla="*/ 734 w 2188"/>
              <a:gd name="T21" fmla="*/ 5036 h 14034"/>
              <a:gd name="T22" fmla="*/ 373 w 2188"/>
              <a:gd name="T23" fmla="*/ 4214 h 14034"/>
              <a:gd name="T24" fmla="*/ 0 w 2188"/>
              <a:gd name="T25" fmla="*/ 2697 h 14034"/>
              <a:gd name="T26" fmla="*/ 376 w 2188"/>
              <a:gd name="T27" fmla="*/ 1180 h 14034"/>
              <a:gd name="T28" fmla="*/ 739 w 2188"/>
              <a:gd name="T29" fmla="*/ 357 h 14034"/>
              <a:gd name="T30" fmla="*/ 918 w 2188"/>
              <a:gd name="T31" fmla="*/ 0 h 14034"/>
              <a:gd name="T32" fmla="*/ 1633 w 2188"/>
              <a:gd name="T33" fmla="*/ 359 h 14034"/>
              <a:gd name="T34" fmla="*/ 1453 w 2188"/>
              <a:gd name="T35" fmla="*/ 717 h 14034"/>
              <a:gd name="T36" fmla="*/ 1118 w 2188"/>
              <a:gd name="T37" fmla="*/ 1478 h 14034"/>
              <a:gd name="T38" fmla="*/ 800 w 2188"/>
              <a:gd name="T39" fmla="*/ 2697 h 14034"/>
              <a:gd name="T40" fmla="*/ 1116 w 2188"/>
              <a:gd name="T41" fmla="*/ 3916 h 14034"/>
              <a:gd name="T42" fmla="*/ 1449 w 2188"/>
              <a:gd name="T43" fmla="*/ 4677 h 14034"/>
              <a:gd name="T44" fmla="*/ 1812 w 2188"/>
              <a:gd name="T45" fmla="*/ 5500 h 14034"/>
              <a:gd name="T46" fmla="*/ 2188 w 2188"/>
              <a:gd name="T47" fmla="*/ 7017 h 14034"/>
              <a:gd name="T48" fmla="*/ 1815 w 2188"/>
              <a:gd name="T49" fmla="*/ 8534 h 14034"/>
              <a:gd name="T50" fmla="*/ 1454 w 2188"/>
              <a:gd name="T51" fmla="*/ 9356 h 14034"/>
              <a:gd name="T52" fmla="*/ 1453 w 2188"/>
              <a:gd name="T53" fmla="*/ 9357 h 14034"/>
              <a:gd name="T54" fmla="*/ 1118 w 2188"/>
              <a:gd name="T55" fmla="*/ 10118 h 14034"/>
              <a:gd name="T56" fmla="*/ 800 w 2188"/>
              <a:gd name="T57" fmla="*/ 11337 h 14034"/>
              <a:gd name="T58" fmla="*/ 1116 w 2188"/>
              <a:gd name="T59" fmla="*/ 12556 h 14034"/>
              <a:gd name="T60" fmla="*/ 1450 w 2188"/>
              <a:gd name="T61" fmla="*/ 13318 h 14034"/>
              <a:gd name="T62" fmla="*/ 1628 w 2188"/>
              <a:gd name="T63" fmla="*/ 13676 h 14034"/>
              <a:gd name="T64" fmla="*/ 913 w 2188"/>
              <a:gd name="T65" fmla="*/ 14034 h 14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88" h="14034">
                <a:moveTo>
                  <a:pt x="913" y="14034"/>
                </a:moveTo>
                <a:cubicBezTo>
                  <a:pt x="734" y="13676"/>
                  <a:pt x="734" y="13676"/>
                  <a:pt x="734" y="13676"/>
                </a:cubicBezTo>
                <a:cubicBezTo>
                  <a:pt x="727" y="13661"/>
                  <a:pt x="551" y="13308"/>
                  <a:pt x="373" y="12854"/>
                </a:cubicBezTo>
                <a:cubicBezTo>
                  <a:pt x="126" y="12219"/>
                  <a:pt x="0" y="11709"/>
                  <a:pt x="0" y="11337"/>
                </a:cubicBezTo>
                <a:cubicBezTo>
                  <a:pt x="0" y="10965"/>
                  <a:pt x="126" y="10454"/>
                  <a:pt x="376" y="9820"/>
                </a:cubicBezTo>
                <a:cubicBezTo>
                  <a:pt x="553" y="9368"/>
                  <a:pt x="729" y="9017"/>
                  <a:pt x="738" y="8998"/>
                </a:cubicBezTo>
                <a:cubicBezTo>
                  <a:pt x="745" y="8984"/>
                  <a:pt x="910" y="8651"/>
                  <a:pt x="1072" y="8236"/>
                </a:cubicBezTo>
                <a:cubicBezTo>
                  <a:pt x="1276" y="7713"/>
                  <a:pt x="1388" y="7280"/>
                  <a:pt x="1388" y="7017"/>
                </a:cubicBezTo>
                <a:cubicBezTo>
                  <a:pt x="1388" y="6753"/>
                  <a:pt x="1274" y="6318"/>
                  <a:pt x="1068" y="5792"/>
                </a:cubicBezTo>
                <a:cubicBezTo>
                  <a:pt x="902" y="5371"/>
                  <a:pt x="736" y="5040"/>
                  <a:pt x="735" y="5037"/>
                </a:cubicBezTo>
                <a:cubicBezTo>
                  <a:pt x="734" y="5036"/>
                  <a:pt x="734" y="5036"/>
                  <a:pt x="734" y="5036"/>
                </a:cubicBezTo>
                <a:cubicBezTo>
                  <a:pt x="727" y="5021"/>
                  <a:pt x="551" y="4668"/>
                  <a:pt x="373" y="4214"/>
                </a:cubicBezTo>
                <a:cubicBezTo>
                  <a:pt x="126" y="3579"/>
                  <a:pt x="0" y="3069"/>
                  <a:pt x="0" y="2697"/>
                </a:cubicBezTo>
                <a:cubicBezTo>
                  <a:pt x="0" y="2325"/>
                  <a:pt x="126" y="1814"/>
                  <a:pt x="376" y="1180"/>
                </a:cubicBezTo>
                <a:cubicBezTo>
                  <a:pt x="554" y="725"/>
                  <a:pt x="731" y="372"/>
                  <a:pt x="739" y="357"/>
                </a:cubicBezTo>
                <a:cubicBezTo>
                  <a:pt x="918" y="0"/>
                  <a:pt x="918" y="0"/>
                  <a:pt x="918" y="0"/>
                </a:cubicBezTo>
                <a:cubicBezTo>
                  <a:pt x="1633" y="359"/>
                  <a:pt x="1633" y="359"/>
                  <a:pt x="1633" y="359"/>
                </a:cubicBezTo>
                <a:cubicBezTo>
                  <a:pt x="1453" y="717"/>
                  <a:pt x="1453" y="717"/>
                  <a:pt x="1453" y="717"/>
                </a:cubicBezTo>
                <a:cubicBezTo>
                  <a:pt x="1450" y="724"/>
                  <a:pt x="1282" y="1059"/>
                  <a:pt x="1118" y="1478"/>
                </a:cubicBezTo>
                <a:cubicBezTo>
                  <a:pt x="913" y="2001"/>
                  <a:pt x="800" y="2434"/>
                  <a:pt x="800" y="2697"/>
                </a:cubicBezTo>
                <a:cubicBezTo>
                  <a:pt x="800" y="2960"/>
                  <a:pt x="912" y="3393"/>
                  <a:pt x="1116" y="3916"/>
                </a:cubicBezTo>
                <a:cubicBezTo>
                  <a:pt x="1277" y="4329"/>
                  <a:pt x="1441" y="4660"/>
                  <a:pt x="1449" y="4677"/>
                </a:cubicBezTo>
                <a:cubicBezTo>
                  <a:pt x="1458" y="4695"/>
                  <a:pt x="1634" y="5047"/>
                  <a:pt x="1812" y="5500"/>
                </a:cubicBezTo>
                <a:cubicBezTo>
                  <a:pt x="2062" y="6134"/>
                  <a:pt x="2188" y="6645"/>
                  <a:pt x="2188" y="7017"/>
                </a:cubicBezTo>
                <a:cubicBezTo>
                  <a:pt x="2188" y="7389"/>
                  <a:pt x="2062" y="7899"/>
                  <a:pt x="1815" y="8534"/>
                </a:cubicBezTo>
                <a:cubicBezTo>
                  <a:pt x="1637" y="8988"/>
                  <a:pt x="1461" y="9341"/>
                  <a:pt x="1454" y="9356"/>
                </a:cubicBezTo>
                <a:cubicBezTo>
                  <a:pt x="1453" y="9357"/>
                  <a:pt x="1453" y="9357"/>
                  <a:pt x="1453" y="9357"/>
                </a:cubicBezTo>
                <a:cubicBezTo>
                  <a:pt x="1452" y="9360"/>
                  <a:pt x="1283" y="9697"/>
                  <a:pt x="1118" y="10118"/>
                </a:cubicBezTo>
                <a:cubicBezTo>
                  <a:pt x="913" y="10641"/>
                  <a:pt x="800" y="11074"/>
                  <a:pt x="800" y="11337"/>
                </a:cubicBezTo>
                <a:cubicBezTo>
                  <a:pt x="800" y="11600"/>
                  <a:pt x="912" y="12033"/>
                  <a:pt x="1116" y="12556"/>
                </a:cubicBezTo>
                <a:cubicBezTo>
                  <a:pt x="1281" y="12978"/>
                  <a:pt x="1448" y="13315"/>
                  <a:pt x="1450" y="13318"/>
                </a:cubicBezTo>
                <a:cubicBezTo>
                  <a:pt x="1628" y="13676"/>
                  <a:pt x="1628" y="13676"/>
                  <a:pt x="1628" y="13676"/>
                </a:cubicBezTo>
                <a:lnTo>
                  <a:pt x="913" y="14034"/>
                </a:lnTo>
                <a:close/>
              </a:path>
            </a:pathLst>
          </a:custGeom>
          <a:solidFill>
            <a:schemeClr val="accent5">
              <a:alpha val="88000"/>
            </a:schemeClr>
          </a:solidFill>
          <a:ln>
            <a:noFill/>
          </a:ln>
          <a:effectLst>
            <a:outerShdw blurRad="1003300" dist="38100" dir="10800000" algn="r" rotWithShape="0">
              <a:schemeClr val="accent5">
                <a:lumMod val="75000"/>
                <a:alpha val="46000"/>
              </a:schemeClr>
            </a:outerShdw>
          </a:effectLst>
        </p:spPr>
        <p:txBody>
          <a:bodyPr vert="horz" wrap="square" lIns="91440" tIns="45720" rIns="91440" bIns="45720" numCol="1" anchor="t" anchorCtr="0" compatLnSpc="1">
            <a:prstTxWarp prst="textNoShape">
              <a:avLst/>
            </a:prstTxWarp>
          </a:bodyPr>
          <a:lstStyle/>
          <a:p>
            <a:endParaRPr lang="en-US"/>
          </a:p>
        </p:txBody>
      </p:sp>
      <p:sp>
        <p:nvSpPr>
          <p:cNvPr id="31" name="Freeform 8">
            <a:extLst>
              <a:ext uri="{FF2B5EF4-FFF2-40B4-BE49-F238E27FC236}">
                <a16:creationId xmlns:a16="http://schemas.microsoft.com/office/drawing/2014/main" id="{D1134556-0EAB-42A1-9D3A-CC764458D395}"/>
              </a:ext>
            </a:extLst>
          </p:cNvPr>
          <p:cNvSpPr>
            <a:spLocks/>
          </p:cNvSpPr>
          <p:nvPr/>
        </p:nvSpPr>
        <p:spPr bwMode="auto">
          <a:xfrm rot="2757414">
            <a:off x="12916323" y="-24482944"/>
            <a:ext cx="6486525" cy="41148000"/>
          </a:xfrm>
          <a:custGeom>
            <a:avLst/>
            <a:gdLst>
              <a:gd name="T0" fmla="*/ 913 w 2188"/>
              <a:gd name="T1" fmla="*/ 14034 h 14034"/>
              <a:gd name="T2" fmla="*/ 734 w 2188"/>
              <a:gd name="T3" fmla="*/ 13676 h 14034"/>
              <a:gd name="T4" fmla="*/ 373 w 2188"/>
              <a:gd name="T5" fmla="*/ 12854 h 14034"/>
              <a:gd name="T6" fmla="*/ 0 w 2188"/>
              <a:gd name="T7" fmla="*/ 11337 h 14034"/>
              <a:gd name="T8" fmla="*/ 376 w 2188"/>
              <a:gd name="T9" fmla="*/ 9820 h 14034"/>
              <a:gd name="T10" fmla="*/ 738 w 2188"/>
              <a:gd name="T11" fmla="*/ 8998 h 14034"/>
              <a:gd name="T12" fmla="*/ 1072 w 2188"/>
              <a:gd name="T13" fmla="*/ 8236 h 14034"/>
              <a:gd name="T14" fmla="*/ 1388 w 2188"/>
              <a:gd name="T15" fmla="*/ 7017 h 14034"/>
              <a:gd name="T16" fmla="*/ 1068 w 2188"/>
              <a:gd name="T17" fmla="*/ 5792 h 14034"/>
              <a:gd name="T18" fmla="*/ 735 w 2188"/>
              <a:gd name="T19" fmla="*/ 5037 h 14034"/>
              <a:gd name="T20" fmla="*/ 734 w 2188"/>
              <a:gd name="T21" fmla="*/ 5036 h 14034"/>
              <a:gd name="T22" fmla="*/ 373 w 2188"/>
              <a:gd name="T23" fmla="*/ 4214 h 14034"/>
              <a:gd name="T24" fmla="*/ 0 w 2188"/>
              <a:gd name="T25" fmla="*/ 2697 h 14034"/>
              <a:gd name="T26" fmla="*/ 376 w 2188"/>
              <a:gd name="T27" fmla="*/ 1180 h 14034"/>
              <a:gd name="T28" fmla="*/ 739 w 2188"/>
              <a:gd name="T29" fmla="*/ 357 h 14034"/>
              <a:gd name="T30" fmla="*/ 918 w 2188"/>
              <a:gd name="T31" fmla="*/ 0 h 14034"/>
              <a:gd name="T32" fmla="*/ 1633 w 2188"/>
              <a:gd name="T33" fmla="*/ 359 h 14034"/>
              <a:gd name="T34" fmla="*/ 1453 w 2188"/>
              <a:gd name="T35" fmla="*/ 717 h 14034"/>
              <a:gd name="T36" fmla="*/ 1118 w 2188"/>
              <a:gd name="T37" fmla="*/ 1478 h 14034"/>
              <a:gd name="T38" fmla="*/ 800 w 2188"/>
              <a:gd name="T39" fmla="*/ 2697 h 14034"/>
              <a:gd name="T40" fmla="*/ 1116 w 2188"/>
              <a:gd name="T41" fmla="*/ 3916 h 14034"/>
              <a:gd name="T42" fmla="*/ 1449 w 2188"/>
              <a:gd name="T43" fmla="*/ 4677 h 14034"/>
              <a:gd name="T44" fmla="*/ 1812 w 2188"/>
              <a:gd name="T45" fmla="*/ 5500 h 14034"/>
              <a:gd name="T46" fmla="*/ 2188 w 2188"/>
              <a:gd name="T47" fmla="*/ 7017 h 14034"/>
              <a:gd name="T48" fmla="*/ 1815 w 2188"/>
              <a:gd name="T49" fmla="*/ 8534 h 14034"/>
              <a:gd name="T50" fmla="*/ 1454 w 2188"/>
              <a:gd name="T51" fmla="*/ 9356 h 14034"/>
              <a:gd name="T52" fmla="*/ 1453 w 2188"/>
              <a:gd name="T53" fmla="*/ 9357 h 14034"/>
              <a:gd name="T54" fmla="*/ 1118 w 2188"/>
              <a:gd name="T55" fmla="*/ 10118 h 14034"/>
              <a:gd name="T56" fmla="*/ 800 w 2188"/>
              <a:gd name="T57" fmla="*/ 11337 h 14034"/>
              <a:gd name="T58" fmla="*/ 1116 w 2188"/>
              <a:gd name="T59" fmla="*/ 12556 h 14034"/>
              <a:gd name="T60" fmla="*/ 1450 w 2188"/>
              <a:gd name="T61" fmla="*/ 13318 h 14034"/>
              <a:gd name="T62" fmla="*/ 1628 w 2188"/>
              <a:gd name="T63" fmla="*/ 13676 h 14034"/>
              <a:gd name="T64" fmla="*/ 913 w 2188"/>
              <a:gd name="T65" fmla="*/ 14034 h 14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88" h="14034">
                <a:moveTo>
                  <a:pt x="913" y="14034"/>
                </a:moveTo>
                <a:cubicBezTo>
                  <a:pt x="734" y="13676"/>
                  <a:pt x="734" y="13676"/>
                  <a:pt x="734" y="13676"/>
                </a:cubicBezTo>
                <a:cubicBezTo>
                  <a:pt x="727" y="13661"/>
                  <a:pt x="551" y="13308"/>
                  <a:pt x="373" y="12854"/>
                </a:cubicBezTo>
                <a:cubicBezTo>
                  <a:pt x="126" y="12219"/>
                  <a:pt x="0" y="11709"/>
                  <a:pt x="0" y="11337"/>
                </a:cubicBezTo>
                <a:cubicBezTo>
                  <a:pt x="0" y="10965"/>
                  <a:pt x="126" y="10454"/>
                  <a:pt x="376" y="9820"/>
                </a:cubicBezTo>
                <a:cubicBezTo>
                  <a:pt x="553" y="9368"/>
                  <a:pt x="729" y="9017"/>
                  <a:pt x="738" y="8998"/>
                </a:cubicBezTo>
                <a:cubicBezTo>
                  <a:pt x="745" y="8984"/>
                  <a:pt x="910" y="8651"/>
                  <a:pt x="1072" y="8236"/>
                </a:cubicBezTo>
                <a:cubicBezTo>
                  <a:pt x="1276" y="7713"/>
                  <a:pt x="1388" y="7280"/>
                  <a:pt x="1388" y="7017"/>
                </a:cubicBezTo>
                <a:cubicBezTo>
                  <a:pt x="1388" y="6753"/>
                  <a:pt x="1274" y="6318"/>
                  <a:pt x="1068" y="5792"/>
                </a:cubicBezTo>
                <a:cubicBezTo>
                  <a:pt x="902" y="5371"/>
                  <a:pt x="736" y="5040"/>
                  <a:pt x="735" y="5037"/>
                </a:cubicBezTo>
                <a:cubicBezTo>
                  <a:pt x="734" y="5036"/>
                  <a:pt x="734" y="5036"/>
                  <a:pt x="734" y="5036"/>
                </a:cubicBezTo>
                <a:cubicBezTo>
                  <a:pt x="727" y="5021"/>
                  <a:pt x="551" y="4668"/>
                  <a:pt x="373" y="4214"/>
                </a:cubicBezTo>
                <a:cubicBezTo>
                  <a:pt x="126" y="3579"/>
                  <a:pt x="0" y="3069"/>
                  <a:pt x="0" y="2697"/>
                </a:cubicBezTo>
                <a:cubicBezTo>
                  <a:pt x="0" y="2325"/>
                  <a:pt x="126" y="1814"/>
                  <a:pt x="376" y="1180"/>
                </a:cubicBezTo>
                <a:cubicBezTo>
                  <a:pt x="554" y="725"/>
                  <a:pt x="731" y="372"/>
                  <a:pt x="739" y="357"/>
                </a:cubicBezTo>
                <a:cubicBezTo>
                  <a:pt x="918" y="0"/>
                  <a:pt x="918" y="0"/>
                  <a:pt x="918" y="0"/>
                </a:cubicBezTo>
                <a:cubicBezTo>
                  <a:pt x="1633" y="359"/>
                  <a:pt x="1633" y="359"/>
                  <a:pt x="1633" y="359"/>
                </a:cubicBezTo>
                <a:cubicBezTo>
                  <a:pt x="1453" y="717"/>
                  <a:pt x="1453" y="717"/>
                  <a:pt x="1453" y="717"/>
                </a:cubicBezTo>
                <a:cubicBezTo>
                  <a:pt x="1450" y="724"/>
                  <a:pt x="1282" y="1059"/>
                  <a:pt x="1118" y="1478"/>
                </a:cubicBezTo>
                <a:cubicBezTo>
                  <a:pt x="913" y="2001"/>
                  <a:pt x="800" y="2434"/>
                  <a:pt x="800" y="2697"/>
                </a:cubicBezTo>
                <a:cubicBezTo>
                  <a:pt x="800" y="2960"/>
                  <a:pt x="912" y="3393"/>
                  <a:pt x="1116" y="3916"/>
                </a:cubicBezTo>
                <a:cubicBezTo>
                  <a:pt x="1277" y="4329"/>
                  <a:pt x="1441" y="4660"/>
                  <a:pt x="1449" y="4677"/>
                </a:cubicBezTo>
                <a:cubicBezTo>
                  <a:pt x="1458" y="4695"/>
                  <a:pt x="1634" y="5047"/>
                  <a:pt x="1812" y="5500"/>
                </a:cubicBezTo>
                <a:cubicBezTo>
                  <a:pt x="2062" y="6134"/>
                  <a:pt x="2188" y="6645"/>
                  <a:pt x="2188" y="7017"/>
                </a:cubicBezTo>
                <a:cubicBezTo>
                  <a:pt x="2188" y="7389"/>
                  <a:pt x="2062" y="7899"/>
                  <a:pt x="1815" y="8534"/>
                </a:cubicBezTo>
                <a:cubicBezTo>
                  <a:pt x="1637" y="8988"/>
                  <a:pt x="1461" y="9341"/>
                  <a:pt x="1454" y="9356"/>
                </a:cubicBezTo>
                <a:cubicBezTo>
                  <a:pt x="1453" y="9357"/>
                  <a:pt x="1453" y="9357"/>
                  <a:pt x="1453" y="9357"/>
                </a:cubicBezTo>
                <a:cubicBezTo>
                  <a:pt x="1452" y="9360"/>
                  <a:pt x="1283" y="9697"/>
                  <a:pt x="1118" y="10118"/>
                </a:cubicBezTo>
                <a:cubicBezTo>
                  <a:pt x="913" y="10641"/>
                  <a:pt x="800" y="11074"/>
                  <a:pt x="800" y="11337"/>
                </a:cubicBezTo>
                <a:cubicBezTo>
                  <a:pt x="800" y="11600"/>
                  <a:pt x="912" y="12033"/>
                  <a:pt x="1116" y="12556"/>
                </a:cubicBezTo>
                <a:cubicBezTo>
                  <a:pt x="1281" y="12978"/>
                  <a:pt x="1448" y="13315"/>
                  <a:pt x="1450" y="13318"/>
                </a:cubicBezTo>
                <a:cubicBezTo>
                  <a:pt x="1628" y="13676"/>
                  <a:pt x="1628" y="13676"/>
                  <a:pt x="1628" y="13676"/>
                </a:cubicBezTo>
                <a:lnTo>
                  <a:pt x="913" y="14034"/>
                </a:lnTo>
                <a:close/>
              </a:path>
            </a:pathLst>
          </a:custGeom>
          <a:solidFill>
            <a:schemeClr val="accent4">
              <a:alpha val="88000"/>
            </a:schemeClr>
          </a:solidFill>
          <a:ln>
            <a:noFill/>
          </a:ln>
          <a:effectLst>
            <a:outerShdw blurRad="1003300" dist="38100" dir="10800000" algn="r" rotWithShape="0">
              <a:schemeClr val="accent4">
                <a:lumMod val="75000"/>
                <a:alpha val="46000"/>
              </a:schemeClr>
            </a:outerShdw>
          </a:effectLst>
        </p:spPr>
        <p:txBody>
          <a:bodyPr vert="horz" wrap="square" lIns="91440" tIns="45720" rIns="91440" bIns="45720" numCol="1" anchor="t" anchorCtr="0" compatLnSpc="1">
            <a:prstTxWarp prst="textNoShape">
              <a:avLst/>
            </a:prstTxWarp>
          </a:bodyPr>
          <a:lstStyle/>
          <a:p>
            <a:endParaRPr lang="en-US"/>
          </a:p>
        </p:txBody>
      </p:sp>
      <p:sp>
        <p:nvSpPr>
          <p:cNvPr id="32" name="Freeform 7">
            <a:extLst>
              <a:ext uri="{FF2B5EF4-FFF2-40B4-BE49-F238E27FC236}">
                <a16:creationId xmlns:a16="http://schemas.microsoft.com/office/drawing/2014/main" id="{9063EB9D-BB7C-406F-8943-D06F6730D110}"/>
              </a:ext>
            </a:extLst>
          </p:cNvPr>
          <p:cNvSpPr>
            <a:spLocks/>
          </p:cNvSpPr>
          <p:nvPr/>
        </p:nvSpPr>
        <p:spPr bwMode="auto">
          <a:xfrm rot="2757414">
            <a:off x="14350662" y="-23002339"/>
            <a:ext cx="6481764" cy="41148000"/>
          </a:xfrm>
          <a:custGeom>
            <a:avLst/>
            <a:gdLst>
              <a:gd name="T0" fmla="*/ 913 w 2188"/>
              <a:gd name="T1" fmla="*/ 14034 h 14034"/>
              <a:gd name="T2" fmla="*/ 734 w 2188"/>
              <a:gd name="T3" fmla="*/ 13676 h 14034"/>
              <a:gd name="T4" fmla="*/ 373 w 2188"/>
              <a:gd name="T5" fmla="*/ 12854 h 14034"/>
              <a:gd name="T6" fmla="*/ 0 w 2188"/>
              <a:gd name="T7" fmla="*/ 11337 h 14034"/>
              <a:gd name="T8" fmla="*/ 376 w 2188"/>
              <a:gd name="T9" fmla="*/ 9820 h 14034"/>
              <a:gd name="T10" fmla="*/ 738 w 2188"/>
              <a:gd name="T11" fmla="*/ 8998 h 14034"/>
              <a:gd name="T12" fmla="*/ 1072 w 2188"/>
              <a:gd name="T13" fmla="*/ 8236 h 14034"/>
              <a:gd name="T14" fmla="*/ 1388 w 2188"/>
              <a:gd name="T15" fmla="*/ 7017 h 14034"/>
              <a:gd name="T16" fmla="*/ 1068 w 2188"/>
              <a:gd name="T17" fmla="*/ 5792 h 14034"/>
              <a:gd name="T18" fmla="*/ 735 w 2188"/>
              <a:gd name="T19" fmla="*/ 5037 h 14034"/>
              <a:gd name="T20" fmla="*/ 734 w 2188"/>
              <a:gd name="T21" fmla="*/ 5036 h 14034"/>
              <a:gd name="T22" fmla="*/ 373 w 2188"/>
              <a:gd name="T23" fmla="*/ 4214 h 14034"/>
              <a:gd name="T24" fmla="*/ 0 w 2188"/>
              <a:gd name="T25" fmla="*/ 2697 h 14034"/>
              <a:gd name="T26" fmla="*/ 376 w 2188"/>
              <a:gd name="T27" fmla="*/ 1180 h 14034"/>
              <a:gd name="T28" fmla="*/ 739 w 2188"/>
              <a:gd name="T29" fmla="*/ 357 h 14034"/>
              <a:gd name="T30" fmla="*/ 918 w 2188"/>
              <a:gd name="T31" fmla="*/ 0 h 14034"/>
              <a:gd name="T32" fmla="*/ 1633 w 2188"/>
              <a:gd name="T33" fmla="*/ 359 h 14034"/>
              <a:gd name="T34" fmla="*/ 1453 w 2188"/>
              <a:gd name="T35" fmla="*/ 717 h 14034"/>
              <a:gd name="T36" fmla="*/ 1118 w 2188"/>
              <a:gd name="T37" fmla="*/ 1478 h 14034"/>
              <a:gd name="T38" fmla="*/ 800 w 2188"/>
              <a:gd name="T39" fmla="*/ 2697 h 14034"/>
              <a:gd name="T40" fmla="*/ 1116 w 2188"/>
              <a:gd name="T41" fmla="*/ 3916 h 14034"/>
              <a:gd name="T42" fmla="*/ 1449 w 2188"/>
              <a:gd name="T43" fmla="*/ 4677 h 14034"/>
              <a:gd name="T44" fmla="*/ 1812 w 2188"/>
              <a:gd name="T45" fmla="*/ 5500 h 14034"/>
              <a:gd name="T46" fmla="*/ 2188 w 2188"/>
              <a:gd name="T47" fmla="*/ 7017 h 14034"/>
              <a:gd name="T48" fmla="*/ 1815 w 2188"/>
              <a:gd name="T49" fmla="*/ 8534 h 14034"/>
              <a:gd name="T50" fmla="*/ 1454 w 2188"/>
              <a:gd name="T51" fmla="*/ 9356 h 14034"/>
              <a:gd name="T52" fmla="*/ 1453 w 2188"/>
              <a:gd name="T53" fmla="*/ 9357 h 14034"/>
              <a:gd name="T54" fmla="*/ 1118 w 2188"/>
              <a:gd name="T55" fmla="*/ 10118 h 14034"/>
              <a:gd name="T56" fmla="*/ 800 w 2188"/>
              <a:gd name="T57" fmla="*/ 11337 h 14034"/>
              <a:gd name="T58" fmla="*/ 1116 w 2188"/>
              <a:gd name="T59" fmla="*/ 12556 h 14034"/>
              <a:gd name="T60" fmla="*/ 1450 w 2188"/>
              <a:gd name="T61" fmla="*/ 13318 h 14034"/>
              <a:gd name="T62" fmla="*/ 1628 w 2188"/>
              <a:gd name="T63" fmla="*/ 13676 h 14034"/>
              <a:gd name="T64" fmla="*/ 913 w 2188"/>
              <a:gd name="T65" fmla="*/ 14034 h 14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88" h="14034">
                <a:moveTo>
                  <a:pt x="913" y="14034"/>
                </a:moveTo>
                <a:cubicBezTo>
                  <a:pt x="734" y="13676"/>
                  <a:pt x="734" y="13676"/>
                  <a:pt x="734" y="13676"/>
                </a:cubicBezTo>
                <a:cubicBezTo>
                  <a:pt x="727" y="13661"/>
                  <a:pt x="551" y="13308"/>
                  <a:pt x="373" y="12854"/>
                </a:cubicBezTo>
                <a:cubicBezTo>
                  <a:pt x="126" y="12219"/>
                  <a:pt x="0" y="11709"/>
                  <a:pt x="0" y="11337"/>
                </a:cubicBezTo>
                <a:cubicBezTo>
                  <a:pt x="0" y="10965"/>
                  <a:pt x="126" y="10454"/>
                  <a:pt x="376" y="9820"/>
                </a:cubicBezTo>
                <a:cubicBezTo>
                  <a:pt x="553" y="9368"/>
                  <a:pt x="729" y="9017"/>
                  <a:pt x="738" y="8998"/>
                </a:cubicBezTo>
                <a:cubicBezTo>
                  <a:pt x="745" y="8984"/>
                  <a:pt x="910" y="8651"/>
                  <a:pt x="1072" y="8236"/>
                </a:cubicBezTo>
                <a:cubicBezTo>
                  <a:pt x="1276" y="7713"/>
                  <a:pt x="1388" y="7280"/>
                  <a:pt x="1388" y="7017"/>
                </a:cubicBezTo>
                <a:cubicBezTo>
                  <a:pt x="1388" y="6753"/>
                  <a:pt x="1274" y="6318"/>
                  <a:pt x="1068" y="5792"/>
                </a:cubicBezTo>
                <a:cubicBezTo>
                  <a:pt x="902" y="5371"/>
                  <a:pt x="736" y="5040"/>
                  <a:pt x="735" y="5037"/>
                </a:cubicBezTo>
                <a:cubicBezTo>
                  <a:pt x="734" y="5036"/>
                  <a:pt x="734" y="5036"/>
                  <a:pt x="734" y="5036"/>
                </a:cubicBezTo>
                <a:cubicBezTo>
                  <a:pt x="727" y="5021"/>
                  <a:pt x="551" y="4668"/>
                  <a:pt x="373" y="4214"/>
                </a:cubicBezTo>
                <a:cubicBezTo>
                  <a:pt x="126" y="3579"/>
                  <a:pt x="0" y="3069"/>
                  <a:pt x="0" y="2697"/>
                </a:cubicBezTo>
                <a:cubicBezTo>
                  <a:pt x="0" y="2325"/>
                  <a:pt x="126" y="1814"/>
                  <a:pt x="376" y="1180"/>
                </a:cubicBezTo>
                <a:cubicBezTo>
                  <a:pt x="554" y="725"/>
                  <a:pt x="731" y="372"/>
                  <a:pt x="739" y="357"/>
                </a:cubicBezTo>
                <a:cubicBezTo>
                  <a:pt x="918" y="0"/>
                  <a:pt x="918" y="0"/>
                  <a:pt x="918" y="0"/>
                </a:cubicBezTo>
                <a:cubicBezTo>
                  <a:pt x="1633" y="359"/>
                  <a:pt x="1633" y="359"/>
                  <a:pt x="1633" y="359"/>
                </a:cubicBezTo>
                <a:cubicBezTo>
                  <a:pt x="1453" y="717"/>
                  <a:pt x="1453" y="717"/>
                  <a:pt x="1453" y="717"/>
                </a:cubicBezTo>
                <a:cubicBezTo>
                  <a:pt x="1450" y="724"/>
                  <a:pt x="1282" y="1059"/>
                  <a:pt x="1118" y="1478"/>
                </a:cubicBezTo>
                <a:cubicBezTo>
                  <a:pt x="913" y="2001"/>
                  <a:pt x="800" y="2434"/>
                  <a:pt x="800" y="2697"/>
                </a:cubicBezTo>
                <a:cubicBezTo>
                  <a:pt x="800" y="2960"/>
                  <a:pt x="912" y="3393"/>
                  <a:pt x="1116" y="3916"/>
                </a:cubicBezTo>
                <a:cubicBezTo>
                  <a:pt x="1277" y="4329"/>
                  <a:pt x="1441" y="4660"/>
                  <a:pt x="1449" y="4677"/>
                </a:cubicBezTo>
                <a:cubicBezTo>
                  <a:pt x="1458" y="4695"/>
                  <a:pt x="1634" y="5047"/>
                  <a:pt x="1812" y="5500"/>
                </a:cubicBezTo>
                <a:cubicBezTo>
                  <a:pt x="2062" y="6134"/>
                  <a:pt x="2188" y="6645"/>
                  <a:pt x="2188" y="7017"/>
                </a:cubicBezTo>
                <a:cubicBezTo>
                  <a:pt x="2188" y="7389"/>
                  <a:pt x="2062" y="7899"/>
                  <a:pt x="1815" y="8534"/>
                </a:cubicBezTo>
                <a:cubicBezTo>
                  <a:pt x="1637" y="8988"/>
                  <a:pt x="1461" y="9341"/>
                  <a:pt x="1454" y="9356"/>
                </a:cubicBezTo>
                <a:cubicBezTo>
                  <a:pt x="1453" y="9357"/>
                  <a:pt x="1453" y="9357"/>
                  <a:pt x="1453" y="9357"/>
                </a:cubicBezTo>
                <a:cubicBezTo>
                  <a:pt x="1452" y="9360"/>
                  <a:pt x="1283" y="9697"/>
                  <a:pt x="1118" y="10118"/>
                </a:cubicBezTo>
                <a:cubicBezTo>
                  <a:pt x="913" y="10641"/>
                  <a:pt x="800" y="11074"/>
                  <a:pt x="800" y="11337"/>
                </a:cubicBezTo>
                <a:cubicBezTo>
                  <a:pt x="800" y="11600"/>
                  <a:pt x="912" y="12033"/>
                  <a:pt x="1116" y="12556"/>
                </a:cubicBezTo>
                <a:cubicBezTo>
                  <a:pt x="1281" y="12978"/>
                  <a:pt x="1448" y="13315"/>
                  <a:pt x="1450" y="13318"/>
                </a:cubicBezTo>
                <a:cubicBezTo>
                  <a:pt x="1628" y="13676"/>
                  <a:pt x="1628" y="13676"/>
                  <a:pt x="1628" y="13676"/>
                </a:cubicBezTo>
                <a:lnTo>
                  <a:pt x="913" y="14034"/>
                </a:lnTo>
                <a:close/>
              </a:path>
            </a:pathLst>
          </a:custGeom>
          <a:solidFill>
            <a:schemeClr val="accent3">
              <a:alpha val="88000"/>
            </a:schemeClr>
          </a:solidFill>
          <a:ln>
            <a:noFill/>
          </a:ln>
          <a:effectLst>
            <a:outerShdw blurRad="1003300" dist="38100" dir="10800000" algn="r" rotWithShape="0">
              <a:schemeClr val="accent3">
                <a:lumMod val="75000"/>
                <a:alpha val="46000"/>
              </a:schemeClr>
            </a:outerShdw>
          </a:effectLst>
        </p:spPr>
        <p:txBody>
          <a:bodyPr vert="horz" wrap="square" lIns="91440" tIns="45720" rIns="91440" bIns="45720" numCol="1" anchor="t" anchorCtr="0" compatLnSpc="1">
            <a:prstTxWarp prst="textNoShape">
              <a:avLst/>
            </a:prstTxWarp>
          </a:bodyPr>
          <a:lstStyle/>
          <a:p>
            <a:endParaRPr lang="en-US"/>
          </a:p>
        </p:txBody>
      </p:sp>
      <p:sp>
        <p:nvSpPr>
          <p:cNvPr id="33" name="Freeform 6">
            <a:extLst>
              <a:ext uri="{FF2B5EF4-FFF2-40B4-BE49-F238E27FC236}">
                <a16:creationId xmlns:a16="http://schemas.microsoft.com/office/drawing/2014/main" id="{128DB3D1-2ACE-42BC-84D5-4A62771DA7B2}"/>
              </a:ext>
            </a:extLst>
          </p:cNvPr>
          <p:cNvSpPr>
            <a:spLocks/>
          </p:cNvSpPr>
          <p:nvPr/>
        </p:nvSpPr>
        <p:spPr bwMode="auto">
          <a:xfrm rot="2757414">
            <a:off x="15780963" y="-21523446"/>
            <a:ext cx="6481764" cy="41148000"/>
          </a:xfrm>
          <a:custGeom>
            <a:avLst/>
            <a:gdLst>
              <a:gd name="T0" fmla="*/ 913 w 2188"/>
              <a:gd name="T1" fmla="*/ 14034 h 14034"/>
              <a:gd name="T2" fmla="*/ 734 w 2188"/>
              <a:gd name="T3" fmla="*/ 13676 h 14034"/>
              <a:gd name="T4" fmla="*/ 373 w 2188"/>
              <a:gd name="T5" fmla="*/ 12854 h 14034"/>
              <a:gd name="T6" fmla="*/ 0 w 2188"/>
              <a:gd name="T7" fmla="*/ 11337 h 14034"/>
              <a:gd name="T8" fmla="*/ 376 w 2188"/>
              <a:gd name="T9" fmla="*/ 9820 h 14034"/>
              <a:gd name="T10" fmla="*/ 738 w 2188"/>
              <a:gd name="T11" fmla="*/ 8998 h 14034"/>
              <a:gd name="T12" fmla="*/ 1072 w 2188"/>
              <a:gd name="T13" fmla="*/ 8236 h 14034"/>
              <a:gd name="T14" fmla="*/ 1388 w 2188"/>
              <a:gd name="T15" fmla="*/ 7017 h 14034"/>
              <a:gd name="T16" fmla="*/ 1068 w 2188"/>
              <a:gd name="T17" fmla="*/ 5792 h 14034"/>
              <a:gd name="T18" fmla="*/ 735 w 2188"/>
              <a:gd name="T19" fmla="*/ 5037 h 14034"/>
              <a:gd name="T20" fmla="*/ 734 w 2188"/>
              <a:gd name="T21" fmla="*/ 5036 h 14034"/>
              <a:gd name="T22" fmla="*/ 373 w 2188"/>
              <a:gd name="T23" fmla="*/ 4214 h 14034"/>
              <a:gd name="T24" fmla="*/ 0 w 2188"/>
              <a:gd name="T25" fmla="*/ 2697 h 14034"/>
              <a:gd name="T26" fmla="*/ 376 w 2188"/>
              <a:gd name="T27" fmla="*/ 1180 h 14034"/>
              <a:gd name="T28" fmla="*/ 739 w 2188"/>
              <a:gd name="T29" fmla="*/ 357 h 14034"/>
              <a:gd name="T30" fmla="*/ 918 w 2188"/>
              <a:gd name="T31" fmla="*/ 0 h 14034"/>
              <a:gd name="T32" fmla="*/ 1633 w 2188"/>
              <a:gd name="T33" fmla="*/ 359 h 14034"/>
              <a:gd name="T34" fmla="*/ 1453 w 2188"/>
              <a:gd name="T35" fmla="*/ 717 h 14034"/>
              <a:gd name="T36" fmla="*/ 1118 w 2188"/>
              <a:gd name="T37" fmla="*/ 1478 h 14034"/>
              <a:gd name="T38" fmla="*/ 800 w 2188"/>
              <a:gd name="T39" fmla="*/ 2697 h 14034"/>
              <a:gd name="T40" fmla="*/ 1116 w 2188"/>
              <a:gd name="T41" fmla="*/ 3916 h 14034"/>
              <a:gd name="T42" fmla="*/ 1449 w 2188"/>
              <a:gd name="T43" fmla="*/ 4677 h 14034"/>
              <a:gd name="T44" fmla="*/ 1812 w 2188"/>
              <a:gd name="T45" fmla="*/ 5500 h 14034"/>
              <a:gd name="T46" fmla="*/ 2188 w 2188"/>
              <a:gd name="T47" fmla="*/ 7017 h 14034"/>
              <a:gd name="T48" fmla="*/ 1815 w 2188"/>
              <a:gd name="T49" fmla="*/ 8534 h 14034"/>
              <a:gd name="T50" fmla="*/ 1454 w 2188"/>
              <a:gd name="T51" fmla="*/ 9356 h 14034"/>
              <a:gd name="T52" fmla="*/ 1453 w 2188"/>
              <a:gd name="T53" fmla="*/ 9357 h 14034"/>
              <a:gd name="T54" fmla="*/ 1118 w 2188"/>
              <a:gd name="T55" fmla="*/ 10118 h 14034"/>
              <a:gd name="T56" fmla="*/ 800 w 2188"/>
              <a:gd name="T57" fmla="*/ 11337 h 14034"/>
              <a:gd name="T58" fmla="*/ 1116 w 2188"/>
              <a:gd name="T59" fmla="*/ 12556 h 14034"/>
              <a:gd name="T60" fmla="*/ 1450 w 2188"/>
              <a:gd name="T61" fmla="*/ 13318 h 14034"/>
              <a:gd name="T62" fmla="*/ 1628 w 2188"/>
              <a:gd name="T63" fmla="*/ 13676 h 14034"/>
              <a:gd name="T64" fmla="*/ 913 w 2188"/>
              <a:gd name="T65" fmla="*/ 14034 h 14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88" h="14034">
                <a:moveTo>
                  <a:pt x="913" y="14034"/>
                </a:moveTo>
                <a:cubicBezTo>
                  <a:pt x="734" y="13676"/>
                  <a:pt x="734" y="13676"/>
                  <a:pt x="734" y="13676"/>
                </a:cubicBezTo>
                <a:cubicBezTo>
                  <a:pt x="727" y="13661"/>
                  <a:pt x="551" y="13308"/>
                  <a:pt x="373" y="12854"/>
                </a:cubicBezTo>
                <a:cubicBezTo>
                  <a:pt x="126" y="12219"/>
                  <a:pt x="0" y="11709"/>
                  <a:pt x="0" y="11337"/>
                </a:cubicBezTo>
                <a:cubicBezTo>
                  <a:pt x="0" y="10965"/>
                  <a:pt x="126" y="10454"/>
                  <a:pt x="376" y="9820"/>
                </a:cubicBezTo>
                <a:cubicBezTo>
                  <a:pt x="553" y="9368"/>
                  <a:pt x="729" y="9017"/>
                  <a:pt x="738" y="8998"/>
                </a:cubicBezTo>
                <a:cubicBezTo>
                  <a:pt x="745" y="8984"/>
                  <a:pt x="910" y="8651"/>
                  <a:pt x="1072" y="8236"/>
                </a:cubicBezTo>
                <a:cubicBezTo>
                  <a:pt x="1276" y="7713"/>
                  <a:pt x="1388" y="7280"/>
                  <a:pt x="1388" y="7017"/>
                </a:cubicBezTo>
                <a:cubicBezTo>
                  <a:pt x="1388" y="6753"/>
                  <a:pt x="1274" y="6318"/>
                  <a:pt x="1068" y="5792"/>
                </a:cubicBezTo>
                <a:cubicBezTo>
                  <a:pt x="902" y="5371"/>
                  <a:pt x="736" y="5040"/>
                  <a:pt x="735" y="5037"/>
                </a:cubicBezTo>
                <a:cubicBezTo>
                  <a:pt x="734" y="5036"/>
                  <a:pt x="734" y="5036"/>
                  <a:pt x="734" y="5036"/>
                </a:cubicBezTo>
                <a:cubicBezTo>
                  <a:pt x="727" y="5021"/>
                  <a:pt x="551" y="4668"/>
                  <a:pt x="373" y="4214"/>
                </a:cubicBezTo>
                <a:cubicBezTo>
                  <a:pt x="126" y="3579"/>
                  <a:pt x="0" y="3069"/>
                  <a:pt x="0" y="2697"/>
                </a:cubicBezTo>
                <a:cubicBezTo>
                  <a:pt x="0" y="2325"/>
                  <a:pt x="126" y="1814"/>
                  <a:pt x="376" y="1180"/>
                </a:cubicBezTo>
                <a:cubicBezTo>
                  <a:pt x="554" y="725"/>
                  <a:pt x="731" y="372"/>
                  <a:pt x="739" y="357"/>
                </a:cubicBezTo>
                <a:cubicBezTo>
                  <a:pt x="918" y="0"/>
                  <a:pt x="918" y="0"/>
                  <a:pt x="918" y="0"/>
                </a:cubicBezTo>
                <a:cubicBezTo>
                  <a:pt x="1633" y="359"/>
                  <a:pt x="1633" y="359"/>
                  <a:pt x="1633" y="359"/>
                </a:cubicBezTo>
                <a:cubicBezTo>
                  <a:pt x="1453" y="717"/>
                  <a:pt x="1453" y="717"/>
                  <a:pt x="1453" y="717"/>
                </a:cubicBezTo>
                <a:cubicBezTo>
                  <a:pt x="1450" y="724"/>
                  <a:pt x="1282" y="1059"/>
                  <a:pt x="1118" y="1478"/>
                </a:cubicBezTo>
                <a:cubicBezTo>
                  <a:pt x="913" y="2001"/>
                  <a:pt x="800" y="2434"/>
                  <a:pt x="800" y="2697"/>
                </a:cubicBezTo>
                <a:cubicBezTo>
                  <a:pt x="800" y="2960"/>
                  <a:pt x="912" y="3393"/>
                  <a:pt x="1116" y="3916"/>
                </a:cubicBezTo>
                <a:cubicBezTo>
                  <a:pt x="1277" y="4329"/>
                  <a:pt x="1441" y="4660"/>
                  <a:pt x="1449" y="4677"/>
                </a:cubicBezTo>
                <a:cubicBezTo>
                  <a:pt x="1458" y="4695"/>
                  <a:pt x="1634" y="5047"/>
                  <a:pt x="1812" y="5500"/>
                </a:cubicBezTo>
                <a:cubicBezTo>
                  <a:pt x="2062" y="6134"/>
                  <a:pt x="2188" y="6645"/>
                  <a:pt x="2188" y="7017"/>
                </a:cubicBezTo>
                <a:cubicBezTo>
                  <a:pt x="2188" y="7389"/>
                  <a:pt x="2062" y="7899"/>
                  <a:pt x="1815" y="8534"/>
                </a:cubicBezTo>
                <a:cubicBezTo>
                  <a:pt x="1637" y="8988"/>
                  <a:pt x="1461" y="9341"/>
                  <a:pt x="1454" y="9356"/>
                </a:cubicBezTo>
                <a:cubicBezTo>
                  <a:pt x="1453" y="9357"/>
                  <a:pt x="1453" y="9357"/>
                  <a:pt x="1453" y="9357"/>
                </a:cubicBezTo>
                <a:cubicBezTo>
                  <a:pt x="1452" y="9360"/>
                  <a:pt x="1283" y="9697"/>
                  <a:pt x="1118" y="10118"/>
                </a:cubicBezTo>
                <a:cubicBezTo>
                  <a:pt x="913" y="10641"/>
                  <a:pt x="800" y="11074"/>
                  <a:pt x="800" y="11337"/>
                </a:cubicBezTo>
                <a:cubicBezTo>
                  <a:pt x="800" y="11600"/>
                  <a:pt x="912" y="12033"/>
                  <a:pt x="1116" y="12556"/>
                </a:cubicBezTo>
                <a:cubicBezTo>
                  <a:pt x="1281" y="12978"/>
                  <a:pt x="1448" y="13315"/>
                  <a:pt x="1450" y="13318"/>
                </a:cubicBezTo>
                <a:cubicBezTo>
                  <a:pt x="1628" y="13676"/>
                  <a:pt x="1628" y="13676"/>
                  <a:pt x="1628" y="13676"/>
                </a:cubicBezTo>
                <a:lnTo>
                  <a:pt x="913" y="14034"/>
                </a:lnTo>
                <a:close/>
              </a:path>
            </a:pathLst>
          </a:custGeom>
          <a:solidFill>
            <a:schemeClr val="accent1">
              <a:alpha val="88000"/>
            </a:schemeClr>
          </a:solidFill>
          <a:ln>
            <a:noFill/>
          </a:ln>
          <a:effectLst>
            <a:outerShdw blurRad="1003300" dist="38100" dir="10800000" algn="r" rotWithShape="0">
              <a:schemeClr val="accent6">
                <a:lumMod val="75000"/>
                <a:alpha val="46000"/>
              </a:schemeClr>
            </a:outerShdw>
          </a:effectLst>
        </p:spPr>
        <p:txBody>
          <a:bodyPr vert="horz" wrap="square" lIns="91440" tIns="45720" rIns="91440" bIns="45720" numCol="1" anchor="t" anchorCtr="0" compatLnSpc="1">
            <a:prstTxWarp prst="textNoShape">
              <a:avLst/>
            </a:prstTxWarp>
          </a:bodyPr>
          <a:lstStyle/>
          <a:p>
            <a:endParaRPr lang="en-US"/>
          </a:p>
        </p:txBody>
      </p:sp>
      <p:sp>
        <p:nvSpPr>
          <p:cNvPr id="34" name="Freeform 5">
            <a:extLst>
              <a:ext uri="{FF2B5EF4-FFF2-40B4-BE49-F238E27FC236}">
                <a16:creationId xmlns:a16="http://schemas.microsoft.com/office/drawing/2014/main" id="{E7F872EE-8CA6-48D8-BF1B-D4B341F50C36}"/>
              </a:ext>
            </a:extLst>
          </p:cNvPr>
          <p:cNvSpPr>
            <a:spLocks/>
          </p:cNvSpPr>
          <p:nvPr/>
        </p:nvSpPr>
        <p:spPr bwMode="auto">
          <a:xfrm rot="2757414">
            <a:off x="17211266" y="-20044552"/>
            <a:ext cx="6481764" cy="41148000"/>
          </a:xfrm>
          <a:custGeom>
            <a:avLst/>
            <a:gdLst>
              <a:gd name="T0" fmla="*/ 913 w 2188"/>
              <a:gd name="T1" fmla="*/ 14034 h 14034"/>
              <a:gd name="T2" fmla="*/ 734 w 2188"/>
              <a:gd name="T3" fmla="*/ 13676 h 14034"/>
              <a:gd name="T4" fmla="*/ 373 w 2188"/>
              <a:gd name="T5" fmla="*/ 12854 h 14034"/>
              <a:gd name="T6" fmla="*/ 0 w 2188"/>
              <a:gd name="T7" fmla="*/ 11337 h 14034"/>
              <a:gd name="T8" fmla="*/ 376 w 2188"/>
              <a:gd name="T9" fmla="*/ 9820 h 14034"/>
              <a:gd name="T10" fmla="*/ 738 w 2188"/>
              <a:gd name="T11" fmla="*/ 8998 h 14034"/>
              <a:gd name="T12" fmla="*/ 1072 w 2188"/>
              <a:gd name="T13" fmla="*/ 8236 h 14034"/>
              <a:gd name="T14" fmla="*/ 1388 w 2188"/>
              <a:gd name="T15" fmla="*/ 7017 h 14034"/>
              <a:gd name="T16" fmla="*/ 1068 w 2188"/>
              <a:gd name="T17" fmla="*/ 5792 h 14034"/>
              <a:gd name="T18" fmla="*/ 735 w 2188"/>
              <a:gd name="T19" fmla="*/ 5037 h 14034"/>
              <a:gd name="T20" fmla="*/ 734 w 2188"/>
              <a:gd name="T21" fmla="*/ 5036 h 14034"/>
              <a:gd name="T22" fmla="*/ 373 w 2188"/>
              <a:gd name="T23" fmla="*/ 4214 h 14034"/>
              <a:gd name="T24" fmla="*/ 0 w 2188"/>
              <a:gd name="T25" fmla="*/ 2697 h 14034"/>
              <a:gd name="T26" fmla="*/ 376 w 2188"/>
              <a:gd name="T27" fmla="*/ 1180 h 14034"/>
              <a:gd name="T28" fmla="*/ 739 w 2188"/>
              <a:gd name="T29" fmla="*/ 357 h 14034"/>
              <a:gd name="T30" fmla="*/ 918 w 2188"/>
              <a:gd name="T31" fmla="*/ 0 h 14034"/>
              <a:gd name="T32" fmla="*/ 1633 w 2188"/>
              <a:gd name="T33" fmla="*/ 359 h 14034"/>
              <a:gd name="T34" fmla="*/ 1453 w 2188"/>
              <a:gd name="T35" fmla="*/ 717 h 14034"/>
              <a:gd name="T36" fmla="*/ 1118 w 2188"/>
              <a:gd name="T37" fmla="*/ 1478 h 14034"/>
              <a:gd name="T38" fmla="*/ 800 w 2188"/>
              <a:gd name="T39" fmla="*/ 2697 h 14034"/>
              <a:gd name="T40" fmla="*/ 1116 w 2188"/>
              <a:gd name="T41" fmla="*/ 3916 h 14034"/>
              <a:gd name="T42" fmla="*/ 1449 w 2188"/>
              <a:gd name="T43" fmla="*/ 4677 h 14034"/>
              <a:gd name="T44" fmla="*/ 1812 w 2188"/>
              <a:gd name="T45" fmla="*/ 5500 h 14034"/>
              <a:gd name="T46" fmla="*/ 2188 w 2188"/>
              <a:gd name="T47" fmla="*/ 7017 h 14034"/>
              <a:gd name="T48" fmla="*/ 1815 w 2188"/>
              <a:gd name="T49" fmla="*/ 8534 h 14034"/>
              <a:gd name="T50" fmla="*/ 1454 w 2188"/>
              <a:gd name="T51" fmla="*/ 9356 h 14034"/>
              <a:gd name="T52" fmla="*/ 1453 w 2188"/>
              <a:gd name="T53" fmla="*/ 9357 h 14034"/>
              <a:gd name="T54" fmla="*/ 1118 w 2188"/>
              <a:gd name="T55" fmla="*/ 10118 h 14034"/>
              <a:gd name="T56" fmla="*/ 800 w 2188"/>
              <a:gd name="T57" fmla="*/ 11337 h 14034"/>
              <a:gd name="T58" fmla="*/ 1116 w 2188"/>
              <a:gd name="T59" fmla="*/ 12556 h 14034"/>
              <a:gd name="T60" fmla="*/ 1450 w 2188"/>
              <a:gd name="T61" fmla="*/ 13318 h 14034"/>
              <a:gd name="T62" fmla="*/ 1628 w 2188"/>
              <a:gd name="T63" fmla="*/ 13676 h 14034"/>
              <a:gd name="T64" fmla="*/ 913 w 2188"/>
              <a:gd name="T65" fmla="*/ 14034 h 14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88" h="14034">
                <a:moveTo>
                  <a:pt x="913" y="14034"/>
                </a:moveTo>
                <a:cubicBezTo>
                  <a:pt x="734" y="13676"/>
                  <a:pt x="734" y="13676"/>
                  <a:pt x="734" y="13676"/>
                </a:cubicBezTo>
                <a:cubicBezTo>
                  <a:pt x="727" y="13661"/>
                  <a:pt x="551" y="13308"/>
                  <a:pt x="373" y="12854"/>
                </a:cubicBezTo>
                <a:cubicBezTo>
                  <a:pt x="126" y="12219"/>
                  <a:pt x="0" y="11709"/>
                  <a:pt x="0" y="11337"/>
                </a:cubicBezTo>
                <a:cubicBezTo>
                  <a:pt x="0" y="10965"/>
                  <a:pt x="126" y="10454"/>
                  <a:pt x="376" y="9820"/>
                </a:cubicBezTo>
                <a:cubicBezTo>
                  <a:pt x="553" y="9368"/>
                  <a:pt x="729" y="9017"/>
                  <a:pt x="738" y="8998"/>
                </a:cubicBezTo>
                <a:cubicBezTo>
                  <a:pt x="745" y="8984"/>
                  <a:pt x="910" y="8651"/>
                  <a:pt x="1072" y="8236"/>
                </a:cubicBezTo>
                <a:cubicBezTo>
                  <a:pt x="1276" y="7713"/>
                  <a:pt x="1388" y="7280"/>
                  <a:pt x="1388" y="7017"/>
                </a:cubicBezTo>
                <a:cubicBezTo>
                  <a:pt x="1388" y="6753"/>
                  <a:pt x="1274" y="6318"/>
                  <a:pt x="1068" y="5792"/>
                </a:cubicBezTo>
                <a:cubicBezTo>
                  <a:pt x="902" y="5371"/>
                  <a:pt x="736" y="5040"/>
                  <a:pt x="735" y="5037"/>
                </a:cubicBezTo>
                <a:cubicBezTo>
                  <a:pt x="734" y="5036"/>
                  <a:pt x="734" y="5036"/>
                  <a:pt x="734" y="5036"/>
                </a:cubicBezTo>
                <a:cubicBezTo>
                  <a:pt x="727" y="5021"/>
                  <a:pt x="551" y="4668"/>
                  <a:pt x="373" y="4214"/>
                </a:cubicBezTo>
                <a:cubicBezTo>
                  <a:pt x="126" y="3579"/>
                  <a:pt x="0" y="3069"/>
                  <a:pt x="0" y="2697"/>
                </a:cubicBezTo>
                <a:cubicBezTo>
                  <a:pt x="0" y="2325"/>
                  <a:pt x="126" y="1814"/>
                  <a:pt x="376" y="1180"/>
                </a:cubicBezTo>
                <a:cubicBezTo>
                  <a:pt x="554" y="725"/>
                  <a:pt x="731" y="372"/>
                  <a:pt x="739" y="357"/>
                </a:cubicBezTo>
                <a:cubicBezTo>
                  <a:pt x="918" y="0"/>
                  <a:pt x="918" y="0"/>
                  <a:pt x="918" y="0"/>
                </a:cubicBezTo>
                <a:cubicBezTo>
                  <a:pt x="1633" y="359"/>
                  <a:pt x="1633" y="359"/>
                  <a:pt x="1633" y="359"/>
                </a:cubicBezTo>
                <a:cubicBezTo>
                  <a:pt x="1453" y="717"/>
                  <a:pt x="1453" y="717"/>
                  <a:pt x="1453" y="717"/>
                </a:cubicBezTo>
                <a:cubicBezTo>
                  <a:pt x="1450" y="724"/>
                  <a:pt x="1282" y="1059"/>
                  <a:pt x="1118" y="1478"/>
                </a:cubicBezTo>
                <a:cubicBezTo>
                  <a:pt x="913" y="2001"/>
                  <a:pt x="800" y="2434"/>
                  <a:pt x="800" y="2697"/>
                </a:cubicBezTo>
                <a:cubicBezTo>
                  <a:pt x="800" y="2960"/>
                  <a:pt x="912" y="3393"/>
                  <a:pt x="1116" y="3916"/>
                </a:cubicBezTo>
                <a:cubicBezTo>
                  <a:pt x="1277" y="4329"/>
                  <a:pt x="1441" y="4660"/>
                  <a:pt x="1449" y="4677"/>
                </a:cubicBezTo>
                <a:cubicBezTo>
                  <a:pt x="1458" y="4695"/>
                  <a:pt x="1634" y="5047"/>
                  <a:pt x="1812" y="5500"/>
                </a:cubicBezTo>
                <a:cubicBezTo>
                  <a:pt x="2062" y="6134"/>
                  <a:pt x="2188" y="6645"/>
                  <a:pt x="2188" y="7017"/>
                </a:cubicBezTo>
                <a:cubicBezTo>
                  <a:pt x="2188" y="7389"/>
                  <a:pt x="2062" y="7899"/>
                  <a:pt x="1815" y="8534"/>
                </a:cubicBezTo>
                <a:cubicBezTo>
                  <a:pt x="1637" y="8988"/>
                  <a:pt x="1461" y="9341"/>
                  <a:pt x="1454" y="9356"/>
                </a:cubicBezTo>
                <a:cubicBezTo>
                  <a:pt x="1453" y="9357"/>
                  <a:pt x="1453" y="9357"/>
                  <a:pt x="1453" y="9357"/>
                </a:cubicBezTo>
                <a:cubicBezTo>
                  <a:pt x="1452" y="9360"/>
                  <a:pt x="1283" y="9697"/>
                  <a:pt x="1118" y="10118"/>
                </a:cubicBezTo>
                <a:cubicBezTo>
                  <a:pt x="913" y="10641"/>
                  <a:pt x="800" y="11074"/>
                  <a:pt x="800" y="11337"/>
                </a:cubicBezTo>
                <a:cubicBezTo>
                  <a:pt x="800" y="11600"/>
                  <a:pt x="912" y="12033"/>
                  <a:pt x="1116" y="12556"/>
                </a:cubicBezTo>
                <a:cubicBezTo>
                  <a:pt x="1281" y="12978"/>
                  <a:pt x="1448" y="13315"/>
                  <a:pt x="1450" y="13318"/>
                </a:cubicBezTo>
                <a:cubicBezTo>
                  <a:pt x="1628" y="13676"/>
                  <a:pt x="1628" y="13676"/>
                  <a:pt x="1628" y="13676"/>
                </a:cubicBezTo>
                <a:lnTo>
                  <a:pt x="913" y="14034"/>
                </a:lnTo>
                <a:close/>
              </a:path>
            </a:pathLst>
          </a:custGeom>
          <a:solidFill>
            <a:schemeClr val="accent6">
              <a:alpha val="88000"/>
            </a:schemeClr>
          </a:solidFill>
          <a:ln>
            <a:noFill/>
          </a:ln>
          <a:effectLst>
            <a:outerShdw blurRad="1003300" dist="38100" dir="10800000" algn="r" rotWithShape="0">
              <a:schemeClr val="accent1">
                <a:lumMod val="75000"/>
                <a:alpha val="46000"/>
              </a:schemeClr>
            </a:outerShdw>
          </a:effectLst>
        </p:spPr>
        <p:txBody>
          <a:bodyPr vert="horz" wrap="square" lIns="91440" tIns="45720" rIns="91440" bIns="45720" numCol="1" anchor="t" anchorCtr="0" compatLnSpc="1">
            <a:prstTxWarp prst="textNoShape">
              <a:avLst/>
            </a:prstTxWarp>
          </a:bodyPr>
          <a:lstStyle/>
          <a:p>
            <a:endParaRPr lang="en-US"/>
          </a:p>
        </p:txBody>
      </p:sp>
      <p:sp>
        <p:nvSpPr>
          <p:cNvPr id="47" name="Rectangle 46">
            <a:extLst>
              <a:ext uri="{FF2B5EF4-FFF2-40B4-BE49-F238E27FC236}">
                <a16:creationId xmlns:a16="http://schemas.microsoft.com/office/drawing/2014/main" id="{E5C184B7-B288-42D1-9964-13E4D4831F58}"/>
              </a:ext>
            </a:extLst>
          </p:cNvPr>
          <p:cNvSpPr/>
          <p:nvPr/>
        </p:nvSpPr>
        <p:spPr>
          <a:xfrm>
            <a:off x="12193586" y="0"/>
            <a:ext cx="12193587" cy="1371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Graphic 1">
            <a:extLst>
              <a:ext uri="{FF2B5EF4-FFF2-40B4-BE49-F238E27FC236}">
                <a16:creationId xmlns:a16="http://schemas.microsoft.com/office/drawing/2014/main" id="{6C2ED1B9-FDC8-4525-B6C4-804E971FDA5D}"/>
              </a:ext>
            </a:extLst>
          </p:cNvPr>
          <p:cNvSpPr/>
          <p:nvPr/>
        </p:nvSpPr>
        <p:spPr>
          <a:xfrm>
            <a:off x="0" y="-1"/>
            <a:ext cx="12193588" cy="13717787"/>
          </a:xfrm>
          <a:custGeom>
            <a:avLst/>
            <a:gdLst>
              <a:gd name="connsiteX0" fmla="*/ 0 w 9144000"/>
              <a:gd name="connsiteY0" fmla="*/ 0 h 10287000"/>
              <a:gd name="connsiteX1" fmla="*/ 0 w 9144000"/>
              <a:gd name="connsiteY1" fmla="*/ 10287000 h 10287000"/>
              <a:gd name="connsiteX2" fmla="*/ 9144000 w 9144000"/>
              <a:gd name="connsiteY2" fmla="*/ 10287000 h 10287000"/>
              <a:gd name="connsiteX3" fmla="*/ 9144000 w 9144000"/>
              <a:gd name="connsiteY3" fmla="*/ 0 h 10287000"/>
              <a:gd name="connsiteX4" fmla="*/ 0 w 9144000"/>
              <a:gd name="connsiteY4" fmla="*/ 0 h 10287000"/>
              <a:gd name="connsiteX5" fmla="*/ 6822758 w 9144000"/>
              <a:gd name="connsiteY5" fmla="*/ 3030855 h 10287000"/>
              <a:gd name="connsiteX6" fmla="*/ 3943350 w 9144000"/>
              <a:gd name="connsiteY6" fmla="*/ 3030855 h 10287000"/>
              <a:gd name="connsiteX7" fmla="*/ 3943350 w 9144000"/>
              <a:gd name="connsiteY7" fmla="*/ 4579620 h 10287000"/>
              <a:gd name="connsiteX8" fmla="*/ 6559868 w 9144000"/>
              <a:gd name="connsiteY8" fmla="*/ 4579620 h 10287000"/>
              <a:gd name="connsiteX9" fmla="*/ 6559868 w 9144000"/>
              <a:gd name="connsiteY9" fmla="*/ 5827395 h 10287000"/>
              <a:gd name="connsiteX10" fmla="*/ 3943350 w 9144000"/>
              <a:gd name="connsiteY10" fmla="*/ 5827395 h 10287000"/>
              <a:gd name="connsiteX11" fmla="*/ 3943350 w 9144000"/>
              <a:gd name="connsiteY11" fmla="*/ 8508682 h 10287000"/>
              <a:gd name="connsiteX12" fmla="*/ 2321243 w 9144000"/>
              <a:gd name="connsiteY12" fmla="*/ 8508682 h 10287000"/>
              <a:gd name="connsiteX13" fmla="*/ 2321243 w 9144000"/>
              <a:gd name="connsiteY13" fmla="*/ 1778318 h 10287000"/>
              <a:gd name="connsiteX14" fmla="*/ 6823710 w 9144000"/>
              <a:gd name="connsiteY14" fmla="*/ 1778318 h 10287000"/>
              <a:gd name="connsiteX15" fmla="*/ 6823710 w 9144000"/>
              <a:gd name="connsiteY15" fmla="*/ 3030855 h 1028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144000" h="10287000">
                <a:moveTo>
                  <a:pt x="0" y="0"/>
                </a:moveTo>
                <a:lnTo>
                  <a:pt x="0" y="10287000"/>
                </a:lnTo>
                <a:lnTo>
                  <a:pt x="9144000" y="10287000"/>
                </a:lnTo>
                <a:lnTo>
                  <a:pt x="9144000" y="0"/>
                </a:lnTo>
                <a:lnTo>
                  <a:pt x="0" y="0"/>
                </a:lnTo>
                <a:close/>
                <a:moveTo>
                  <a:pt x="6822758" y="3030855"/>
                </a:moveTo>
                <a:lnTo>
                  <a:pt x="3943350" y="3030855"/>
                </a:lnTo>
                <a:lnTo>
                  <a:pt x="3943350" y="4579620"/>
                </a:lnTo>
                <a:lnTo>
                  <a:pt x="6559868" y="4579620"/>
                </a:lnTo>
                <a:lnTo>
                  <a:pt x="6559868" y="5827395"/>
                </a:lnTo>
                <a:lnTo>
                  <a:pt x="3943350" y="5827395"/>
                </a:lnTo>
                <a:lnTo>
                  <a:pt x="3943350" y="8508682"/>
                </a:lnTo>
                <a:lnTo>
                  <a:pt x="2321243" y="8508682"/>
                </a:lnTo>
                <a:lnTo>
                  <a:pt x="2321243" y="1778318"/>
                </a:lnTo>
                <a:lnTo>
                  <a:pt x="6823710" y="1778318"/>
                </a:lnTo>
                <a:lnTo>
                  <a:pt x="6823710" y="3030855"/>
                </a:lnTo>
                <a:close/>
              </a:path>
            </a:pathLst>
          </a:custGeom>
          <a:solidFill>
            <a:schemeClr val="bg1"/>
          </a:solidFill>
          <a:ln w="9525" cap="flat">
            <a:noFill/>
            <a:prstDash val="solid"/>
            <a:miter/>
          </a:ln>
        </p:spPr>
        <p:txBody>
          <a:bodyPr rtlCol="0" anchor="ctr"/>
          <a:lstStyle/>
          <a:p>
            <a:endParaRPr lang="en-US"/>
          </a:p>
        </p:txBody>
      </p:sp>
      <p:sp>
        <p:nvSpPr>
          <p:cNvPr id="51" name="TextBox 50">
            <a:extLst>
              <a:ext uri="{FF2B5EF4-FFF2-40B4-BE49-F238E27FC236}">
                <a16:creationId xmlns:a16="http://schemas.microsoft.com/office/drawing/2014/main" id="{256439AC-2E8C-45FB-B6C7-249EB421658C}"/>
              </a:ext>
            </a:extLst>
          </p:cNvPr>
          <p:cNvSpPr txBox="1"/>
          <p:nvPr/>
        </p:nvSpPr>
        <p:spPr>
          <a:xfrm>
            <a:off x="10997393" y="3163894"/>
            <a:ext cx="1527982" cy="523220"/>
          </a:xfrm>
          <a:prstGeom prst="rect">
            <a:avLst/>
          </a:prstGeom>
          <a:noFill/>
        </p:spPr>
        <p:txBody>
          <a:bodyPr wrap="none" rtlCol="0">
            <a:spAutoFit/>
          </a:bodyPr>
          <a:lstStyle/>
          <a:p>
            <a:r>
              <a:rPr lang="en-US" sz="2800" b="1" dirty="0">
                <a:latin typeface="+mj-lt"/>
              </a:rPr>
              <a:t>Gig title</a:t>
            </a:r>
          </a:p>
        </p:txBody>
      </p:sp>
      <p:sp>
        <p:nvSpPr>
          <p:cNvPr id="54" name="TextBox 53">
            <a:extLst>
              <a:ext uri="{FF2B5EF4-FFF2-40B4-BE49-F238E27FC236}">
                <a16:creationId xmlns:a16="http://schemas.microsoft.com/office/drawing/2014/main" id="{79CED2B6-FBFC-4300-9E4E-7121797EDC55}"/>
              </a:ext>
            </a:extLst>
          </p:cNvPr>
          <p:cNvSpPr txBox="1"/>
          <p:nvPr/>
        </p:nvSpPr>
        <p:spPr>
          <a:xfrm>
            <a:off x="11001892" y="5289113"/>
            <a:ext cx="838691" cy="523220"/>
          </a:xfrm>
          <a:prstGeom prst="rect">
            <a:avLst/>
          </a:prstGeom>
          <a:noFill/>
        </p:spPr>
        <p:txBody>
          <a:bodyPr wrap="none" rtlCol="0">
            <a:spAutoFit/>
          </a:bodyPr>
          <a:lstStyle/>
          <a:p>
            <a:r>
              <a:rPr lang="en-US" sz="2800" b="1" dirty="0">
                <a:solidFill>
                  <a:schemeClr val="accent1"/>
                </a:solidFill>
                <a:latin typeface="+mj-lt"/>
              </a:rPr>
              <a:t>Skill</a:t>
            </a:r>
          </a:p>
        </p:txBody>
      </p:sp>
      <p:sp>
        <p:nvSpPr>
          <p:cNvPr id="57" name="TextBox 56">
            <a:extLst>
              <a:ext uri="{FF2B5EF4-FFF2-40B4-BE49-F238E27FC236}">
                <a16:creationId xmlns:a16="http://schemas.microsoft.com/office/drawing/2014/main" id="{600C68A5-A2C6-4EEA-9872-0F19E2F9B742}"/>
              </a:ext>
            </a:extLst>
          </p:cNvPr>
          <p:cNvSpPr txBox="1"/>
          <p:nvPr/>
        </p:nvSpPr>
        <p:spPr>
          <a:xfrm>
            <a:off x="11073059" y="6344143"/>
            <a:ext cx="2438488" cy="523220"/>
          </a:xfrm>
          <a:prstGeom prst="rect">
            <a:avLst/>
          </a:prstGeom>
          <a:noFill/>
        </p:spPr>
        <p:txBody>
          <a:bodyPr wrap="none" rtlCol="0">
            <a:spAutoFit/>
          </a:bodyPr>
          <a:lstStyle/>
          <a:p>
            <a:r>
              <a:rPr lang="en-US" sz="2800" b="1" dirty="0">
                <a:latin typeface="+mj-lt"/>
              </a:rPr>
              <a:t>Starting Price</a:t>
            </a:r>
          </a:p>
        </p:txBody>
      </p:sp>
      <p:sp>
        <p:nvSpPr>
          <p:cNvPr id="60" name="TextBox 59">
            <a:extLst>
              <a:ext uri="{FF2B5EF4-FFF2-40B4-BE49-F238E27FC236}">
                <a16:creationId xmlns:a16="http://schemas.microsoft.com/office/drawing/2014/main" id="{92F5BEB0-C21F-4C3C-8019-C025B1CB8E4C}"/>
              </a:ext>
            </a:extLst>
          </p:cNvPr>
          <p:cNvSpPr txBox="1"/>
          <p:nvPr/>
        </p:nvSpPr>
        <p:spPr>
          <a:xfrm>
            <a:off x="11073059" y="7776226"/>
            <a:ext cx="3249608" cy="523220"/>
          </a:xfrm>
          <a:prstGeom prst="rect">
            <a:avLst/>
          </a:prstGeom>
          <a:noFill/>
        </p:spPr>
        <p:txBody>
          <a:bodyPr wrap="none" rtlCol="0">
            <a:spAutoFit/>
          </a:bodyPr>
          <a:lstStyle/>
          <a:p>
            <a:r>
              <a:rPr lang="en-US" sz="2800" b="1" dirty="0">
                <a:latin typeface="+mj-lt"/>
              </a:rPr>
              <a:t>Upload Gig Photo</a:t>
            </a:r>
          </a:p>
        </p:txBody>
      </p:sp>
      <p:sp>
        <p:nvSpPr>
          <p:cNvPr id="62" name="TextBox 61">
            <a:extLst>
              <a:ext uri="{FF2B5EF4-FFF2-40B4-BE49-F238E27FC236}">
                <a16:creationId xmlns:a16="http://schemas.microsoft.com/office/drawing/2014/main" id="{8C409C31-C6C7-4A6A-90B1-70B395C8A628}"/>
              </a:ext>
            </a:extLst>
          </p:cNvPr>
          <p:cNvSpPr txBox="1"/>
          <p:nvPr/>
        </p:nvSpPr>
        <p:spPr>
          <a:xfrm>
            <a:off x="15971337" y="4318843"/>
            <a:ext cx="5915036" cy="5632311"/>
          </a:xfrm>
          <a:prstGeom prst="rect">
            <a:avLst/>
          </a:prstGeom>
          <a:noFill/>
        </p:spPr>
        <p:txBody>
          <a:bodyPr wrap="square" rtlCol="0" anchor="t">
            <a:spAutoFit/>
          </a:bodyPr>
          <a:lstStyle/>
          <a:p>
            <a:r>
              <a:rPr lang="en-US" sz="3600" b="1" dirty="0">
                <a:solidFill>
                  <a:srgbClr val="0D0D0D"/>
                </a:solidFill>
                <a:latin typeface="Söhne"/>
              </a:rPr>
              <a:t>To become a service provider on </a:t>
            </a:r>
            <a:r>
              <a:rPr lang="en-US" sz="3600" b="1" dirty="0" err="1">
                <a:solidFill>
                  <a:srgbClr val="0D0D0D"/>
                </a:solidFill>
                <a:latin typeface="Söhne"/>
              </a:rPr>
              <a:t>ZapLearn</a:t>
            </a:r>
            <a:r>
              <a:rPr lang="en-US" sz="3600" b="1" dirty="0">
                <a:solidFill>
                  <a:srgbClr val="0D0D0D"/>
                </a:solidFill>
                <a:latin typeface="Söhne"/>
              </a:rPr>
              <a:t>, prospective sellers must possess at least one IT-related skill. By agreeing to our privacy and policy guidelines, individuals can seamlessly transition from buyer to seller, offering their expertise to our community with confidence.</a:t>
            </a:r>
            <a:endParaRPr lang="en-US" sz="3600" b="1" dirty="0">
              <a:latin typeface="+mj-lt"/>
            </a:endParaRPr>
          </a:p>
        </p:txBody>
      </p:sp>
      <p:sp>
        <p:nvSpPr>
          <p:cNvPr id="63" name="Slide Number Placeholder 5">
            <a:extLst>
              <a:ext uri="{FF2B5EF4-FFF2-40B4-BE49-F238E27FC236}">
                <a16:creationId xmlns:a16="http://schemas.microsoft.com/office/drawing/2014/main" id="{5A5369BB-C2E6-464C-81FD-D66B8B51A00A}"/>
              </a:ext>
            </a:extLst>
          </p:cNvPr>
          <p:cNvSpPr txBox="1">
            <a:spLocks/>
          </p:cNvSpPr>
          <p:nvPr/>
        </p:nvSpPr>
        <p:spPr>
          <a:xfrm>
            <a:off x="821646" y="12281620"/>
            <a:ext cx="324565" cy="582761"/>
          </a:xfrm>
          <a:prstGeom prst="rect">
            <a:avLst/>
          </a:prstGeom>
        </p:spPr>
        <p:txBody>
          <a:bodyPr vert="horz" wrap="none" lIns="121920" tIns="60960" rIns="121920" bIns="6096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3200" b="1" smtClean="0">
                <a:solidFill>
                  <a:schemeClr val="accent1"/>
                </a:solidFill>
                <a:latin typeface="Open Sans Extrabold" panose="020B0906030804020204" pitchFamily="34" charset="0"/>
                <a:ea typeface="Open Sans Extrabold" panose="020B0906030804020204" pitchFamily="34" charset="0"/>
                <a:cs typeface="Open Sans Extrabold" panose="020B0906030804020204" pitchFamily="34" charset="0"/>
              </a:rPr>
              <a:pPr algn="ctr"/>
              <a:t>15</a:t>
            </a:fld>
            <a:endParaRPr lang="en-US" sz="1800" b="1">
              <a:solidFill>
                <a:schemeClr val="accent1"/>
              </a:solidFill>
              <a:latin typeface="Open Sans Extrabold" panose="020B0906030804020204" pitchFamily="34" charset="0"/>
              <a:ea typeface="Open Sans Extrabold" panose="020B0906030804020204" pitchFamily="34" charset="0"/>
              <a:cs typeface="Open Sans Extrabold" panose="020B0906030804020204" pitchFamily="34" charset="0"/>
            </a:endParaRPr>
          </a:p>
        </p:txBody>
      </p:sp>
      <p:pic>
        <p:nvPicPr>
          <p:cNvPr id="3" name="Picture 2">
            <a:extLst>
              <a:ext uri="{FF2B5EF4-FFF2-40B4-BE49-F238E27FC236}">
                <a16:creationId xmlns:a16="http://schemas.microsoft.com/office/drawing/2014/main" id="{1D06BE8D-D5E4-9DD1-F513-38CE5CE3748D}"/>
              </a:ext>
            </a:extLst>
          </p:cNvPr>
          <p:cNvPicPr>
            <a:picLocks noChangeAspect="1"/>
          </p:cNvPicPr>
          <p:nvPr/>
        </p:nvPicPr>
        <p:blipFill>
          <a:blip r:embed="rId3"/>
          <a:stretch>
            <a:fillRect/>
          </a:stretch>
        </p:blipFill>
        <p:spPr>
          <a:xfrm>
            <a:off x="2449126" y="2018547"/>
            <a:ext cx="7668695" cy="9833143"/>
          </a:xfrm>
          <a:prstGeom prst="rect">
            <a:avLst/>
          </a:prstGeom>
        </p:spPr>
      </p:pic>
      <p:sp>
        <p:nvSpPr>
          <p:cNvPr id="7" name="TextBox 6">
            <a:extLst>
              <a:ext uri="{FF2B5EF4-FFF2-40B4-BE49-F238E27FC236}">
                <a16:creationId xmlns:a16="http://schemas.microsoft.com/office/drawing/2014/main" id="{96842654-FEC2-1B7B-D7A2-E6D3A122F0E7}"/>
              </a:ext>
            </a:extLst>
          </p:cNvPr>
          <p:cNvSpPr txBox="1"/>
          <p:nvPr/>
        </p:nvSpPr>
        <p:spPr>
          <a:xfrm>
            <a:off x="11000057" y="4205856"/>
            <a:ext cx="2438488" cy="523220"/>
          </a:xfrm>
          <a:prstGeom prst="rect">
            <a:avLst/>
          </a:prstGeom>
          <a:noFill/>
        </p:spPr>
        <p:txBody>
          <a:bodyPr wrap="none" rtlCol="0">
            <a:spAutoFit/>
          </a:bodyPr>
          <a:lstStyle/>
          <a:p>
            <a:r>
              <a:rPr lang="en-US" sz="2800" b="1" dirty="0">
                <a:latin typeface="+mj-lt"/>
              </a:rPr>
              <a:t>Starting Price</a:t>
            </a:r>
          </a:p>
        </p:txBody>
      </p:sp>
      <p:pic>
        <p:nvPicPr>
          <p:cNvPr id="9" name="Picture 8">
            <a:extLst>
              <a:ext uri="{FF2B5EF4-FFF2-40B4-BE49-F238E27FC236}">
                <a16:creationId xmlns:a16="http://schemas.microsoft.com/office/drawing/2014/main" id="{E2F5B175-4912-4AB1-5403-AEC9CED65D2B}"/>
              </a:ext>
            </a:extLst>
          </p:cNvPr>
          <p:cNvPicPr>
            <a:picLocks noChangeAspect="1"/>
          </p:cNvPicPr>
          <p:nvPr/>
        </p:nvPicPr>
        <p:blipFill>
          <a:blip r:embed="rId4"/>
          <a:stretch>
            <a:fillRect/>
          </a:stretch>
        </p:blipFill>
        <p:spPr>
          <a:xfrm>
            <a:off x="8151127" y="138803"/>
            <a:ext cx="8277225" cy="1933575"/>
          </a:xfrm>
          <a:prstGeom prst="rect">
            <a:avLst/>
          </a:prstGeom>
        </p:spPr>
      </p:pic>
    </p:spTree>
    <p:extLst>
      <p:ext uri="{BB962C8B-B14F-4D97-AF65-F5344CB8AC3E}">
        <p14:creationId xmlns:p14="http://schemas.microsoft.com/office/powerpoint/2010/main" val="2098866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fill="hold" grpId="0" nodeType="withEffect">
                                  <p:stCondLst>
                                    <p:cond delay="0"/>
                                  </p:stCondLst>
                                  <p:childTnLst>
                                    <p:animMotion origin="layout" path="M 3.45137E-6 1.66667E-6 L -0.7447 1.28287 " pathEditMode="relative" rAng="0" ptsTypes="AA">
                                      <p:cBhvr>
                                        <p:cTn id="6" dur="5000" fill="hold"/>
                                        <p:tgtEl>
                                          <p:spTgt spid="22"/>
                                        </p:tgtEl>
                                        <p:attrNameLst>
                                          <p:attrName>ppt_x</p:attrName>
                                          <p:attrName>ppt_y</p:attrName>
                                        </p:attrNameLst>
                                      </p:cBhvr>
                                      <p:rCtr x="-37235" y="64144"/>
                                    </p:animMotion>
                                  </p:childTnLst>
                                </p:cTn>
                              </p:par>
                              <p:par>
                                <p:cTn id="7" presetID="42" presetClass="path" presetSubtype="0" repeatCount="indefinite" fill="hold" grpId="0" nodeType="withEffect">
                                  <p:stCondLst>
                                    <p:cond delay="0"/>
                                  </p:stCondLst>
                                  <p:childTnLst>
                                    <p:animMotion origin="layout" path="M 2.0427E-6 -1.85185E-7 L -0.7447 1.28287 " pathEditMode="relative" rAng="0" ptsTypes="AA">
                                      <p:cBhvr>
                                        <p:cTn id="8" dur="5000" fill="hold"/>
                                        <p:tgtEl>
                                          <p:spTgt spid="23"/>
                                        </p:tgtEl>
                                        <p:attrNameLst>
                                          <p:attrName>ppt_x</p:attrName>
                                          <p:attrName>ppt_y</p:attrName>
                                        </p:attrNameLst>
                                      </p:cBhvr>
                                      <p:rCtr x="-37235" y="64144"/>
                                    </p:animMotion>
                                  </p:childTnLst>
                                </p:cTn>
                              </p:par>
                              <p:par>
                                <p:cTn id="9" presetID="42" presetClass="path" presetSubtype="0" repeatCount="indefinite" fill="hold" grpId="0" nodeType="withEffect">
                                  <p:stCondLst>
                                    <p:cond delay="0"/>
                                  </p:stCondLst>
                                  <p:childTnLst>
                                    <p:animMotion origin="layout" path="M 6.34032E-7 -2.03704E-6 L -0.7447 1.28287 " pathEditMode="relative" rAng="0" ptsTypes="AA">
                                      <p:cBhvr>
                                        <p:cTn id="10" dur="5000" fill="hold"/>
                                        <p:tgtEl>
                                          <p:spTgt spid="24"/>
                                        </p:tgtEl>
                                        <p:attrNameLst>
                                          <p:attrName>ppt_x</p:attrName>
                                          <p:attrName>ppt_y</p:attrName>
                                        </p:attrNameLst>
                                      </p:cBhvr>
                                      <p:rCtr x="-37235" y="64144"/>
                                    </p:animMotion>
                                  </p:childTnLst>
                                </p:cTn>
                              </p:par>
                              <p:par>
                                <p:cTn id="11" presetID="42" presetClass="path" presetSubtype="0" repeatCount="indefinite" fill="hold" grpId="0" nodeType="withEffect">
                                  <p:stCondLst>
                                    <p:cond delay="0"/>
                                  </p:stCondLst>
                                  <p:childTnLst>
                                    <p:animMotion origin="layout" path="M -7.74639E-7 -2.40741E-6 L -0.74469 1.28287 " pathEditMode="relative" rAng="0" ptsTypes="AA">
                                      <p:cBhvr>
                                        <p:cTn id="12" dur="5000" fill="hold"/>
                                        <p:tgtEl>
                                          <p:spTgt spid="25"/>
                                        </p:tgtEl>
                                        <p:attrNameLst>
                                          <p:attrName>ppt_x</p:attrName>
                                          <p:attrName>ppt_y</p:attrName>
                                        </p:attrNameLst>
                                      </p:cBhvr>
                                      <p:rCtr x="-37235" y="64144"/>
                                    </p:animMotion>
                                  </p:childTnLst>
                                </p:cTn>
                              </p:par>
                              <p:par>
                                <p:cTn id="13" presetID="42" presetClass="path" presetSubtype="0" repeatCount="indefinite" fill="hold" grpId="0" nodeType="withEffect">
                                  <p:stCondLst>
                                    <p:cond delay="0"/>
                                  </p:stCondLst>
                                  <p:childTnLst>
                                    <p:animMotion origin="layout" path="M -1.99193E-6 1.48148E-6 L -0.74469 1.28287 " pathEditMode="relative" rAng="0" ptsTypes="AA">
                                      <p:cBhvr>
                                        <p:cTn id="14" dur="5000" fill="hold"/>
                                        <p:tgtEl>
                                          <p:spTgt spid="26"/>
                                        </p:tgtEl>
                                        <p:attrNameLst>
                                          <p:attrName>ppt_x</p:attrName>
                                          <p:attrName>ppt_y</p:attrName>
                                        </p:attrNameLst>
                                      </p:cBhvr>
                                      <p:rCtr x="-37235" y="64144"/>
                                    </p:animMotion>
                                  </p:childTnLst>
                                </p:cTn>
                              </p:par>
                              <p:par>
                                <p:cTn id="15" presetID="42" presetClass="path" presetSubtype="0" repeatCount="indefinite" fill="hold" grpId="0" nodeType="withEffect">
                                  <p:stCondLst>
                                    <p:cond delay="0"/>
                                  </p:stCondLst>
                                  <p:childTnLst>
                                    <p:animMotion origin="layout" path="M 1.50371E-6 -3.7037E-7 L -0.7447 1.28287 " pathEditMode="relative" rAng="0" ptsTypes="AA">
                                      <p:cBhvr>
                                        <p:cTn id="16" dur="5000" fill="hold"/>
                                        <p:tgtEl>
                                          <p:spTgt spid="27"/>
                                        </p:tgtEl>
                                        <p:attrNameLst>
                                          <p:attrName>ppt_x</p:attrName>
                                          <p:attrName>ppt_y</p:attrName>
                                        </p:attrNameLst>
                                      </p:cBhvr>
                                      <p:rCtr x="-37235" y="64144"/>
                                    </p:animMotion>
                                  </p:childTnLst>
                                </p:cTn>
                              </p:par>
                              <p:par>
                                <p:cTn id="17" presetID="42" presetClass="path" presetSubtype="0" repeatCount="indefinite" fill="hold" grpId="0" nodeType="withEffect">
                                  <p:stCondLst>
                                    <p:cond delay="0"/>
                                  </p:stCondLst>
                                  <p:childTnLst>
                                    <p:animMotion origin="layout" path="M 9.50397E-8 -2.22222E-6 L -0.74469 1.28287 " pathEditMode="relative" rAng="0" ptsTypes="AA">
                                      <p:cBhvr>
                                        <p:cTn id="18" dur="5000" fill="hold"/>
                                        <p:tgtEl>
                                          <p:spTgt spid="28"/>
                                        </p:tgtEl>
                                        <p:attrNameLst>
                                          <p:attrName>ppt_x</p:attrName>
                                          <p:attrName>ppt_y</p:attrName>
                                        </p:attrNameLst>
                                      </p:cBhvr>
                                      <p:rCtr x="-37235" y="64144"/>
                                    </p:animMotion>
                                  </p:childTnLst>
                                </p:cTn>
                              </p:par>
                              <p:par>
                                <p:cTn id="19" presetID="42" presetClass="path" presetSubtype="0" repeatCount="indefinite" fill="hold" grpId="0" nodeType="withEffect">
                                  <p:stCondLst>
                                    <p:cond delay="0"/>
                                  </p:stCondLst>
                                  <p:childTnLst>
                                    <p:animMotion origin="layout" path="M -1.31363E-6 1.66667E-6 L -0.74469 1.28287 " pathEditMode="relative" rAng="0" ptsTypes="AA">
                                      <p:cBhvr>
                                        <p:cTn id="20" dur="5000" fill="hold"/>
                                        <p:tgtEl>
                                          <p:spTgt spid="29"/>
                                        </p:tgtEl>
                                        <p:attrNameLst>
                                          <p:attrName>ppt_x</p:attrName>
                                          <p:attrName>ppt_y</p:attrName>
                                        </p:attrNameLst>
                                      </p:cBhvr>
                                      <p:rCtr x="-37235" y="64144"/>
                                    </p:animMotion>
                                  </p:childTnLst>
                                </p:cTn>
                              </p:par>
                              <p:par>
                                <p:cTn id="21" presetID="42" presetClass="path" presetSubtype="0" repeatCount="indefinite" fill="hold" grpId="0" nodeType="withEffect">
                                  <p:stCondLst>
                                    <p:cond delay="0"/>
                                  </p:stCondLst>
                                  <p:childTnLst>
                                    <p:animMotion origin="layout" path="M -2.53092E-6 1.2963E-6 L -0.74469 1.28287 " pathEditMode="relative" rAng="0" ptsTypes="AA">
                                      <p:cBhvr>
                                        <p:cTn id="22" dur="5000" fill="hold"/>
                                        <p:tgtEl>
                                          <p:spTgt spid="30"/>
                                        </p:tgtEl>
                                        <p:attrNameLst>
                                          <p:attrName>ppt_x</p:attrName>
                                          <p:attrName>ppt_y</p:attrName>
                                        </p:attrNameLst>
                                      </p:cBhvr>
                                      <p:rCtr x="-37235" y="64144"/>
                                    </p:animMotion>
                                  </p:childTnLst>
                                </p:cTn>
                              </p:par>
                              <p:par>
                                <p:cTn id="23" presetID="42" presetClass="path" presetSubtype="0" repeatCount="indefinite" fill="hold" grpId="0" nodeType="withEffect">
                                  <p:stCondLst>
                                    <p:cond delay="0"/>
                                  </p:stCondLst>
                                  <p:childTnLst>
                                    <p:animMotion origin="layout" path="M 9.64718E-7 3.7037E-6 L -0.7447 1.28287 " pathEditMode="relative" rAng="0" ptsTypes="AA">
                                      <p:cBhvr>
                                        <p:cTn id="24" dur="5000" fill="hold"/>
                                        <p:tgtEl>
                                          <p:spTgt spid="31"/>
                                        </p:tgtEl>
                                        <p:attrNameLst>
                                          <p:attrName>ppt_x</p:attrName>
                                          <p:attrName>ppt_y</p:attrName>
                                        </p:attrNameLst>
                                      </p:cBhvr>
                                      <p:rCtr x="-37235" y="64144"/>
                                    </p:animMotion>
                                  </p:childTnLst>
                                </p:cTn>
                              </p:par>
                              <p:par>
                                <p:cTn id="25" presetID="42" presetClass="path" presetSubtype="0" repeatCount="indefinite" fill="hold" grpId="0" nodeType="withEffect">
                                  <p:stCondLst>
                                    <p:cond delay="0"/>
                                  </p:stCondLst>
                                  <p:childTnLst>
                                    <p:animMotion origin="layout" path="M 4.65174E-6 3.33333E-6 L -0.7447 1.28287 " pathEditMode="relative" rAng="0" ptsTypes="AA">
                                      <p:cBhvr>
                                        <p:cTn id="26" dur="5000" fill="hold"/>
                                        <p:tgtEl>
                                          <p:spTgt spid="32"/>
                                        </p:tgtEl>
                                        <p:attrNameLst>
                                          <p:attrName>ppt_x</p:attrName>
                                          <p:attrName>ppt_y</p:attrName>
                                        </p:attrNameLst>
                                      </p:cBhvr>
                                      <p:rCtr x="-37235" y="64144"/>
                                    </p:animMotion>
                                  </p:childTnLst>
                                </p:cTn>
                              </p:par>
                              <p:par>
                                <p:cTn id="27" presetID="42" presetClass="path" presetSubtype="0" repeatCount="indefinite" fill="hold" grpId="0" nodeType="withEffect">
                                  <p:stCondLst>
                                    <p:cond delay="0"/>
                                  </p:stCondLst>
                                  <p:childTnLst>
                                    <p:animMotion origin="layout" path="M 3.43445E-6 2.96296E-6 L -0.7447 1.28287 " pathEditMode="relative" rAng="0" ptsTypes="AA">
                                      <p:cBhvr>
                                        <p:cTn id="28" dur="5000" fill="hold"/>
                                        <p:tgtEl>
                                          <p:spTgt spid="33"/>
                                        </p:tgtEl>
                                        <p:attrNameLst>
                                          <p:attrName>ppt_x</p:attrName>
                                          <p:attrName>ppt_y</p:attrName>
                                        </p:attrNameLst>
                                      </p:cBhvr>
                                      <p:rCtr x="-37235" y="64144"/>
                                    </p:animMotion>
                                  </p:childTnLst>
                                </p:cTn>
                              </p:par>
                              <p:par>
                                <p:cTn id="29" presetID="42" presetClass="path" presetSubtype="0" repeatCount="indefinite" fill="hold" grpId="0" nodeType="withEffect">
                                  <p:stCondLst>
                                    <p:cond delay="0"/>
                                  </p:stCondLst>
                                  <p:childTnLst>
                                    <p:animMotion origin="layout" path="M 2.21716E-6 2.59259E-6 L -0.7447 1.28287 " pathEditMode="relative" rAng="0" ptsTypes="AA">
                                      <p:cBhvr>
                                        <p:cTn id="30" dur="5000" fill="hold"/>
                                        <p:tgtEl>
                                          <p:spTgt spid="34"/>
                                        </p:tgtEl>
                                        <p:attrNameLst>
                                          <p:attrName>ppt_x</p:attrName>
                                          <p:attrName>ppt_y</p:attrName>
                                        </p:attrNameLst>
                                      </p:cBhvr>
                                      <p:rCtr x="-37235" y="64144"/>
                                    </p:animMotion>
                                  </p:childTnLst>
                                </p:cTn>
                              </p:par>
                              <p:par>
                                <p:cTn id="31" presetID="2" presetClass="entr" presetSubtype="4" decel="100000" fill="hold" grpId="0" nodeType="withEffect">
                                  <p:stCondLst>
                                    <p:cond delay="0"/>
                                  </p:stCondLst>
                                  <p:childTnLst>
                                    <p:set>
                                      <p:cBhvr>
                                        <p:cTn id="32" dur="1" fill="hold">
                                          <p:stCondLst>
                                            <p:cond delay="0"/>
                                          </p:stCondLst>
                                        </p:cTn>
                                        <p:tgtEl>
                                          <p:spTgt spid="62"/>
                                        </p:tgtEl>
                                        <p:attrNameLst>
                                          <p:attrName>style.visibility</p:attrName>
                                        </p:attrNameLst>
                                      </p:cBhvr>
                                      <p:to>
                                        <p:strVal val="visible"/>
                                      </p:to>
                                    </p:set>
                                    <p:anim calcmode="lin" valueType="num">
                                      <p:cBhvr additive="base">
                                        <p:cTn id="33" dur="1500" fill="hold"/>
                                        <p:tgtEl>
                                          <p:spTgt spid="62"/>
                                        </p:tgtEl>
                                        <p:attrNameLst>
                                          <p:attrName>ppt_x</p:attrName>
                                        </p:attrNameLst>
                                      </p:cBhvr>
                                      <p:tavLst>
                                        <p:tav tm="0">
                                          <p:val>
                                            <p:strVal val="#ppt_x"/>
                                          </p:val>
                                        </p:tav>
                                        <p:tav tm="100000">
                                          <p:val>
                                            <p:strVal val="#ppt_x"/>
                                          </p:val>
                                        </p:tav>
                                      </p:tavLst>
                                    </p:anim>
                                    <p:anim calcmode="lin" valueType="num">
                                      <p:cBhvr additive="base">
                                        <p:cTn id="34" dur="1500" fill="hold"/>
                                        <p:tgtEl>
                                          <p:spTgt spid="6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6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Freeform 5">
            <a:extLst>
              <a:ext uri="{FF2B5EF4-FFF2-40B4-BE49-F238E27FC236}">
                <a16:creationId xmlns:a16="http://schemas.microsoft.com/office/drawing/2014/main" id="{531CC67A-5E32-4CBF-B1F4-4D79995C33D7}"/>
              </a:ext>
            </a:extLst>
          </p:cNvPr>
          <p:cNvSpPr>
            <a:spLocks/>
          </p:cNvSpPr>
          <p:nvPr/>
        </p:nvSpPr>
        <p:spPr bwMode="auto">
          <a:xfrm rot="2757414">
            <a:off x="21147" y="-37818666"/>
            <a:ext cx="6481764" cy="41148000"/>
          </a:xfrm>
          <a:custGeom>
            <a:avLst/>
            <a:gdLst>
              <a:gd name="T0" fmla="*/ 913 w 2188"/>
              <a:gd name="T1" fmla="*/ 14034 h 14034"/>
              <a:gd name="T2" fmla="*/ 734 w 2188"/>
              <a:gd name="T3" fmla="*/ 13676 h 14034"/>
              <a:gd name="T4" fmla="*/ 373 w 2188"/>
              <a:gd name="T5" fmla="*/ 12854 h 14034"/>
              <a:gd name="T6" fmla="*/ 0 w 2188"/>
              <a:gd name="T7" fmla="*/ 11337 h 14034"/>
              <a:gd name="T8" fmla="*/ 376 w 2188"/>
              <a:gd name="T9" fmla="*/ 9820 h 14034"/>
              <a:gd name="T10" fmla="*/ 738 w 2188"/>
              <a:gd name="T11" fmla="*/ 8998 h 14034"/>
              <a:gd name="T12" fmla="*/ 1072 w 2188"/>
              <a:gd name="T13" fmla="*/ 8236 h 14034"/>
              <a:gd name="T14" fmla="*/ 1388 w 2188"/>
              <a:gd name="T15" fmla="*/ 7017 h 14034"/>
              <a:gd name="T16" fmla="*/ 1068 w 2188"/>
              <a:gd name="T17" fmla="*/ 5792 h 14034"/>
              <a:gd name="T18" fmla="*/ 735 w 2188"/>
              <a:gd name="T19" fmla="*/ 5037 h 14034"/>
              <a:gd name="T20" fmla="*/ 734 w 2188"/>
              <a:gd name="T21" fmla="*/ 5036 h 14034"/>
              <a:gd name="T22" fmla="*/ 373 w 2188"/>
              <a:gd name="T23" fmla="*/ 4214 h 14034"/>
              <a:gd name="T24" fmla="*/ 0 w 2188"/>
              <a:gd name="T25" fmla="*/ 2697 h 14034"/>
              <a:gd name="T26" fmla="*/ 376 w 2188"/>
              <a:gd name="T27" fmla="*/ 1180 h 14034"/>
              <a:gd name="T28" fmla="*/ 739 w 2188"/>
              <a:gd name="T29" fmla="*/ 357 h 14034"/>
              <a:gd name="T30" fmla="*/ 918 w 2188"/>
              <a:gd name="T31" fmla="*/ 0 h 14034"/>
              <a:gd name="T32" fmla="*/ 1633 w 2188"/>
              <a:gd name="T33" fmla="*/ 359 h 14034"/>
              <a:gd name="T34" fmla="*/ 1453 w 2188"/>
              <a:gd name="T35" fmla="*/ 717 h 14034"/>
              <a:gd name="T36" fmla="*/ 1118 w 2188"/>
              <a:gd name="T37" fmla="*/ 1478 h 14034"/>
              <a:gd name="T38" fmla="*/ 800 w 2188"/>
              <a:gd name="T39" fmla="*/ 2697 h 14034"/>
              <a:gd name="T40" fmla="*/ 1116 w 2188"/>
              <a:gd name="T41" fmla="*/ 3916 h 14034"/>
              <a:gd name="T42" fmla="*/ 1449 w 2188"/>
              <a:gd name="T43" fmla="*/ 4677 h 14034"/>
              <a:gd name="T44" fmla="*/ 1812 w 2188"/>
              <a:gd name="T45" fmla="*/ 5500 h 14034"/>
              <a:gd name="T46" fmla="*/ 2188 w 2188"/>
              <a:gd name="T47" fmla="*/ 7017 h 14034"/>
              <a:gd name="T48" fmla="*/ 1815 w 2188"/>
              <a:gd name="T49" fmla="*/ 8534 h 14034"/>
              <a:gd name="T50" fmla="*/ 1454 w 2188"/>
              <a:gd name="T51" fmla="*/ 9356 h 14034"/>
              <a:gd name="T52" fmla="*/ 1453 w 2188"/>
              <a:gd name="T53" fmla="*/ 9357 h 14034"/>
              <a:gd name="T54" fmla="*/ 1118 w 2188"/>
              <a:gd name="T55" fmla="*/ 10118 h 14034"/>
              <a:gd name="T56" fmla="*/ 800 w 2188"/>
              <a:gd name="T57" fmla="*/ 11337 h 14034"/>
              <a:gd name="T58" fmla="*/ 1116 w 2188"/>
              <a:gd name="T59" fmla="*/ 12556 h 14034"/>
              <a:gd name="T60" fmla="*/ 1450 w 2188"/>
              <a:gd name="T61" fmla="*/ 13318 h 14034"/>
              <a:gd name="T62" fmla="*/ 1628 w 2188"/>
              <a:gd name="T63" fmla="*/ 13676 h 14034"/>
              <a:gd name="T64" fmla="*/ 913 w 2188"/>
              <a:gd name="T65" fmla="*/ 14034 h 14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88" h="14034">
                <a:moveTo>
                  <a:pt x="913" y="14034"/>
                </a:moveTo>
                <a:cubicBezTo>
                  <a:pt x="734" y="13676"/>
                  <a:pt x="734" y="13676"/>
                  <a:pt x="734" y="13676"/>
                </a:cubicBezTo>
                <a:cubicBezTo>
                  <a:pt x="727" y="13661"/>
                  <a:pt x="551" y="13308"/>
                  <a:pt x="373" y="12854"/>
                </a:cubicBezTo>
                <a:cubicBezTo>
                  <a:pt x="126" y="12219"/>
                  <a:pt x="0" y="11709"/>
                  <a:pt x="0" y="11337"/>
                </a:cubicBezTo>
                <a:cubicBezTo>
                  <a:pt x="0" y="10965"/>
                  <a:pt x="126" y="10454"/>
                  <a:pt x="376" y="9820"/>
                </a:cubicBezTo>
                <a:cubicBezTo>
                  <a:pt x="553" y="9368"/>
                  <a:pt x="729" y="9017"/>
                  <a:pt x="738" y="8998"/>
                </a:cubicBezTo>
                <a:cubicBezTo>
                  <a:pt x="745" y="8984"/>
                  <a:pt x="910" y="8651"/>
                  <a:pt x="1072" y="8236"/>
                </a:cubicBezTo>
                <a:cubicBezTo>
                  <a:pt x="1276" y="7713"/>
                  <a:pt x="1388" y="7280"/>
                  <a:pt x="1388" y="7017"/>
                </a:cubicBezTo>
                <a:cubicBezTo>
                  <a:pt x="1388" y="6753"/>
                  <a:pt x="1274" y="6318"/>
                  <a:pt x="1068" y="5792"/>
                </a:cubicBezTo>
                <a:cubicBezTo>
                  <a:pt x="902" y="5371"/>
                  <a:pt x="736" y="5040"/>
                  <a:pt x="735" y="5037"/>
                </a:cubicBezTo>
                <a:cubicBezTo>
                  <a:pt x="734" y="5036"/>
                  <a:pt x="734" y="5036"/>
                  <a:pt x="734" y="5036"/>
                </a:cubicBezTo>
                <a:cubicBezTo>
                  <a:pt x="727" y="5021"/>
                  <a:pt x="551" y="4668"/>
                  <a:pt x="373" y="4214"/>
                </a:cubicBezTo>
                <a:cubicBezTo>
                  <a:pt x="126" y="3579"/>
                  <a:pt x="0" y="3069"/>
                  <a:pt x="0" y="2697"/>
                </a:cubicBezTo>
                <a:cubicBezTo>
                  <a:pt x="0" y="2325"/>
                  <a:pt x="126" y="1814"/>
                  <a:pt x="376" y="1180"/>
                </a:cubicBezTo>
                <a:cubicBezTo>
                  <a:pt x="554" y="725"/>
                  <a:pt x="731" y="372"/>
                  <a:pt x="739" y="357"/>
                </a:cubicBezTo>
                <a:cubicBezTo>
                  <a:pt x="918" y="0"/>
                  <a:pt x="918" y="0"/>
                  <a:pt x="918" y="0"/>
                </a:cubicBezTo>
                <a:cubicBezTo>
                  <a:pt x="1633" y="359"/>
                  <a:pt x="1633" y="359"/>
                  <a:pt x="1633" y="359"/>
                </a:cubicBezTo>
                <a:cubicBezTo>
                  <a:pt x="1453" y="717"/>
                  <a:pt x="1453" y="717"/>
                  <a:pt x="1453" y="717"/>
                </a:cubicBezTo>
                <a:cubicBezTo>
                  <a:pt x="1450" y="724"/>
                  <a:pt x="1282" y="1059"/>
                  <a:pt x="1118" y="1478"/>
                </a:cubicBezTo>
                <a:cubicBezTo>
                  <a:pt x="913" y="2001"/>
                  <a:pt x="800" y="2434"/>
                  <a:pt x="800" y="2697"/>
                </a:cubicBezTo>
                <a:cubicBezTo>
                  <a:pt x="800" y="2960"/>
                  <a:pt x="912" y="3393"/>
                  <a:pt x="1116" y="3916"/>
                </a:cubicBezTo>
                <a:cubicBezTo>
                  <a:pt x="1277" y="4329"/>
                  <a:pt x="1441" y="4660"/>
                  <a:pt x="1449" y="4677"/>
                </a:cubicBezTo>
                <a:cubicBezTo>
                  <a:pt x="1458" y="4695"/>
                  <a:pt x="1634" y="5047"/>
                  <a:pt x="1812" y="5500"/>
                </a:cubicBezTo>
                <a:cubicBezTo>
                  <a:pt x="2062" y="6134"/>
                  <a:pt x="2188" y="6645"/>
                  <a:pt x="2188" y="7017"/>
                </a:cubicBezTo>
                <a:cubicBezTo>
                  <a:pt x="2188" y="7389"/>
                  <a:pt x="2062" y="7899"/>
                  <a:pt x="1815" y="8534"/>
                </a:cubicBezTo>
                <a:cubicBezTo>
                  <a:pt x="1637" y="8988"/>
                  <a:pt x="1461" y="9341"/>
                  <a:pt x="1454" y="9356"/>
                </a:cubicBezTo>
                <a:cubicBezTo>
                  <a:pt x="1453" y="9357"/>
                  <a:pt x="1453" y="9357"/>
                  <a:pt x="1453" y="9357"/>
                </a:cubicBezTo>
                <a:cubicBezTo>
                  <a:pt x="1452" y="9360"/>
                  <a:pt x="1283" y="9697"/>
                  <a:pt x="1118" y="10118"/>
                </a:cubicBezTo>
                <a:cubicBezTo>
                  <a:pt x="913" y="10641"/>
                  <a:pt x="800" y="11074"/>
                  <a:pt x="800" y="11337"/>
                </a:cubicBezTo>
                <a:cubicBezTo>
                  <a:pt x="800" y="11600"/>
                  <a:pt x="912" y="12033"/>
                  <a:pt x="1116" y="12556"/>
                </a:cubicBezTo>
                <a:cubicBezTo>
                  <a:pt x="1281" y="12978"/>
                  <a:pt x="1448" y="13315"/>
                  <a:pt x="1450" y="13318"/>
                </a:cubicBezTo>
                <a:cubicBezTo>
                  <a:pt x="1628" y="13676"/>
                  <a:pt x="1628" y="13676"/>
                  <a:pt x="1628" y="13676"/>
                </a:cubicBezTo>
                <a:lnTo>
                  <a:pt x="913" y="14034"/>
                </a:lnTo>
                <a:close/>
              </a:path>
            </a:pathLst>
          </a:custGeom>
          <a:solidFill>
            <a:schemeClr val="accent6">
              <a:alpha val="88000"/>
            </a:schemeClr>
          </a:solidFill>
          <a:ln>
            <a:noFill/>
          </a:ln>
          <a:effectLst>
            <a:outerShdw blurRad="1003300" dist="38100" dir="10800000" algn="r" rotWithShape="0">
              <a:schemeClr val="accent1">
                <a:lumMod val="75000"/>
                <a:alpha val="46000"/>
              </a:schemeClr>
            </a:outerShdw>
          </a:effectLst>
        </p:spPr>
        <p:txBody>
          <a:bodyPr vert="horz" wrap="square" lIns="91440" tIns="45720" rIns="91440" bIns="45720" numCol="1" anchor="t" anchorCtr="0" compatLnSpc="1">
            <a:prstTxWarp prst="textNoShape">
              <a:avLst/>
            </a:prstTxWarp>
          </a:bodyPr>
          <a:lstStyle/>
          <a:p>
            <a:endParaRPr lang="en-US"/>
          </a:p>
        </p:txBody>
      </p:sp>
      <p:sp>
        <p:nvSpPr>
          <p:cNvPr id="23" name="Freeform 6">
            <a:extLst>
              <a:ext uri="{FF2B5EF4-FFF2-40B4-BE49-F238E27FC236}">
                <a16:creationId xmlns:a16="http://schemas.microsoft.com/office/drawing/2014/main" id="{B49F1B35-A894-41F0-AF47-8F2F4A667D8D}"/>
              </a:ext>
            </a:extLst>
          </p:cNvPr>
          <p:cNvSpPr>
            <a:spLocks/>
          </p:cNvSpPr>
          <p:nvPr/>
        </p:nvSpPr>
        <p:spPr bwMode="auto">
          <a:xfrm rot="2757414">
            <a:off x="1454759" y="-36336349"/>
            <a:ext cx="6481764" cy="41148000"/>
          </a:xfrm>
          <a:custGeom>
            <a:avLst/>
            <a:gdLst>
              <a:gd name="T0" fmla="*/ 913 w 2188"/>
              <a:gd name="T1" fmla="*/ 14034 h 14034"/>
              <a:gd name="T2" fmla="*/ 734 w 2188"/>
              <a:gd name="T3" fmla="*/ 13676 h 14034"/>
              <a:gd name="T4" fmla="*/ 373 w 2188"/>
              <a:gd name="T5" fmla="*/ 12854 h 14034"/>
              <a:gd name="T6" fmla="*/ 0 w 2188"/>
              <a:gd name="T7" fmla="*/ 11337 h 14034"/>
              <a:gd name="T8" fmla="*/ 376 w 2188"/>
              <a:gd name="T9" fmla="*/ 9820 h 14034"/>
              <a:gd name="T10" fmla="*/ 738 w 2188"/>
              <a:gd name="T11" fmla="*/ 8998 h 14034"/>
              <a:gd name="T12" fmla="*/ 1072 w 2188"/>
              <a:gd name="T13" fmla="*/ 8236 h 14034"/>
              <a:gd name="T14" fmla="*/ 1388 w 2188"/>
              <a:gd name="T15" fmla="*/ 7017 h 14034"/>
              <a:gd name="T16" fmla="*/ 1068 w 2188"/>
              <a:gd name="T17" fmla="*/ 5792 h 14034"/>
              <a:gd name="T18" fmla="*/ 735 w 2188"/>
              <a:gd name="T19" fmla="*/ 5037 h 14034"/>
              <a:gd name="T20" fmla="*/ 734 w 2188"/>
              <a:gd name="T21" fmla="*/ 5036 h 14034"/>
              <a:gd name="T22" fmla="*/ 373 w 2188"/>
              <a:gd name="T23" fmla="*/ 4214 h 14034"/>
              <a:gd name="T24" fmla="*/ 0 w 2188"/>
              <a:gd name="T25" fmla="*/ 2697 h 14034"/>
              <a:gd name="T26" fmla="*/ 376 w 2188"/>
              <a:gd name="T27" fmla="*/ 1180 h 14034"/>
              <a:gd name="T28" fmla="*/ 739 w 2188"/>
              <a:gd name="T29" fmla="*/ 357 h 14034"/>
              <a:gd name="T30" fmla="*/ 918 w 2188"/>
              <a:gd name="T31" fmla="*/ 0 h 14034"/>
              <a:gd name="T32" fmla="*/ 1633 w 2188"/>
              <a:gd name="T33" fmla="*/ 359 h 14034"/>
              <a:gd name="T34" fmla="*/ 1453 w 2188"/>
              <a:gd name="T35" fmla="*/ 717 h 14034"/>
              <a:gd name="T36" fmla="*/ 1118 w 2188"/>
              <a:gd name="T37" fmla="*/ 1478 h 14034"/>
              <a:gd name="T38" fmla="*/ 800 w 2188"/>
              <a:gd name="T39" fmla="*/ 2697 h 14034"/>
              <a:gd name="T40" fmla="*/ 1116 w 2188"/>
              <a:gd name="T41" fmla="*/ 3916 h 14034"/>
              <a:gd name="T42" fmla="*/ 1449 w 2188"/>
              <a:gd name="T43" fmla="*/ 4677 h 14034"/>
              <a:gd name="T44" fmla="*/ 1812 w 2188"/>
              <a:gd name="T45" fmla="*/ 5500 h 14034"/>
              <a:gd name="T46" fmla="*/ 2188 w 2188"/>
              <a:gd name="T47" fmla="*/ 7017 h 14034"/>
              <a:gd name="T48" fmla="*/ 1815 w 2188"/>
              <a:gd name="T49" fmla="*/ 8534 h 14034"/>
              <a:gd name="T50" fmla="*/ 1454 w 2188"/>
              <a:gd name="T51" fmla="*/ 9356 h 14034"/>
              <a:gd name="T52" fmla="*/ 1453 w 2188"/>
              <a:gd name="T53" fmla="*/ 9357 h 14034"/>
              <a:gd name="T54" fmla="*/ 1118 w 2188"/>
              <a:gd name="T55" fmla="*/ 10118 h 14034"/>
              <a:gd name="T56" fmla="*/ 800 w 2188"/>
              <a:gd name="T57" fmla="*/ 11337 h 14034"/>
              <a:gd name="T58" fmla="*/ 1116 w 2188"/>
              <a:gd name="T59" fmla="*/ 12556 h 14034"/>
              <a:gd name="T60" fmla="*/ 1450 w 2188"/>
              <a:gd name="T61" fmla="*/ 13318 h 14034"/>
              <a:gd name="T62" fmla="*/ 1628 w 2188"/>
              <a:gd name="T63" fmla="*/ 13676 h 14034"/>
              <a:gd name="T64" fmla="*/ 913 w 2188"/>
              <a:gd name="T65" fmla="*/ 14034 h 14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88" h="14034">
                <a:moveTo>
                  <a:pt x="913" y="14034"/>
                </a:moveTo>
                <a:cubicBezTo>
                  <a:pt x="734" y="13676"/>
                  <a:pt x="734" y="13676"/>
                  <a:pt x="734" y="13676"/>
                </a:cubicBezTo>
                <a:cubicBezTo>
                  <a:pt x="727" y="13661"/>
                  <a:pt x="551" y="13308"/>
                  <a:pt x="373" y="12854"/>
                </a:cubicBezTo>
                <a:cubicBezTo>
                  <a:pt x="126" y="12219"/>
                  <a:pt x="0" y="11709"/>
                  <a:pt x="0" y="11337"/>
                </a:cubicBezTo>
                <a:cubicBezTo>
                  <a:pt x="0" y="10965"/>
                  <a:pt x="126" y="10454"/>
                  <a:pt x="376" y="9820"/>
                </a:cubicBezTo>
                <a:cubicBezTo>
                  <a:pt x="553" y="9368"/>
                  <a:pt x="729" y="9017"/>
                  <a:pt x="738" y="8998"/>
                </a:cubicBezTo>
                <a:cubicBezTo>
                  <a:pt x="745" y="8984"/>
                  <a:pt x="910" y="8651"/>
                  <a:pt x="1072" y="8236"/>
                </a:cubicBezTo>
                <a:cubicBezTo>
                  <a:pt x="1276" y="7713"/>
                  <a:pt x="1388" y="7280"/>
                  <a:pt x="1388" y="7017"/>
                </a:cubicBezTo>
                <a:cubicBezTo>
                  <a:pt x="1388" y="6753"/>
                  <a:pt x="1274" y="6318"/>
                  <a:pt x="1068" y="5792"/>
                </a:cubicBezTo>
                <a:cubicBezTo>
                  <a:pt x="902" y="5371"/>
                  <a:pt x="736" y="5040"/>
                  <a:pt x="735" y="5037"/>
                </a:cubicBezTo>
                <a:cubicBezTo>
                  <a:pt x="734" y="5036"/>
                  <a:pt x="734" y="5036"/>
                  <a:pt x="734" y="5036"/>
                </a:cubicBezTo>
                <a:cubicBezTo>
                  <a:pt x="727" y="5021"/>
                  <a:pt x="551" y="4668"/>
                  <a:pt x="373" y="4214"/>
                </a:cubicBezTo>
                <a:cubicBezTo>
                  <a:pt x="126" y="3579"/>
                  <a:pt x="0" y="3069"/>
                  <a:pt x="0" y="2697"/>
                </a:cubicBezTo>
                <a:cubicBezTo>
                  <a:pt x="0" y="2325"/>
                  <a:pt x="126" y="1814"/>
                  <a:pt x="376" y="1180"/>
                </a:cubicBezTo>
                <a:cubicBezTo>
                  <a:pt x="554" y="725"/>
                  <a:pt x="731" y="372"/>
                  <a:pt x="739" y="357"/>
                </a:cubicBezTo>
                <a:cubicBezTo>
                  <a:pt x="918" y="0"/>
                  <a:pt x="918" y="0"/>
                  <a:pt x="918" y="0"/>
                </a:cubicBezTo>
                <a:cubicBezTo>
                  <a:pt x="1633" y="359"/>
                  <a:pt x="1633" y="359"/>
                  <a:pt x="1633" y="359"/>
                </a:cubicBezTo>
                <a:cubicBezTo>
                  <a:pt x="1453" y="717"/>
                  <a:pt x="1453" y="717"/>
                  <a:pt x="1453" y="717"/>
                </a:cubicBezTo>
                <a:cubicBezTo>
                  <a:pt x="1450" y="724"/>
                  <a:pt x="1282" y="1059"/>
                  <a:pt x="1118" y="1478"/>
                </a:cubicBezTo>
                <a:cubicBezTo>
                  <a:pt x="913" y="2001"/>
                  <a:pt x="800" y="2434"/>
                  <a:pt x="800" y="2697"/>
                </a:cubicBezTo>
                <a:cubicBezTo>
                  <a:pt x="800" y="2960"/>
                  <a:pt x="912" y="3393"/>
                  <a:pt x="1116" y="3916"/>
                </a:cubicBezTo>
                <a:cubicBezTo>
                  <a:pt x="1277" y="4329"/>
                  <a:pt x="1441" y="4660"/>
                  <a:pt x="1449" y="4677"/>
                </a:cubicBezTo>
                <a:cubicBezTo>
                  <a:pt x="1458" y="4695"/>
                  <a:pt x="1634" y="5047"/>
                  <a:pt x="1812" y="5500"/>
                </a:cubicBezTo>
                <a:cubicBezTo>
                  <a:pt x="2062" y="6134"/>
                  <a:pt x="2188" y="6645"/>
                  <a:pt x="2188" y="7017"/>
                </a:cubicBezTo>
                <a:cubicBezTo>
                  <a:pt x="2188" y="7389"/>
                  <a:pt x="2062" y="7899"/>
                  <a:pt x="1815" y="8534"/>
                </a:cubicBezTo>
                <a:cubicBezTo>
                  <a:pt x="1637" y="8988"/>
                  <a:pt x="1461" y="9341"/>
                  <a:pt x="1454" y="9356"/>
                </a:cubicBezTo>
                <a:cubicBezTo>
                  <a:pt x="1453" y="9357"/>
                  <a:pt x="1453" y="9357"/>
                  <a:pt x="1453" y="9357"/>
                </a:cubicBezTo>
                <a:cubicBezTo>
                  <a:pt x="1452" y="9360"/>
                  <a:pt x="1283" y="9697"/>
                  <a:pt x="1118" y="10118"/>
                </a:cubicBezTo>
                <a:cubicBezTo>
                  <a:pt x="913" y="10641"/>
                  <a:pt x="800" y="11074"/>
                  <a:pt x="800" y="11337"/>
                </a:cubicBezTo>
                <a:cubicBezTo>
                  <a:pt x="800" y="11600"/>
                  <a:pt x="912" y="12033"/>
                  <a:pt x="1116" y="12556"/>
                </a:cubicBezTo>
                <a:cubicBezTo>
                  <a:pt x="1281" y="12978"/>
                  <a:pt x="1448" y="13315"/>
                  <a:pt x="1450" y="13318"/>
                </a:cubicBezTo>
                <a:cubicBezTo>
                  <a:pt x="1628" y="13676"/>
                  <a:pt x="1628" y="13676"/>
                  <a:pt x="1628" y="13676"/>
                </a:cubicBezTo>
                <a:lnTo>
                  <a:pt x="913" y="14034"/>
                </a:lnTo>
                <a:close/>
              </a:path>
            </a:pathLst>
          </a:custGeom>
          <a:solidFill>
            <a:schemeClr val="accent1">
              <a:alpha val="88000"/>
            </a:schemeClr>
          </a:solidFill>
          <a:ln>
            <a:noFill/>
          </a:ln>
          <a:effectLst>
            <a:outerShdw blurRad="1003300" dist="38100" dir="10800000" algn="r" rotWithShape="0">
              <a:schemeClr val="accent6">
                <a:lumMod val="75000"/>
                <a:alpha val="46000"/>
              </a:schemeClr>
            </a:outerShdw>
          </a:effectLst>
        </p:spPr>
        <p:txBody>
          <a:bodyPr vert="horz" wrap="square" lIns="91440" tIns="45720" rIns="91440" bIns="45720" numCol="1" anchor="t" anchorCtr="0" compatLnSpc="1">
            <a:prstTxWarp prst="textNoShape">
              <a:avLst/>
            </a:prstTxWarp>
          </a:bodyPr>
          <a:lstStyle/>
          <a:p>
            <a:endParaRPr lang="en-US"/>
          </a:p>
        </p:txBody>
      </p:sp>
      <p:sp>
        <p:nvSpPr>
          <p:cNvPr id="24" name="Freeform 7">
            <a:extLst>
              <a:ext uri="{FF2B5EF4-FFF2-40B4-BE49-F238E27FC236}">
                <a16:creationId xmlns:a16="http://schemas.microsoft.com/office/drawing/2014/main" id="{917F8696-75DE-4F94-8F1F-C28B69ED6FE3}"/>
              </a:ext>
            </a:extLst>
          </p:cNvPr>
          <p:cNvSpPr>
            <a:spLocks/>
          </p:cNvSpPr>
          <p:nvPr/>
        </p:nvSpPr>
        <p:spPr bwMode="auto">
          <a:xfrm rot="2757414">
            <a:off x="2888374" y="-34854031"/>
            <a:ext cx="6481764" cy="41148000"/>
          </a:xfrm>
          <a:custGeom>
            <a:avLst/>
            <a:gdLst>
              <a:gd name="T0" fmla="*/ 913 w 2188"/>
              <a:gd name="T1" fmla="*/ 14034 h 14034"/>
              <a:gd name="T2" fmla="*/ 734 w 2188"/>
              <a:gd name="T3" fmla="*/ 13676 h 14034"/>
              <a:gd name="T4" fmla="*/ 373 w 2188"/>
              <a:gd name="T5" fmla="*/ 12854 h 14034"/>
              <a:gd name="T6" fmla="*/ 0 w 2188"/>
              <a:gd name="T7" fmla="*/ 11337 h 14034"/>
              <a:gd name="T8" fmla="*/ 376 w 2188"/>
              <a:gd name="T9" fmla="*/ 9820 h 14034"/>
              <a:gd name="T10" fmla="*/ 738 w 2188"/>
              <a:gd name="T11" fmla="*/ 8998 h 14034"/>
              <a:gd name="T12" fmla="*/ 1072 w 2188"/>
              <a:gd name="T13" fmla="*/ 8236 h 14034"/>
              <a:gd name="T14" fmla="*/ 1388 w 2188"/>
              <a:gd name="T15" fmla="*/ 7017 h 14034"/>
              <a:gd name="T16" fmla="*/ 1068 w 2188"/>
              <a:gd name="T17" fmla="*/ 5792 h 14034"/>
              <a:gd name="T18" fmla="*/ 735 w 2188"/>
              <a:gd name="T19" fmla="*/ 5037 h 14034"/>
              <a:gd name="T20" fmla="*/ 734 w 2188"/>
              <a:gd name="T21" fmla="*/ 5036 h 14034"/>
              <a:gd name="T22" fmla="*/ 373 w 2188"/>
              <a:gd name="T23" fmla="*/ 4214 h 14034"/>
              <a:gd name="T24" fmla="*/ 0 w 2188"/>
              <a:gd name="T25" fmla="*/ 2697 h 14034"/>
              <a:gd name="T26" fmla="*/ 376 w 2188"/>
              <a:gd name="T27" fmla="*/ 1180 h 14034"/>
              <a:gd name="T28" fmla="*/ 739 w 2188"/>
              <a:gd name="T29" fmla="*/ 357 h 14034"/>
              <a:gd name="T30" fmla="*/ 918 w 2188"/>
              <a:gd name="T31" fmla="*/ 0 h 14034"/>
              <a:gd name="T32" fmla="*/ 1633 w 2188"/>
              <a:gd name="T33" fmla="*/ 359 h 14034"/>
              <a:gd name="T34" fmla="*/ 1453 w 2188"/>
              <a:gd name="T35" fmla="*/ 717 h 14034"/>
              <a:gd name="T36" fmla="*/ 1118 w 2188"/>
              <a:gd name="T37" fmla="*/ 1478 h 14034"/>
              <a:gd name="T38" fmla="*/ 800 w 2188"/>
              <a:gd name="T39" fmla="*/ 2697 h 14034"/>
              <a:gd name="T40" fmla="*/ 1116 w 2188"/>
              <a:gd name="T41" fmla="*/ 3916 h 14034"/>
              <a:gd name="T42" fmla="*/ 1449 w 2188"/>
              <a:gd name="T43" fmla="*/ 4677 h 14034"/>
              <a:gd name="T44" fmla="*/ 1812 w 2188"/>
              <a:gd name="T45" fmla="*/ 5500 h 14034"/>
              <a:gd name="T46" fmla="*/ 2188 w 2188"/>
              <a:gd name="T47" fmla="*/ 7017 h 14034"/>
              <a:gd name="T48" fmla="*/ 1815 w 2188"/>
              <a:gd name="T49" fmla="*/ 8534 h 14034"/>
              <a:gd name="T50" fmla="*/ 1454 w 2188"/>
              <a:gd name="T51" fmla="*/ 9356 h 14034"/>
              <a:gd name="T52" fmla="*/ 1453 w 2188"/>
              <a:gd name="T53" fmla="*/ 9357 h 14034"/>
              <a:gd name="T54" fmla="*/ 1118 w 2188"/>
              <a:gd name="T55" fmla="*/ 10118 h 14034"/>
              <a:gd name="T56" fmla="*/ 800 w 2188"/>
              <a:gd name="T57" fmla="*/ 11337 h 14034"/>
              <a:gd name="T58" fmla="*/ 1116 w 2188"/>
              <a:gd name="T59" fmla="*/ 12556 h 14034"/>
              <a:gd name="T60" fmla="*/ 1450 w 2188"/>
              <a:gd name="T61" fmla="*/ 13318 h 14034"/>
              <a:gd name="T62" fmla="*/ 1628 w 2188"/>
              <a:gd name="T63" fmla="*/ 13676 h 14034"/>
              <a:gd name="T64" fmla="*/ 913 w 2188"/>
              <a:gd name="T65" fmla="*/ 14034 h 14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88" h="14034">
                <a:moveTo>
                  <a:pt x="913" y="14034"/>
                </a:moveTo>
                <a:cubicBezTo>
                  <a:pt x="734" y="13676"/>
                  <a:pt x="734" y="13676"/>
                  <a:pt x="734" y="13676"/>
                </a:cubicBezTo>
                <a:cubicBezTo>
                  <a:pt x="727" y="13661"/>
                  <a:pt x="551" y="13308"/>
                  <a:pt x="373" y="12854"/>
                </a:cubicBezTo>
                <a:cubicBezTo>
                  <a:pt x="126" y="12219"/>
                  <a:pt x="0" y="11709"/>
                  <a:pt x="0" y="11337"/>
                </a:cubicBezTo>
                <a:cubicBezTo>
                  <a:pt x="0" y="10965"/>
                  <a:pt x="126" y="10454"/>
                  <a:pt x="376" y="9820"/>
                </a:cubicBezTo>
                <a:cubicBezTo>
                  <a:pt x="553" y="9368"/>
                  <a:pt x="729" y="9017"/>
                  <a:pt x="738" y="8998"/>
                </a:cubicBezTo>
                <a:cubicBezTo>
                  <a:pt x="745" y="8984"/>
                  <a:pt x="910" y="8651"/>
                  <a:pt x="1072" y="8236"/>
                </a:cubicBezTo>
                <a:cubicBezTo>
                  <a:pt x="1276" y="7713"/>
                  <a:pt x="1388" y="7280"/>
                  <a:pt x="1388" y="7017"/>
                </a:cubicBezTo>
                <a:cubicBezTo>
                  <a:pt x="1388" y="6753"/>
                  <a:pt x="1274" y="6318"/>
                  <a:pt x="1068" y="5792"/>
                </a:cubicBezTo>
                <a:cubicBezTo>
                  <a:pt x="902" y="5371"/>
                  <a:pt x="736" y="5040"/>
                  <a:pt x="735" y="5037"/>
                </a:cubicBezTo>
                <a:cubicBezTo>
                  <a:pt x="734" y="5036"/>
                  <a:pt x="734" y="5036"/>
                  <a:pt x="734" y="5036"/>
                </a:cubicBezTo>
                <a:cubicBezTo>
                  <a:pt x="727" y="5021"/>
                  <a:pt x="551" y="4668"/>
                  <a:pt x="373" y="4214"/>
                </a:cubicBezTo>
                <a:cubicBezTo>
                  <a:pt x="126" y="3579"/>
                  <a:pt x="0" y="3069"/>
                  <a:pt x="0" y="2697"/>
                </a:cubicBezTo>
                <a:cubicBezTo>
                  <a:pt x="0" y="2325"/>
                  <a:pt x="126" y="1814"/>
                  <a:pt x="376" y="1180"/>
                </a:cubicBezTo>
                <a:cubicBezTo>
                  <a:pt x="554" y="725"/>
                  <a:pt x="731" y="372"/>
                  <a:pt x="739" y="357"/>
                </a:cubicBezTo>
                <a:cubicBezTo>
                  <a:pt x="918" y="0"/>
                  <a:pt x="918" y="0"/>
                  <a:pt x="918" y="0"/>
                </a:cubicBezTo>
                <a:cubicBezTo>
                  <a:pt x="1633" y="359"/>
                  <a:pt x="1633" y="359"/>
                  <a:pt x="1633" y="359"/>
                </a:cubicBezTo>
                <a:cubicBezTo>
                  <a:pt x="1453" y="717"/>
                  <a:pt x="1453" y="717"/>
                  <a:pt x="1453" y="717"/>
                </a:cubicBezTo>
                <a:cubicBezTo>
                  <a:pt x="1450" y="724"/>
                  <a:pt x="1282" y="1059"/>
                  <a:pt x="1118" y="1478"/>
                </a:cubicBezTo>
                <a:cubicBezTo>
                  <a:pt x="913" y="2001"/>
                  <a:pt x="800" y="2434"/>
                  <a:pt x="800" y="2697"/>
                </a:cubicBezTo>
                <a:cubicBezTo>
                  <a:pt x="800" y="2960"/>
                  <a:pt x="912" y="3393"/>
                  <a:pt x="1116" y="3916"/>
                </a:cubicBezTo>
                <a:cubicBezTo>
                  <a:pt x="1277" y="4329"/>
                  <a:pt x="1441" y="4660"/>
                  <a:pt x="1449" y="4677"/>
                </a:cubicBezTo>
                <a:cubicBezTo>
                  <a:pt x="1458" y="4695"/>
                  <a:pt x="1634" y="5047"/>
                  <a:pt x="1812" y="5500"/>
                </a:cubicBezTo>
                <a:cubicBezTo>
                  <a:pt x="2062" y="6134"/>
                  <a:pt x="2188" y="6645"/>
                  <a:pt x="2188" y="7017"/>
                </a:cubicBezTo>
                <a:cubicBezTo>
                  <a:pt x="2188" y="7389"/>
                  <a:pt x="2062" y="7899"/>
                  <a:pt x="1815" y="8534"/>
                </a:cubicBezTo>
                <a:cubicBezTo>
                  <a:pt x="1637" y="8988"/>
                  <a:pt x="1461" y="9341"/>
                  <a:pt x="1454" y="9356"/>
                </a:cubicBezTo>
                <a:cubicBezTo>
                  <a:pt x="1453" y="9357"/>
                  <a:pt x="1453" y="9357"/>
                  <a:pt x="1453" y="9357"/>
                </a:cubicBezTo>
                <a:cubicBezTo>
                  <a:pt x="1452" y="9360"/>
                  <a:pt x="1283" y="9697"/>
                  <a:pt x="1118" y="10118"/>
                </a:cubicBezTo>
                <a:cubicBezTo>
                  <a:pt x="913" y="10641"/>
                  <a:pt x="800" y="11074"/>
                  <a:pt x="800" y="11337"/>
                </a:cubicBezTo>
                <a:cubicBezTo>
                  <a:pt x="800" y="11600"/>
                  <a:pt x="912" y="12033"/>
                  <a:pt x="1116" y="12556"/>
                </a:cubicBezTo>
                <a:cubicBezTo>
                  <a:pt x="1281" y="12978"/>
                  <a:pt x="1448" y="13315"/>
                  <a:pt x="1450" y="13318"/>
                </a:cubicBezTo>
                <a:cubicBezTo>
                  <a:pt x="1628" y="13676"/>
                  <a:pt x="1628" y="13676"/>
                  <a:pt x="1628" y="13676"/>
                </a:cubicBezTo>
                <a:lnTo>
                  <a:pt x="913" y="14034"/>
                </a:lnTo>
                <a:close/>
              </a:path>
            </a:pathLst>
          </a:custGeom>
          <a:solidFill>
            <a:schemeClr val="accent3">
              <a:alpha val="88000"/>
            </a:schemeClr>
          </a:solidFill>
          <a:ln>
            <a:noFill/>
          </a:ln>
          <a:effectLst>
            <a:outerShdw blurRad="1003300" dist="38100" dir="10800000" algn="r" rotWithShape="0">
              <a:schemeClr val="accent3">
                <a:lumMod val="75000"/>
                <a:alpha val="46000"/>
              </a:schemeClr>
            </a:outerShdw>
          </a:effectLst>
        </p:spPr>
        <p:txBody>
          <a:bodyPr vert="horz" wrap="square" lIns="91440" tIns="45720" rIns="91440" bIns="45720" numCol="1" anchor="t" anchorCtr="0" compatLnSpc="1">
            <a:prstTxWarp prst="textNoShape">
              <a:avLst/>
            </a:prstTxWarp>
          </a:bodyPr>
          <a:lstStyle/>
          <a:p>
            <a:endParaRPr lang="en-US"/>
          </a:p>
        </p:txBody>
      </p:sp>
      <p:sp>
        <p:nvSpPr>
          <p:cNvPr id="25" name="Freeform 8">
            <a:extLst>
              <a:ext uri="{FF2B5EF4-FFF2-40B4-BE49-F238E27FC236}">
                <a16:creationId xmlns:a16="http://schemas.microsoft.com/office/drawing/2014/main" id="{A0634393-30E2-41E6-84CC-66EBC7DDCB9B}"/>
              </a:ext>
            </a:extLst>
          </p:cNvPr>
          <p:cNvSpPr>
            <a:spLocks/>
          </p:cNvSpPr>
          <p:nvPr/>
        </p:nvSpPr>
        <p:spPr bwMode="auto">
          <a:xfrm rot="2757414">
            <a:off x="4317952" y="-33373425"/>
            <a:ext cx="6486525" cy="41148000"/>
          </a:xfrm>
          <a:custGeom>
            <a:avLst/>
            <a:gdLst>
              <a:gd name="T0" fmla="*/ 913 w 2188"/>
              <a:gd name="T1" fmla="*/ 14034 h 14034"/>
              <a:gd name="T2" fmla="*/ 734 w 2188"/>
              <a:gd name="T3" fmla="*/ 13676 h 14034"/>
              <a:gd name="T4" fmla="*/ 373 w 2188"/>
              <a:gd name="T5" fmla="*/ 12854 h 14034"/>
              <a:gd name="T6" fmla="*/ 0 w 2188"/>
              <a:gd name="T7" fmla="*/ 11337 h 14034"/>
              <a:gd name="T8" fmla="*/ 376 w 2188"/>
              <a:gd name="T9" fmla="*/ 9820 h 14034"/>
              <a:gd name="T10" fmla="*/ 738 w 2188"/>
              <a:gd name="T11" fmla="*/ 8998 h 14034"/>
              <a:gd name="T12" fmla="*/ 1072 w 2188"/>
              <a:gd name="T13" fmla="*/ 8236 h 14034"/>
              <a:gd name="T14" fmla="*/ 1388 w 2188"/>
              <a:gd name="T15" fmla="*/ 7017 h 14034"/>
              <a:gd name="T16" fmla="*/ 1068 w 2188"/>
              <a:gd name="T17" fmla="*/ 5792 h 14034"/>
              <a:gd name="T18" fmla="*/ 735 w 2188"/>
              <a:gd name="T19" fmla="*/ 5037 h 14034"/>
              <a:gd name="T20" fmla="*/ 734 w 2188"/>
              <a:gd name="T21" fmla="*/ 5036 h 14034"/>
              <a:gd name="T22" fmla="*/ 373 w 2188"/>
              <a:gd name="T23" fmla="*/ 4214 h 14034"/>
              <a:gd name="T24" fmla="*/ 0 w 2188"/>
              <a:gd name="T25" fmla="*/ 2697 h 14034"/>
              <a:gd name="T26" fmla="*/ 376 w 2188"/>
              <a:gd name="T27" fmla="*/ 1180 h 14034"/>
              <a:gd name="T28" fmla="*/ 739 w 2188"/>
              <a:gd name="T29" fmla="*/ 357 h 14034"/>
              <a:gd name="T30" fmla="*/ 918 w 2188"/>
              <a:gd name="T31" fmla="*/ 0 h 14034"/>
              <a:gd name="T32" fmla="*/ 1633 w 2188"/>
              <a:gd name="T33" fmla="*/ 359 h 14034"/>
              <a:gd name="T34" fmla="*/ 1453 w 2188"/>
              <a:gd name="T35" fmla="*/ 717 h 14034"/>
              <a:gd name="T36" fmla="*/ 1118 w 2188"/>
              <a:gd name="T37" fmla="*/ 1478 h 14034"/>
              <a:gd name="T38" fmla="*/ 800 w 2188"/>
              <a:gd name="T39" fmla="*/ 2697 h 14034"/>
              <a:gd name="T40" fmla="*/ 1116 w 2188"/>
              <a:gd name="T41" fmla="*/ 3916 h 14034"/>
              <a:gd name="T42" fmla="*/ 1449 w 2188"/>
              <a:gd name="T43" fmla="*/ 4677 h 14034"/>
              <a:gd name="T44" fmla="*/ 1812 w 2188"/>
              <a:gd name="T45" fmla="*/ 5500 h 14034"/>
              <a:gd name="T46" fmla="*/ 2188 w 2188"/>
              <a:gd name="T47" fmla="*/ 7017 h 14034"/>
              <a:gd name="T48" fmla="*/ 1815 w 2188"/>
              <a:gd name="T49" fmla="*/ 8534 h 14034"/>
              <a:gd name="T50" fmla="*/ 1454 w 2188"/>
              <a:gd name="T51" fmla="*/ 9356 h 14034"/>
              <a:gd name="T52" fmla="*/ 1453 w 2188"/>
              <a:gd name="T53" fmla="*/ 9357 h 14034"/>
              <a:gd name="T54" fmla="*/ 1118 w 2188"/>
              <a:gd name="T55" fmla="*/ 10118 h 14034"/>
              <a:gd name="T56" fmla="*/ 800 w 2188"/>
              <a:gd name="T57" fmla="*/ 11337 h 14034"/>
              <a:gd name="T58" fmla="*/ 1116 w 2188"/>
              <a:gd name="T59" fmla="*/ 12556 h 14034"/>
              <a:gd name="T60" fmla="*/ 1450 w 2188"/>
              <a:gd name="T61" fmla="*/ 13318 h 14034"/>
              <a:gd name="T62" fmla="*/ 1628 w 2188"/>
              <a:gd name="T63" fmla="*/ 13676 h 14034"/>
              <a:gd name="T64" fmla="*/ 913 w 2188"/>
              <a:gd name="T65" fmla="*/ 14034 h 14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88" h="14034">
                <a:moveTo>
                  <a:pt x="913" y="14034"/>
                </a:moveTo>
                <a:cubicBezTo>
                  <a:pt x="734" y="13676"/>
                  <a:pt x="734" y="13676"/>
                  <a:pt x="734" y="13676"/>
                </a:cubicBezTo>
                <a:cubicBezTo>
                  <a:pt x="727" y="13661"/>
                  <a:pt x="551" y="13308"/>
                  <a:pt x="373" y="12854"/>
                </a:cubicBezTo>
                <a:cubicBezTo>
                  <a:pt x="126" y="12219"/>
                  <a:pt x="0" y="11709"/>
                  <a:pt x="0" y="11337"/>
                </a:cubicBezTo>
                <a:cubicBezTo>
                  <a:pt x="0" y="10965"/>
                  <a:pt x="126" y="10454"/>
                  <a:pt x="376" y="9820"/>
                </a:cubicBezTo>
                <a:cubicBezTo>
                  <a:pt x="553" y="9368"/>
                  <a:pt x="729" y="9017"/>
                  <a:pt x="738" y="8998"/>
                </a:cubicBezTo>
                <a:cubicBezTo>
                  <a:pt x="745" y="8984"/>
                  <a:pt x="910" y="8651"/>
                  <a:pt x="1072" y="8236"/>
                </a:cubicBezTo>
                <a:cubicBezTo>
                  <a:pt x="1276" y="7713"/>
                  <a:pt x="1388" y="7280"/>
                  <a:pt x="1388" y="7017"/>
                </a:cubicBezTo>
                <a:cubicBezTo>
                  <a:pt x="1388" y="6753"/>
                  <a:pt x="1274" y="6318"/>
                  <a:pt x="1068" y="5792"/>
                </a:cubicBezTo>
                <a:cubicBezTo>
                  <a:pt x="902" y="5371"/>
                  <a:pt x="736" y="5040"/>
                  <a:pt x="735" y="5037"/>
                </a:cubicBezTo>
                <a:cubicBezTo>
                  <a:pt x="734" y="5036"/>
                  <a:pt x="734" y="5036"/>
                  <a:pt x="734" y="5036"/>
                </a:cubicBezTo>
                <a:cubicBezTo>
                  <a:pt x="727" y="5021"/>
                  <a:pt x="551" y="4668"/>
                  <a:pt x="373" y="4214"/>
                </a:cubicBezTo>
                <a:cubicBezTo>
                  <a:pt x="126" y="3579"/>
                  <a:pt x="0" y="3069"/>
                  <a:pt x="0" y="2697"/>
                </a:cubicBezTo>
                <a:cubicBezTo>
                  <a:pt x="0" y="2325"/>
                  <a:pt x="126" y="1814"/>
                  <a:pt x="376" y="1180"/>
                </a:cubicBezTo>
                <a:cubicBezTo>
                  <a:pt x="554" y="725"/>
                  <a:pt x="731" y="372"/>
                  <a:pt x="739" y="357"/>
                </a:cubicBezTo>
                <a:cubicBezTo>
                  <a:pt x="918" y="0"/>
                  <a:pt x="918" y="0"/>
                  <a:pt x="918" y="0"/>
                </a:cubicBezTo>
                <a:cubicBezTo>
                  <a:pt x="1633" y="359"/>
                  <a:pt x="1633" y="359"/>
                  <a:pt x="1633" y="359"/>
                </a:cubicBezTo>
                <a:cubicBezTo>
                  <a:pt x="1453" y="717"/>
                  <a:pt x="1453" y="717"/>
                  <a:pt x="1453" y="717"/>
                </a:cubicBezTo>
                <a:cubicBezTo>
                  <a:pt x="1450" y="724"/>
                  <a:pt x="1282" y="1059"/>
                  <a:pt x="1118" y="1478"/>
                </a:cubicBezTo>
                <a:cubicBezTo>
                  <a:pt x="913" y="2001"/>
                  <a:pt x="800" y="2434"/>
                  <a:pt x="800" y="2697"/>
                </a:cubicBezTo>
                <a:cubicBezTo>
                  <a:pt x="800" y="2960"/>
                  <a:pt x="912" y="3393"/>
                  <a:pt x="1116" y="3916"/>
                </a:cubicBezTo>
                <a:cubicBezTo>
                  <a:pt x="1277" y="4329"/>
                  <a:pt x="1441" y="4660"/>
                  <a:pt x="1449" y="4677"/>
                </a:cubicBezTo>
                <a:cubicBezTo>
                  <a:pt x="1458" y="4695"/>
                  <a:pt x="1634" y="5047"/>
                  <a:pt x="1812" y="5500"/>
                </a:cubicBezTo>
                <a:cubicBezTo>
                  <a:pt x="2062" y="6134"/>
                  <a:pt x="2188" y="6645"/>
                  <a:pt x="2188" y="7017"/>
                </a:cubicBezTo>
                <a:cubicBezTo>
                  <a:pt x="2188" y="7389"/>
                  <a:pt x="2062" y="7899"/>
                  <a:pt x="1815" y="8534"/>
                </a:cubicBezTo>
                <a:cubicBezTo>
                  <a:pt x="1637" y="8988"/>
                  <a:pt x="1461" y="9341"/>
                  <a:pt x="1454" y="9356"/>
                </a:cubicBezTo>
                <a:cubicBezTo>
                  <a:pt x="1453" y="9357"/>
                  <a:pt x="1453" y="9357"/>
                  <a:pt x="1453" y="9357"/>
                </a:cubicBezTo>
                <a:cubicBezTo>
                  <a:pt x="1452" y="9360"/>
                  <a:pt x="1283" y="9697"/>
                  <a:pt x="1118" y="10118"/>
                </a:cubicBezTo>
                <a:cubicBezTo>
                  <a:pt x="913" y="10641"/>
                  <a:pt x="800" y="11074"/>
                  <a:pt x="800" y="11337"/>
                </a:cubicBezTo>
                <a:cubicBezTo>
                  <a:pt x="800" y="11600"/>
                  <a:pt x="912" y="12033"/>
                  <a:pt x="1116" y="12556"/>
                </a:cubicBezTo>
                <a:cubicBezTo>
                  <a:pt x="1281" y="12978"/>
                  <a:pt x="1448" y="13315"/>
                  <a:pt x="1450" y="13318"/>
                </a:cubicBezTo>
                <a:cubicBezTo>
                  <a:pt x="1628" y="13676"/>
                  <a:pt x="1628" y="13676"/>
                  <a:pt x="1628" y="13676"/>
                </a:cubicBezTo>
                <a:lnTo>
                  <a:pt x="913" y="14034"/>
                </a:lnTo>
                <a:close/>
              </a:path>
            </a:pathLst>
          </a:custGeom>
          <a:solidFill>
            <a:schemeClr val="accent1">
              <a:alpha val="88000"/>
            </a:schemeClr>
          </a:solidFill>
          <a:ln>
            <a:noFill/>
          </a:ln>
          <a:effectLst>
            <a:outerShdw blurRad="1003300" dist="38100" dir="10800000" algn="r" rotWithShape="0">
              <a:schemeClr val="accent4">
                <a:lumMod val="75000"/>
                <a:alpha val="46000"/>
              </a:schemeClr>
            </a:outerShdw>
          </a:effectLst>
        </p:spPr>
        <p:txBody>
          <a:bodyPr vert="horz" wrap="square" lIns="91440" tIns="45720" rIns="91440" bIns="45720" numCol="1" anchor="t" anchorCtr="0" compatLnSpc="1">
            <a:prstTxWarp prst="textNoShape">
              <a:avLst/>
            </a:prstTxWarp>
          </a:bodyPr>
          <a:lstStyle/>
          <a:p>
            <a:endParaRPr lang="en-US"/>
          </a:p>
        </p:txBody>
      </p:sp>
      <p:sp>
        <p:nvSpPr>
          <p:cNvPr id="26" name="Freeform 9">
            <a:extLst>
              <a:ext uri="{FF2B5EF4-FFF2-40B4-BE49-F238E27FC236}">
                <a16:creationId xmlns:a16="http://schemas.microsoft.com/office/drawing/2014/main" id="{5448718D-8C5C-4D4B-93C9-6F166198A8AB}"/>
              </a:ext>
            </a:extLst>
          </p:cNvPr>
          <p:cNvSpPr>
            <a:spLocks/>
          </p:cNvSpPr>
          <p:nvPr/>
        </p:nvSpPr>
        <p:spPr bwMode="auto">
          <a:xfrm rot="2757414">
            <a:off x="5752290" y="-31892820"/>
            <a:ext cx="6481764" cy="41148000"/>
          </a:xfrm>
          <a:custGeom>
            <a:avLst/>
            <a:gdLst>
              <a:gd name="T0" fmla="*/ 913 w 2188"/>
              <a:gd name="T1" fmla="*/ 14034 h 14034"/>
              <a:gd name="T2" fmla="*/ 734 w 2188"/>
              <a:gd name="T3" fmla="*/ 13676 h 14034"/>
              <a:gd name="T4" fmla="*/ 373 w 2188"/>
              <a:gd name="T5" fmla="*/ 12854 h 14034"/>
              <a:gd name="T6" fmla="*/ 0 w 2188"/>
              <a:gd name="T7" fmla="*/ 11337 h 14034"/>
              <a:gd name="T8" fmla="*/ 376 w 2188"/>
              <a:gd name="T9" fmla="*/ 9820 h 14034"/>
              <a:gd name="T10" fmla="*/ 738 w 2188"/>
              <a:gd name="T11" fmla="*/ 8998 h 14034"/>
              <a:gd name="T12" fmla="*/ 1072 w 2188"/>
              <a:gd name="T13" fmla="*/ 8236 h 14034"/>
              <a:gd name="T14" fmla="*/ 1388 w 2188"/>
              <a:gd name="T15" fmla="*/ 7017 h 14034"/>
              <a:gd name="T16" fmla="*/ 1068 w 2188"/>
              <a:gd name="T17" fmla="*/ 5792 h 14034"/>
              <a:gd name="T18" fmla="*/ 735 w 2188"/>
              <a:gd name="T19" fmla="*/ 5037 h 14034"/>
              <a:gd name="T20" fmla="*/ 734 w 2188"/>
              <a:gd name="T21" fmla="*/ 5036 h 14034"/>
              <a:gd name="T22" fmla="*/ 373 w 2188"/>
              <a:gd name="T23" fmla="*/ 4214 h 14034"/>
              <a:gd name="T24" fmla="*/ 0 w 2188"/>
              <a:gd name="T25" fmla="*/ 2697 h 14034"/>
              <a:gd name="T26" fmla="*/ 376 w 2188"/>
              <a:gd name="T27" fmla="*/ 1180 h 14034"/>
              <a:gd name="T28" fmla="*/ 739 w 2188"/>
              <a:gd name="T29" fmla="*/ 357 h 14034"/>
              <a:gd name="T30" fmla="*/ 918 w 2188"/>
              <a:gd name="T31" fmla="*/ 0 h 14034"/>
              <a:gd name="T32" fmla="*/ 1633 w 2188"/>
              <a:gd name="T33" fmla="*/ 359 h 14034"/>
              <a:gd name="T34" fmla="*/ 1453 w 2188"/>
              <a:gd name="T35" fmla="*/ 717 h 14034"/>
              <a:gd name="T36" fmla="*/ 1118 w 2188"/>
              <a:gd name="T37" fmla="*/ 1478 h 14034"/>
              <a:gd name="T38" fmla="*/ 800 w 2188"/>
              <a:gd name="T39" fmla="*/ 2697 h 14034"/>
              <a:gd name="T40" fmla="*/ 1116 w 2188"/>
              <a:gd name="T41" fmla="*/ 3916 h 14034"/>
              <a:gd name="T42" fmla="*/ 1449 w 2188"/>
              <a:gd name="T43" fmla="*/ 4677 h 14034"/>
              <a:gd name="T44" fmla="*/ 1812 w 2188"/>
              <a:gd name="T45" fmla="*/ 5500 h 14034"/>
              <a:gd name="T46" fmla="*/ 2188 w 2188"/>
              <a:gd name="T47" fmla="*/ 7017 h 14034"/>
              <a:gd name="T48" fmla="*/ 1815 w 2188"/>
              <a:gd name="T49" fmla="*/ 8534 h 14034"/>
              <a:gd name="T50" fmla="*/ 1454 w 2188"/>
              <a:gd name="T51" fmla="*/ 9356 h 14034"/>
              <a:gd name="T52" fmla="*/ 1453 w 2188"/>
              <a:gd name="T53" fmla="*/ 9357 h 14034"/>
              <a:gd name="T54" fmla="*/ 1118 w 2188"/>
              <a:gd name="T55" fmla="*/ 10118 h 14034"/>
              <a:gd name="T56" fmla="*/ 800 w 2188"/>
              <a:gd name="T57" fmla="*/ 11337 h 14034"/>
              <a:gd name="T58" fmla="*/ 1116 w 2188"/>
              <a:gd name="T59" fmla="*/ 12556 h 14034"/>
              <a:gd name="T60" fmla="*/ 1450 w 2188"/>
              <a:gd name="T61" fmla="*/ 13318 h 14034"/>
              <a:gd name="T62" fmla="*/ 1628 w 2188"/>
              <a:gd name="T63" fmla="*/ 13676 h 14034"/>
              <a:gd name="T64" fmla="*/ 913 w 2188"/>
              <a:gd name="T65" fmla="*/ 14034 h 14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88" h="14034">
                <a:moveTo>
                  <a:pt x="913" y="14034"/>
                </a:moveTo>
                <a:cubicBezTo>
                  <a:pt x="734" y="13676"/>
                  <a:pt x="734" y="13676"/>
                  <a:pt x="734" y="13676"/>
                </a:cubicBezTo>
                <a:cubicBezTo>
                  <a:pt x="727" y="13661"/>
                  <a:pt x="551" y="13308"/>
                  <a:pt x="373" y="12854"/>
                </a:cubicBezTo>
                <a:cubicBezTo>
                  <a:pt x="126" y="12219"/>
                  <a:pt x="0" y="11709"/>
                  <a:pt x="0" y="11337"/>
                </a:cubicBezTo>
                <a:cubicBezTo>
                  <a:pt x="0" y="10965"/>
                  <a:pt x="126" y="10454"/>
                  <a:pt x="376" y="9820"/>
                </a:cubicBezTo>
                <a:cubicBezTo>
                  <a:pt x="553" y="9368"/>
                  <a:pt x="729" y="9017"/>
                  <a:pt x="738" y="8998"/>
                </a:cubicBezTo>
                <a:cubicBezTo>
                  <a:pt x="745" y="8984"/>
                  <a:pt x="910" y="8651"/>
                  <a:pt x="1072" y="8236"/>
                </a:cubicBezTo>
                <a:cubicBezTo>
                  <a:pt x="1276" y="7713"/>
                  <a:pt x="1388" y="7280"/>
                  <a:pt x="1388" y="7017"/>
                </a:cubicBezTo>
                <a:cubicBezTo>
                  <a:pt x="1388" y="6753"/>
                  <a:pt x="1274" y="6318"/>
                  <a:pt x="1068" y="5792"/>
                </a:cubicBezTo>
                <a:cubicBezTo>
                  <a:pt x="902" y="5371"/>
                  <a:pt x="736" y="5040"/>
                  <a:pt x="735" y="5037"/>
                </a:cubicBezTo>
                <a:cubicBezTo>
                  <a:pt x="734" y="5036"/>
                  <a:pt x="734" y="5036"/>
                  <a:pt x="734" y="5036"/>
                </a:cubicBezTo>
                <a:cubicBezTo>
                  <a:pt x="727" y="5021"/>
                  <a:pt x="551" y="4668"/>
                  <a:pt x="373" y="4214"/>
                </a:cubicBezTo>
                <a:cubicBezTo>
                  <a:pt x="126" y="3579"/>
                  <a:pt x="0" y="3069"/>
                  <a:pt x="0" y="2697"/>
                </a:cubicBezTo>
                <a:cubicBezTo>
                  <a:pt x="0" y="2325"/>
                  <a:pt x="126" y="1814"/>
                  <a:pt x="376" y="1180"/>
                </a:cubicBezTo>
                <a:cubicBezTo>
                  <a:pt x="554" y="725"/>
                  <a:pt x="731" y="372"/>
                  <a:pt x="739" y="357"/>
                </a:cubicBezTo>
                <a:cubicBezTo>
                  <a:pt x="918" y="0"/>
                  <a:pt x="918" y="0"/>
                  <a:pt x="918" y="0"/>
                </a:cubicBezTo>
                <a:cubicBezTo>
                  <a:pt x="1633" y="359"/>
                  <a:pt x="1633" y="359"/>
                  <a:pt x="1633" y="359"/>
                </a:cubicBezTo>
                <a:cubicBezTo>
                  <a:pt x="1453" y="717"/>
                  <a:pt x="1453" y="717"/>
                  <a:pt x="1453" y="717"/>
                </a:cubicBezTo>
                <a:cubicBezTo>
                  <a:pt x="1450" y="724"/>
                  <a:pt x="1282" y="1059"/>
                  <a:pt x="1118" y="1478"/>
                </a:cubicBezTo>
                <a:cubicBezTo>
                  <a:pt x="913" y="2001"/>
                  <a:pt x="800" y="2434"/>
                  <a:pt x="800" y="2697"/>
                </a:cubicBezTo>
                <a:cubicBezTo>
                  <a:pt x="800" y="2960"/>
                  <a:pt x="912" y="3393"/>
                  <a:pt x="1116" y="3916"/>
                </a:cubicBezTo>
                <a:cubicBezTo>
                  <a:pt x="1277" y="4329"/>
                  <a:pt x="1441" y="4660"/>
                  <a:pt x="1449" y="4677"/>
                </a:cubicBezTo>
                <a:cubicBezTo>
                  <a:pt x="1458" y="4695"/>
                  <a:pt x="1634" y="5047"/>
                  <a:pt x="1812" y="5500"/>
                </a:cubicBezTo>
                <a:cubicBezTo>
                  <a:pt x="2062" y="6134"/>
                  <a:pt x="2188" y="6645"/>
                  <a:pt x="2188" y="7017"/>
                </a:cubicBezTo>
                <a:cubicBezTo>
                  <a:pt x="2188" y="7389"/>
                  <a:pt x="2062" y="7899"/>
                  <a:pt x="1815" y="8534"/>
                </a:cubicBezTo>
                <a:cubicBezTo>
                  <a:pt x="1637" y="8988"/>
                  <a:pt x="1461" y="9341"/>
                  <a:pt x="1454" y="9356"/>
                </a:cubicBezTo>
                <a:cubicBezTo>
                  <a:pt x="1453" y="9357"/>
                  <a:pt x="1453" y="9357"/>
                  <a:pt x="1453" y="9357"/>
                </a:cubicBezTo>
                <a:cubicBezTo>
                  <a:pt x="1452" y="9360"/>
                  <a:pt x="1283" y="9697"/>
                  <a:pt x="1118" y="10118"/>
                </a:cubicBezTo>
                <a:cubicBezTo>
                  <a:pt x="913" y="10641"/>
                  <a:pt x="800" y="11074"/>
                  <a:pt x="800" y="11337"/>
                </a:cubicBezTo>
                <a:cubicBezTo>
                  <a:pt x="800" y="11600"/>
                  <a:pt x="912" y="12033"/>
                  <a:pt x="1116" y="12556"/>
                </a:cubicBezTo>
                <a:cubicBezTo>
                  <a:pt x="1281" y="12978"/>
                  <a:pt x="1448" y="13315"/>
                  <a:pt x="1450" y="13318"/>
                </a:cubicBezTo>
                <a:cubicBezTo>
                  <a:pt x="1628" y="13676"/>
                  <a:pt x="1628" y="13676"/>
                  <a:pt x="1628" y="13676"/>
                </a:cubicBezTo>
                <a:lnTo>
                  <a:pt x="913" y="14034"/>
                </a:lnTo>
                <a:close/>
              </a:path>
            </a:pathLst>
          </a:custGeom>
          <a:solidFill>
            <a:schemeClr val="accent5">
              <a:alpha val="88000"/>
            </a:schemeClr>
          </a:solidFill>
          <a:ln>
            <a:noFill/>
          </a:ln>
          <a:effectLst>
            <a:outerShdw blurRad="1003300" dist="38100" dir="10800000" algn="r" rotWithShape="0">
              <a:schemeClr val="accent5">
                <a:lumMod val="75000"/>
                <a:alpha val="46000"/>
              </a:schemeClr>
            </a:outerShdw>
          </a:effectLst>
        </p:spPr>
        <p:txBody>
          <a:bodyPr vert="horz" wrap="square" lIns="91440" tIns="45720" rIns="91440" bIns="45720" numCol="1" anchor="t" anchorCtr="0" compatLnSpc="1">
            <a:prstTxWarp prst="textNoShape">
              <a:avLst/>
            </a:prstTxWarp>
          </a:bodyPr>
          <a:lstStyle/>
          <a:p>
            <a:endParaRPr lang="en-US"/>
          </a:p>
        </p:txBody>
      </p:sp>
      <p:sp>
        <p:nvSpPr>
          <p:cNvPr id="27" name="Freeform 10">
            <a:extLst>
              <a:ext uri="{FF2B5EF4-FFF2-40B4-BE49-F238E27FC236}">
                <a16:creationId xmlns:a16="http://schemas.microsoft.com/office/drawing/2014/main" id="{AE4F73A3-5023-4637-A438-7653B2EC0FBE}"/>
              </a:ext>
            </a:extLst>
          </p:cNvPr>
          <p:cNvSpPr>
            <a:spLocks/>
          </p:cNvSpPr>
          <p:nvPr/>
        </p:nvSpPr>
        <p:spPr bwMode="auto">
          <a:xfrm rot="2757414">
            <a:off x="7185905" y="-30410501"/>
            <a:ext cx="6481764" cy="41148000"/>
          </a:xfrm>
          <a:custGeom>
            <a:avLst/>
            <a:gdLst>
              <a:gd name="T0" fmla="*/ 913 w 2188"/>
              <a:gd name="T1" fmla="*/ 14034 h 14034"/>
              <a:gd name="T2" fmla="*/ 734 w 2188"/>
              <a:gd name="T3" fmla="*/ 13676 h 14034"/>
              <a:gd name="T4" fmla="*/ 373 w 2188"/>
              <a:gd name="T5" fmla="*/ 12854 h 14034"/>
              <a:gd name="T6" fmla="*/ 0 w 2188"/>
              <a:gd name="T7" fmla="*/ 11337 h 14034"/>
              <a:gd name="T8" fmla="*/ 376 w 2188"/>
              <a:gd name="T9" fmla="*/ 9820 h 14034"/>
              <a:gd name="T10" fmla="*/ 738 w 2188"/>
              <a:gd name="T11" fmla="*/ 8998 h 14034"/>
              <a:gd name="T12" fmla="*/ 1072 w 2188"/>
              <a:gd name="T13" fmla="*/ 8236 h 14034"/>
              <a:gd name="T14" fmla="*/ 1388 w 2188"/>
              <a:gd name="T15" fmla="*/ 7017 h 14034"/>
              <a:gd name="T16" fmla="*/ 1068 w 2188"/>
              <a:gd name="T17" fmla="*/ 5792 h 14034"/>
              <a:gd name="T18" fmla="*/ 735 w 2188"/>
              <a:gd name="T19" fmla="*/ 5037 h 14034"/>
              <a:gd name="T20" fmla="*/ 734 w 2188"/>
              <a:gd name="T21" fmla="*/ 5036 h 14034"/>
              <a:gd name="T22" fmla="*/ 373 w 2188"/>
              <a:gd name="T23" fmla="*/ 4214 h 14034"/>
              <a:gd name="T24" fmla="*/ 0 w 2188"/>
              <a:gd name="T25" fmla="*/ 2697 h 14034"/>
              <a:gd name="T26" fmla="*/ 376 w 2188"/>
              <a:gd name="T27" fmla="*/ 1180 h 14034"/>
              <a:gd name="T28" fmla="*/ 739 w 2188"/>
              <a:gd name="T29" fmla="*/ 357 h 14034"/>
              <a:gd name="T30" fmla="*/ 918 w 2188"/>
              <a:gd name="T31" fmla="*/ 0 h 14034"/>
              <a:gd name="T32" fmla="*/ 1633 w 2188"/>
              <a:gd name="T33" fmla="*/ 359 h 14034"/>
              <a:gd name="T34" fmla="*/ 1453 w 2188"/>
              <a:gd name="T35" fmla="*/ 717 h 14034"/>
              <a:gd name="T36" fmla="*/ 1118 w 2188"/>
              <a:gd name="T37" fmla="*/ 1478 h 14034"/>
              <a:gd name="T38" fmla="*/ 800 w 2188"/>
              <a:gd name="T39" fmla="*/ 2697 h 14034"/>
              <a:gd name="T40" fmla="*/ 1116 w 2188"/>
              <a:gd name="T41" fmla="*/ 3916 h 14034"/>
              <a:gd name="T42" fmla="*/ 1449 w 2188"/>
              <a:gd name="T43" fmla="*/ 4677 h 14034"/>
              <a:gd name="T44" fmla="*/ 1812 w 2188"/>
              <a:gd name="T45" fmla="*/ 5500 h 14034"/>
              <a:gd name="T46" fmla="*/ 2188 w 2188"/>
              <a:gd name="T47" fmla="*/ 7017 h 14034"/>
              <a:gd name="T48" fmla="*/ 1815 w 2188"/>
              <a:gd name="T49" fmla="*/ 8534 h 14034"/>
              <a:gd name="T50" fmla="*/ 1454 w 2188"/>
              <a:gd name="T51" fmla="*/ 9356 h 14034"/>
              <a:gd name="T52" fmla="*/ 1453 w 2188"/>
              <a:gd name="T53" fmla="*/ 9357 h 14034"/>
              <a:gd name="T54" fmla="*/ 1118 w 2188"/>
              <a:gd name="T55" fmla="*/ 10118 h 14034"/>
              <a:gd name="T56" fmla="*/ 800 w 2188"/>
              <a:gd name="T57" fmla="*/ 11337 h 14034"/>
              <a:gd name="T58" fmla="*/ 1116 w 2188"/>
              <a:gd name="T59" fmla="*/ 12556 h 14034"/>
              <a:gd name="T60" fmla="*/ 1450 w 2188"/>
              <a:gd name="T61" fmla="*/ 13318 h 14034"/>
              <a:gd name="T62" fmla="*/ 1628 w 2188"/>
              <a:gd name="T63" fmla="*/ 13676 h 14034"/>
              <a:gd name="T64" fmla="*/ 913 w 2188"/>
              <a:gd name="T65" fmla="*/ 14034 h 14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88" h="14034">
                <a:moveTo>
                  <a:pt x="913" y="14034"/>
                </a:moveTo>
                <a:cubicBezTo>
                  <a:pt x="734" y="13676"/>
                  <a:pt x="734" y="13676"/>
                  <a:pt x="734" y="13676"/>
                </a:cubicBezTo>
                <a:cubicBezTo>
                  <a:pt x="727" y="13661"/>
                  <a:pt x="551" y="13308"/>
                  <a:pt x="373" y="12854"/>
                </a:cubicBezTo>
                <a:cubicBezTo>
                  <a:pt x="126" y="12219"/>
                  <a:pt x="0" y="11709"/>
                  <a:pt x="0" y="11337"/>
                </a:cubicBezTo>
                <a:cubicBezTo>
                  <a:pt x="0" y="10965"/>
                  <a:pt x="126" y="10454"/>
                  <a:pt x="376" y="9820"/>
                </a:cubicBezTo>
                <a:cubicBezTo>
                  <a:pt x="553" y="9368"/>
                  <a:pt x="729" y="9017"/>
                  <a:pt x="738" y="8998"/>
                </a:cubicBezTo>
                <a:cubicBezTo>
                  <a:pt x="745" y="8984"/>
                  <a:pt x="910" y="8651"/>
                  <a:pt x="1072" y="8236"/>
                </a:cubicBezTo>
                <a:cubicBezTo>
                  <a:pt x="1276" y="7713"/>
                  <a:pt x="1388" y="7280"/>
                  <a:pt x="1388" y="7017"/>
                </a:cubicBezTo>
                <a:cubicBezTo>
                  <a:pt x="1388" y="6753"/>
                  <a:pt x="1274" y="6318"/>
                  <a:pt x="1068" y="5792"/>
                </a:cubicBezTo>
                <a:cubicBezTo>
                  <a:pt x="902" y="5371"/>
                  <a:pt x="736" y="5040"/>
                  <a:pt x="735" y="5037"/>
                </a:cubicBezTo>
                <a:cubicBezTo>
                  <a:pt x="734" y="5036"/>
                  <a:pt x="734" y="5036"/>
                  <a:pt x="734" y="5036"/>
                </a:cubicBezTo>
                <a:cubicBezTo>
                  <a:pt x="727" y="5021"/>
                  <a:pt x="551" y="4668"/>
                  <a:pt x="373" y="4214"/>
                </a:cubicBezTo>
                <a:cubicBezTo>
                  <a:pt x="126" y="3579"/>
                  <a:pt x="0" y="3069"/>
                  <a:pt x="0" y="2697"/>
                </a:cubicBezTo>
                <a:cubicBezTo>
                  <a:pt x="0" y="2325"/>
                  <a:pt x="126" y="1814"/>
                  <a:pt x="376" y="1180"/>
                </a:cubicBezTo>
                <a:cubicBezTo>
                  <a:pt x="554" y="725"/>
                  <a:pt x="731" y="372"/>
                  <a:pt x="739" y="357"/>
                </a:cubicBezTo>
                <a:cubicBezTo>
                  <a:pt x="918" y="0"/>
                  <a:pt x="918" y="0"/>
                  <a:pt x="918" y="0"/>
                </a:cubicBezTo>
                <a:cubicBezTo>
                  <a:pt x="1633" y="359"/>
                  <a:pt x="1633" y="359"/>
                  <a:pt x="1633" y="359"/>
                </a:cubicBezTo>
                <a:cubicBezTo>
                  <a:pt x="1453" y="717"/>
                  <a:pt x="1453" y="717"/>
                  <a:pt x="1453" y="717"/>
                </a:cubicBezTo>
                <a:cubicBezTo>
                  <a:pt x="1450" y="724"/>
                  <a:pt x="1282" y="1059"/>
                  <a:pt x="1118" y="1478"/>
                </a:cubicBezTo>
                <a:cubicBezTo>
                  <a:pt x="913" y="2001"/>
                  <a:pt x="800" y="2434"/>
                  <a:pt x="800" y="2697"/>
                </a:cubicBezTo>
                <a:cubicBezTo>
                  <a:pt x="800" y="2960"/>
                  <a:pt x="912" y="3393"/>
                  <a:pt x="1116" y="3916"/>
                </a:cubicBezTo>
                <a:cubicBezTo>
                  <a:pt x="1277" y="4329"/>
                  <a:pt x="1441" y="4660"/>
                  <a:pt x="1449" y="4677"/>
                </a:cubicBezTo>
                <a:cubicBezTo>
                  <a:pt x="1458" y="4695"/>
                  <a:pt x="1634" y="5047"/>
                  <a:pt x="1812" y="5500"/>
                </a:cubicBezTo>
                <a:cubicBezTo>
                  <a:pt x="2062" y="6134"/>
                  <a:pt x="2188" y="6645"/>
                  <a:pt x="2188" y="7017"/>
                </a:cubicBezTo>
                <a:cubicBezTo>
                  <a:pt x="2188" y="7389"/>
                  <a:pt x="2062" y="7899"/>
                  <a:pt x="1815" y="8534"/>
                </a:cubicBezTo>
                <a:cubicBezTo>
                  <a:pt x="1637" y="8988"/>
                  <a:pt x="1461" y="9341"/>
                  <a:pt x="1454" y="9356"/>
                </a:cubicBezTo>
                <a:cubicBezTo>
                  <a:pt x="1453" y="9357"/>
                  <a:pt x="1453" y="9357"/>
                  <a:pt x="1453" y="9357"/>
                </a:cubicBezTo>
                <a:cubicBezTo>
                  <a:pt x="1452" y="9360"/>
                  <a:pt x="1283" y="9697"/>
                  <a:pt x="1118" y="10118"/>
                </a:cubicBezTo>
                <a:cubicBezTo>
                  <a:pt x="913" y="10641"/>
                  <a:pt x="800" y="11074"/>
                  <a:pt x="800" y="11337"/>
                </a:cubicBezTo>
                <a:cubicBezTo>
                  <a:pt x="800" y="11600"/>
                  <a:pt x="912" y="12033"/>
                  <a:pt x="1116" y="12556"/>
                </a:cubicBezTo>
                <a:cubicBezTo>
                  <a:pt x="1281" y="12978"/>
                  <a:pt x="1448" y="13315"/>
                  <a:pt x="1450" y="13318"/>
                </a:cubicBezTo>
                <a:cubicBezTo>
                  <a:pt x="1628" y="13676"/>
                  <a:pt x="1628" y="13676"/>
                  <a:pt x="1628" y="13676"/>
                </a:cubicBezTo>
                <a:lnTo>
                  <a:pt x="913" y="14034"/>
                </a:lnTo>
                <a:close/>
              </a:path>
            </a:pathLst>
          </a:custGeom>
          <a:solidFill>
            <a:schemeClr val="accent2">
              <a:alpha val="88000"/>
            </a:schemeClr>
          </a:solidFill>
          <a:ln>
            <a:noFill/>
          </a:ln>
          <a:effectLst>
            <a:outerShdw blurRad="1003300" dist="38100" dir="10800000" algn="r" rotWithShape="0">
              <a:schemeClr val="accent2">
                <a:lumMod val="75000"/>
                <a:alpha val="46000"/>
              </a:schemeClr>
            </a:outerShdw>
          </a:effectLst>
        </p:spPr>
        <p:txBody>
          <a:bodyPr vert="horz" wrap="square" lIns="91440" tIns="45720" rIns="91440" bIns="45720" numCol="1" anchor="t" anchorCtr="0" compatLnSpc="1">
            <a:prstTxWarp prst="textNoShape">
              <a:avLst/>
            </a:prstTxWarp>
          </a:bodyPr>
          <a:lstStyle/>
          <a:p>
            <a:endParaRPr lang="en-US"/>
          </a:p>
        </p:txBody>
      </p:sp>
      <p:sp>
        <p:nvSpPr>
          <p:cNvPr id="28" name="Freeform 11">
            <a:extLst>
              <a:ext uri="{FF2B5EF4-FFF2-40B4-BE49-F238E27FC236}">
                <a16:creationId xmlns:a16="http://schemas.microsoft.com/office/drawing/2014/main" id="{32300E5A-16FD-47BE-9866-86020A01F832}"/>
              </a:ext>
            </a:extLst>
          </p:cNvPr>
          <p:cNvSpPr>
            <a:spLocks/>
          </p:cNvSpPr>
          <p:nvPr/>
        </p:nvSpPr>
        <p:spPr bwMode="auto">
          <a:xfrm rot="2757414">
            <a:off x="8619518" y="-28928185"/>
            <a:ext cx="6481764" cy="41148000"/>
          </a:xfrm>
          <a:custGeom>
            <a:avLst/>
            <a:gdLst>
              <a:gd name="T0" fmla="*/ 913 w 2188"/>
              <a:gd name="T1" fmla="*/ 14034 h 14034"/>
              <a:gd name="T2" fmla="*/ 734 w 2188"/>
              <a:gd name="T3" fmla="*/ 13676 h 14034"/>
              <a:gd name="T4" fmla="*/ 373 w 2188"/>
              <a:gd name="T5" fmla="*/ 12854 h 14034"/>
              <a:gd name="T6" fmla="*/ 0 w 2188"/>
              <a:gd name="T7" fmla="*/ 11337 h 14034"/>
              <a:gd name="T8" fmla="*/ 376 w 2188"/>
              <a:gd name="T9" fmla="*/ 9820 h 14034"/>
              <a:gd name="T10" fmla="*/ 738 w 2188"/>
              <a:gd name="T11" fmla="*/ 8998 h 14034"/>
              <a:gd name="T12" fmla="*/ 1072 w 2188"/>
              <a:gd name="T13" fmla="*/ 8236 h 14034"/>
              <a:gd name="T14" fmla="*/ 1388 w 2188"/>
              <a:gd name="T15" fmla="*/ 7017 h 14034"/>
              <a:gd name="T16" fmla="*/ 1068 w 2188"/>
              <a:gd name="T17" fmla="*/ 5792 h 14034"/>
              <a:gd name="T18" fmla="*/ 735 w 2188"/>
              <a:gd name="T19" fmla="*/ 5037 h 14034"/>
              <a:gd name="T20" fmla="*/ 734 w 2188"/>
              <a:gd name="T21" fmla="*/ 5036 h 14034"/>
              <a:gd name="T22" fmla="*/ 373 w 2188"/>
              <a:gd name="T23" fmla="*/ 4214 h 14034"/>
              <a:gd name="T24" fmla="*/ 0 w 2188"/>
              <a:gd name="T25" fmla="*/ 2697 h 14034"/>
              <a:gd name="T26" fmla="*/ 376 w 2188"/>
              <a:gd name="T27" fmla="*/ 1180 h 14034"/>
              <a:gd name="T28" fmla="*/ 739 w 2188"/>
              <a:gd name="T29" fmla="*/ 357 h 14034"/>
              <a:gd name="T30" fmla="*/ 918 w 2188"/>
              <a:gd name="T31" fmla="*/ 0 h 14034"/>
              <a:gd name="T32" fmla="*/ 1633 w 2188"/>
              <a:gd name="T33" fmla="*/ 359 h 14034"/>
              <a:gd name="T34" fmla="*/ 1453 w 2188"/>
              <a:gd name="T35" fmla="*/ 717 h 14034"/>
              <a:gd name="T36" fmla="*/ 1118 w 2188"/>
              <a:gd name="T37" fmla="*/ 1478 h 14034"/>
              <a:gd name="T38" fmla="*/ 800 w 2188"/>
              <a:gd name="T39" fmla="*/ 2697 h 14034"/>
              <a:gd name="T40" fmla="*/ 1116 w 2188"/>
              <a:gd name="T41" fmla="*/ 3916 h 14034"/>
              <a:gd name="T42" fmla="*/ 1449 w 2188"/>
              <a:gd name="T43" fmla="*/ 4677 h 14034"/>
              <a:gd name="T44" fmla="*/ 1812 w 2188"/>
              <a:gd name="T45" fmla="*/ 5500 h 14034"/>
              <a:gd name="T46" fmla="*/ 2188 w 2188"/>
              <a:gd name="T47" fmla="*/ 7017 h 14034"/>
              <a:gd name="T48" fmla="*/ 1815 w 2188"/>
              <a:gd name="T49" fmla="*/ 8534 h 14034"/>
              <a:gd name="T50" fmla="*/ 1454 w 2188"/>
              <a:gd name="T51" fmla="*/ 9356 h 14034"/>
              <a:gd name="T52" fmla="*/ 1453 w 2188"/>
              <a:gd name="T53" fmla="*/ 9357 h 14034"/>
              <a:gd name="T54" fmla="*/ 1118 w 2188"/>
              <a:gd name="T55" fmla="*/ 10118 h 14034"/>
              <a:gd name="T56" fmla="*/ 800 w 2188"/>
              <a:gd name="T57" fmla="*/ 11337 h 14034"/>
              <a:gd name="T58" fmla="*/ 1116 w 2188"/>
              <a:gd name="T59" fmla="*/ 12556 h 14034"/>
              <a:gd name="T60" fmla="*/ 1450 w 2188"/>
              <a:gd name="T61" fmla="*/ 13318 h 14034"/>
              <a:gd name="T62" fmla="*/ 1628 w 2188"/>
              <a:gd name="T63" fmla="*/ 13676 h 14034"/>
              <a:gd name="T64" fmla="*/ 913 w 2188"/>
              <a:gd name="T65" fmla="*/ 14034 h 14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88" h="14034">
                <a:moveTo>
                  <a:pt x="913" y="14034"/>
                </a:moveTo>
                <a:cubicBezTo>
                  <a:pt x="734" y="13676"/>
                  <a:pt x="734" y="13676"/>
                  <a:pt x="734" y="13676"/>
                </a:cubicBezTo>
                <a:cubicBezTo>
                  <a:pt x="727" y="13661"/>
                  <a:pt x="551" y="13308"/>
                  <a:pt x="373" y="12854"/>
                </a:cubicBezTo>
                <a:cubicBezTo>
                  <a:pt x="126" y="12219"/>
                  <a:pt x="0" y="11709"/>
                  <a:pt x="0" y="11337"/>
                </a:cubicBezTo>
                <a:cubicBezTo>
                  <a:pt x="0" y="10965"/>
                  <a:pt x="126" y="10454"/>
                  <a:pt x="376" y="9820"/>
                </a:cubicBezTo>
                <a:cubicBezTo>
                  <a:pt x="553" y="9368"/>
                  <a:pt x="729" y="9017"/>
                  <a:pt x="738" y="8998"/>
                </a:cubicBezTo>
                <a:cubicBezTo>
                  <a:pt x="745" y="8984"/>
                  <a:pt x="910" y="8651"/>
                  <a:pt x="1072" y="8236"/>
                </a:cubicBezTo>
                <a:cubicBezTo>
                  <a:pt x="1276" y="7713"/>
                  <a:pt x="1388" y="7280"/>
                  <a:pt x="1388" y="7017"/>
                </a:cubicBezTo>
                <a:cubicBezTo>
                  <a:pt x="1388" y="6753"/>
                  <a:pt x="1274" y="6318"/>
                  <a:pt x="1068" y="5792"/>
                </a:cubicBezTo>
                <a:cubicBezTo>
                  <a:pt x="902" y="5371"/>
                  <a:pt x="736" y="5040"/>
                  <a:pt x="735" y="5037"/>
                </a:cubicBezTo>
                <a:cubicBezTo>
                  <a:pt x="734" y="5036"/>
                  <a:pt x="734" y="5036"/>
                  <a:pt x="734" y="5036"/>
                </a:cubicBezTo>
                <a:cubicBezTo>
                  <a:pt x="727" y="5021"/>
                  <a:pt x="551" y="4668"/>
                  <a:pt x="373" y="4214"/>
                </a:cubicBezTo>
                <a:cubicBezTo>
                  <a:pt x="126" y="3579"/>
                  <a:pt x="0" y="3069"/>
                  <a:pt x="0" y="2697"/>
                </a:cubicBezTo>
                <a:cubicBezTo>
                  <a:pt x="0" y="2325"/>
                  <a:pt x="126" y="1814"/>
                  <a:pt x="376" y="1180"/>
                </a:cubicBezTo>
                <a:cubicBezTo>
                  <a:pt x="554" y="725"/>
                  <a:pt x="731" y="372"/>
                  <a:pt x="739" y="357"/>
                </a:cubicBezTo>
                <a:cubicBezTo>
                  <a:pt x="918" y="0"/>
                  <a:pt x="918" y="0"/>
                  <a:pt x="918" y="0"/>
                </a:cubicBezTo>
                <a:cubicBezTo>
                  <a:pt x="1633" y="359"/>
                  <a:pt x="1633" y="359"/>
                  <a:pt x="1633" y="359"/>
                </a:cubicBezTo>
                <a:cubicBezTo>
                  <a:pt x="1453" y="717"/>
                  <a:pt x="1453" y="717"/>
                  <a:pt x="1453" y="717"/>
                </a:cubicBezTo>
                <a:cubicBezTo>
                  <a:pt x="1450" y="724"/>
                  <a:pt x="1282" y="1059"/>
                  <a:pt x="1118" y="1478"/>
                </a:cubicBezTo>
                <a:cubicBezTo>
                  <a:pt x="913" y="2001"/>
                  <a:pt x="800" y="2434"/>
                  <a:pt x="800" y="2697"/>
                </a:cubicBezTo>
                <a:cubicBezTo>
                  <a:pt x="800" y="2960"/>
                  <a:pt x="912" y="3393"/>
                  <a:pt x="1116" y="3916"/>
                </a:cubicBezTo>
                <a:cubicBezTo>
                  <a:pt x="1277" y="4329"/>
                  <a:pt x="1441" y="4660"/>
                  <a:pt x="1449" y="4677"/>
                </a:cubicBezTo>
                <a:cubicBezTo>
                  <a:pt x="1458" y="4695"/>
                  <a:pt x="1634" y="5047"/>
                  <a:pt x="1812" y="5500"/>
                </a:cubicBezTo>
                <a:cubicBezTo>
                  <a:pt x="2062" y="6134"/>
                  <a:pt x="2188" y="6645"/>
                  <a:pt x="2188" y="7017"/>
                </a:cubicBezTo>
                <a:cubicBezTo>
                  <a:pt x="2188" y="7389"/>
                  <a:pt x="2062" y="7899"/>
                  <a:pt x="1815" y="8534"/>
                </a:cubicBezTo>
                <a:cubicBezTo>
                  <a:pt x="1637" y="8988"/>
                  <a:pt x="1461" y="9341"/>
                  <a:pt x="1454" y="9356"/>
                </a:cubicBezTo>
                <a:cubicBezTo>
                  <a:pt x="1453" y="9357"/>
                  <a:pt x="1453" y="9357"/>
                  <a:pt x="1453" y="9357"/>
                </a:cubicBezTo>
                <a:cubicBezTo>
                  <a:pt x="1452" y="9360"/>
                  <a:pt x="1283" y="9697"/>
                  <a:pt x="1118" y="10118"/>
                </a:cubicBezTo>
                <a:cubicBezTo>
                  <a:pt x="913" y="10641"/>
                  <a:pt x="800" y="11074"/>
                  <a:pt x="800" y="11337"/>
                </a:cubicBezTo>
                <a:cubicBezTo>
                  <a:pt x="800" y="11600"/>
                  <a:pt x="912" y="12033"/>
                  <a:pt x="1116" y="12556"/>
                </a:cubicBezTo>
                <a:cubicBezTo>
                  <a:pt x="1281" y="12978"/>
                  <a:pt x="1448" y="13315"/>
                  <a:pt x="1450" y="13318"/>
                </a:cubicBezTo>
                <a:cubicBezTo>
                  <a:pt x="1628" y="13676"/>
                  <a:pt x="1628" y="13676"/>
                  <a:pt x="1628" y="13676"/>
                </a:cubicBezTo>
                <a:lnTo>
                  <a:pt x="913" y="14034"/>
                </a:lnTo>
                <a:close/>
              </a:path>
            </a:pathLst>
          </a:custGeom>
          <a:solidFill>
            <a:schemeClr val="tx1">
              <a:alpha val="88000"/>
            </a:schemeClr>
          </a:solidFill>
          <a:ln>
            <a:noFill/>
          </a:ln>
          <a:effectLst>
            <a:outerShdw blurRad="1003300" dist="38100" dir="10800000" algn="r" rotWithShape="0">
              <a:prstClr val="black">
                <a:alpha val="46000"/>
              </a:prstClr>
            </a:outerShdw>
          </a:effectLst>
        </p:spPr>
        <p:txBody>
          <a:bodyPr vert="horz" wrap="square" lIns="91440" tIns="45720" rIns="91440" bIns="45720" numCol="1" anchor="t" anchorCtr="0" compatLnSpc="1">
            <a:prstTxWarp prst="textNoShape">
              <a:avLst/>
            </a:prstTxWarp>
          </a:bodyPr>
          <a:lstStyle/>
          <a:p>
            <a:endParaRPr lang="en-US"/>
          </a:p>
        </p:txBody>
      </p:sp>
      <p:sp>
        <p:nvSpPr>
          <p:cNvPr id="29" name="Freeform 10">
            <a:extLst>
              <a:ext uri="{FF2B5EF4-FFF2-40B4-BE49-F238E27FC236}">
                <a16:creationId xmlns:a16="http://schemas.microsoft.com/office/drawing/2014/main" id="{BE305C8D-CE03-4D11-AF34-51A5A19C648B}"/>
              </a:ext>
            </a:extLst>
          </p:cNvPr>
          <p:cNvSpPr>
            <a:spLocks/>
          </p:cNvSpPr>
          <p:nvPr/>
        </p:nvSpPr>
        <p:spPr bwMode="auto">
          <a:xfrm rot="2757414">
            <a:off x="10053131" y="-27445868"/>
            <a:ext cx="6481764" cy="41148000"/>
          </a:xfrm>
          <a:custGeom>
            <a:avLst/>
            <a:gdLst>
              <a:gd name="T0" fmla="*/ 913 w 2188"/>
              <a:gd name="T1" fmla="*/ 14034 h 14034"/>
              <a:gd name="T2" fmla="*/ 734 w 2188"/>
              <a:gd name="T3" fmla="*/ 13676 h 14034"/>
              <a:gd name="T4" fmla="*/ 373 w 2188"/>
              <a:gd name="T5" fmla="*/ 12854 h 14034"/>
              <a:gd name="T6" fmla="*/ 0 w 2188"/>
              <a:gd name="T7" fmla="*/ 11337 h 14034"/>
              <a:gd name="T8" fmla="*/ 376 w 2188"/>
              <a:gd name="T9" fmla="*/ 9820 h 14034"/>
              <a:gd name="T10" fmla="*/ 738 w 2188"/>
              <a:gd name="T11" fmla="*/ 8998 h 14034"/>
              <a:gd name="T12" fmla="*/ 1072 w 2188"/>
              <a:gd name="T13" fmla="*/ 8236 h 14034"/>
              <a:gd name="T14" fmla="*/ 1388 w 2188"/>
              <a:gd name="T15" fmla="*/ 7017 h 14034"/>
              <a:gd name="T16" fmla="*/ 1068 w 2188"/>
              <a:gd name="T17" fmla="*/ 5792 h 14034"/>
              <a:gd name="T18" fmla="*/ 735 w 2188"/>
              <a:gd name="T19" fmla="*/ 5037 h 14034"/>
              <a:gd name="T20" fmla="*/ 734 w 2188"/>
              <a:gd name="T21" fmla="*/ 5036 h 14034"/>
              <a:gd name="T22" fmla="*/ 373 w 2188"/>
              <a:gd name="T23" fmla="*/ 4214 h 14034"/>
              <a:gd name="T24" fmla="*/ 0 w 2188"/>
              <a:gd name="T25" fmla="*/ 2697 h 14034"/>
              <a:gd name="T26" fmla="*/ 376 w 2188"/>
              <a:gd name="T27" fmla="*/ 1180 h 14034"/>
              <a:gd name="T28" fmla="*/ 739 w 2188"/>
              <a:gd name="T29" fmla="*/ 357 h 14034"/>
              <a:gd name="T30" fmla="*/ 918 w 2188"/>
              <a:gd name="T31" fmla="*/ 0 h 14034"/>
              <a:gd name="T32" fmla="*/ 1633 w 2188"/>
              <a:gd name="T33" fmla="*/ 359 h 14034"/>
              <a:gd name="T34" fmla="*/ 1453 w 2188"/>
              <a:gd name="T35" fmla="*/ 717 h 14034"/>
              <a:gd name="T36" fmla="*/ 1118 w 2188"/>
              <a:gd name="T37" fmla="*/ 1478 h 14034"/>
              <a:gd name="T38" fmla="*/ 800 w 2188"/>
              <a:gd name="T39" fmla="*/ 2697 h 14034"/>
              <a:gd name="T40" fmla="*/ 1116 w 2188"/>
              <a:gd name="T41" fmla="*/ 3916 h 14034"/>
              <a:gd name="T42" fmla="*/ 1449 w 2188"/>
              <a:gd name="T43" fmla="*/ 4677 h 14034"/>
              <a:gd name="T44" fmla="*/ 1812 w 2188"/>
              <a:gd name="T45" fmla="*/ 5500 h 14034"/>
              <a:gd name="T46" fmla="*/ 2188 w 2188"/>
              <a:gd name="T47" fmla="*/ 7017 h 14034"/>
              <a:gd name="T48" fmla="*/ 1815 w 2188"/>
              <a:gd name="T49" fmla="*/ 8534 h 14034"/>
              <a:gd name="T50" fmla="*/ 1454 w 2188"/>
              <a:gd name="T51" fmla="*/ 9356 h 14034"/>
              <a:gd name="T52" fmla="*/ 1453 w 2188"/>
              <a:gd name="T53" fmla="*/ 9357 h 14034"/>
              <a:gd name="T54" fmla="*/ 1118 w 2188"/>
              <a:gd name="T55" fmla="*/ 10118 h 14034"/>
              <a:gd name="T56" fmla="*/ 800 w 2188"/>
              <a:gd name="T57" fmla="*/ 11337 h 14034"/>
              <a:gd name="T58" fmla="*/ 1116 w 2188"/>
              <a:gd name="T59" fmla="*/ 12556 h 14034"/>
              <a:gd name="T60" fmla="*/ 1450 w 2188"/>
              <a:gd name="T61" fmla="*/ 13318 h 14034"/>
              <a:gd name="T62" fmla="*/ 1628 w 2188"/>
              <a:gd name="T63" fmla="*/ 13676 h 14034"/>
              <a:gd name="T64" fmla="*/ 913 w 2188"/>
              <a:gd name="T65" fmla="*/ 14034 h 14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88" h="14034">
                <a:moveTo>
                  <a:pt x="913" y="14034"/>
                </a:moveTo>
                <a:cubicBezTo>
                  <a:pt x="734" y="13676"/>
                  <a:pt x="734" y="13676"/>
                  <a:pt x="734" y="13676"/>
                </a:cubicBezTo>
                <a:cubicBezTo>
                  <a:pt x="727" y="13661"/>
                  <a:pt x="551" y="13308"/>
                  <a:pt x="373" y="12854"/>
                </a:cubicBezTo>
                <a:cubicBezTo>
                  <a:pt x="126" y="12219"/>
                  <a:pt x="0" y="11709"/>
                  <a:pt x="0" y="11337"/>
                </a:cubicBezTo>
                <a:cubicBezTo>
                  <a:pt x="0" y="10965"/>
                  <a:pt x="126" y="10454"/>
                  <a:pt x="376" y="9820"/>
                </a:cubicBezTo>
                <a:cubicBezTo>
                  <a:pt x="553" y="9368"/>
                  <a:pt x="729" y="9017"/>
                  <a:pt x="738" y="8998"/>
                </a:cubicBezTo>
                <a:cubicBezTo>
                  <a:pt x="745" y="8984"/>
                  <a:pt x="910" y="8651"/>
                  <a:pt x="1072" y="8236"/>
                </a:cubicBezTo>
                <a:cubicBezTo>
                  <a:pt x="1276" y="7713"/>
                  <a:pt x="1388" y="7280"/>
                  <a:pt x="1388" y="7017"/>
                </a:cubicBezTo>
                <a:cubicBezTo>
                  <a:pt x="1388" y="6753"/>
                  <a:pt x="1274" y="6318"/>
                  <a:pt x="1068" y="5792"/>
                </a:cubicBezTo>
                <a:cubicBezTo>
                  <a:pt x="902" y="5371"/>
                  <a:pt x="736" y="5040"/>
                  <a:pt x="735" y="5037"/>
                </a:cubicBezTo>
                <a:cubicBezTo>
                  <a:pt x="734" y="5036"/>
                  <a:pt x="734" y="5036"/>
                  <a:pt x="734" y="5036"/>
                </a:cubicBezTo>
                <a:cubicBezTo>
                  <a:pt x="727" y="5021"/>
                  <a:pt x="551" y="4668"/>
                  <a:pt x="373" y="4214"/>
                </a:cubicBezTo>
                <a:cubicBezTo>
                  <a:pt x="126" y="3579"/>
                  <a:pt x="0" y="3069"/>
                  <a:pt x="0" y="2697"/>
                </a:cubicBezTo>
                <a:cubicBezTo>
                  <a:pt x="0" y="2325"/>
                  <a:pt x="126" y="1814"/>
                  <a:pt x="376" y="1180"/>
                </a:cubicBezTo>
                <a:cubicBezTo>
                  <a:pt x="554" y="725"/>
                  <a:pt x="731" y="372"/>
                  <a:pt x="739" y="357"/>
                </a:cubicBezTo>
                <a:cubicBezTo>
                  <a:pt x="918" y="0"/>
                  <a:pt x="918" y="0"/>
                  <a:pt x="918" y="0"/>
                </a:cubicBezTo>
                <a:cubicBezTo>
                  <a:pt x="1633" y="359"/>
                  <a:pt x="1633" y="359"/>
                  <a:pt x="1633" y="359"/>
                </a:cubicBezTo>
                <a:cubicBezTo>
                  <a:pt x="1453" y="717"/>
                  <a:pt x="1453" y="717"/>
                  <a:pt x="1453" y="717"/>
                </a:cubicBezTo>
                <a:cubicBezTo>
                  <a:pt x="1450" y="724"/>
                  <a:pt x="1282" y="1059"/>
                  <a:pt x="1118" y="1478"/>
                </a:cubicBezTo>
                <a:cubicBezTo>
                  <a:pt x="913" y="2001"/>
                  <a:pt x="800" y="2434"/>
                  <a:pt x="800" y="2697"/>
                </a:cubicBezTo>
                <a:cubicBezTo>
                  <a:pt x="800" y="2960"/>
                  <a:pt x="912" y="3393"/>
                  <a:pt x="1116" y="3916"/>
                </a:cubicBezTo>
                <a:cubicBezTo>
                  <a:pt x="1277" y="4329"/>
                  <a:pt x="1441" y="4660"/>
                  <a:pt x="1449" y="4677"/>
                </a:cubicBezTo>
                <a:cubicBezTo>
                  <a:pt x="1458" y="4695"/>
                  <a:pt x="1634" y="5047"/>
                  <a:pt x="1812" y="5500"/>
                </a:cubicBezTo>
                <a:cubicBezTo>
                  <a:pt x="2062" y="6134"/>
                  <a:pt x="2188" y="6645"/>
                  <a:pt x="2188" y="7017"/>
                </a:cubicBezTo>
                <a:cubicBezTo>
                  <a:pt x="2188" y="7389"/>
                  <a:pt x="2062" y="7899"/>
                  <a:pt x="1815" y="8534"/>
                </a:cubicBezTo>
                <a:cubicBezTo>
                  <a:pt x="1637" y="8988"/>
                  <a:pt x="1461" y="9341"/>
                  <a:pt x="1454" y="9356"/>
                </a:cubicBezTo>
                <a:cubicBezTo>
                  <a:pt x="1453" y="9357"/>
                  <a:pt x="1453" y="9357"/>
                  <a:pt x="1453" y="9357"/>
                </a:cubicBezTo>
                <a:cubicBezTo>
                  <a:pt x="1452" y="9360"/>
                  <a:pt x="1283" y="9697"/>
                  <a:pt x="1118" y="10118"/>
                </a:cubicBezTo>
                <a:cubicBezTo>
                  <a:pt x="913" y="10641"/>
                  <a:pt x="800" y="11074"/>
                  <a:pt x="800" y="11337"/>
                </a:cubicBezTo>
                <a:cubicBezTo>
                  <a:pt x="800" y="11600"/>
                  <a:pt x="912" y="12033"/>
                  <a:pt x="1116" y="12556"/>
                </a:cubicBezTo>
                <a:cubicBezTo>
                  <a:pt x="1281" y="12978"/>
                  <a:pt x="1448" y="13315"/>
                  <a:pt x="1450" y="13318"/>
                </a:cubicBezTo>
                <a:cubicBezTo>
                  <a:pt x="1628" y="13676"/>
                  <a:pt x="1628" y="13676"/>
                  <a:pt x="1628" y="13676"/>
                </a:cubicBezTo>
                <a:lnTo>
                  <a:pt x="913" y="14034"/>
                </a:lnTo>
                <a:close/>
              </a:path>
            </a:pathLst>
          </a:custGeom>
          <a:solidFill>
            <a:schemeClr val="accent2">
              <a:alpha val="88000"/>
            </a:schemeClr>
          </a:solidFill>
          <a:ln>
            <a:noFill/>
          </a:ln>
          <a:effectLst>
            <a:outerShdw blurRad="1003300" dist="38100" dir="10800000" algn="r" rotWithShape="0">
              <a:schemeClr val="accent2">
                <a:lumMod val="75000"/>
                <a:alpha val="46000"/>
              </a:schemeClr>
            </a:outerShdw>
          </a:effectLst>
        </p:spPr>
        <p:txBody>
          <a:bodyPr vert="horz" wrap="square" lIns="91440" tIns="45720" rIns="91440" bIns="45720" numCol="1" anchor="t" anchorCtr="0" compatLnSpc="1">
            <a:prstTxWarp prst="textNoShape">
              <a:avLst/>
            </a:prstTxWarp>
          </a:bodyPr>
          <a:lstStyle/>
          <a:p>
            <a:endParaRPr lang="en-US"/>
          </a:p>
        </p:txBody>
      </p:sp>
      <p:sp>
        <p:nvSpPr>
          <p:cNvPr id="30" name="Freeform 9">
            <a:extLst>
              <a:ext uri="{FF2B5EF4-FFF2-40B4-BE49-F238E27FC236}">
                <a16:creationId xmlns:a16="http://schemas.microsoft.com/office/drawing/2014/main" id="{4DB9BADE-B1C1-49B6-9234-500818F2A098}"/>
              </a:ext>
            </a:extLst>
          </p:cNvPr>
          <p:cNvSpPr>
            <a:spLocks/>
          </p:cNvSpPr>
          <p:nvPr/>
        </p:nvSpPr>
        <p:spPr bwMode="auto">
          <a:xfrm rot="2757414">
            <a:off x="11483434" y="-25966974"/>
            <a:ext cx="6481764" cy="41148000"/>
          </a:xfrm>
          <a:custGeom>
            <a:avLst/>
            <a:gdLst>
              <a:gd name="T0" fmla="*/ 913 w 2188"/>
              <a:gd name="T1" fmla="*/ 14034 h 14034"/>
              <a:gd name="T2" fmla="*/ 734 w 2188"/>
              <a:gd name="T3" fmla="*/ 13676 h 14034"/>
              <a:gd name="T4" fmla="*/ 373 w 2188"/>
              <a:gd name="T5" fmla="*/ 12854 h 14034"/>
              <a:gd name="T6" fmla="*/ 0 w 2188"/>
              <a:gd name="T7" fmla="*/ 11337 h 14034"/>
              <a:gd name="T8" fmla="*/ 376 w 2188"/>
              <a:gd name="T9" fmla="*/ 9820 h 14034"/>
              <a:gd name="T10" fmla="*/ 738 w 2188"/>
              <a:gd name="T11" fmla="*/ 8998 h 14034"/>
              <a:gd name="T12" fmla="*/ 1072 w 2188"/>
              <a:gd name="T13" fmla="*/ 8236 h 14034"/>
              <a:gd name="T14" fmla="*/ 1388 w 2188"/>
              <a:gd name="T15" fmla="*/ 7017 h 14034"/>
              <a:gd name="T16" fmla="*/ 1068 w 2188"/>
              <a:gd name="T17" fmla="*/ 5792 h 14034"/>
              <a:gd name="T18" fmla="*/ 735 w 2188"/>
              <a:gd name="T19" fmla="*/ 5037 h 14034"/>
              <a:gd name="T20" fmla="*/ 734 w 2188"/>
              <a:gd name="T21" fmla="*/ 5036 h 14034"/>
              <a:gd name="T22" fmla="*/ 373 w 2188"/>
              <a:gd name="T23" fmla="*/ 4214 h 14034"/>
              <a:gd name="T24" fmla="*/ 0 w 2188"/>
              <a:gd name="T25" fmla="*/ 2697 h 14034"/>
              <a:gd name="T26" fmla="*/ 376 w 2188"/>
              <a:gd name="T27" fmla="*/ 1180 h 14034"/>
              <a:gd name="T28" fmla="*/ 739 w 2188"/>
              <a:gd name="T29" fmla="*/ 357 h 14034"/>
              <a:gd name="T30" fmla="*/ 918 w 2188"/>
              <a:gd name="T31" fmla="*/ 0 h 14034"/>
              <a:gd name="T32" fmla="*/ 1633 w 2188"/>
              <a:gd name="T33" fmla="*/ 359 h 14034"/>
              <a:gd name="T34" fmla="*/ 1453 w 2188"/>
              <a:gd name="T35" fmla="*/ 717 h 14034"/>
              <a:gd name="T36" fmla="*/ 1118 w 2188"/>
              <a:gd name="T37" fmla="*/ 1478 h 14034"/>
              <a:gd name="T38" fmla="*/ 800 w 2188"/>
              <a:gd name="T39" fmla="*/ 2697 h 14034"/>
              <a:gd name="T40" fmla="*/ 1116 w 2188"/>
              <a:gd name="T41" fmla="*/ 3916 h 14034"/>
              <a:gd name="T42" fmla="*/ 1449 w 2188"/>
              <a:gd name="T43" fmla="*/ 4677 h 14034"/>
              <a:gd name="T44" fmla="*/ 1812 w 2188"/>
              <a:gd name="T45" fmla="*/ 5500 h 14034"/>
              <a:gd name="T46" fmla="*/ 2188 w 2188"/>
              <a:gd name="T47" fmla="*/ 7017 h 14034"/>
              <a:gd name="T48" fmla="*/ 1815 w 2188"/>
              <a:gd name="T49" fmla="*/ 8534 h 14034"/>
              <a:gd name="T50" fmla="*/ 1454 w 2188"/>
              <a:gd name="T51" fmla="*/ 9356 h 14034"/>
              <a:gd name="T52" fmla="*/ 1453 w 2188"/>
              <a:gd name="T53" fmla="*/ 9357 h 14034"/>
              <a:gd name="T54" fmla="*/ 1118 w 2188"/>
              <a:gd name="T55" fmla="*/ 10118 h 14034"/>
              <a:gd name="T56" fmla="*/ 800 w 2188"/>
              <a:gd name="T57" fmla="*/ 11337 h 14034"/>
              <a:gd name="T58" fmla="*/ 1116 w 2188"/>
              <a:gd name="T59" fmla="*/ 12556 h 14034"/>
              <a:gd name="T60" fmla="*/ 1450 w 2188"/>
              <a:gd name="T61" fmla="*/ 13318 h 14034"/>
              <a:gd name="T62" fmla="*/ 1628 w 2188"/>
              <a:gd name="T63" fmla="*/ 13676 h 14034"/>
              <a:gd name="T64" fmla="*/ 913 w 2188"/>
              <a:gd name="T65" fmla="*/ 14034 h 14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88" h="14034">
                <a:moveTo>
                  <a:pt x="913" y="14034"/>
                </a:moveTo>
                <a:cubicBezTo>
                  <a:pt x="734" y="13676"/>
                  <a:pt x="734" y="13676"/>
                  <a:pt x="734" y="13676"/>
                </a:cubicBezTo>
                <a:cubicBezTo>
                  <a:pt x="727" y="13661"/>
                  <a:pt x="551" y="13308"/>
                  <a:pt x="373" y="12854"/>
                </a:cubicBezTo>
                <a:cubicBezTo>
                  <a:pt x="126" y="12219"/>
                  <a:pt x="0" y="11709"/>
                  <a:pt x="0" y="11337"/>
                </a:cubicBezTo>
                <a:cubicBezTo>
                  <a:pt x="0" y="10965"/>
                  <a:pt x="126" y="10454"/>
                  <a:pt x="376" y="9820"/>
                </a:cubicBezTo>
                <a:cubicBezTo>
                  <a:pt x="553" y="9368"/>
                  <a:pt x="729" y="9017"/>
                  <a:pt x="738" y="8998"/>
                </a:cubicBezTo>
                <a:cubicBezTo>
                  <a:pt x="745" y="8984"/>
                  <a:pt x="910" y="8651"/>
                  <a:pt x="1072" y="8236"/>
                </a:cubicBezTo>
                <a:cubicBezTo>
                  <a:pt x="1276" y="7713"/>
                  <a:pt x="1388" y="7280"/>
                  <a:pt x="1388" y="7017"/>
                </a:cubicBezTo>
                <a:cubicBezTo>
                  <a:pt x="1388" y="6753"/>
                  <a:pt x="1274" y="6318"/>
                  <a:pt x="1068" y="5792"/>
                </a:cubicBezTo>
                <a:cubicBezTo>
                  <a:pt x="902" y="5371"/>
                  <a:pt x="736" y="5040"/>
                  <a:pt x="735" y="5037"/>
                </a:cubicBezTo>
                <a:cubicBezTo>
                  <a:pt x="734" y="5036"/>
                  <a:pt x="734" y="5036"/>
                  <a:pt x="734" y="5036"/>
                </a:cubicBezTo>
                <a:cubicBezTo>
                  <a:pt x="727" y="5021"/>
                  <a:pt x="551" y="4668"/>
                  <a:pt x="373" y="4214"/>
                </a:cubicBezTo>
                <a:cubicBezTo>
                  <a:pt x="126" y="3579"/>
                  <a:pt x="0" y="3069"/>
                  <a:pt x="0" y="2697"/>
                </a:cubicBezTo>
                <a:cubicBezTo>
                  <a:pt x="0" y="2325"/>
                  <a:pt x="126" y="1814"/>
                  <a:pt x="376" y="1180"/>
                </a:cubicBezTo>
                <a:cubicBezTo>
                  <a:pt x="554" y="725"/>
                  <a:pt x="731" y="372"/>
                  <a:pt x="739" y="357"/>
                </a:cubicBezTo>
                <a:cubicBezTo>
                  <a:pt x="918" y="0"/>
                  <a:pt x="918" y="0"/>
                  <a:pt x="918" y="0"/>
                </a:cubicBezTo>
                <a:cubicBezTo>
                  <a:pt x="1633" y="359"/>
                  <a:pt x="1633" y="359"/>
                  <a:pt x="1633" y="359"/>
                </a:cubicBezTo>
                <a:cubicBezTo>
                  <a:pt x="1453" y="717"/>
                  <a:pt x="1453" y="717"/>
                  <a:pt x="1453" y="717"/>
                </a:cubicBezTo>
                <a:cubicBezTo>
                  <a:pt x="1450" y="724"/>
                  <a:pt x="1282" y="1059"/>
                  <a:pt x="1118" y="1478"/>
                </a:cubicBezTo>
                <a:cubicBezTo>
                  <a:pt x="913" y="2001"/>
                  <a:pt x="800" y="2434"/>
                  <a:pt x="800" y="2697"/>
                </a:cubicBezTo>
                <a:cubicBezTo>
                  <a:pt x="800" y="2960"/>
                  <a:pt x="912" y="3393"/>
                  <a:pt x="1116" y="3916"/>
                </a:cubicBezTo>
                <a:cubicBezTo>
                  <a:pt x="1277" y="4329"/>
                  <a:pt x="1441" y="4660"/>
                  <a:pt x="1449" y="4677"/>
                </a:cubicBezTo>
                <a:cubicBezTo>
                  <a:pt x="1458" y="4695"/>
                  <a:pt x="1634" y="5047"/>
                  <a:pt x="1812" y="5500"/>
                </a:cubicBezTo>
                <a:cubicBezTo>
                  <a:pt x="2062" y="6134"/>
                  <a:pt x="2188" y="6645"/>
                  <a:pt x="2188" y="7017"/>
                </a:cubicBezTo>
                <a:cubicBezTo>
                  <a:pt x="2188" y="7389"/>
                  <a:pt x="2062" y="7899"/>
                  <a:pt x="1815" y="8534"/>
                </a:cubicBezTo>
                <a:cubicBezTo>
                  <a:pt x="1637" y="8988"/>
                  <a:pt x="1461" y="9341"/>
                  <a:pt x="1454" y="9356"/>
                </a:cubicBezTo>
                <a:cubicBezTo>
                  <a:pt x="1453" y="9357"/>
                  <a:pt x="1453" y="9357"/>
                  <a:pt x="1453" y="9357"/>
                </a:cubicBezTo>
                <a:cubicBezTo>
                  <a:pt x="1452" y="9360"/>
                  <a:pt x="1283" y="9697"/>
                  <a:pt x="1118" y="10118"/>
                </a:cubicBezTo>
                <a:cubicBezTo>
                  <a:pt x="913" y="10641"/>
                  <a:pt x="800" y="11074"/>
                  <a:pt x="800" y="11337"/>
                </a:cubicBezTo>
                <a:cubicBezTo>
                  <a:pt x="800" y="11600"/>
                  <a:pt x="912" y="12033"/>
                  <a:pt x="1116" y="12556"/>
                </a:cubicBezTo>
                <a:cubicBezTo>
                  <a:pt x="1281" y="12978"/>
                  <a:pt x="1448" y="13315"/>
                  <a:pt x="1450" y="13318"/>
                </a:cubicBezTo>
                <a:cubicBezTo>
                  <a:pt x="1628" y="13676"/>
                  <a:pt x="1628" y="13676"/>
                  <a:pt x="1628" y="13676"/>
                </a:cubicBezTo>
                <a:lnTo>
                  <a:pt x="913" y="14034"/>
                </a:lnTo>
                <a:close/>
              </a:path>
            </a:pathLst>
          </a:custGeom>
          <a:solidFill>
            <a:schemeClr val="accent5">
              <a:alpha val="88000"/>
            </a:schemeClr>
          </a:solidFill>
          <a:ln>
            <a:noFill/>
          </a:ln>
          <a:effectLst>
            <a:outerShdw blurRad="1003300" dist="38100" dir="10800000" algn="r" rotWithShape="0">
              <a:schemeClr val="accent5">
                <a:lumMod val="75000"/>
                <a:alpha val="46000"/>
              </a:schemeClr>
            </a:outerShdw>
          </a:effectLst>
        </p:spPr>
        <p:txBody>
          <a:bodyPr vert="horz" wrap="square" lIns="91440" tIns="45720" rIns="91440" bIns="45720" numCol="1" anchor="t" anchorCtr="0" compatLnSpc="1">
            <a:prstTxWarp prst="textNoShape">
              <a:avLst/>
            </a:prstTxWarp>
          </a:bodyPr>
          <a:lstStyle/>
          <a:p>
            <a:endParaRPr lang="en-US"/>
          </a:p>
        </p:txBody>
      </p:sp>
      <p:sp>
        <p:nvSpPr>
          <p:cNvPr id="31" name="Freeform 8">
            <a:extLst>
              <a:ext uri="{FF2B5EF4-FFF2-40B4-BE49-F238E27FC236}">
                <a16:creationId xmlns:a16="http://schemas.microsoft.com/office/drawing/2014/main" id="{D1134556-0EAB-42A1-9D3A-CC764458D395}"/>
              </a:ext>
            </a:extLst>
          </p:cNvPr>
          <p:cNvSpPr>
            <a:spLocks/>
          </p:cNvSpPr>
          <p:nvPr/>
        </p:nvSpPr>
        <p:spPr bwMode="auto">
          <a:xfrm rot="2757414">
            <a:off x="12916323" y="-24482944"/>
            <a:ext cx="6486525" cy="41148000"/>
          </a:xfrm>
          <a:custGeom>
            <a:avLst/>
            <a:gdLst>
              <a:gd name="T0" fmla="*/ 913 w 2188"/>
              <a:gd name="T1" fmla="*/ 14034 h 14034"/>
              <a:gd name="T2" fmla="*/ 734 w 2188"/>
              <a:gd name="T3" fmla="*/ 13676 h 14034"/>
              <a:gd name="T4" fmla="*/ 373 w 2188"/>
              <a:gd name="T5" fmla="*/ 12854 h 14034"/>
              <a:gd name="T6" fmla="*/ 0 w 2188"/>
              <a:gd name="T7" fmla="*/ 11337 h 14034"/>
              <a:gd name="T8" fmla="*/ 376 w 2188"/>
              <a:gd name="T9" fmla="*/ 9820 h 14034"/>
              <a:gd name="T10" fmla="*/ 738 w 2188"/>
              <a:gd name="T11" fmla="*/ 8998 h 14034"/>
              <a:gd name="T12" fmla="*/ 1072 w 2188"/>
              <a:gd name="T13" fmla="*/ 8236 h 14034"/>
              <a:gd name="T14" fmla="*/ 1388 w 2188"/>
              <a:gd name="T15" fmla="*/ 7017 h 14034"/>
              <a:gd name="T16" fmla="*/ 1068 w 2188"/>
              <a:gd name="T17" fmla="*/ 5792 h 14034"/>
              <a:gd name="T18" fmla="*/ 735 w 2188"/>
              <a:gd name="T19" fmla="*/ 5037 h 14034"/>
              <a:gd name="T20" fmla="*/ 734 w 2188"/>
              <a:gd name="T21" fmla="*/ 5036 h 14034"/>
              <a:gd name="T22" fmla="*/ 373 w 2188"/>
              <a:gd name="T23" fmla="*/ 4214 h 14034"/>
              <a:gd name="T24" fmla="*/ 0 w 2188"/>
              <a:gd name="T25" fmla="*/ 2697 h 14034"/>
              <a:gd name="T26" fmla="*/ 376 w 2188"/>
              <a:gd name="T27" fmla="*/ 1180 h 14034"/>
              <a:gd name="T28" fmla="*/ 739 w 2188"/>
              <a:gd name="T29" fmla="*/ 357 h 14034"/>
              <a:gd name="T30" fmla="*/ 918 w 2188"/>
              <a:gd name="T31" fmla="*/ 0 h 14034"/>
              <a:gd name="T32" fmla="*/ 1633 w 2188"/>
              <a:gd name="T33" fmla="*/ 359 h 14034"/>
              <a:gd name="T34" fmla="*/ 1453 w 2188"/>
              <a:gd name="T35" fmla="*/ 717 h 14034"/>
              <a:gd name="T36" fmla="*/ 1118 w 2188"/>
              <a:gd name="T37" fmla="*/ 1478 h 14034"/>
              <a:gd name="T38" fmla="*/ 800 w 2188"/>
              <a:gd name="T39" fmla="*/ 2697 h 14034"/>
              <a:gd name="T40" fmla="*/ 1116 w 2188"/>
              <a:gd name="T41" fmla="*/ 3916 h 14034"/>
              <a:gd name="T42" fmla="*/ 1449 w 2188"/>
              <a:gd name="T43" fmla="*/ 4677 h 14034"/>
              <a:gd name="T44" fmla="*/ 1812 w 2188"/>
              <a:gd name="T45" fmla="*/ 5500 h 14034"/>
              <a:gd name="T46" fmla="*/ 2188 w 2188"/>
              <a:gd name="T47" fmla="*/ 7017 h 14034"/>
              <a:gd name="T48" fmla="*/ 1815 w 2188"/>
              <a:gd name="T49" fmla="*/ 8534 h 14034"/>
              <a:gd name="T50" fmla="*/ 1454 w 2188"/>
              <a:gd name="T51" fmla="*/ 9356 h 14034"/>
              <a:gd name="T52" fmla="*/ 1453 w 2188"/>
              <a:gd name="T53" fmla="*/ 9357 h 14034"/>
              <a:gd name="T54" fmla="*/ 1118 w 2188"/>
              <a:gd name="T55" fmla="*/ 10118 h 14034"/>
              <a:gd name="T56" fmla="*/ 800 w 2188"/>
              <a:gd name="T57" fmla="*/ 11337 h 14034"/>
              <a:gd name="T58" fmla="*/ 1116 w 2188"/>
              <a:gd name="T59" fmla="*/ 12556 h 14034"/>
              <a:gd name="T60" fmla="*/ 1450 w 2188"/>
              <a:gd name="T61" fmla="*/ 13318 h 14034"/>
              <a:gd name="T62" fmla="*/ 1628 w 2188"/>
              <a:gd name="T63" fmla="*/ 13676 h 14034"/>
              <a:gd name="T64" fmla="*/ 913 w 2188"/>
              <a:gd name="T65" fmla="*/ 14034 h 14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88" h="14034">
                <a:moveTo>
                  <a:pt x="913" y="14034"/>
                </a:moveTo>
                <a:cubicBezTo>
                  <a:pt x="734" y="13676"/>
                  <a:pt x="734" y="13676"/>
                  <a:pt x="734" y="13676"/>
                </a:cubicBezTo>
                <a:cubicBezTo>
                  <a:pt x="727" y="13661"/>
                  <a:pt x="551" y="13308"/>
                  <a:pt x="373" y="12854"/>
                </a:cubicBezTo>
                <a:cubicBezTo>
                  <a:pt x="126" y="12219"/>
                  <a:pt x="0" y="11709"/>
                  <a:pt x="0" y="11337"/>
                </a:cubicBezTo>
                <a:cubicBezTo>
                  <a:pt x="0" y="10965"/>
                  <a:pt x="126" y="10454"/>
                  <a:pt x="376" y="9820"/>
                </a:cubicBezTo>
                <a:cubicBezTo>
                  <a:pt x="553" y="9368"/>
                  <a:pt x="729" y="9017"/>
                  <a:pt x="738" y="8998"/>
                </a:cubicBezTo>
                <a:cubicBezTo>
                  <a:pt x="745" y="8984"/>
                  <a:pt x="910" y="8651"/>
                  <a:pt x="1072" y="8236"/>
                </a:cubicBezTo>
                <a:cubicBezTo>
                  <a:pt x="1276" y="7713"/>
                  <a:pt x="1388" y="7280"/>
                  <a:pt x="1388" y="7017"/>
                </a:cubicBezTo>
                <a:cubicBezTo>
                  <a:pt x="1388" y="6753"/>
                  <a:pt x="1274" y="6318"/>
                  <a:pt x="1068" y="5792"/>
                </a:cubicBezTo>
                <a:cubicBezTo>
                  <a:pt x="902" y="5371"/>
                  <a:pt x="736" y="5040"/>
                  <a:pt x="735" y="5037"/>
                </a:cubicBezTo>
                <a:cubicBezTo>
                  <a:pt x="734" y="5036"/>
                  <a:pt x="734" y="5036"/>
                  <a:pt x="734" y="5036"/>
                </a:cubicBezTo>
                <a:cubicBezTo>
                  <a:pt x="727" y="5021"/>
                  <a:pt x="551" y="4668"/>
                  <a:pt x="373" y="4214"/>
                </a:cubicBezTo>
                <a:cubicBezTo>
                  <a:pt x="126" y="3579"/>
                  <a:pt x="0" y="3069"/>
                  <a:pt x="0" y="2697"/>
                </a:cubicBezTo>
                <a:cubicBezTo>
                  <a:pt x="0" y="2325"/>
                  <a:pt x="126" y="1814"/>
                  <a:pt x="376" y="1180"/>
                </a:cubicBezTo>
                <a:cubicBezTo>
                  <a:pt x="554" y="725"/>
                  <a:pt x="731" y="372"/>
                  <a:pt x="739" y="357"/>
                </a:cubicBezTo>
                <a:cubicBezTo>
                  <a:pt x="918" y="0"/>
                  <a:pt x="918" y="0"/>
                  <a:pt x="918" y="0"/>
                </a:cubicBezTo>
                <a:cubicBezTo>
                  <a:pt x="1633" y="359"/>
                  <a:pt x="1633" y="359"/>
                  <a:pt x="1633" y="359"/>
                </a:cubicBezTo>
                <a:cubicBezTo>
                  <a:pt x="1453" y="717"/>
                  <a:pt x="1453" y="717"/>
                  <a:pt x="1453" y="717"/>
                </a:cubicBezTo>
                <a:cubicBezTo>
                  <a:pt x="1450" y="724"/>
                  <a:pt x="1282" y="1059"/>
                  <a:pt x="1118" y="1478"/>
                </a:cubicBezTo>
                <a:cubicBezTo>
                  <a:pt x="913" y="2001"/>
                  <a:pt x="800" y="2434"/>
                  <a:pt x="800" y="2697"/>
                </a:cubicBezTo>
                <a:cubicBezTo>
                  <a:pt x="800" y="2960"/>
                  <a:pt x="912" y="3393"/>
                  <a:pt x="1116" y="3916"/>
                </a:cubicBezTo>
                <a:cubicBezTo>
                  <a:pt x="1277" y="4329"/>
                  <a:pt x="1441" y="4660"/>
                  <a:pt x="1449" y="4677"/>
                </a:cubicBezTo>
                <a:cubicBezTo>
                  <a:pt x="1458" y="4695"/>
                  <a:pt x="1634" y="5047"/>
                  <a:pt x="1812" y="5500"/>
                </a:cubicBezTo>
                <a:cubicBezTo>
                  <a:pt x="2062" y="6134"/>
                  <a:pt x="2188" y="6645"/>
                  <a:pt x="2188" y="7017"/>
                </a:cubicBezTo>
                <a:cubicBezTo>
                  <a:pt x="2188" y="7389"/>
                  <a:pt x="2062" y="7899"/>
                  <a:pt x="1815" y="8534"/>
                </a:cubicBezTo>
                <a:cubicBezTo>
                  <a:pt x="1637" y="8988"/>
                  <a:pt x="1461" y="9341"/>
                  <a:pt x="1454" y="9356"/>
                </a:cubicBezTo>
                <a:cubicBezTo>
                  <a:pt x="1453" y="9357"/>
                  <a:pt x="1453" y="9357"/>
                  <a:pt x="1453" y="9357"/>
                </a:cubicBezTo>
                <a:cubicBezTo>
                  <a:pt x="1452" y="9360"/>
                  <a:pt x="1283" y="9697"/>
                  <a:pt x="1118" y="10118"/>
                </a:cubicBezTo>
                <a:cubicBezTo>
                  <a:pt x="913" y="10641"/>
                  <a:pt x="800" y="11074"/>
                  <a:pt x="800" y="11337"/>
                </a:cubicBezTo>
                <a:cubicBezTo>
                  <a:pt x="800" y="11600"/>
                  <a:pt x="912" y="12033"/>
                  <a:pt x="1116" y="12556"/>
                </a:cubicBezTo>
                <a:cubicBezTo>
                  <a:pt x="1281" y="12978"/>
                  <a:pt x="1448" y="13315"/>
                  <a:pt x="1450" y="13318"/>
                </a:cubicBezTo>
                <a:cubicBezTo>
                  <a:pt x="1628" y="13676"/>
                  <a:pt x="1628" y="13676"/>
                  <a:pt x="1628" y="13676"/>
                </a:cubicBezTo>
                <a:lnTo>
                  <a:pt x="913" y="14034"/>
                </a:lnTo>
                <a:close/>
              </a:path>
            </a:pathLst>
          </a:custGeom>
          <a:solidFill>
            <a:schemeClr val="accent4">
              <a:alpha val="88000"/>
            </a:schemeClr>
          </a:solidFill>
          <a:ln>
            <a:noFill/>
          </a:ln>
          <a:effectLst>
            <a:outerShdw blurRad="1003300" dist="38100" dir="10800000" algn="r" rotWithShape="0">
              <a:schemeClr val="accent4">
                <a:lumMod val="75000"/>
                <a:alpha val="46000"/>
              </a:schemeClr>
            </a:outerShdw>
          </a:effectLst>
        </p:spPr>
        <p:txBody>
          <a:bodyPr vert="horz" wrap="square" lIns="91440" tIns="45720" rIns="91440" bIns="45720" numCol="1" anchor="t" anchorCtr="0" compatLnSpc="1">
            <a:prstTxWarp prst="textNoShape">
              <a:avLst/>
            </a:prstTxWarp>
          </a:bodyPr>
          <a:lstStyle/>
          <a:p>
            <a:endParaRPr lang="en-US"/>
          </a:p>
        </p:txBody>
      </p:sp>
      <p:sp>
        <p:nvSpPr>
          <p:cNvPr id="32" name="Freeform 7">
            <a:extLst>
              <a:ext uri="{FF2B5EF4-FFF2-40B4-BE49-F238E27FC236}">
                <a16:creationId xmlns:a16="http://schemas.microsoft.com/office/drawing/2014/main" id="{9063EB9D-BB7C-406F-8943-D06F6730D110}"/>
              </a:ext>
            </a:extLst>
          </p:cNvPr>
          <p:cNvSpPr>
            <a:spLocks/>
          </p:cNvSpPr>
          <p:nvPr/>
        </p:nvSpPr>
        <p:spPr bwMode="auto">
          <a:xfrm rot="2757414">
            <a:off x="14350662" y="-23002339"/>
            <a:ext cx="6481764" cy="41148000"/>
          </a:xfrm>
          <a:custGeom>
            <a:avLst/>
            <a:gdLst>
              <a:gd name="T0" fmla="*/ 913 w 2188"/>
              <a:gd name="T1" fmla="*/ 14034 h 14034"/>
              <a:gd name="T2" fmla="*/ 734 w 2188"/>
              <a:gd name="T3" fmla="*/ 13676 h 14034"/>
              <a:gd name="T4" fmla="*/ 373 w 2188"/>
              <a:gd name="T5" fmla="*/ 12854 h 14034"/>
              <a:gd name="T6" fmla="*/ 0 w 2188"/>
              <a:gd name="T7" fmla="*/ 11337 h 14034"/>
              <a:gd name="T8" fmla="*/ 376 w 2188"/>
              <a:gd name="T9" fmla="*/ 9820 h 14034"/>
              <a:gd name="T10" fmla="*/ 738 w 2188"/>
              <a:gd name="T11" fmla="*/ 8998 h 14034"/>
              <a:gd name="T12" fmla="*/ 1072 w 2188"/>
              <a:gd name="T13" fmla="*/ 8236 h 14034"/>
              <a:gd name="T14" fmla="*/ 1388 w 2188"/>
              <a:gd name="T15" fmla="*/ 7017 h 14034"/>
              <a:gd name="T16" fmla="*/ 1068 w 2188"/>
              <a:gd name="T17" fmla="*/ 5792 h 14034"/>
              <a:gd name="T18" fmla="*/ 735 w 2188"/>
              <a:gd name="T19" fmla="*/ 5037 h 14034"/>
              <a:gd name="T20" fmla="*/ 734 w 2188"/>
              <a:gd name="T21" fmla="*/ 5036 h 14034"/>
              <a:gd name="T22" fmla="*/ 373 w 2188"/>
              <a:gd name="T23" fmla="*/ 4214 h 14034"/>
              <a:gd name="T24" fmla="*/ 0 w 2188"/>
              <a:gd name="T25" fmla="*/ 2697 h 14034"/>
              <a:gd name="T26" fmla="*/ 376 w 2188"/>
              <a:gd name="T27" fmla="*/ 1180 h 14034"/>
              <a:gd name="T28" fmla="*/ 739 w 2188"/>
              <a:gd name="T29" fmla="*/ 357 h 14034"/>
              <a:gd name="T30" fmla="*/ 918 w 2188"/>
              <a:gd name="T31" fmla="*/ 0 h 14034"/>
              <a:gd name="T32" fmla="*/ 1633 w 2188"/>
              <a:gd name="T33" fmla="*/ 359 h 14034"/>
              <a:gd name="T34" fmla="*/ 1453 w 2188"/>
              <a:gd name="T35" fmla="*/ 717 h 14034"/>
              <a:gd name="T36" fmla="*/ 1118 w 2188"/>
              <a:gd name="T37" fmla="*/ 1478 h 14034"/>
              <a:gd name="T38" fmla="*/ 800 w 2188"/>
              <a:gd name="T39" fmla="*/ 2697 h 14034"/>
              <a:gd name="T40" fmla="*/ 1116 w 2188"/>
              <a:gd name="T41" fmla="*/ 3916 h 14034"/>
              <a:gd name="T42" fmla="*/ 1449 w 2188"/>
              <a:gd name="T43" fmla="*/ 4677 h 14034"/>
              <a:gd name="T44" fmla="*/ 1812 w 2188"/>
              <a:gd name="T45" fmla="*/ 5500 h 14034"/>
              <a:gd name="T46" fmla="*/ 2188 w 2188"/>
              <a:gd name="T47" fmla="*/ 7017 h 14034"/>
              <a:gd name="T48" fmla="*/ 1815 w 2188"/>
              <a:gd name="T49" fmla="*/ 8534 h 14034"/>
              <a:gd name="T50" fmla="*/ 1454 w 2188"/>
              <a:gd name="T51" fmla="*/ 9356 h 14034"/>
              <a:gd name="T52" fmla="*/ 1453 w 2188"/>
              <a:gd name="T53" fmla="*/ 9357 h 14034"/>
              <a:gd name="T54" fmla="*/ 1118 w 2188"/>
              <a:gd name="T55" fmla="*/ 10118 h 14034"/>
              <a:gd name="T56" fmla="*/ 800 w 2188"/>
              <a:gd name="T57" fmla="*/ 11337 h 14034"/>
              <a:gd name="T58" fmla="*/ 1116 w 2188"/>
              <a:gd name="T59" fmla="*/ 12556 h 14034"/>
              <a:gd name="T60" fmla="*/ 1450 w 2188"/>
              <a:gd name="T61" fmla="*/ 13318 h 14034"/>
              <a:gd name="T62" fmla="*/ 1628 w 2188"/>
              <a:gd name="T63" fmla="*/ 13676 h 14034"/>
              <a:gd name="T64" fmla="*/ 913 w 2188"/>
              <a:gd name="T65" fmla="*/ 14034 h 14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88" h="14034">
                <a:moveTo>
                  <a:pt x="913" y="14034"/>
                </a:moveTo>
                <a:cubicBezTo>
                  <a:pt x="734" y="13676"/>
                  <a:pt x="734" y="13676"/>
                  <a:pt x="734" y="13676"/>
                </a:cubicBezTo>
                <a:cubicBezTo>
                  <a:pt x="727" y="13661"/>
                  <a:pt x="551" y="13308"/>
                  <a:pt x="373" y="12854"/>
                </a:cubicBezTo>
                <a:cubicBezTo>
                  <a:pt x="126" y="12219"/>
                  <a:pt x="0" y="11709"/>
                  <a:pt x="0" y="11337"/>
                </a:cubicBezTo>
                <a:cubicBezTo>
                  <a:pt x="0" y="10965"/>
                  <a:pt x="126" y="10454"/>
                  <a:pt x="376" y="9820"/>
                </a:cubicBezTo>
                <a:cubicBezTo>
                  <a:pt x="553" y="9368"/>
                  <a:pt x="729" y="9017"/>
                  <a:pt x="738" y="8998"/>
                </a:cubicBezTo>
                <a:cubicBezTo>
                  <a:pt x="745" y="8984"/>
                  <a:pt x="910" y="8651"/>
                  <a:pt x="1072" y="8236"/>
                </a:cubicBezTo>
                <a:cubicBezTo>
                  <a:pt x="1276" y="7713"/>
                  <a:pt x="1388" y="7280"/>
                  <a:pt x="1388" y="7017"/>
                </a:cubicBezTo>
                <a:cubicBezTo>
                  <a:pt x="1388" y="6753"/>
                  <a:pt x="1274" y="6318"/>
                  <a:pt x="1068" y="5792"/>
                </a:cubicBezTo>
                <a:cubicBezTo>
                  <a:pt x="902" y="5371"/>
                  <a:pt x="736" y="5040"/>
                  <a:pt x="735" y="5037"/>
                </a:cubicBezTo>
                <a:cubicBezTo>
                  <a:pt x="734" y="5036"/>
                  <a:pt x="734" y="5036"/>
                  <a:pt x="734" y="5036"/>
                </a:cubicBezTo>
                <a:cubicBezTo>
                  <a:pt x="727" y="5021"/>
                  <a:pt x="551" y="4668"/>
                  <a:pt x="373" y="4214"/>
                </a:cubicBezTo>
                <a:cubicBezTo>
                  <a:pt x="126" y="3579"/>
                  <a:pt x="0" y="3069"/>
                  <a:pt x="0" y="2697"/>
                </a:cubicBezTo>
                <a:cubicBezTo>
                  <a:pt x="0" y="2325"/>
                  <a:pt x="126" y="1814"/>
                  <a:pt x="376" y="1180"/>
                </a:cubicBezTo>
                <a:cubicBezTo>
                  <a:pt x="554" y="725"/>
                  <a:pt x="731" y="372"/>
                  <a:pt x="739" y="357"/>
                </a:cubicBezTo>
                <a:cubicBezTo>
                  <a:pt x="918" y="0"/>
                  <a:pt x="918" y="0"/>
                  <a:pt x="918" y="0"/>
                </a:cubicBezTo>
                <a:cubicBezTo>
                  <a:pt x="1633" y="359"/>
                  <a:pt x="1633" y="359"/>
                  <a:pt x="1633" y="359"/>
                </a:cubicBezTo>
                <a:cubicBezTo>
                  <a:pt x="1453" y="717"/>
                  <a:pt x="1453" y="717"/>
                  <a:pt x="1453" y="717"/>
                </a:cubicBezTo>
                <a:cubicBezTo>
                  <a:pt x="1450" y="724"/>
                  <a:pt x="1282" y="1059"/>
                  <a:pt x="1118" y="1478"/>
                </a:cubicBezTo>
                <a:cubicBezTo>
                  <a:pt x="913" y="2001"/>
                  <a:pt x="800" y="2434"/>
                  <a:pt x="800" y="2697"/>
                </a:cubicBezTo>
                <a:cubicBezTo>
                  <a:pt x="800" y="2960"/>
                  <a:pt x="912" y="3393"/>
                  <a:pt x="1116" y="3916"/>
                </a:cubicBezTo>
                <a:cubicBezTo>
                  <a:pt x="1277" y="4329"/>
                  <a:pt x="1441" y="4660"/>
                  <a:pt x="1449" y="4677"/>
                </a:cubicBezTo>
                <a:cubicBezTo>
                  <a:pt x="1458" y="4695"/>
                  <a:pt x="1634" y="5047"/>
                  <a:pt x="1812" y="5500"/>
                </a:cubicBezTo>
                <a:cubicBezTo>
                  <a:pt x="2062" y="6134"/>
                  <a:pt x="2188" y="6645"/>
                  <a:pt x="2188" y="7017"/>
                </a:cubicBezTo>
                <a:cubicBezTo>
                  <a:pt x="2188" y="7389"/>
                  <a:pt x="2062" y="7899"/>
                  <a:pt x="1815" y="8534"/>
                </a:cubicBezTo>
                <a:cubicBezTo>
                  <a:pt x="1637" y="8988"/>
                  <a:pt x="1461" y="9341"/>
                  <a:pt x="1454" y="9356"/>
                </a:cubicBezTo>
                <a:cubicBezTo>
                  <a:pt x="1453" y="9357"/>
                  <a:pt x="1453" y="9357"/>
                  <a:pt x="1453" y="9357"/>
                </a:cubicBezTo>
                <a:cubicBezTo>
                  <a:pt x="1452" y="9360"/>
                  <a:pt x="1283" y="9697"/>
                  <a:pt x="1118" y="10118"/>
                </a:cubicBezTo>
                <a:cubicBezTo>
                  <a:pt x="913" y="10641"/>
                  <a:pt x="800" y="11074"/>
                  <a:pt x="800" y="11337"/>
                </a:cubicBezTo>
                <a:cubicBezTo>
                  <a:pt x="800" y="11600"/>
                  <a:pt x="912" y="12033"/>
                  <a:pt x="1116" y="12556"/>
                </a:cubicBezTo>
                <a:cubicBezTo>
                  <a:pt x="1281" y="12978"/>
                  <a:pt x="1448" y="13315"/>
                  <a:pt x="1450" y="13318"/>
                </a:cubicBezTo>
                <a:cubicBezTo>
                  <a:pt x="1628" y="13676"/>
                  <a:pt x="1628" y="13676"/>
                  <a:pt x="1628" y="13676"/>
                </a:cubicBezTo>
                <a:lnTo>
                  <a:pt x="913" y="14034"/>
                </a:lnTo>
                <a:close/>
              </a:path>
            </a:pathLst>
          </a:custGeom>
          <a:solidFill>
            <a:schemeClr val="accent3">
              <a:alpha val="88000"/>
            </a:schemeClr>
          </a:solidFill>
          <a:ln>
            <a:noFill/>
          </a:ln>
          <a:effectLst>
            <a:outerShdw blurRad="1003300" dist="38100" dir="10800000" algn="r" rotWithShape="0">
              <a:schemeClr val="accent3">
                <a:lumMod val="75000"/>
                <a:alpha val="46000"/>
              </a:schemeClr>
            </a:outerShdw>
          </a:effectLst>
        </p:spPr>
        <p:txBody>
          <a:bodyPr vert="horz" wrap="square" lIns="91440" tIns="45720" rIns="91440" bIns="45720" numCol="1" anchor="t" anchorCtr="0" compatLnSpc="1">
            <a:prstTxWarp prst="textNoShape">
              <a:avLst/>
            </a:prstTxWarp>
          </a:bodyPr>
          <a:lstStyle/>
          <a:p>
            <a:endParaRPr lang="en-US"/>
          </a:p>
        </p:txBody>
      </p:sp>
      <p:sp>
        <p:nvSpPr>
          <p:cNvPr id="33" name="Freeform 6">
            <a:extLst>
              <a:ext uri="{FF2B5EF4-FFF2-40B4-BE49-F238E27FC236}">
                <a16:creationId xmlns:a16="http://schemas.microsoft.com/office/drawing/2014/main" id="{128DB3D1-2ACE-42BC-84D5-4A62771DA7B2}"/>
              </a:ext>
            </a:extLst>
          </p:cNvPr>
          <p:cNvSpPr>
            <a:spLocks/>
          </p:cNvSpPr>
          <p:nvPr/>
        </p:nvSpPr>
        <p:spPr bwMode="auto">
          <a:xfrm rot="2757414">
            <a:off x="15780963" y="-21523446"/>
            <a:ext cx="6481764" cy="41148000"/>
          </a:xfrm>
          <a:custGeom>
            <a:avLst/>
            <a:gdLst>
              <a:gd name="T0" fmla="*/ 913 w 2188"/>
              <a:gd name="T1" fmla="*/ 14034 h 14034"/>
              <a:gd name="T2" fmla="*/ 734 w 2188"/>
              <a:gd name="T3" fmla="*/ 13676 h 14034"/>
              <a:gd name="T4" fmla="*/ 373 w 2188"/>
              <a:gd name="T5" fmla="*/ 12854 h 14034"/>
              <a:gd name="T6" fmla="*/ 0 w 2188"/>
              <a:gd name="T7" fmla="*/ 11337 h 14034"/>
              <a:gd name="T8" fmla="*/ 376 w 2188"/>
              <a:gd name="T9" fmla="*/ 9820 h 14034"/>
              <a:gd name="T10" fmla="*/ 738 w 2188"/>
              <a:gd name="T11" fmla="*/ 8998 h 14034"/>
              <a:gd name="T12" fmla="*/ 1072 w 2188"/>
              <a:gd name="T13" fmla="*/ 8236 h 14034"/>
              <a:gd name="T14" fmla="*/ 1388 w 2188"/>
              <a:gd name="T15" fmla="*/ 7017 h 14034"/>
              <a:gd name="T16" fmla="*/ 1068 w 2188"/>
              <a:gd name="T17" fmla="*/ 5792 h 14034"/>
              <a:gd name="T18" fmla="*/ 735 w 2188"/>
              <a:gd name="T19" fmla="*/ 5037 h 14034"/>
              <a:gd name="T20" fmla="*/ 734 w 2188"/>
              <a:gd name="T21" fmla="*/ 5036 h 14034"/>
              <a:gd name="T22" fmla="*/ 373 w 2188"/>
              <a:gd name="T23" fmla="*/ 4214 h 14034"/>
              <a:gd name="T24" fmla="*/ 0 w 2188"/>
              <a:gd name="T25" fmla="*/ 2697 h 14034"/>
              <a:gd name="T26" fmla="*/ 376 w 2188"/>
              <a:gd name="T27" fmla="*/ 1180 h 14034"/>
              <a:gd name="T28" fmla="*/ 739 w 2188"/>
              <a:gd name="T29" fmla="*/ 357 h 14034"/>
              <a:gd name="T30" fmla="*/ 918 w 2188"/>
              <a:gd name="T31" fmla="*/ 0 h 14034"/>
              <a:gd name="T32" fmla="*/ 1633 w 2188"/>
              <a:gd name="T33" fmla="*/ 359 h 14034"/>
              <a:gd name="T34" fmla="*/ 1453 w 2188"/>
              <a:gd name="T35" fmla="*/ 717 h 14034"/>
              <a:gd name="T36" fmla="*/ 1118 w 2188"/>
              <a:gd name="T37" fmla="*/ 1478 h 14034"/>
              <a:gd name="T38" fmla="*/ 800 w 2188"/>
              <a:gd name="T39" fmla="*/ 2697 h 14034"/>
              <a:gd name="T40" fmla="*/ 1116 w 2188"/>
              <a:gd name="T41" fmla="*/ 3916 h 14034"/>
              <a:gd name="T42" fmla="*/ 1449 w 2188"/>
              <a:gd name="T43" fmla="*/ 4677 h 14034"/>
              <a:gd name="T44" fmla="*/ 1812 w 2188"/>
              <a:gd name="T45" fmla="*/ 5500 h 14034"/>
              <a:gd name="T46" fmla="*/ 2188 w 2188"/>
              <a:gd name="T47" fmla="*/ 7017 h 14034"/>
              <a:gd name="T48" fmla="*/ 1815 w 2188"/>
              <a:gd name="T49" fmla="*/ 8534 h 14034"/>
              <a:gd name="T50" fmla="*/ 1454 w 2188"/>
              <a:gd name="T51" fmla="*/ 9356 h 14034"/>
              <a:gd name="T52" fmla="*/ 1453 w 2188"/>
              <a:gd name="T53" fmla="*/ 9357 h 14034"/>
              <a:gd name="T54" fmla="*/ 1118 w 2188"/>
              <a:gd name="T55" fmla="*/ 10118 h 14034"/>
              <a:gd name="T56" fmla="*/ 800 w 2188"/>
              <a:gd name="T57" fmla="*/ 11337 h 14034"/>
              <a:gd name="T58" fmla="*/ 1116 w 2188"/>
              <a:gd name="T59" fmla="*/ 12556 h 14034"/>
              <a:gd name="T60" fmla="*/ 1450 w 2188"/>
              <a:gd name="T61" fmla="*/ 13318 h 14034"/>
              <a:gd name="T62" fmla="*/ 1628 w 2188"/>
              <a:gd name="T63" fmla="*/ 13676 h 14034"/>
              <a:gd name="T64" fmla="*/ 913 w 2188"/>
              <a:gd name="T65" fmla="*/ 14034 h 14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88" h="14034">
                <a:moveTo>
                  <a:pt x="913" y="14034"/>
                </a:moveTo>
                <a:cubicBezTo>
                  <a:pt x="734" y="13676"/>
                  <a:pt x="734" y="13676"/>
                  <a:pt x="734" y="13676"/>
                </a:cubicBezTo>
                <a:cubicBezTo>
                  <a:pt x="727" y="13661"/>
                  <a:pt x="551" y="13308"/>
                  <a:pt x="373" y="12854"/>
                </a:cubicBezTo>
                <a:cubicBezTo>
                  <a:pt x="126" y="12219"/>
                  <a:pt x="0" y="11709"/>
                  <a:pt x="0" y="11337"/>
                </a:cubicBezTo>
                <a:cubicBezTo>
                  <a:pt x="0" y="10965"/>
                  <a:pt x="126" y="10454"/>
                  <a:pt x="376" y="9820"/>
                </a:cubicBezTo>
                <a:cubicBezTo>
                  <a:pt x="553" y="9368"/>
                  <a:pt x="729" y="9017"/>
                  <a:pt x="738" y="8998"/>
                </a:cubicBezTo>
                <a:cubicBezTo>
                  <a:pt x="745" y="8984"/>
                  <a:pt x="910" y="8651"/>
                  <a:pt x="1072" y="8236"/>
                </a:cubicBezTo>
                <a:cubicBezTo>
                  <a:pt x="1276" y="7713"/>
                  <a:pt x="1388" y="7280"/>
                  <a:pt x="1388" y="7017"/>
                </a:cubicBezTo>
                <a:cubicBezTo>
                  <a:pt x="1388" y="6753"/>
                  <a:pt x="1274" y="6318"/>
                  <a:pt x="1068" y="5792"/>
                </a:cubicBezTo>
                <a:cubicBezTo>
                  <a:pt x="902" y="5371"/>
                  <a:pt x="736" y="5040"/>
                  <a:pt x="735" y="5037"/>
                </a:cubicBezTo>
                <a:cubicBezTo>
                  <a:pt x="734" y="5036"/>
                  <a:pt x="734" y="5036"/>
                  <a:pt x="734" y="5036"/>
                </a:cubicBezTo>
                <a:cubicBezTo>
                  <a:pt x="727" y="5021"/>
                  <a:pt x="551" y="4668"/>
                  <a:pt x="373" y="4214"/>
                </a:cubicBezTo>
                <a:cubicBezTo>
                  <a:pt x="126" y="3579"/>
                  <a:pt x="0" y="3069"/>
                  <a:pt x="0" y="2697"/>
                </a:cubicBezTo>
                <a:cubicBezTo>
                  <a:pt x="0" y="2325"/>
                  <a:pt x="126" y="1814"/>
                  <a:pt x="376" y="1180"/>
                </a:cubicBezTo>
                <a:cubicBezTo>
                  <a:pt x="554" y="725"/>
                  <a:pt x="731" y="372"/>
                  <a:pt x="739" y="357"/>
                </a:cubicBezTo>
                <a:cubicBezTo>
                  <a:pt x="918" y="0"/>
                  <a:pt x="918" y="0"/>
                  <a:pt x="918" y="0"/>
                </a:cubicBezTo>
                <a:cubicBezTo>
                  <a:pt x="1633" y="359"/>
                  <a:pt x="1633" y="359"/>
                  <a:pt x="1633" y="359"/>
                </a:cubicBezTo>
                <a:cubicBezTo>
                  <a:pt x="1453" y="717"/>
                  <a:pt x="1453" y="717"/>
                  <a:pt x="1453" y="717"/>
                </a:cubicBezTo>
                <a:cubicBezTo>
                  <a:pt x="1450" y="724"/>
                  <a:pt x="1282" y="1059"/>
                  <a:pt x="1118" y="1478"/>
                </a:cubicBezTo>
                <a:cubicBezTo>
                  <a:pt x="913" y="2001"/>
                  <a:pt x="800" y="2434"/>
                  <a:pt x="800" y="2697"/>
                </a:cubicBezTo>
                <a:cubicBezTo>
                  <a:pt x="800" y="2960"/>
                  <a:pt x="912" y="3393"/>
                  <a:pt x="1116" y="3916"/>
                </a:cubicBezTo>
                <a:cubicBezTo>
                  <a:pt x="1277" y="4329"/>
                  <a:pt x="1441" y="4660"/>
                  <a:pt x="1449" y="4677"/>
                </a:cubicBezTo>
                <a:cubicBezTo>
                  <a:pt x="1458" y="4695"/>
                  <a:pt x="1634" y="5047"/>
                  <a:pt x="1812" y="5500"/>
                </a:cubicBezTo>
                <a:cubicBezTo>
                  <a:pt x="2062" y="6134"/>
                  <a:pt x="2188" y="6645"/>
                  <a:pt x="2188" y="7017"/>
                </a:cubicBezTo>
                <a:cubicBezTo>
                  <a:pt x="2188" y="7389"/>
                  <a:pt x="2062" y="7899"/>
                  <a:pt x="1815" y="8534"/>
                </a:cubicBezTo>
                <a:cubicBezTo>
                  <a:pt x="1637" y="8988"/>
                  <a:pt x="1461" y="9341"/>
                  <a:pt x="1454" y="9356"/>
                </a:cubicBezTo>
                <a:cubicBezTo>
                  <a:pt x="1453" y="9357"/>
                  <a:pt x="1453" y="9357"/>
                  <a:pt x="1453" y="9357"/>
                </a:cubicBezTo>
                <a:cubicBezTo>
                  <a:pt x="1452" y="9360"/>
                  <a:pt x="1283" y="9697"/>
                  <a:pt x="1118" y="10118"/>
                </a:cubicBezTo>
                <a:cubicBezTo>
                  <a:pt x="913" y="10641"/>
                  <a:pt x="800" y="11074"/>
                  <a:pt x="800" y="11337"/>
                </a:cubicBezTo>
                <a:cubicBezTo>
                  <a:pt x="800" y="11600"/>
                  <a:pt x="912" y="12033"/>
                  <a:pt x="1116" y="12556"/>
                </a:cubicBezTo>
                <a:cubicBezTo>
                  <a:pt x="1281" y="12978"/>
                  <a:pt x="1448" y="13315"/>
                  <a:pt x="1450" y="13318"/>
                </a:cubicBezTo>
                <a:cubicBezTo>
                  <a:pt x="1628" y="13676"/>
                  <a:pt x="1628" y="13676"/>
                  <a:pt x="1628" y="13676"/>
                </a:cubicBezTo>
                <a:lnTo>
                  <a:pt x="913" y="14034"/>
                </a:lnTo>
                <a:close/>
              </a:path>
            </a:pathLst>
          </a:custGeom>
          <a:solidFill>
            <a:schemeClr val="accent1">
              <a:alpha val="88000"/>
            </a:schemeClr>
          </a:solidFill>
          <a:ln>
            <a:noFill/>
          </a:ln>
          <a:effectLst>
            <a:outerShdw blurRad="1003300" dist="38100" dir="10800000" algn="r" rotWithShape="0">
              <a:schemeClr val="accent6">
                <a:lumMod val="75000"/>
                <a:alpha val="46000"/>
              </a:schemeClr>
            </a:outerShdw>
          </a:effectLst>
        </p:spPr>
        <p:txBody>
          <a:bodyPr vert="horz" wrap="square" lIns="91440" tIns="45720" rIns="91440" bIns="45720" numCol="1" anchor="t" anchorCtr="0" compatLnSpc="1">
            <a:prstTxWarp prst="textNoShape">
              <a:avLst/>
            </a:prstTxWarp>
          </a:bodyPr>
          <a:lstStyle/>
          <a:p>
            <a:endParaRPr lang="en-US"/>
          </a:p>
        </p:txBody>
      </p:sp>
      <p:sp>
        <p:nvSpPr>
          <p:cNvPr id="34" name="Freeform 5">
            <a:extLst>
              <a:ext uri="{FF2B5EF4-FFF2-40B4-BE49-F238E27FC236}">
                <a16:creationId xmlns:a16="http://schemas.microsoft.com/office/drawing/2014/main" id="{E7F872EE-8CA6-48D8-BF1B-D4B341F50C36}"/>
              </a:ext>
            </a:extLst>
          </p:cNvPr>
          <p:cNvSpPr>
            <a:spLocks/>
          </p:cNvSpPr>
          <p:nvPr/>
        </p:nvSpPr>
        <p:spPr bwMode="auto">
          <a:xfrm rot="2757414">
            <a:off x="17211266" y="-20044552"/>
            <a:ext cx="6481764" cy="41148000"/>
          </a:xfrm>
          <a:custGeom>
            <a:avLst/>
            <a:gdLst>
              <a:gd name="T0" fmla="*/ 913 w 2188"/>
              <a:gd name="T1" fmla="*/ 14034 h 14034"/>
              <a:gd name="T2" fmla="*/ 734 w 2188"/>
              <a:gd name="T3" fmla="*/ 13676 h 14034"/>
              <a:gd name="T4" fmla="*/ 373 w 2188"/>
              <a:gd name="T5" fmla="*/ 12854 h 14034"/>
              <a:gd name="T6" fmla="*/ 0 w 2188"/>
              <a:gd name="T7" fmla="*/ 11337 h 14034"/>
              <a:gd name="T8" fmla="*/ 376 w 2188"/>
              <a:gd name="T9" fmla="*/ 9820 h 14034"/>
              <a:gd name="T10" fmla="*/ 738 w 2188"/>
              <a:gd name="T11" fmla="*/ 8998 h 14034"/>
              <a:gd name="T12" fmla="*/ 1072 w 2188"/>
              <a:gd name="T13" fmla="*/ 8236 h 14034"/>
              <a:gd name="T14" fmla="*/ 1388 w 2188"/>
              <a:gd name="T15" fmla="*/ 7017 h 14034"/>
              <a:gd name="T16" fmla="*/ 1068 w 2188"/>
              <a:gd name="T17" fmla="*/ 5792 h 14034"/>
              <a:gd name="T18" fmla="*/ 735 w 2188"/>
              <a:gd name="T19" fmla="*/ 5037 h 14034"/>
              <a:gd name="T20" fmla="*/ 734 w 2188"/>
              <a:gd name="T21" fmla="*/ 5036 h 14034"/>
              <a:gd name="T22" fmla="*/ 373 w 2188"/>
              <a:gd name="T23" fmla="*/ 4214 h 14034"/>
              <a:gd name="T24" fmla="*/ 0 w 2188"/>
              <a:gd name="T25" fmla="*/ 2697 h 14034"/>
              <a:gd name="T26" fmla="*/ 376 w 2188"/>
              <a:gd name="T27" fmla="*/ 1180 h 14034"/>
              <a:gd name="T28" fmla="*/ 739 w 2188"/>
              <a:gd name="T29" fmla="*/ 357 h 14034"/>
              <a:gd name="T30" fmla="*/ 918 w 2188"/>
              <a:gd name="T31" fmla="*/ 0 h 14034"/>
              <a:gd name="T32" fmla="*/ 1633 w 2188"/>
              <a:gd name="T33" fmla="*/ 359 h 14034"/>
              <a:gd name="T34" fmla="*/ 1453 w 2188"/>
              <a:gd name="T35" fmla="*/ 717 h 14034"/>
              <a:gd name="T36" fmla="*/ 1118 w 2188"/>
              <a:gd name="T37" fmla="*/ 1478 h 14034"/>
              <a:gd name="T38" fmla="*/ 800 w 2188"/>
              <a:gd name="T39" fmla="*/ 2697 h 14034"/>
              <a:gd name="T40" fmla="*/ 1116 w 2188"/>
              <a:gd name="T41" fmla="*/ 3916 h 14034"/>
              <a:gd name="T42" fmla="*/ 1449 w 2188"/>
              <a:gd name="T43" fmla="*/ 4677 h 14034"/>
              <a:gd name="T44" fmla="*/ 1812 w 2188"/>
              <a:gd name="T45" fmla="*/ 5500 h 14034"/>
              <a:gd name="T46" fmla="*/ 2188 w 2188"/>
              <a:gd name="T47" fmla="*/ 7017 h 14034"/>
              <a:gd name="T48" fmla="*/ 1815 w 2188"/>
              <a:gd name="T49" fmla="*/ 8534 h 14034"/>
              <a:gd name="T50" fmla="*/ 1454 w 2188"/>
              <a:gd name="T51" fmla="*/ 9356 h 14034"/>
              <a:gd name="T52" fmla="*/ 1453 w 2188"/>
              <a:gd name="T53" fmla="*/ 9357 h 14034"/>
              <a:gd name="T54" fmla="*/ 1118 w 2188"/>
              <a:gd name="T55" fmla="*/ 10118 h 14034"/>
              <a:gd name="T56" fmla="*/ 800 w 2188"/>
              <a:gd name="T57" fmla="*/ 11337 h 14034"/>
              <a:gd name="T58" fmla="*/ 1116 w 2188"/>
              <a:gd name="T59" fmla="*/ 12556 h 14034"/>
              <a:gd name="T60" fmla="*/ 1450 w 2188"/>
              <a:gd name="T61" fmla="*/ 13318 h 14034"/>
              <a:gd name="T62" fmla="*/ 1628 w 2188"/>
              <a:gd name="T63" fmla="*/ 13676 h 14034"/>
              <a:gd name="T64" fmla="*/ 913 w 2188"/>
              <a:gd name="T65" fmla="*/ 14034 h 14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88" h="14034">
                <a:moveTo>
                  <a:pt x="913" y="14034"/>
                </a:moveTo>
                <a:cubicBezTo>
                  <a:pt x="734" y="13676"/>
                  <a:pt x="734" y="13676"/>
                  <a:pt x="734" y="13676"/>
                </a:cubicBezTo>
                <a:cubicBezTo>
                  <a:pt x="727" y="13661"/>
                  <a:pt x="551" y="13308"/>
                  <a:pt x="373" y="12854"/>
                </a:cubicBezTo>
                <a:cubicBezTo>
                  <a:pt x="126" y="12219"/>
                  <a:pt x="0" y="11709"/>
                  <a:pt x="0" y="11337"/>
                </a:cubicBezTo>
                <a:cubicBezTo>
                  <a:pt x="0" y="10965"/>
                  <a:pt x="126" y="10454"/>
                  <a:pt x="376" y="9820"/>
                </a:cubicBezTo>
                <a:cubicBezTo>
                  <a:pt x="553" y="9368"/>
                  <a:pt x="729" y="9017"/>
                  <a:pt x="738" y="8998"/>
                </a:cubicBezTo>
                <a:cubicBezTo>
                  <a:pt x="745" y="8984"/>
                  <a:pt x="910" y="8651"/>
                  <a:pt x="1072" y="8236"/>
                </a:cubicBezTo>
                <a:cubicBezTo>
                  <a:pt x="1276" y="7713"/>
                  <a:pt x="1388" y="7280"/>
                  <a:pt x="1388" y="7017"/>
                </a:cubicBezTo>
                <a:cubicBezTo>
                  <a:pt x="1388" y="6753"/>
                  <a:pt x="1274" y="6318"/>
                  <a:pt x="1068" y="5792"/>
                </a:cubicBezTo>
                <a:cubicBezTo>
                  <a:pt x="902" y="5371"/>
                  <a:pt x="736" y="5040"/>
                  <a:pt x="735" y="5037"/>
                </a:cubicBezTo>
                <a:cubicBezTo>
                  <a:pt x="734" y="5036"/>
                  <a:pt x="734" y="5036"/>
                  <a:pt x="734" y="5036"/>
                </a:cubicBezTo>
                <a:cubicBezTo>
                  <a:pt x="727" y="5021"/>
                  <a:pt x="551" y="4668"/>
                  <a:pt x="373" y="4214"/>
                </a:cubicBezTo>
                <a:cubicBezTo>
                  <a:pt x="126" y="3579"/>
                  <a:pt x="0" y="3069"/>
                  <a:pt x="0" y="2697"/>
                </a:cubicBezTo>
                <a:cubicBezTo>
                  <a:pt x="0" y="2325"/>
                  <a:pt x="126" y="1814"/>
                  <a:pt x="376" y="1180"/>
                </a:cubicBezTo>
                <a:cubicBezTo>
                  <a:pt x="554" y="725"/>
                  <a:pt x="731" y="372"/>
                  <a:pt x="739" y="357"/>
                </a:cubicBezTo>
                <a:cubicBezTo>
                  <a:pt x="918" y="0"/>
                  <a:pt x="918" y="0"/>
                  <a:pt x="918" y="0"/>
                </a:cubicBezTo>
                <a:cubicBezTo>
                  <a:pt x="1633" y="359"/>
                  <a:pt x="1633" y="359"/>
                  <a:pt x="1633" y="359"/>
                </a:cubicBezTo>
                <a:cubicBezTo>
                  <a:pt x="1453" y="717"/>
                  <a:pt x="1453" y="717"/>
                  <a:pt x="1453" y="717"/>
                </a:cubicBezTo>
                <a:cubicBezTo>
                  <a:pt x="1450" y="724"/>
                  <a:pt x="1282" y="1059"/>
                  <a:pt x="1118" y="1478"/>
                </a:cubicBezTo>
                <a:cubicBezTo>
                  <a:pt x="913" y="2001"/>
                  <a:pt x="800" y="2434"/>
                  <a:pt x="800" y="2697"/>
                </a:cubicBezTo>
                <a:cubicBezTo>
                  <a:pt x="800" y="2960"/>
                  <a:pt x="912" y="3393"/>
                  <a:pt x="1116" y="3916"/>
                </a:cubicBezTo>
                <a:cubicBezTo>
                  <a:pt x="1277" y="4329"/>
                  <a:pt x="1441" y="4660"/>
                  <a:pt x="1449" y="4677"/>
                </a:cubicBezTo>
                <a:cubicBezTo>
                  <a:pt x="1458" y="4695"/>
                  <a:pt x="1634" y="5047"/>
                  <a:pt x="1812" y="5500"/>
                </a:cubicBezTo>
                <a:cubicBezTo>
                  <a:pt x="2062" y="6134"/>
                  <a:pt x="2188" y="6645"/>
                  <a:pt x="2188" y="7017"/>
                </a:cubicBezTo>
                <a:cubicBezTo>
                  <a:pt x="2188" y="7389"/>
                  <a:pt x="2062" y="7899"/>
                  <a:pt x="1815" y="8534"/>
                </a:cubicBezTo>
                <a:cubicBezTo>
                  <a:pt x="1637" y="8988"/>
                  <a:pt x="1461" y="9341"/>
                  <a:pt x="1454" y="9356"/>
                </a:cubicBezTo>
                <a:cubicBezTo>
                  <a:pt x="1453" y="9357"/>
                  <a:pt x="1453" y="9357"/>
                  <a:pt x="1453" y="9357"/>
                </a:cubicBezTo>
                <a:cubicBezTo>
                  <a:pt x="1452" y="9360"/>
                  <a:pt x="1283" y="9697"/>
                  <a:pt x="1118" y="10118"/>
                </a:cubicBezTo>
                <a:cubicBezTo>
                  <a:pt x="913" y="10641"/>
                  <a:pt x="800" y="11074"/>
                  <a:pt x="800" y="11337"/>
                </a:cubicBezTo>
                <a:cubicBezTo>
                  <a:pt x="800" y="11600"/>
                  <a:pt x="912" y="12033"/>
                  <a:pt x="1116" y="12556"/>
                </a:cubicBezTo>
                <a:cubicBezTo>
                  <a:pt x="1281" y="12978"/>
                  <a:pt x="1448" y="13315"/>
                  <a:pt x="1450" y="13318"/>
                </a:cubicBezTo>
                <a:cubicBezTo>
                  <a:pt x="1628" y="13676"/>
                  <a:pt x="1628" y="13676"/>
                  <a:pt x="1628" y="13676"/>
                </a:cubicBezTo>
                <a:lnTo>
                  <a:pt x="913" y="14034"/>
                </a:lnTo>
                <a:close/>
              </a:path>
            </a:pathLst>
          </a:custGeom>
          <a:solidFill>
            <a:schemeClr val="accent6">
              <a:alpha val="88000"/>
            </a:schemeClr>
          </a:solidFill>
          <a:ln>
            <a:noFill/>
          </a:ln>
          <a:effectLst>
            <a:outerShdw blurRad="1003300" dist="38100" dir="10800000" algn="r" rotWithShape="0">
              <a:schemeClr val="accent1">
                <a:lumMod val="75000"/>
                <a:alpha val="46000"/>
              </a:schemeClr>
            </a:outerShdw>
          </a:effectLst>
        </p:spPr>
        <p:txBody>
          <a:bodyPr vert="horz" wrap="square" lIns="91440" tIns="45720" rIns="91440" bIns="45720" numCol="1" anchor="t" anchorCtr="0" compatLnSpc="1">
            <a:prstTxWarp prst="textNoShape">
              <a:avLst/>
            </a:prstTxWarp>
          </a:bodyPr>
          <a:lstStyle/>
          <a:p>
            <a:endParaRPr lang="en-US"/>
          </a:p>
        </p:txBody>
      </p:sp>
      <p:sp>
        <p:nvSpPr>
          <p:cNvPr id="47" name="Rectangle 46">
            <a:extLst>
              <a:ext uri="{FF2B5EF4-FFF2-40B4-BE49-F238E27FC236}">
                <a16:creationId xmlns:a16="http://schemas.microsoft.com/office/drawing/2014/main" id="{E5C184B7-B288-42D1-9964-13E4D4831F58}"/>
              </a:ext>
            </a:extLst>
          </p:cNvPr>
          <p:cNvSpPr/>
          <p:nvPr/>
        </p:nvSpPr>
        <p:spPr>
          <a:xfrm>
            <a:off x="12193586" y="0"/>
            <a:ext cx="12193587" cy="1371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Graphic 1">
            <a:extLst>
              <a:ext uri="{FF2B5EF4-FFF2-40B4-BE49-F238E27FC236}">
                <a16:creationId xmlns:a16="http://schemas.microsoft.com/office/drawing/2014/main" id="{9A243087-479F-43E5-9856-F48D7C0C86EF}"/>
              </a:ext>
            </a:extLst>
          </p:cNvPr>
          <p:cNvSpPr/>
          <p:nvPr/>
        </p:nvSpPr>
        <p:spPr>
          <a:xfrm>
            <a:off x="0" y="-1"/>
            <a:ext cx="12193588" cy="13717787"/>
          </a:xfrm>
          <a:custGeom>
            <a:avLst/>
            <a:gdLst>
              <a:gd name="connsiteX0" fmla="*/ 0 w 9144000"/>
              <a:gd name="connsiteY0" fmla="*/ 0 h 10287000"/>
              <a:gd name="connsiteX1" fmla="*/ 0 w 9144000"/>
              <a:gd name="connsiteY1" fmla="*/ 10287000 h 10287000"/>
              <a:gd name="connsiteX2" fmla="*/ 9144000 w 9144000"/>
              <a:gd name="connsiteY2" fmla="*/ 10287000 h 10287000"/>
              <a:gd name="connsiteX3" fmla="*/ 9144000 w 9144000"/>
              <a:gd name="connsiteY3" fmla="*/ 0 h 10287000"/>
              <a:gd name="connsiteX4" fmla="*/ 0 w 9144000"/>
              <a:gd name="connsiteY4" fmla="*/ 0 h 10287000"/>
              <a:gd name="connsiteX5" fmla="*/ 7314248 w 9144000"/>
              <a:gd name="connsiteY5" fmla="*/ 7609523 h 10287000"/>
              <a:gd name="connsiteX6" fmla="*/ 6248400 w 9144000"/>
              <a:gd name="connsiteY6" fmla="*/ 8261033 h 10287000"/>
              <a:gd name="connsiteX7" fmla="*/ 4711065 w 9144000"/>
              <a:gd name="connsiteY7" fmla="*/ 8508682 h 10287000"/>
              <a:gd name="connsiteX8" fmla="*/ 2656523 w 9144000"/>
              <a:gd name="connsiteY8" fmla="*/ 7721918 h 10287000"/>
              <a:gd name="connsiteX9" fmla="*/ 1833563 w 9144000"/>
              <a:gd name="connsiteY9" fmla="*/ 5532120 h 10287000"/>
              <a:gd name="connsiteX10" fmla="*/ 1828800 w 9144000"/>
              <a:gd name="connsiteY10" fmla="*/ 4965383 h 10287000"/>
              <a:gd name="connsiteX11" fmla="*/ 2170748 w 9144000"/>
              <a:gd name="connsiteY11" fmla="*/ 3276600 h 10287000"/>
              <a:gd name="connsiteX12" fmla="*/ 3148965 w 9144000"/>
              <a:gd name="connsiteY12" fmla="*/ 2165985 h 10287000"/>
              <a:gd name="connsiteX13" fmla="*/ 4621530 w 9144000"/>
              <a:gd name="connsiteY13" fmla="*/ 1777365 h 10287000"/>
              <a:gd name="connsiteX14" fmla="*/ 6520815 w 9144000"/>
              <a:gd name="connsiteY14" fmla="*/ 2337435 h 10287000"/>
              <a:gd name="connsiteX15" fmla="*/ 7309485 w 9144000"/>
              <a:gd name="connsiteY15" fmla="*/ 4008120 h 10287000"/>
              <a:gd name="connsiteX16" fmla="*/ 5790248 w 9144000"/>
              <a:gd name="connsiteY16" fmla="*/ 4008120 h 10287000"/>
              <a:gd name="connsiteX17" fmla="*/ 5439728 w 9144000"/>
              <a:gd name="connsiteY17" fmla="*/ 3226118 h 10287000"/>
              <a:gd name="connsiteX18" fmla="*/ 4675823 w 9144000"/>
              <a:gd name="connsiteY18" fmla="*/ 2991803 h 10287000"/>
              <a:gd name="connsiteX19" fmla="*/ 3758565 w 9144000"/>
              <a:gd name="connsiteY19" fmla="*/ 3495675 h 10287000"/>
              <a:gd name="connsiteX20" fmla="*/ 3429953 w 9144000"/>
              <a:gd name="connsiteY20" fmla="*/ 4933950 h 10287000"/>
              <a:gd name="connsiteX21" fmla="*/ 3429953 w 9144000"/>
              <a:gd name="connsiteY21" fmla="*/ 5329238 h 10287000"/>
              <a:gd name="connsiteX22" fmla="*/ 3765233 w 9144000"/>
              <a:gd name="connsiteY22" fmla="*/ 6801803 h 10287000"/>
              <a:gd name="connsiteX23" fmla="*/ 4819650 w 9144000"/>
              <a:gd name="connsiteY23" fmla="*/ 7294245 h 10287000"/>
              <a:gd name="connsiteX24" fmla="*/ 5736908 w 9144000"/>
              <a:gd name="connsiteY24" fmla="*/ 7019925 h 10287000"/>
              <a:gd name="connsiteX25" fmla="*/ 5736908 w 9144000"/>
              <a:gd name="connsiteY25" fmla="*/ 6004560 h 10287000"/>
              <a:gd name="connsiteX26" fmla="*/ 4639628 w 9144000"/>
              <a:gd name="connsiteY26" fmla="*/ 6004560 h 10287000"/>
              <a:gd name="connsiteX27" fmla="*/ 4639628 w 9144000"/>
              <a:gd name="connsiteY27" fmla="*/ 4920615 h 10287000"/>
              <a:gd name="connsiteX28" fmla="*/ 7315200 w 9144000"/>
              <a:gd name="connsiteY28" fmla="*/ 4920615 h 10287000"/>
              <a:gd name="connsiteX29" fmla="*/ 7315200 w 9144000"/>
              <a:gd name="connsiteY29" fmla="*/ 7609523 h 1028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9144000" h="10287000">
                <a:moveTo>
                  <a:pt x="0" y="0"/>
                </a:moveTo>
                <a:lnTo>
                  <a:pt x="0" y="10287000"/>
                </a:lnTo>
                <a:lnTo>
                  <a:pt x="9144000" y="10287000"/>
                </a:lnTo>
                <a:lnTo>
                  <a:pt x="9144000" y="0"/>
                </a:lnTo>
                <a:lnTo>
                  <a:pt x="0" y="0"/>
                </a:lnTo>
                <a:close/>
                <a:moveTo>
                  <a:pt x="7314248" y="7609523"/>
                </a:moveTo>
                <a:cubicBezTo>
                  <a:pt x="7071360" y="7879080"/>
                  <a:pt x="6716078" y="8096250"/>
                  <a:pt x="6248400" y="8261033"/>
                </a:cubicBezTo>
                <a:cubicBezTo>
                  <a:pt x="5780723" y="8425815"/>
                  <a:pt x="5268278" y="8508682"/>
                  <a:pt x="4711065" y="8508682"/>
                </a:cubicBezTo>
                <a:cubicBezTo>
                  <a:pt x="3853815" y="8508682"/>
                  <a:pt x="3168968" y="8246745"/>
                  <a:pt x="2656523" y="7721918"/>
                </a:cubicBezTo>
                <a:cubicBezTo>
                  <a:pt x="2144078" y="7197090"/>
                  <a:pt x="1869758" y="6467475"/>
                  <a:pt x="1833563" y="5532120"/>
                </a:cubicBezTo>
                <a:lnTo>
                  <a:pt x="1828800" y="4965383"/>
                </a:lnTo>
                <a:cubicBezTo>
                  <a:pt x="1828800" y="4320540"/>
                  <a:pt x="1943100" y="3758565"/>
                  <a:pt x="2170748" y="3276600"/>
                </a:cubicBezTo>
                <a:cubicBezTo>
                  <a:pt x="2398395" y="2795588"/>
                  <a:pt x="2724150" y="2425065"/>
                  <a:pt x="3148965" y="2165985"/>
                </a:cubicBezTo>
                <a:cubicBezTo>
                  <a:pt x="3572828" y="1906905"/>
                  <a:pt x="4064318" y="1777365"/>
                  <a:pt x="4621530" y="1777365"/>
                </a:cubicBezTo>
                <a:cubicBezTo>
                  <a:pt x="5436870" y="1777365"/>
                  <a:pt x="6070283" y="1964055"/>
                  <a:pt x="6520815" y="2337435"/>
                </a:cubicBezTo>
                <a:cubicBezTo>
                  <a:pt x="6972300" y="2710815"/>
                  <a:pt x="7235190" y="3267075"/>
                  <a:pt x="7309485" y="4008120"/>
                </a:cubicBezTo>
                <a:lnTo>
                  <a:pt x="5790248" y="4008120"/>
                </a:lnTo>
                <a:cubicBezTo>
                  <a:pt x="5735955" y="3642360"/>
                  <a:pt x="5619750" y="3381375"/>
                  <a:pt x="5439728" y="3226118"/>
                </a:cubicBezTo>
                <a:cubicBezTo>
                  <a:pt x="5259705" y="3069908"/>
                  <a:pt x="5005388" y="2991803"/>
                  <a:pt x="4675823" y="2991803"/>
                </a:cubicBezTo>
                <a:cubicBezTo>
                  <a:pt x="4280535" y="2991803"/>
                  <a:pt x="3974783" y="3159443"/>
                  <a:pt x="3758565" y="3495675"/>
                </a:cubicBezTo>
                <a:cubicBezTo>
                  <a:pt x="3542348" y="3830955"/>
                  <a:pt x="3433763" y="4311015"/>
                  <a:pt x="3429953" y="4933950"/>
                </a:cubicBezTo>
                <a:lnTo>
                  <a:pt x="3429953" y="5329238"/>
                </a:lnTo>
                <a:cubicBezTo>
                  <a:pt x="3429953" y="5982653"/>
                  <a:pt x="3541395" y="6473190"/>
                  <a:pt x="3765233" y="6801803"/>
                </a:cubicBezTo>
                <a:cubicBezTo>
                  <a:pt x="3988118" y="7130415"/>
                  <a:pt x="4339590" y="7294245"/>
                  <a:pt x="4819650" y="7294245"/>
                </a:cubicBezTo>
                <a:cubicBezTo>
                  <a:pt x="5230178" y="7294245"/>
                  <a:pt x="5535930" y="7202805"/>
                  <a:pt x="5736908" y="7019925"/>
                </a:cubicBezTo>
                <a:lnTo>
                  <a:pt x="5736908" y="6004560"/>
                </a:lnTo>
                <a:lnTo>
                  <a:pt x="4639628" y="6004560"/>
                </a:lnTo>
                <a:lnTo>
                  <a:pt x="4639628" y="4920615"/>
                </a:lnTo>
                <a:lnTo>
                  <a:pt x="7315200" y="4920615"/>
                </a:lnTo>
                <a:lnTo>
                  <a:pt x="7315200" y="7609523"/>
                </a:lnTo>
                <a:close/>
              </a:path>
            </a:pathLst>
          </a:custGeom>
          <a:solidFill>
            <a:schemeClr val="bg1"/>
          </a:solidFill>
          <a:ln w="9525" cap="flat">
            <a:noFill/>
            <a:prstDash val="solid"/>
            <a:miter/>
          </a:ln>
        </p:spPr>
        <p:txBody>
          <a:bodyPr rtlCol="0" anchor="ctr"/>
          <a:lstStyle/>
          <a:p>
            <a:endParaRPr lang="en-US"/>
          </a:p>
        </p:txBody>
      </p:sp>
      <p:grpSp>
        <p:nvGrpSpPr>
          <p:cNvPr id="18" name="Group 17">
            <a:extLst>
              <a:ext uri="{FF2B5EF4-FFF2-40B4-BE49-F238E27FC236}">
                <a16:creationId xmlns:a16="http://schemas.microsoft.com/office/drawing/2014/main" id="{A2E241AA-9626-49B5-8DCF-A51579E41E53}"/>
              </a:ext>
            </a:extLst>
          </p:cNvPr>
          <p:cNvGrpSpPr/>
          <p:nvPr/>
        </p:nvGrpSpPr>
        <p:grpSpPr>
          <a:xfrm>
            <a:off x="15631999" y="8772142"/>
            <a:ext cx="4100846" cy="400110"/>
            <a:chOff x="14952685" y="7716324"/>
            <a:chExt cx="4100846" cy="400110"/>
          </a:xfrm>
        </p:grpSpPr>
        <p:sp>
          <p:nvSpPr>
            <p:cNvPr id="19" name="Rectangle: Rounded Corners 18">
              <a:extLst>
                <a:ext uri="{FF2B5EF4-FFF2-40B4-BE49-F238E27FC236}">
                  <a16:creationId xmlns:a16="http://schemas.microsoft.com/office/drawing/2014/main" id="{2B798749-A883-40FA-86C6-14E7FDC2F211}"/>
                </a:ext>
              </a:extLst>
            </p:cNvPr>
            <p:cNvSpPr/>
            <p:nvPr/>
          </p:nvSpPr>
          <p:spPr>
            <a:xfrm>
              <a:off x="17278013" y="7883279"/>
              <a:ext cx="1738939" cy="125573"/>
            </a:xfrm>
            <a:prstGeom prst="roundRect">
              <a:avLst>
                <a:gd name="adj" fmla="val 50000"/>
              </a:avLst>
            </a:prstGeom>
            <a:solidFill>
              <a:schemeClr val="bg1">
                <a:lumMod val="75000"/>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p>
          </p:txBody>
        </p:sp>
        <p:sp>
          <p:nvSpPr>
            <p:cNvPr id="20" name="Rectangle: Rounded Corners 19">
              <a:extLst>
                <a:ext uri="{FF2B5EF4-FFF2-40B4-BE49-F238E27FC236}">
                  <a16:creationId xmlns:a16="http://schemas.microsoft.com/office/drawing/2014/main" id="{D1BB3E93-355B-4B13-B992-2950569C5553}"/>
                </a:ext>
              </a:extLst>
            </p:cNvPr>
            <p:cNvSpPr/>
            <p:nvPr/>
          </p:nvSpPr>
          <p:spPr>
            <a:xfrm>
              <a:off x="17278014" y="7793127"/>
              <a:ext cx="1608633" cy="215726"/>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600"/>
            </a:p>
          </p:txBody>
        </p:sp>
        <p:sp>
          <p:nvSpPr>
            <p:cNvPr id="21" name="TextBox 20">
              <a:extLst>
                <a:ext uri="{FF2B5EF4-FFF2-40B4-BE49-F238E27FC236}">
                  <a16:creationId xmlns:a16="http://schemas.microsoft.com/office/drawing/2014/main" id="{D144A4E5-E758-4F93-8B59-1AAFD079D377}"/>
                </a:ext>
              </a:extLst>
            </p:cNvPr>
            <p:cNvSpPr txBox="1"/>
            <p:nvPr/>
          </p:nvSpPr>
          <p:spPr>
            <a:xfrm>
              <a:off x="14952685" y="7716324"/>
              <a:ext cx="2195024" cy="400110"/>
            </a:xfrm>
            <a:prstGeom prst="rect">
              <a:avLst/>
            </a:prstGeom>
            <a:noFill/>
          </p:spPr>
          <p:txBody>
            <a:bodyPr wrap="none" rtlCol="0">
              <a:spAutoFit/>
            </a:bodyPr>
            <a:lstStyle/>
            <a:p>
              <a:pPr algn="r"/>
              <a:r>
                <a:rPr lang="en-US" sz="2000" dirty="0"/>
                <a:t>Manage All Profiles</a:t>
              </a:r>
            </a:p>
          </p:txBody>
        </p:sp>
        <p:sp useBgFill="1">
          <p:nvSpPr>
            <p:cNvPr id="35" name="Rectangle: Rounded Corners 34">
              <a:extLst>
                <a:ext uri="{FF2B5EF4-FFF2-40B4-BE49-F238E27FC236}">
                  <a16:creationId xmlns:a16="http://schemas.microsoft.com/office/drawing/2014/main" id="{0685D925-86DF-410C-BE40-86C89540D043}"/>
                </a:ext>
              </a:extLst>
            </p:cNvPr>
            <p:cNvSpPr/>
            <p:nvPr/>
          </p:nvSpPr>
          <p:spPr>
            <a:xfrm rot="18900000">
              <a:off x="18719763" y="7734106"/>
              <a:ext cx="333768" cy="333768"/>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6" name="Group 35">
            <a:extLst>
              <a:ext uri="{FF2B5EF4-FFF2-40B4-BE49-F238E27FC236}">
                <a16:creationId xmlns:a16="http://schemas.microsoft.com/office/drawing/2014/main" id="{111166D2-D239-41E8-BAFC-F969A7CBA989}"/>
              </a:ext>
            </a:extLst>
          </p:cNvPr>
          <p:cNvGrpSpPr/>
          <p:nvPr/>
        </p:nvGrpSpPr>
        <p:grpSpPr>
          <a:xfrm>
            <a:off x="15584506" y="9624918"/>
            <a:ext cx="6000479" cy="707886"/>
            <a:chOff x="16022034" y="8427806"/>
            <a:chExt cx="4573101" cy="707886"/>
          </a:xfrm>
        </p:grpSpPr>
        <p:sp>
          <p:nvSpPr>
            <p:cNvPr id="37" name="Rectangle: Rounded Corners 36">
              <a:extLst>
                <a:ext uri="{FF2B5EF4-FFF2-40B4-BE49-F238E27FC236}">
                  <a16:creationId xmlns:a16="http://schemas.microsoft.com/office/drawing/2014/main" id="{DF94D7B2-581F-4ECD-B149-924B5E6416BD}"/>
                </a:ext>
              </a:extLst>
            </p:cNvPr>
            <p:cNvSpPr/>
            <p:nvPr/>
          </p:nvSpPr>
          <p:spPr>
            <a:xfrm>
              <a:off x="17278013" y="8504610"/>
              <a:ext cx="3317122" cy="215726"/>
            </a:xfrm>
            <a:prstGeom prst="roundRect">
              <a:avLst>
                <a:gd name="adj" fmla="val 50000"/>
              </a:avLst>
            </a:prstGeom>
            <a:solidFill>
              <a:schemeClr val="bg1">
                <a:lumMod val="75000"/>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p>
          </p:txBody>
        </p:sp>
        <p:sp>
          <p:nvSpPr>
            <p:cNvPr id="38" name="Rectangle: Rounded Corners 37">
              <a:extLst>
                <a:ext uri="{FF2B5EF4-FFF2-40B4-BE49-F238E27FC236}">
                  <a16:creationId xmlns:a16="http://schemas.microsoft.com/office/drawing/2014/main" id="{1595C2ED-253F-4BDF-BB0B-54C790960DDF}"/>
                </a:ext>
              </a:extLst>
            </p:cNvPr>
            <p:cNvSpPr/>
            <p:nvPr/>
          </p:nvSpPr>
          <p:spPr>
            <a:xfrm>
              <a:off x="17278014" y="8504610"/>
              <a:ext cx="3113596" cy="215726"/>
            </a:xfrm>
            <a:prstGeom prst="roundRect">
              <a:avLst>
                <a:gd name="adj" fmla="val 5000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600"/>
            </a:p>
          </p:txBody>
        </p:sp>
        <p:sp>
          <p:nvSpPr>
            <p:cNvPr id="39" name="TextBox 38">
              <a:extLst>
                <a:ext uri="{FF2B5EF4-FFF2-40B4-BE49-F238E27FC236}">
                  <a16:creationId xmlns:a16="http://schemas.microsoft.com/office/drawing/2014/main" id="{1827C506-26A1-4586-9231-D8D971469335}"/>
                </a:ext>
              </a:extLst>
            </p:cNvPr>
            <p:cNvSpPr txBox="1"/>
            <p:nvPr/>
          </p:nvSpPr>
          <p:spPr>
            <a:xfrm>
              <a:off x="16022034" y="8427806"/>
              <a:ext cx="1125674" cy="707886"/>
            </a:xfrm>
            <a:prstGeom prst="rect">
              <a:avLst/>
            </a:prstGeom>
            <a:noFill/>
          </p:spPr>
          <p:txBody>
            <a:bodyPr wrap="square" rtlCol="0">
              <a:spAutoFit/>
            </a:bodyPr>
            <a:lstStyle/>
            <a:p>
              <a:pPr algn="r"/>
              <a:r>
                <a:rPr lang="en-US" sz="2000" dirty="0"/>
                <a:t>Authority to Block user  </a:t>
              </a:r>
            </a:p>
          </p:txBody>
        </p:sp>
      </p:grpSp>
      <p:grpSp>
        <p:nvGrpSpPr>
          <p:cNvPr id="41" name="Group 40">
            <a:extLst>
              <a:ext uri="{FF2B5EF4-FFF2-40B4-BE49-F238E27FC236}">
                <a16:creationId xmlns:a16="http://schemas.microsoft.com/office/drawing/2014/main" id="{BD31B2BE-04F6-4E43-AB8D-02C284199ECD}"/>
              </a:ext>
            </a:extLst>
          </p:cNvPr>
          <p:cNvGrpSpPr/>
          <p:nvPr/>
        </p:nvGrpSpPr>
        <p:grpSpPr>
          <a:xfrm>
            <a:off x="15839606" y="10732869"/>
            <a:ext cx="3289528" cy="646331"/>
            <a:chOff x="16264647" y="9139290"/>
            <a:chExt cx="3289528" cy="646331"/>
          </a:xfrm>
        </p:grpSpPr>
        <p:sp>
          <p:nvSpPr>
            <p:cNvPr id="42" name="Rectangle: Rounded Corners 41">
              <a:extLst>
                <a:ext uri="{FF2B5EF4-FFF2-40B4-BE49-F238E27FC236}">
                  <a16:creationId xmlns:a16="http://schemas.microsoft.com/office/drawing/2014/main" id="{02D19DCF-9432-4AF7-B181-FB7A6E5AEEAD}"/>
                </a:ext>
              </a:extLst>
            </p:cNvPr>
            <p:cNvSpPr/>
            <p:nvPr/>
          </p:nvSpPr>
          <p:spPr>
            <a:xfrm>
              <a:off x="17278013" y="9212113"/>
              <a:ext cx="2276162" cy="219706"/>
            </a:xfrm>
            <a:prstGeom prst="roundRect">
              <a:avLst>
                <a:gd name="adj" fmla="val 50000"/>
              </a:avLst>
            </a:prstGeom>
            <a:solidFill>
              <a:schemeClr val="bg1">
                <a:lumMod val="75000"/>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p>
          </p:txBody>
        </p:sp>
        <p:sp>
          <p:nvSpPr>
            <p:cNvPr id="43" name="Rectangle: Rounded Corners 42">
              <a:extLst>
                <a:ext uri="{FF2B5EF4-FFF2-40B4-BE49-F238E27FC236}">
                  <a16:creationId xmlns:a16="http://schemas.microsoft.com/office/drawing/2014/main" id="{37081405-737A-44FE-AE54-4B956972DE3F}"/>
                </a:ext>
              </a:extLst>
            </p:cNvPr>
            <p:cNvSpPr/>
            <p:nvPr/>
          </p:nvSpPr>
          <p:spPr>
            <a:xfrm>
              <a:off x="17278014" y="9216093"/>
              <a:ext cx="2145856" cy="215726"/>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600"/>
            </a:p>
          </p:txBody>
        </p:sp>
        <p:sp>
          <p:nvSpPr>
            <p:cNvPr id="44" name="TextBox 43">
              <a:extLst>
                <a:ext uri="{FF2B5EF4-FFF2-40B4-BE49-F238E27FC236}">
                  <a16:creationId xmlns:a16="http://schemas.microsoft.com/office/drawing/2014/main" id="{02D79835-3276-4B2B-89D2-4F20AF6FB897}"/>
                </a:ext>
              </a:extLst>
            </p:cNvPr>
            <p:cNvSpPr txBox="1"/>
            <p:nvPr/>
          </p:nvSpPr>
          <p:spPr>
            <a:xfrm>
              <a:off x="16264647" y="9139290"/>
              <a:ext cx="883062" cy="646331"/>
            </a:xfrm>
            <a:prstGeom prst="rect">
              <a:avLst/>
            </a:prstGeom>
            <a:noFill/>
          </p:spPr>
          <p:txBody>
            <a:bodyPr wrap="none" rtlCol="0">
              <a:spAutoFit/>
            </a:bodyPr>
            <a:lstStyle/>
            <a:p>
              <a:pPr algn="r"/>
              <a:r>
                <a:rPr lang="en-US" dirty="0"/>
                <a:t>Delete</a:t>
              </a:r>
              <a:br>
                <a:rPr lang="en-US" dirty="0"/>
              </a:br>
              <a:r>
                <a:rPr lang="en-US" dirty="0"/>
                <a:t>Profiles</a:t>
              </a:r>
            </a:p>
          </p:txBody>
        </p:sp>
        <p:sp useBgFill="1">
          <p:nvSpPr>
            <p:cNvPr id="45" name="Rectangle: Rounded Corners 44">
              <a:extLst>
                <a:ext uri="{FF2B5EF4-FFF2-40B4-BE49-F238E27FC236}">
                  <a16:creationId xmlns:a16="http://schemas.microsoft.com/office/drawing/2014/main" id="{89AAD934-971B-4987-929B-BEC563E59318}"/>
                </a:ext>
              </a:extLst>
            </p:cNvPr>
            <p:cNvSpPr/>
            <p:nvPr/>
          </p:nvSpPr>
          <p:spPr>
            <a:xfrm rot="18900000">
              <a:off x="19191782" y="9157072"/>
              <a:ext cx="333768" cy="333768"/>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6" name="TextBox 45">
            <a:extLst>
              <a:ext uri="{FF2B5EF4-FFF2-40B4-BE49-F238E27FC236}">
                <a16:creationId xmlns:a16="http://schemas.microsoft.com/office/drawing/2014/main" id="{02102FAE-2EDF-443D-B935-7B75974FCD13}"/>
              </a:ext>
            </a:extLst>
          </p:cNvPr>
          <p:cNvSpPr txBox="1"/>
          <p:nvPr/>
        </p:nvSpPr>
        <p:spPr>
          <a:xfrm>
            <a:off x="14818640" y="2404185"/>
            <a:ext cx="5915036" cy="5078313"/>
          </a:xfrm>
          <a:prstGeom prst="rect">
            <a:avLst/>
          </a:prstGeom>
          <a:noFill/>
        </p:spPr>
        <p:txBody>
          <a:bodyPr wrap="square" rtlCol="0" anchor="t">
            <a:spAutoFit/>
          </a:bodyPr>
          <a:lstStyle/>
          <a:p>
            <a:r>
              <a:rPr lang="en-US" sz="5400" b="1" dirty="0">
                <a:solidFill>
                  <a:srgbClr val="0D0D0D"/>
                </a:solidFill>
                <a:latin typeface="Söhne"/>
              </a:rPr>
              <a:t>Efficiently manage and oversee all platform activities with our comprehensive admin dashboard.</a:t>
            </a:r>
            <a:endParaRPr lang="en-US" sz="5400" b="1" dirty="0">
              <a:latin typeface="+mj-lt"/>
            </a:endParaRPr>
          </a:p>
        </p:txBody>
      </p:sp>
      <p:sp>
        <p:nvSpPr>
          <p:cNvPr id="48" name="Slide Number Placeholder 5">
            <a:extLst>
              <a:ext uri="{FF2B5EF4-FFF2-40B4-BE49-F238E27FC236}">
                <a16:creationId xmlns:a16="http://schemas.microsoft.com/office/drawing/2014/main" id="{4044A079-7B77-4B6E-9E66-D46FA786C785}"/>
              </a:ext>
            </a:extLst>
          </p:cNvPr>
          <p:cNvSpPr txBox="1">
            <a:spLocks/>
          </p:cNvSpPr>
          <p:nvPr/>
        </p:nvSpPr>
        <p:spPr>
          <a:xfrm>
            <a:off x="821646" y="12281620"/>
            <a:ext cx="324565" cy="582761"/>
          </a:xfrm>
          <a:prstGeom prst="rect">
            <a:avLst/>
          </a:prstGeom>
        </p:spPr>
        <p:txBody>
          <a:bodyPr vert="horz" wrap="none" lIns="121920" tIns="60960" rIns="121920" bIns="6096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3200" b="1" smtClean="0">
                <a:solidFill>
                  <a:schemeClr val="accent1"/>
                </a:solidFill>
                <a:latin typeface="Open Sans Extrabold" panose="020B0906030804020204" pitchFamily="34" charset="0"/>
                <a:ea typeface="Open Sans Extrabold" panose="020B0906030804020204" pitchFamily="34" charset="0"/>
                <a:cs typeface="Open Sans Extrabold" panose="020B0906030804020204" pitchFamily="34" charset="0"/>
              </a:rPr>
              <a:pPr algn="ctr"/>
              <a:t>16</a:t>
            </a:fld>
            <a:endParaRPr lang="en-US" sz="1800" b="1">
              <a:solidFill>
                <a:schemeClr val="accent1"/>
              </a:solidFill>
              <a:latin typeface="Open Sans Extrabold" panose="020B0906030804020204" pitchFamily="34" charset="0"/>
              <a:ea typeface="Open Sans Extrabold" panose="020B0906030804020204" pitchFamily="34" charset="0"/>
              <a:cs typeface="Open Sans Extrabold" panose="020B0906030804020204" pitchFamily="34" charset="0"/>
            </a:endParaRPr>
          </a:p>
        </p:txBody>
      </p:sp>
      <p:pic>
        <p:nvPicPr>
          <p:cNvPr id="5" name="Picture 4">
            <a:extLst>
              <a:ext uri="{FF2B5EF4-FFF2-40B4-BE49-F238E27FC236}">
                <a16:creationId xmlns:a16="http://schemas.microsoft.com/office/drawing/2014/main" id="{81BAB6BE-EE2C-6828-207D-1BE61365378F}"/>
              </a:ext>
            </a:extLst>
          </p:cNvPr>
          <p:cNvPicPr>
            <a:picLocks noChangeAspect="1"/>
          </p:cNvPicPr>
          <p:nvPr/>
        </p:nvPicPr>
        <p:blipFill>
          <a:blip r:embed="rId3"/>
          <a:stretch>
            <a:fillRect/>
          </a:stretch>
        </p:blipFill>
        <p:spPr>
          <a:xfrm>
            <a:off x="1989162" y="2208503"/>
            <a:ext cx="10812384" cy="9507247"/>
          </a:xfrm>
          <a:prstGeom prst="rect">
            <a:avLst/>
          </a:prstGeom>
        </p:spPr>
      </p:pic>
      <p:sp useBgFill="1">
        <p:nvSpPr>
          <p:cNvPr id="6" name="Rectangle: Rounded Corners 5">
            <a:extLst>
              <a:ext uri="{FF2B5EF4-FFF2-40B4-BE49-F238E27FC236}">
                <a16:creationId xmlns:a16="http://schemas.microsoft.com/office/drawing/2014/main" id="{F37660AB-079E-A67E-3A0C-8B7C185CBB9F}"/>
              </a:ext>
            </a:extLst>
          </p:cNvPr>
          <p:cNvSpPr/>
          <p:nvPr/>
        </p:nvSpPr>
        <p:spPr>
          <a:xfrm rot="18900000">
            <a:off x="21452076" y="9663304"/>
            <a:ext cx="333768" cy="333768"/>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50275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fill="hold" grpId="0" nodeType="withEffect">
                                  <p:stCondLst>
                                    <p:cond delay="0"/>
                                  </p:stCondLst>
                                  <p:childTnLst>
                                    <p:animMotion origin="layout" path="M 3.45137E-6 1.66667E-6 L -0.7447 1.28287 " pathEditMode="relative" rAng="0" ptsTypes="AA">
                                      <p:cBhvr>
                                        <p:cTn id="6" dur="5000" fill="hold"/>
                                        <p:tgtEl>
                                          <p:spTgt spid="22"/>
                                        </p:tgtEl>
                                        <p:attrNameLst>
                                          <p:attrName>ppt_x</p:attrName>
                                          <p:attrName>ppt_y</p:attrName>
                                        </p:attrNameLst>
                                      </p:cBhvr>
                                      <p:rCtr x="-37235" y="64144"/>
                                    </p:animMotion>
                                  </p:childTnLst>
                                </p:cTn>
                              </p:par>
                              <p:par>
                                <p:cTn id="7" presetID="42" presetClass="path" presetSubtype="0" repeatCount="indefinite" fill="hold" grpId="0" nodeType="withEffect">
                                  <p:stCondLst>
                                    <p:cond delay="0"/>
                                  </p:stCondLst>
                                  <p:childTnLst>
                                    <p:animMotion origin="layout" path="M 2.0427E-6 -1.85185E-7 L -0.7447 1.28287 " pathEditMode="relative" rAng="0" ptsTypes="AA">
                                      <p:cBhvr>
                                        <p:cTn id="8" dur="5000" fill="hold"/>
                                        <p:tgtEl>
                                          <p:spTgt spid="23"/>
                                        </p:tgtEl>
                                        <p:attrNameLst>
                                          <p:attrName>ppt_x</p:attrName>
                                          <p:attrName>ppt_y</p:attrName>
                                        </p:attrNameLst>
                                      </p:cBhvr>
                                      <p:rCtr x="-37235" y="64144"/>
                                    </p:animMotion>
                                  </p:childTnLst>
                                </p:cTn>
                              </p:par>
                              <p:par>
                                <p:cTn id="9" presetID="42" presetClass="path" presetSubtype="0" repeatCount="indefinite" fill="hold" grpId="0" nodeType="withEffect">
                                  <p:stCondLst>
                                    <p:cond delay="0"/>
                                  </p:stCondLst>
                                  <p:childTnLst>
                                    <p:animMotion origin="layout" path="M 6.34032E-7 -2.03704E-6 L -0.7447 1.28287 " pathEditMode="relative" rAng="0" ptsTypes="AA">
                                      <p:cBhvr>
                                        <p:cTn id="10" dur="5000" fill="hold"/>
                                        <p:tgtEl>
                                          <p:spTgt spid="24"/>
                                        </p:tgtEl>
                                        <p:attrNameLst>
                                          <p:attrName>ppt_x</p:attrName>
                                          <p:attrName>ppt_y</p:attrName>
                                        </p:attrNameLst>
                                      </p:cBhvr>
                                      <p:rCtr x="-37235" y="64144"/>
                                    </p:animMotion>
                                  </p:childTnLst>
                                </p:cTn>
                              </p:par>
                              <p:par>
                                <p:cTn id="11" presetID="42" presetClass="path" presetSubtype="0" repeatCount="indefinite" fill="hold" grpId="0" nodeType="withEffect">
                                  <p:stCondLst>
                                    <p:cond delay="0"/>
                                  </p:stCondLst>
                                  <p:childTnLst>
                                    <p:animMotion origin="layout" path="M -7.74639E-7 -2.40741E-6 L -0.74469 1.28287 " pathEditMode="relative" rAng="0" ptsTypes="AA">
                                      <p:cBhvr>
                                        <p:cTn id="12" dur="5000" fill="hold"/>
                                        <p:tgtEl>
                                          <p:spTgt spid="25"/>
                                        </p:tgtEl>
                                        <p:attrNameLst>
                                          <p:attrName>ppt_x</p:attrName>
                                          <p:attrName>ppt_y</p:attrName>
                                        </p:attrNameLst>
                                      </p:cBhvr>
                                      <p:rCtr x="-37235" y="64144"/>
                                    </p:animMotion>
                                  </p:childTnLst>
                                </p:cTn>
                              </p:par>
                              <p:par>
                                <p:cTn id="13" presetID="42" presetClass="path" presetSubtype="0" repeatCount="indefinite" fill="hold" grpId="0" nodeType="withEffect">
                                  <p:stCondLst>
                                    <p:cond delay="0"/>
                                  </p:stCondLst>
                                  <p:childTnLst>
                                    <p:animMotion origin="layout" path="M -1.99193E-6 1.48148E-6 L -0.74469 1.28287 " pathEditMode="relative" rAng="0" ptsTypes="AA">
                                      <p:cBhvr>
                                        <p:cTn id="14" dur="5000" fill="hold"/>
                                        <p:tgtEl>
                                          <p:spTgt spid="26"/>
                                        </p:tgtEl>
                                        <p:attrNameLst>
                                          <p:attrName>ppt_x</p:attrName>
                                          <p:attrName>ppt_y</p:attrName>
                                        </p:attrNameLst>
                                      </p:cBhvr>
                                      <p:rCtr x="-37235" y="64144"/>
                                    </p:animMotion>
                                  </p:childTnLst>
                                </p:cTn>
                              </p:par>
                              <p:par>
                                <p:cTn id="15" presetID="42" presetClass="path" presetSubtype="0" repeatCount="indefinite" fill="hold" grpId="0" nodeType="withEffect">
                                  <p:stCondLst>
                                    <p:cond delay="0"/>
                                  </p:stCondLst>
                                  <p:childTnLst>
                                    <p:animMotion origin="layout" path="M 1.50371E-6 -3.7037E-7 L -0.7447 1.28287 " pathEditMode="relative" rAng="0" ptsTypes="AA">
                                      <p:cBhvr>
                                        <p:cTn id="16" dur="5000" fill="hold"/>
                                        <p:tgtEl>
                                          <p:spTgt spid="27"/>
                                        </p:tgtEl>
                                        <p:attrNameLst>
                                          <p:attrName>ppt_x</p:attrName>
                                          <p:attrName>ppt_y</p:attrName>
                                        </p:attrNameLst>
                                      </p:cBhvr>
                                      <p:rCtr x="-37235" y="64144"/>
                                    </p:animMotion>
                                  </p:childTnLst>
                                </p:cTn>
                              </p:par>
                              <p:par>
                                <p:cTn id="17" presetID="42" presetClass="path" presetSubtype="0" repeatCount="indefinite" fill="hold" grpId="0" nodeType="withEffect">
                                  <p:stCondLst>
                                    <p:cond delay="0"/>
                                  </p:stCondLst>
                                  <p:childTnLst>
                                    <p:animMotion origin="layout" path="M 9.50397E-8 -2.22222E-6 L -0.74469 1.28287 " pathEditMode="relative" rAng="0" ptsTypes="AA">
                                      <p:cBhvr>
                                        <p:cTn id="18" dur="5000" fill="hold"/>
                                        <p:tgtEl>
                                          <p:spTgt spid="28"/>
                                        </p:tgtEl>
                                        <p:attrNameLst>
                                          <p:attrName>ppt_x</p:attrName>
                                          <p:attrName>ppt_y</p:attrName>
                                        </p:attrNameLst>
                                      </p:cBhvr>
                                      <p:rCtr x="-37235" y="64144"/>
                                    </p:animMotion>
                                  </p:childTnLst>
                                </p:cTn>
                              </p:par>
                              <p:par>
                                <p:cTn id="19" presetID="42" presetClass="path" presetSubtype="0" repeatCount="indefinite" fill="hold" grpId="0" nodeType="withEffect">
                                  <p:stCondLst>
                                    <p:cond delay="0"/>
                                  </p:stCondLst>
                                  <p:childTnLst>
                                    <p:animMotion origin="layout" path="M -1.31363E-6 1.66667E-6 L -0.74469 1.28287 " pathEditMode="relative" rAng="0" ptsTypes="AA">
                                      <p:cBhvr>
                                        <p:cTn id="20" dur="5000" fill="hold"/>
                                        <p:tgtEl>
                                          <p:spTgt spid="29"/>
                                        </p:tgtEl>
                                        <p:attrNameLst>
                                          <p:attrName>ppt_x</p:attrName>
                                          <p:attrName>ppt_y</p:attrName>
                                        </p:attrNameLst>
                                      </p:cBhvr>
                                      <p:rCtr x="-37235" y="64144"/>
                                    </p:animMotion>
                                  </p:childTnLst>
                                </p:cTn>
                              </p:par>
                              <p:par>
                                <p:cTn id="21" presetID="42" presetClass="path" presetSubtype="0" repeatCount="indefinite" fill="hold" grpId="0" nodeType="withEffect">
                                  <p:stCondLst>
                                    <p:cond delay="0"/>
                                  </p:stCondLst>
                                  <p:childTnLst>
                                    <p:animMotion origin="layout" path="M -2.53092E-6 1.2963E-6 L -0.74469 1.28287 " pathEditMode="relative" rAng="0" ptsTypes="AA">
                                      <p:cBhvr>
                                        <p:cTn id="22" dur="5000" fill="hold"/>
                                        <p:tgtEl>
                                          <p:spTgt spid="30"/>
                                        </p:tgtEl>
                                        <p:attrNameLst>
                                          <p:attrName>ppt_x</p:attrName>
                                          <p:attrName>ppt_y</p:attrName>
                                        </p:attrNameLst>
                                      </p:cBhvr>
                                      <p:rCtr x="-37235" y="64144"/>
                                    </p:animMotion>
                                  </p:childTnLst>
                                </p:cTn>
                              </p:par>
                              <p:par>
                                <p:cTn id="23" presetID="42" presetClass="path" presetSubtype="0" repeatCount="indefinite" fill="hold" grpId="0" nodeType="withEffect">
                                  <p:stCondLst>
                                    <p:cond delay="0"/>
                                  </p:stCondLst>
                                  <p:childTnLst>
                                    <p:animMotion origin="layout" path="M 9.64718E-7 3.7037E-6 L -0.7447 1.28287 " pathEditMode="relative" rAng="0" ptsTypes="AA">
                                      <p:cBhvr>
                                        <p:cTn id="24" dur="5000" fill="hold"/>
                                        <p:tgtEl>
                                          <p:spTgt spid="31"/>
                                        </p:tgtEl>
                                        <p:attrNameLst>
                                          <p:attrName>ppt_x</p:attrName>
                                          <p:attrName>ppt_y</p:attrName>
                                        </p:attrNameLst>
                                      </p:cBhvr>
                                      <p:rCtr x="-37235" y="64144"/>
                                    </p:animMotion>
                                  </p:childTnLst>
                                </p:cTn>
                              </p:par>
                              <p:par>
                                <p:cTn id="25" presetID="42" presetClass="path" presetSubtype="0" repeatCount="indefinite" fill="hold" grpId="0" nodeType="withEffect">
                                  <p:stCondLst>
                                    <p:cond delay="0"/>
                                  </p:stCondLst>
                                  <p:childTnLst>
                                    <p:animMotion origin="layout" path="M 4.65174E-6 3.33333E-6 L -0.7447 1.28287 " pathEditMode="relative" rAng="0" ptsTypes="AA">
                                      <p:cBhvr>
                                        <p:cTn id="26" dur="5000" fill="hold"/>
                                        <p:tgtEl>
                                          <p:spTgt spid="32"/>
                                        </p:tgtEl>
                                        <p:attrNameLst>
                                          <p:attrName>ppt_x</p:attrName>
                                          <p:attrName>ppt_y</p:attrName>
                                        </p:attrNameLst>
                                      </p:cBhvr>
                                      <p:rCtr x="-37235" y="64144"/>
                                    </p:animMotion>
                                  </p:childTnLst>
                                </p:cTn>
                              </p:par>
                              <p:par>
                                <p:cTn id="27" presetID="42" presetClass="path" presetSubtype="0" repeatCount="indefinite" fill="hold" grpId="0" nodeType="withEffect">
                                  <p:stCondLst>
                                    <p:cond delay="0"/>
                                  </p:stCondLst>
                                  <p:childTnLst>
                                    <p:animMotion origin="layout" path="M 3.43445E-6 2.96296E-6 L -0.7447 1.28287 " pathEditMode="relative" rAng="0" ptsTypes="AA">
                                      <p:cBhvr>
                                        <p:cTn id="28" dur="5000" fill="hold"/>
                                        <p:tgtEl>
                                          <p:spTgt spid="33"/>
                                        </p:tgtEl>
                                        <p:attrNameLst>
                                          <p:attrName>ppt_x</p:attrName>
                                          <p:attrName>ppt_y</p:attrName>
                                        </p:attrNameLst>
                                      </p:cBhvr>
                                      <p:rCtr x="-37235" y="64144"/>
                                    </p:animMotion>
                                  </p:childTnLst>
                                </p:cTn>
                              </p:par>
                              <p:par>
                                <p:cTn id="29" presetID="42" presetClass="path" presetSubtype="0" repeatCount="indefinite" fill="hold" grpId="0" nodeType="withEffect">
                                  <p:stCondLst>
                                    <p:cond delay="0"/>
                                  </p:stCondLst>
                                  <p:childTnLst>
                                    <p:animMotion origin="layout" path="M 2.21716E-6 2.59259E-6 L -0.7447 1.28287 " pathEditMode="relative" rAng="0" ptsTypes="AA">
                                      <p:cBhvr>
                                        <p:cTn id="30" dur="5000" fill="hold"/>
                                        <p:tgtEl>
                                          <p:spTgt spid="34"/>
                                        </p:tgtEl>
                                        <p:attrNameLst>
                                          <p:attrName>ppt_x</p:attrName>
                                          <p:attrName>ppt_y</p:attrName>
                                        </p:attrNameLst>
                                      </p:cBhvr>
                                      <p:rCtr x="-37235" y="64144"/>
                                    </p:animMotion>
                                  </p:childTnLst>
                                </p:cTn>
                              </p:par>
                              <p:par>
                                <p:cTn id="31" presetID="10" presetClass="entr" presetSubtype="0" fill="hold" nodeType="withEffect">
                                  <p:stCondLst>
                                    <p:cond delay="1000"/>
                                  </p:stCondLst>
                                  <p:childTnLst>
                                    <p:set>
                                      <p:cBhvr>
                                        <p:cTn id="32" dur="1" fill="hold">
                                          <p:stCondLst>
                                            <p:cond delay="0"/>
                                          </p:stCondLst>
                                        </p:cTn>
                                        <p:tgtEl>
                                          <p:spTgt spid="18"/>
                                        </p:tgtEl>
                                        <p:attrNameLst>
                                          <p:attrName>style.visibility</p:attrName>
                                        </p:attrNameLst>
                                      </p:cBhvr>
                                      <p:to>
                                        <p:strVal val="visible"/>
                                      </p:to>
                                    </p:set>
                                    <p:animEffect transition="in" filter="fade">
                                      <p:cBhvr>
                                        <p:cTn id="33" dur="300"/>
                                        <p:tgtEl>
                                          <p:spTgt spid="18"/>
                                        </p:tgtEl>
                                      </p:cBhvr>
                                    </p:animEffect>
                                  </p:childTnLst>
                                </p:cTn>
                              </p:par>
                              <p:par>
                                <p:cTn id="34" presetID="10" presetClass="entr" presetSubtype="0" fill="hold" nodeType="withEffect">
                                  <p:stCondLst>
                                    <p:cond delay="1200"/>
                                  </p:stCondLst>
                                  <p:childTnLst>
                                    <p:set>
                                      <p:cBhvr>
                                        <p:cTn id="35" dur="1" fill="hold">
                                          <p:stCondLst>
                                            <p:cond delay="0"/>
                                          </p:stCondLst>
                                        </p:cTn>
                                        <p:tgtEl>
                                          <p:spTgt spid="36"/>
                                        </p:tgtEl>
                                        <p:attrNameLst>
                                          <p:attrName>style.visibility</p:attrName>
                                        </p:attrNameLst>
                                      </p:cBhvr>
                                      <p:to>
                                        <p:strVal val="visible"/>
                                      </p:to>
                                    </p:set>
                                    <p:animEffect transition="in" filter="fade">
                                      <p:cBhvr>
                                        <p:cTn id="36" dur="300"/>
                                        <p:tgtEl>
                                          <p:spTgt spid="36"/>
                                        </p:tgtEl>
                                      </p:cBhvr>
                                    </p:animEffect>
                                  </p:childTnLst>
                                </p:cTn>
                              </p:par>
                              <p:par>
                                <p:cTn id="37" presetID="10" presetClass="entr" presetSubtype="0" fill="hold" nodeType="withEffect">
                                  <p:stCondLst>
                                    <p:cond delay="1400"/>
                                  </p:stCondLst>
                                  <p:childTnLst>
                                    <p:set>
                                      <p:cBhvr>
                                        <p:cTn id="38" dur="1" fill="hold">
                                          <p:stCondLst>
                                            <p:cond delay="0"/>
                                          </p:stCondLst>
                                        </p:cTn>
                                        <p:tgtEl>
                                          <p:spTgt spid="41"/>
                                        </p:tgtEl>
                                        <p:attrNameLst>
                                          <p:attrName>style.visibility</p:attrName>
                                        </p:attrNameLst>
                                      </p:cBhvr>
                                      <p:to>
                                        <p:strVal val="visible"/>
                                      </p:to>
                                    </p:set>
                                    <p:animEffect transition="in" filter="fade">
                                      <p:cBhvr>
                                        <p:cTn id="39" dur="300"/>
                                        <p:tgtEl>
                                          <p:spTgt spid="41"/>
                                        </p:tgtEl>
                                      </p:cBhvr>
                                    </p:animEffect>
                                  </p:childTnLst>
                                </p:cTn>
                              </p:par>
                              <p:par>
                                <p:cTn id="40" presetID="2" presetClass="entr" presetSubtype="2" decel="100000" fill="hold" grpId="0" nodeType="withEffect">
                                  <p:stCondLst>
                                    <p:cond delay="0"/>
                                  </p:stCondLst>
                                  <p:childTnLst>
                                    <p:set>
                                      <p:cBhvr>
                                        <p:cTn id="41" dur="1" fill="hold">
                                          <p:stCondLst>
                                            <p:cond delay="0"/>
                                          </p:stCondLst>
                                        </p:cTn>
                                        <p:tgtEl>
                                          <p:spTgt spid="46"/>
                                        </p:tgtEl>
                                        <p:attrNameLst>
                                          <p:attrName>style.visibility</p:attrName>
                                        </p:attrNameLst>
                                      </p:cBhvr>
                                      <p:to>
                                        <p:strVal val="visible"/>
                                      </p:to>
                                    </p:set>
                                    <p:anim calcmode="lin" valueType="num">
                                      <p:cBhvr additive="base">
                                        <p:cTn id="42" dur="1500" fill="hold"/>
                                        <p:tgtEl>
                                          <p:spTgt spid="46"/>
                                        </p:tgtEl>
                                        <p:attrNameLst>
                                          <p:attrName>ppt_x</p:attrName>
                                        </p:attrNameLst>
                                      </p:cBhvr>
                                      <p:tavLst>
                                        <p:tav tm="0">
                                          <p:val>
                                            <p:strVal val="1+#ppt_w/2"/>
                                          </p:val>
                                        </p:tav>
                                        <p:tav tm="100000">
                                          <p:val>
                                            <p:strVal val="#ppt_x"/>
                                          </p:val>
                                        </p:tav>
                                      </p:tavLst>
                                    </p:anim>
                                    <p:anim calcmode="lin" valueType="num">
                                      <p:cBhvr additive="base">
                                        <p:cTn id="43" dur="1500" fill="hold"/>
                                        <p:tgtEl>
                                          <p:spTgt spid="4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4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Freeform 5">
            <a:extLst>
              <a:ext uri="{FF2B5EF4-FFF2-40B4-BE49-F238E27FC236}">
                <a16:creationId xmlns:a16="http://schemas.microsoft.com/office/drawing/2014/main" id="{531CC67A-5E32-4CBF-B1F4-4D79995C33D7}"/>
              </a:ext>
            </a:extLst>
          </p:cNvPr>
          <p:cNvSpPr>
            <a:spLocks/>
          </p:cNvSpPr>
          <p:nvPr/>
        </p:nvSpPr>
        <p:spPr bwMode="auto">
          <a:xfrm rot="2757414">
            <a:off x="-283654" y="-36904267"/>
            <a:ext cx="6481764" cy="41148000"/>
          </a:xfrm>
          <a:custGeom>
            <a:avLst/>
            <a:gdLst>
              <a:gd name="T0" fmla="*/ 913 w 2188"/>
              <a:gd name="T1" fmla="*/ 14034 h 14034"/>
              <a:gd name="T2" fmla="*/ 734 w 2188"/>
              <a:gd name="T3" fmla="*/ 13676 h 14034"/>
              <a:gd name="T4" fmla="*/ 373 w 2188"/>
              <a:gd name="T5" fmla="*/ 12854 h 14034"/>
              <a:gd name="T6" fmla="*/ 0 w 2188"/>
              <a:gd name="T7" fmla="*/ 11337 h 14034"/>
              <a:gd name="T8" fmla="*/ 376 w 2188"/>
              <a:gd name="T9" fmla="*/ 9820 h 14034"/>
              <a:gd name="T10" fmla="*/ 738 w 2188"/>
              <a:gd name="T11" fmla="*/ 8998 h 14034"/>
              <a:gd name="T12" fmla="*/ 1072 w 2188"/>
              <a:gd name="T13" fmla="*/ 8236 h 14034"/>
              <a:gd name="T14" fmla="*/ 1388 w 2188"/>
              <a:gd name="T15" fmla="*/ 7017 h 14034"/>
              <a:gd name="T16" fmla="*/ 1068 w 2188"/>
              <a:gd name="T17" fmla="*/ 5792 h 14034"/>
              <a:gd name="T18" fmla="*/ 735 w 2188"/>
              <a:gd name="T19" fmla="*/ 5037 h 14034"/>
              <a:gd name="T20" fmla="*/ 734 w 2188"/>
              <a:gd name="T21" fmla="*/ 5036 h 14034"/>
              <a:gd name="T22" fmla="*/ 373 w 2188"/>
              <a:gd name="T23" fmla="*/ 4214 h 14034"/>
              <a:gd name="T24" fmla="*/ 0 w 2188"/>
              <a:gd name="T25" fmla="*/ 2697 h 14034"/>
              <a:gd name="T26" fmla="*/ 376 w 2188"/>
              <a:gd name="T27" fmla="*/ 1180 h 14034"/>
              <a:gd name="T28" fmla="*/ 739 w 2188"/>
              <a:gd name="T29" fmla="*/ 357 h 14034"/>
              <a:gd name="T30" fmla="*/ 918 w 2188"/>
              <a:gd name="T31" fmla="*/ 0 h 14034"/>
              <a:gd name="T32" fmla="*/ 1633 w 2188"/>
              <a:gd name="T33" fmla="*/ 359 h 14034"/>
              <a:gd name="T34" fmla="*/ 1453 w 2188"/>
              <a:gd name="T35" fmla="*/ 717 h 14034"/>
              <a:gd name="T36" fmla="*/ 1118 w 2188"/>
              <a:gd name="T37" fmla="*/ 1478 h 14034"/>
              <a:gd name="T38" fmla="*/ 800 w 2188"/>
              <a:gd name="T39" fmla="*/ 2697 h 14034"/>
              <a:gd name="T40" fmla="*/ 1116 w 2188"/>
              <a:gd name="T41" fmla="*/ 3916 h 14034"/>
              <a:gd name="T42" fmla="*/ 1449 w 2188"/>
              <a:gd name="T43" fmla="*/ 4677 h 14034"/>
              <a:gd name="T44" fmla="*/ 1812 w 2188"/>
              <a:gd name="T45" fmla="*/ 5500 h 14034"/>
              <a:gd name="T46" fmla="*/ 2188 w 2188"/>
              <a:gd name="T47" fmla="*/ 7017 h 14034"/>
              <a:gd name="T48" fmla="*/ 1815 w 2188"/>
              <a:gd name="T49" fmla="*/ 8534 h 14034"/>
              <a:gd name="T50" fmla="*/ 1454 w 2188"/>
              <a:gd name="T51" fmla="*/ 9356 h 14034"/>
              <a:gd name="T52" fmla="*/ 1453 w 2188"/>
              <a:gd name="T53" fmla="*/ 9357 h 14034"/>
              <a:gd name="T54" fmla="*/ 1118 w 2188"/>
              <a:gd name="T55" fmla="*/ 10118 h 14034"/>
              <a:gd name="T56" fmla="*/ 800 w 2188"/>
              <a:gd name="T57" fmla="*/ 11337 h 14034"/>
              <a:gd name="T58" fmla="*/ 1116 w 2188"/>
              <a:gd name="T59" fmla="*/ 12556 h 14034"/>
              <a:gd name="T60" fmla="*/ 1450 w 2188"/>
              <a:gd name="T61" fmla="*/ 13318 h 14034"/>
              <a:gd name="T62" fmla="*/ 1628 w 2188"/>
              <a:gd name="T63" fmla="*/ 13676 h 14034"/>
              <a:gd name="T64" fmla="*/ 913 w 2188"/>
              <a:gd name="T65" fmla="*/ 14034 h 14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88" h="14034">
                <a:moveTo>
                  <a:pt x="913" y="14034"/>
                </a:moveTo>
                <a:cubicBezTo>
                  <a:pt x="734" y="13676"/>
                  <a:pt x="734" y="13676"/>
                  <a:pt x="734" y="13676"/>
                </a:cubicBezTo>
                <a:cubicBezTo>
                  <a:pt x="727" y="13661"/>
                  <a:pt x="551" y="13308"/>
                  <a:pt x="373" y="12854"/>
                </a:cubicBezTo>
                <a:cubicBezTo>
                  <a:pt x="126" y="12219"/>
                  <a:pt x="0" y="11709"/>
                  <a:pt x="0" y="11337"/>
                </a:cubicBezTo>
                <a:cubicBezTo>
                  <a:pt x="0" y="10965"/>
                  <a:pt x="126" y="10454"/>
                  <a:pt x="376" y="9820"/>
                </a:cubicBezTo>
                <a:cubicBezTo>
                  <a:pt x="553" y="9368"/>
                  <a:pt x="729" y="9017"/>
                  <a:pt x="738" y="8998"/>
                </a:cubicBezTo>
                <a:cubicBezTo>
                  <a:pt x="745" y="8984"/>
                  <a:pt x="910" y="8651"/>
                  <a:pt x="1072" y="8236"/>
                </a:cubicBezTo>
                <a:cubicBezTo>
                  <a:pt x="1276" y="7713"/>
                  <a:pt x="1388" y="7280"/>
                  <a:pt x="1388" y="7017"/>
                </a:cubicBezTo>
                <a:cubicBezTo>
                  <a:pt x="1388" y="6753"/>
                  <a:pt x="1274" y="6318"/>
                  <a:pt x="1068" y="5792"/>
                </a:cubicBezTo>
                <a:cubicBezTo>
                  <a:pt x="902" y="5371"/>
                  <a:pt x="736" y="5040"/>
                  <a:pt x="735" y="5037"/>
                </a:cubicBezTo>
                <a:cubicBezTo>
                  <a:pt x="734" y="5036"/>
                  <a:pt x="734" y="5036"/>
                  <a:pt x="734" y="5036"/>
                </a:cubicBezTo>
                <a:cubicBezTo>
                  <a:pt x="727" y="5021"/>
                  <a:pt x="551" y="4668"/>
                  <a:pt x="373" y="4214"/>
                </a:cubicBezTo>
                <a:cubicBezTo>
                  <a:pt x="126" y="3579"/>
                  <a:pt x="0" y="3069"/>
                  <a:pt x="0" y="2697"/>
                </a:cubicBezTo>
                <a:cubicBezTo>
                  <a:pt x="0" y="2325"/>
                  <a:pt x="126" y="1814"/>
                  <a:pt x="376" y="1180"/>
                </a:cubicBezTo>
                <a:cubicBezTo>
                  <a:pt x="554" y="725"/>
                  <a:pt x="731" y="372"/>
                  <a:pt x="739" y="357"/>
                </a:cubicBezTo>
                <a:cubicBezTo>
                  <a:pt x="918" y="0"/>
                  <a:pt x="918" y="0"/>
                  <a:pt x="918" y="0"/>
                </a:cubicBezTo>
                <a:cubicBezTo>
                  <a:pt x="1633" y="359"/>
                  <a:pt x="1633" y="359"/>
                  <a:pt x="1633" y="359"/>
                </a:cubicBezTo>
                <a:cubicBezTo>
                  <a:pt x="1453" y="717"/>
                  <a:pt x="1453" y="717"/>
                  <a:pt x="1453" y="717"/>
                </a:cubicBezTo>
                <a:cubicBezTo>
                  <a:pt x="1450" y="724"/>
                  <a:pt x="1282" y="1059"/>
                  <a:pt x="1118" y="1478"/>
                </a:cubicBezTo>
                <a:cubicBezTo>
                  <a:pt x="913" y="2001"/>
                  <a:pt x="800" y="2434"/>
                  <a:pt x="800" y="2697"/>
                </a:cubicBezTo>
                <a:cubicBezTo>
                  <a:pt x="800" y="2960"/>
                  <a:pt x="912" y="3393"/>
                  <a:pt x="1116" y="3916"/>
                </a:cubicBezTo>
                <a:cubicBezTo>
                  <a:pt x="1277" y="4329"/>
                  <a:pt x="1441" y="4660"/>
                  <a:pt x="1449" y="4677"/>
                </a:cubicBezTo>
                <a:cubicBezTo>
                  <a:pt x="1458" y="4695"/>
                  <a:pt x="1634" y="5047"/>
                  <a:pt x="1812" y="5500"/>
                </a:cubicBezTo>
                <a:cubicBezTo>
                  <a:pt x="2062" y="6134"/>
                  <a:pt x="2188" y="6645"/>
                  <a:pt x="2188" y="7017"/>
                </a:cubicBezTo>
                <a:cubicBezTo>
                  <a:pt x="2188" y="7389"/>
                  <a:pt x="2062" y="7899"/>
                  <a:pt x="1815" y="8534"/>
                </a:cubicBezTo>
                <a:cubicBezTo>
                  <a:pt x="1637" y="8988"/>
                  <a:pt x="1461" y="9341"/>
                  <a:pt x="1454" y="9356"/>
                </a:cubicBezTo>
                <a:cubicBezTo>
                  <a:pt x="1453" y="9357"/>
                  <a:pt x="1453" y="9357"/>
                  <a:pt x="1453" y="9357"/>
                </a:cubicBezTo>
                <a:cubicBezTo>
                  <a:pt x="1452" y="9360"/>
                  <a:pt x="1283" y="9697"/>
                  <a:pt x="1118" y="10118"/>
                </a:cubicBezTo>
                <a:cubicBezTo>
                  <a:pt x="913" y="10641"/>
                  <a:pt x="800" y="11074"/>
                  <a:pt x="800" y="11337"/>
                </a:cubicBezTo>
                <a:cubicBezTo>
                  <a:pt x="800" y="11600"/>
                  <a:pt x="912" y="12033"/>
                  <a:pt x="1116" y="12556"/>
                </a:cubicBezTo>
                <a:cubicBezTo>
                  <a:pt x="1281" y="12978"/>
                  <a:pt x="1448" y="13315"/>
                  <a:pt x="1450" y="13318"/>
                </a:cubicBezTo>
                <a:cubicBezTo>
                  <a:pt x="1628" y="13676"/>
                  <a:pt x="1628" y="13676"/>
                  <a:pt x="1628" y="13676"/>
                </a:cubicBezTo>
                <a:lnTo>
                  <a:pt x="913" y="14034"/>
                </a:lnTo>
                <a:close/>
              </a:path>
            </a:pathLst>
          </a:custGeom>
          <a:solidFill>
            <a:schemeClr val="accent6">
              <a:alpha val="88000"/>
            </a:schemeClr>
          </a:solidFill>
          <a:ln>
            <a:noFill/>
          </a:ln>
          <a:effectLst>
            <a:outerShdw blurRad="1003300" dist="38100" dir="10800000" algn="r" rotWithShape="0">
              <a:schemeClr val="accent1">
                <a:lumMod val="75000"/>
                <a:alpha val="46000"/>
              </a:schemeClr>
            </a:outerShdw>
          </a:effectLst>
        </p:spPr>
        <p:txBody>
          <a:bodyPr vert="horz" wrap="square" lIns="91440" tIns="45720" rIns="91440" bIns="45720" numCol="1" anchor="t" anchorCtr="0" compatLnSpc="1">
            <a:prstTxWarp prst="textNoShape">
              <a:avLst/>
            </a:prstTxWarp>
          </a:bodyPr>
          <a:lstStyle/>
          <a:p>
            <a:endParaRPr lang="en-US"/>
          </a:p>
        </p:txBody>
      </p:sp>
      <p:sp>
        <p:nvSpPr>
          <p:cNvPr id="23" name="Freeform 6">
            <a:extLst>
              <a:ext uri="{FF2B5EF4-FFF2-40B4-BE49-F238E27FC236}">
                <a16:creationId xmlns:a16="http://schemas.microsoft.com/office/drawing/2014/main" id="{B49F1B35-A894-41F0-AF47-8F2F4A667D8D}"/>
              </a:ext>
            </a:extLst>
          </p:cNvPr>
          <p:cNvSpPr>
            <a:spLocks/>
          </p:cNvSpPr>
          <p:nvPr/>
        </p:nvSpPr>
        <p:spPr bwMode="auto">
          <a:xfrm rot="2757414">
            <a:off x="1149958" y="-35421950"/>
            <a:ext cx="6481764" cy="41148000"/>
          </a:xfrm>
          <a:custGeom>
            <a:avLst/>
            <a:gdLst>
              <a:gd name="T0" fmla="*/ 913 w 2188"/>
              <a:gd name="T1" fmla="*/ 14034 h 14034"/>
              <a:gd name="T2" fmla="*/ 734 w 2188"/>
              <a:gd name="T3" fmla="*/ 13676 h 14034"/>
              <a:gd name="T4" fmla="*/ 373 w 2188"/>
              <a:gd name="T5" fmla="*/ 12854 h 14034"/>
              <a:gd name="T6" fmla="*/ 0 w 2188"/>
              <a:gd name="T7" fmla="*/ 11337 h 14034"/>
              <a:gd name="T8" fmla="*/ 376 w 2188"/>
              <a:gd name="T9" fmla="*/ 9820 h 14034"/>
              <a:gd name="T10" fmla="*/ 738 w 2188"/>
              <a:gd name="T11" fmla="*/ 8998 h 14034"/>
              <a:gd name="T12" fmla="*/ 1072 w 2188"/>
              <a:gd name="T13" fmla="*/ 8236 h 14034"/>
              <a:gd name="T14" fmla="*/ 1388 w 2188"/>
              <a:gd name="T15" fmla="*/ 7017 h 14034"/>
              <a:gd name="T16" fmla="*/ 1068 w 2188"/>
              <a:gd name="T17" fmla="*/ 5792 h 14034"/>
              <a:gd name="T18" fmla="*/ 735 w 2188"/>
              <a:gd name="T19" fmla="*/ 5037 h 14034"/>
              <a:gd name="T20" fmla="*/ 734 w 2188"/>
              <a:gd name="T21" fmla="*/ 5036 h 14034"/>
              <a:gd name="T22" fmla="*/ 373 w 2188"/>
              <a:gd name="T23" fmla="*/ 4214 h 14034"/>
              <a:gd name="T24" fmla="*/ 0 w 2188"/>
              <a:gd name="T25" fmla="*/ 2697 h 14034"/>
              <a:gd name="T26" fmla="*/ 376 w 2188"/>
              <a:gd name="T27" fmla="*/ 1180 h 14034"/>
              <a:gd name="T28" fmla="*/ 739 w 2188"/>
              <a:gd name="T29" fmla="*/ 357 h 14034"/>
              <a:gd name="T30" fmla="*/ 918 w 2188"/>
              <a:gd name="T31" fmla="*/ 0 h 14034"/>
              <a:gd name="T32" fmla="*/ 1633 w 2188"/>
              <a:gd name="T33" fmla="*/ 359 h 14034"/>
              <a:gd name="T34" fmla="*/ 1453 w 2188"/>
              <a:gd name="T35" fmla="*/ 717 h 14034"/>
              <a:gd name="T36" fmla="*/ 1118 w 2188"/>
              <a:gd name="T37" fmla="*/ 1478 h 14034"/>
              <a:gd name="T38" fmla="*/ 800 w 2188"/>
              <a:gd name="T39" fmla="*/ 2697 h 14034"/>
              <a:gd name="T40" fmla="*/ 1116 w 2188"/>
              <a:gd name="T41" fmla="*/ 3916 h 14034"/>
              <a:gd name="T42" fmla="*/ 1449 w 2188"/>
              <a:gd name="T43" fmla="*/ 4677 h 14034"/>
              <a:gd name="T44" fmla="*/ 1812 w 2188"/>
              <a:gd name="T45" fmla="*/ 5500 h 14034"/>
              <a:gd name="T46" fmla="*/ 2188 w 2188"/>
              <a:gd name="T47" fmla="*/ 7017 h 14034"/>
              <a:gd name="T48" fmla="*/ 1815 w 2188"/>
              <a:gd name="T49" fmla="*/ 8534 h 14034"/>
              <a:gd name="T50" fmla="*/ 1454 w 2188"/>
              <a:gd name="T51" fmla="*/ 9356 h 14034"/>
              <a:gd name="T52" fmla="*/ 1453 w 2188"/>
              <a:gd name="T53" fmla="*/ 9357 h 14034"/>
              <a:gd name="T54" fmla="*/ 1118 w 2188"/>
              <a:gd name="T55" fmla="*/ 10118 h 14034"/>
              <a:gd name="T56" fmla="*/ 800 w 2188"/>
              <a:gd name="T57" fmla="*/ 11337 h 14034"/>
              <a:gd name="T58" fmla="*/ 1116 w 2188"/>
              <a:gd name="T59" fmla="*/ 12556 h 14034"/>
              <a:gd name="T60" fmla="*/ 1450 w 2188"/>
              <a:gd name="T61" fmla="*/ 13318 h 14034"/>
              <a:gd name="T62" fmla="*/ 1628 w 2188"/>
              <a:gd name="T63" fmla="*/ 13676 h 14034"/>
              <a:gd name="T64" fmla="*/ 913 w 2188"/>
              <a:gd name="T65" fmla="*/ 14034 h 14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88" h="14034">
                <a:moveTo>
                  <a:pt x="913" y="14034"/>
                </a:moveTo>
                <a:cubicBezTo>
                  <a:pt x="734" y="13676"/>
                  <a:pt x="734" y="13676"/>
                  <a:pt x="734" y="13676"/>
                </a:cubicBezTo>
                <a:cubicBezTo>
                  <a:pt x="727" y="13661"/>
                  <a:pt x="551" y="13308"/>
                  <a:pt x="373" y="12854"/>
                </a:cubicBezTo>
                <a:cubicBezTo>
                  <a:pt x="126" y="12219"/>
                  <a:pt x="0" y="11709"/>
                  <a:pt x="0" y="11337"/>
                </a:cubicBezTo>
                <a:cubicBezTo>
                  <a:pt x="0" y="10965"/>
                  <a:pt x="126" y="10454"/>
                  <a:pt x="376" y="9820"/>
                </a:cubicBezTo>
                <a:cubicBezTo>
                  <a:pt x="553" y="9368"/>
                  <a:pt x="729" y="9017"/>
                  <a:pt x="738" y="8998"/>
                </a:cubicBezTo>
                <a:cubicBezTo>
                  <a:pt x="745" y="8984"/>
                  <a:pt x="910" y="8651"/>
                  <a:pt x="1072" y="8236"/>
                </a:cubicBezTo>
                <a:cubicBezTo>
                  <a:pt x="1276" y="7713"/>
                  <a:pt x="1388" y="7280"/>
                  <a:pt x="1388" y="7017"/>
                </a:cubicBezTo>
                <a:cubicBezTo>
                  <a:pt x="1388" y="6753"/>
                  <a:pt x="1274" y="6318"/>
                  <a:pt x="1068" y="5792"/>
                </a:cubicBezTo>
                <a:cubicBezTo>
                  <a:pt x="902" y="5371"/>
                  <a:pt x="736" y="5040"/>
                  <a:pt x="735" y="5037"/>
                </a:cubicBezTo>
                <a:cubicBezTo>
                  <a:pt x="734" y="5036"/>
                  <a:pt x="734" y="5036"/>
                  <a:pt x="734" y="5036"/>
                </a:cubicBezTo>
                <a:cubicBezTo>
                  <a:pt x="727" y="5021"/>
                  <a:pt x="551" y="4668"/>
                  <a:pt x="373" y="4214"/>
                </a:cubicBezTo>
                <a:cubicBezTo>
                  <a:pt x="126" y="3579"/>
                  <a:pt x="0" y="3069"/>
                  <a:pt x="0" y="2697"/>
                </a:cubicBezTo>
                <a:cubicBezTo>
                  <a:pt x="0" y="2325"/>
                  <a:pt x="126" y="1814"/>
                  <a:pt x="376" y="1180"/>
                </a:cubicBezTo>
                <a:cubicBezTo>
                  <a:pt x="554" y="725"/>
                  <a:pt x="731" y="372"/>
                  <a:pt x="739" y="357"/>
                </a:cubicBezTo>
                <a:cubicBezTo>
                  <a:pt x="918" y="0"/>
                  <a:pt x="918" y="0"/>
                  <a:pt x="918" y="0"/>
                </a:cubicBezTo>
                <a:cubicBezTo>
                  <a:pt x="1633" y="359"/>
                  <a:pt x="1633" y="359"/>
                  <a:pt x="1633" y="359"/>
                </a:cubicBezTo>
                <a:cubicBezTo>
                  <a:pt x="1453" y="717"/>
                  <a:pt x="1453" y="717"/>
                  <a:pt x="1453" y="717"/>
                </a:cubicBezTo>
                <a:cubicBezTo>
                  <a:pt x="1450" y="724"/>
                  <a:pt x="1282" y="1059"/>
                  <a:pt x="1118" y="1478"/>
                </a:cubicBezTo>
                <a:cubicBezTo>
                  <a:pt x="913" y="2001"/>
                  <a:pt x="800" y="2434"/>
                  <a:pt x="800" y="2697"/>
                </a:cubicBezTo>
                <a:cubicBezTo>
                  <a:pt x="800" y="2960"/>
                  <a:pt x="912" y="3393"/>
                  <a:pt x="1116" y="3916"/>
                </a:cubicBezTo>
                <a:cubicBezTo>
                  <a:pt x="1277" y="4329"/>
                  <a:pt x="1441" y="4660"/>
                  <a:pt x="1449" y="4677"/>
                </a:cubicBezTo>
                <a:cubicBezTo>
                  <a:pt x="1458" y="4695"/>
                  <a:pt x="1634" y="5047"/>
                  <a:pt x="1812" y="5500"/>
                </a:cubicBezTo>
                <a:cubicBezTo>
                  <a:pt x="2062" y="6134"/>
                  <a:pt x="2188" y="6645"/>
                  <a:pt x="2188" y="7017"/>
                </a:cubicBezTo>
                <a:cubicBezTo>
                  <a:pt x="2188" y="7389"/>
                  <a:pt x="2062" y="7899"/>
                  <a:pt x="1815" y="8534"/>
                </a:cubicBezTo>
                <a:cubicBezTo>
                  <a:pt x="1637" y="8988"/>
                  <a:pt x="1461" y="9341"/>
                  <a:pt x="1454" y="9356"/>
                </a:cubicBezTo>
                <a:cubicBezTo>
                  <a:pt x="1453" y="9357"/>
                  <a:pt x="1453" y="9357"/>
                  <a:pt x="1453" y="9357"/>
                </a:cubicBezTo>
                <a:cubicBezTo>
                  <a:pt x="1452" y="9360"/>
                  <a:pt x="1283" y="9697"/>
                  <a:pt x="1118" y="10118"/>
                </a:cubicBezTo>
                <a:cubicBezTo>
                  <a:pt x="913" y="10641"/>
                  <a:pt x="800" y="11074"/>
                  <a:pt x="800" y="11337"/>
                </a:cubicBezTo>
                <a:cubicBezTo>
                  <a:pt x="800" y="11600"/>
                  <a:pt x="912" y="12033"/>
                  <a:pt x="1116" y="12556"/>
                </a:cubicBezTo>
                <a:cubicBezTo>
                  <a:pt x="1281" y="12978"/>
                  <a:pt x="1448" y="13315"/>
                  <a:pt x="1450" y="13318"/>
                </a:cubicBezTo>
                <a:cubicBezTo>
                  <a:pt x="1628" y="13676"/>
                  <a:pt x="1628" y="13676"/>
                  <a:pt x="1628" y="13676"/>
                </a:cubicBezTo>
                <a:lnTo>
                  <a:pt x="913" y="14034"/>
                </a:lnTo>
                <a:close/>
              </a:path>
            </a:pathLst>
          </a:custGeom>
          <a:solidFill>
            <a:schemeClr val="accent1">
              <a:alpha val="88000"/>
            </a:schemeClr>
          </a:solidFill>
          <a:ln>
            <a:noFill/>
          </a:ln>
          <a:effectLst>
            <a:outerShdw blurRad="1003300" dist="38100" dir="10800000" algn="r" rotWithShape="0">
              <a:schemeClr val="accent6">
                <a:lumMod val="75000"/>
                <a:alpha val="46000"/>
              </a:schemeClr>
            </a:outerShdw>
          </a:effectLst>
        </p:spPr>
        <p:txBody>
          <a:bodyPr vert="horz" wrap="square" lIns="91440" tIns="45720" rIns="91440" bIns="45720" numCol="1" anchor="t" anchorCtr="0" compatLnSpc="1">
            <a:prstTxWarp prst="textNoShape">
              <a:avLst/>
            </a:prstTxWarp>
          </a:bodyPr>
          <a:lstStyle/>
          <a:p>
            <a:endParaRPr lang="en-US"/>
          </a:p>
        </p:txBody>
      </p:sp>
      <p:sp>
        <p:nvSpPr>
          <p:cNvPr id="24" name="Freeform 7">
            <a:extLst>
              <a:ext uri="{FF2B5EF4-FFF2-40B4-BE49-F238E27FC236}">
                <a16:creationId xmlns:a16="http://schemas.microsoft.com/office/drawing/2014/main" id="{917F8696-75DE-4F94-8F1F-C28B69ED6FE3}"/>
              </a:ext>
            </a:extLst>
          </p:cNvPr>
          <p:cNvSpPr>
            <a:spLocks/>
          </p:cNvSpPr>
          <p:nvPr/>
        </p:nvSpPr>
        <p:spPr bwMode="auto">
          <a:xfrm rot="2757414">
            <a:off x="2583573" y="-33939632"/>
            <a:ext cx="6481764" cy="41148000"/>
          </a:xfrm>
          <a:custGeom>
            <a:avLst/>
            <a:gdLst>
              <a:gd name="T0" fmla="*/ 913 w 2188"/>
              <a:gd name="T1" fmla="*/ 14034 h 14034"/>
              <a:gd name="T2" fmla="*/ 734 w 2188"/>
              <a:gd name="T3" fmla="*/ 13676 h 14034"/>
              <a:gd name="T4" fmla="*/ 373 w 2188"/>
              <a:gd name="T5" fmla="*/ 12854 h 14034"/>
              <a:gd name="T6" fmla="*/ 0 w 2188"/>
              <a:gd name="T7" fmla="*/ 11337 h 14034"/>
              <a:gd name="T8" fmla="*/ 376 w 2188"/>
              <a:gd name="T9" fmla="*/ 9820 h 14034"/>
              <a:gd name="T10" fmla="*/ 738 w 2188"/>
              <a:gd name="T11" fmla="*/ 8998 h 14034"/>
              <a:gd name="T12" fmla="*/ 1072 w 2188"/>
              <a:gd name="T13" fmla="*/ 8236 h 14034"/>
              <a:gd name="T14" fmla="*/ 1388 w 2188"/>
              <a:gd name="T15" fmla="*/ 7017 h 14034"/>
              <a:gd name="T16" fmla="*/ 1068 w 2188"/>
              <a:gd name="T17" fmla="*/ 5792 h 14034"/>
              <a:gd name="T18" fmla="*/ 735 w 2188"/>
              <a:gd name="T19" fmla="*/ 5037 h 14034"/>
              <a:gd name="T20" fmla="*/ 734 w 2188"/>
              <a:gd name="T21" fmla="*/ 5036 h 14034"/>
              <a:gd name="T22" fmla="*/ 373 w 2188"/>
              <a:gd name="T23" fmla="*/ 4214 h 14034"/>
              <a:gd name="T24" fmla="*/ 0 w 2188"/>
              <a:gd name="T25" fmla="*/ 2697 h 14034"/>
              <a:gd name="T26" fmla="*/ 376 w 2188"/>
              <a:gd name="T27" fmla="*/ 1180 h 14034"/>
              <a:gd name="T28" fmla="*/ 739 w 2188"/>
              <a:gd name="T29" fmla="*/ 357 h 14034"/>
              <a:gd name="T30" fmla="*/ 918 w 2188"/>
              <a:gd name="T31" fmla="*/ 0 h 14034"/>
              <a:gd name="T32" fmla="*/ 1633 w 2188"/>
              <a:gd name="T33" fmla="*/ 359 h 14034"/>
              <a:gd name="T34" fmla="*/ 1453 w 2188"/>
              <a:gd name="T35" fmla="*/ 717 h 14034"/>
              <a:gd name="T36" fmla="*/ 1118 w 2188"/>
              <a:gd name="T37" fmla="*/ 1478 h 14034"/>
              <a:gd name="T38" fmla="*/ 800 w 2188"/>
              <a:gd name="T39" fmla="*/ 2697 h 14034"/>
              <a:gd name="T40" fmla="*/ 1116 w 2188"/>
              <a:gd name="T41" fmla="*/ 3916 h 14034"/>
              <a:gd name="T42" fmla="*/ 1449 w 2188"/>
              <a:gd name="T43" fmla="*/ 4677 h 14034"/>
              <a:gd name="T44" fmla="*/ 1812 w 2188"/>
              <a:gd name="T45" fmla="*/ 5500 h 14034"/>
              <a:gd name="T46" fmla="*/ 2188 w 2188"/>
              <a:gd name="T47" fmla="*/ 7017 h 14034"/>
              <a:gd name="T48" fmla="*/ 1815 w 2188"/>
              <a:gd name="T49" fmla="*/ 8534 h 14034"/>
              <a:gd name="T50" fmla="*/ 1454 w 2188"/>
              <a:gd name="T51" fmla="*/ 9356 h 14034"/>
              <a:gd name="T52" fmla="*/ 1453 w 2188"/>
              <a:gd name="T53" fmla="*/ 9357 h 14034"/>
              <a:gd name="T54" fmla="*/ 1118 w 2188"/>
              <a:gd name="T55" fmla="*/ 10118 h 14034"/>
              <a:gd name="T56" fmla="*/ 800 w 2188"/>
              <a:gd name="T57" fmla="*/ 11337 h 14034"/>
              <a:gd name="T58" fmla="*/ 1116 w 2188"/>
              <a:gd name="T59" fmla="*/ 12556 h 14034"/>
              <a:gd name="T60" fmla="*/ 1450 w 2188"/>
              <a:gd name="T61" fmla="*/ 13318 h 14034"/>
              <a:gd name="T62" fmla="*/ 1628 w 2188"/>
              <a:gd name="T63" fmla="*/ 13676 h 14034"/>
              <a:gd name="T64" fmla="*/ 913 w 2188"/>
              <a:gd name="T65" fmla="*/ 14034 h 14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88" h="14034">
                <a:moveTo>
                  <a:pt x="913" y="14034"/>
                </a:moveTo>
                <a:cubicBezTo>
                  <a:pt x="734" y="13676"/>
                  <a:pt x="734" y="13676"/>
                  <a:pt x="734" y="13676"/>
                </a:cubicBezTo>
                <a:cubicBezTo>
                  <a:pt x="727" y="13661"/>
                  <a:pt x="551" y="13308"/>
                  <a:pt x="373" y="12854"/>
                </a:cubicBezTo>
                <a:cubicBezTo>
                  <a:pt x="126" y="12219"/>
                  <a:pt x="0" y="11709"/>
                  <a:pt x="0" y="11337"/>
                </a:cubicBezTo>
                <a:cubicBezTo>
                  <a:pt x="0" y="10965"/>
                  <a:pt x="126" y="10454"/>
                  <a:pt x="376" y="9820"/>
                </a:cubicBezTo>
                <a:cubicBezTo>
                  <a:pt x="553" y="9368"/>
                  <a:pt x="729" y="9017"/>
                  <a:pt x="738" y="8998"/>
                </a:cubicBezTo>
                <a:cubicBezTo>
                  <a:pt x="745" y="8984"/>
                  <a:pt x="910" y="8651"/>
                  <a:pt x="1072" y="8236"/>
                </a:cubicBezTo>
                <a:cubicBezTo>
                  <a:pt x="1276" y="7713"/>
                  <a:pt x="1388" y="7280"/>
                  <a:pt x="1388" y="7017"/>
                </a:cubicBezTo>
                <a:cubicBezTo>
                  <a:pt x="1388" y="6753"/>
                  <a:pt x="1274" y="6318"/>
                  <a:pt x="1068" y="5792"/>
                </a:cubicBezTo>
                <a:cubicBezTo>
                  <a:pt x="902" y="5371"/>
                  <a:pt x="736" y="5040"/>
                  <a:pt x="735" y="5037"/>
                </a:cubicBezTo>
                <a:cubicBezTo>
                  <a:pt x="734" y="5036"/>
                  <a:pt x="734" y="5036"/>
                  <a:pt x="734" y="5036"/>
                </a:cubicBezTo>
                <a:cubicBezTo>
                  <a:pt x="727" y="5021"/>
                  <a:pt x="551" y="4668"/>
                  <a:pt x="373" y="4214"/>
                </a:cubicBezTo>
                <a:cubicBezTo>
                  <a:pt x="126" y="3579"/>
                  <a:pt x="0" y="3069"/>
                  <a:pt x="0" y="2697"/>
                </a:cubicBezTo>
                <a:cubicBezTo>
                  <a:pt x="0" y="2325"/>
                  <a:pt x="126" y="1814"/>
                  <a:pt x="376" y="1180"/>
                </a:cubicBezTo>
                <a:cubicBezTo>
                  <a:pt x="554" y="725"/>
                  <a:pt x="731" y="372"/>
                  <a:pt x="739" y="357"/>
                </a:cubicBezTo>
                <a:cubicBezTo>
                  <a:pt x="918" y="0"/>
                  <a:pt x="918" y="0"/>
                  <a:pt x="918" y="0"/>
                </a:cubicBezTo>
                <a:cubicBezTo>
                  <a:pt x="1633" y="359"/>
                  <a:pt x="1633" y="359"/>
                  <a:pt x="1633" y="359"/>
                </a:cubicBezTo>
                <a:cubicBezTo>
                  <a:pt x="1453" y="717"/>
                  <a:pt x="1453" y="717"/>
                  <a:pt x="1453" y="717"/>
                </a:cubicBezTo>
                <a:cubicBezTo>
                  <a:pt x="1450" y="724"/>
                  <a:pt x="1282" y="1059"/>
                  <a:pt x="1118" y="1478"/>
                </a:cubicBezTo>
                <a:cubicBezTo>
                  <a:pt x="913" y="2001"/>
                  <a:pt x="800" y="2434"/>
                  <a:pt x="800" y="2697"/>
                </a:cubicBezTo>
                <a:cubicBezTo>
                  <a:pt x="800" y="2960"/>
                  <a:pt x="912" y="3393"/>
                  <a:pt x="1116" y="3916"/>
                </a:cubicBezTo>
                <a:cubicBezTo>
                  <a:pt x="1277" y="4329"/>
                  <a:pt x="1441" y="4660"/>
                  <a:pt x="1449" y="4677"/>
                </a:cubicBezTo>
                <a:cubicBezTo>
                  <a:pt x="1458" y="4695"/>
                  <a:pt x="1634" y="5047"/>
                  <a:pt x="1812" y="5500"/>
                </a:cubicBezTo>
                <a:cubicBezTo>
                  <a:pt x="2062" y="6134"/>
                  <a:pt x="2188" y="6645"/>
                  <a:pt x="2188" y="7017"/>
                </a:cubicBezTo>
                <a:cubicBezTo>
                  <a:pt x="2188" y="7389"/>
                  <a:pt x="2062" y="7899"/>
                  <a:pt x="1815" y="8534"/>
                </a:cubicBezTo>
                <a:cubicBezTo>
                  <a:pt x="1637" y="8988"/>
                  <a:pt x="1461" y="9341"/>
                  <a:pt x="1454" y="9356"/>
                </a:cubicBezTo>
                <a:cubicBezTo>
                  <a:pt x="1453" y="9357"/>
                  <a:pt x="1453" y="9357"/>
                  <a:pt x="1453" y="9357"/>
                </a:cubicBezTo>
                <a:cubicBezTo>
                  <a:pt x="1452" y="9360"/>
                  <a:pt x="1283" y="9697"/>
                  <a:pt x="1118" y="10118"/>
                </a:cubicBezTo>
                <a:cubicBezTo>
                  <a:pt x="913" y="10641"/>
                  <a:pt x="800" y="11074"/>
                  <a:pt x="800" y="11337"/>
                </a:cubicBezTo>
                <a:cubicBezTo>
                  <a:pt x="800" y="11600"/>
                  <a:pt x="912" y="12033"/>
                  <a:pt x="1116" y="12556"/>
                </a:cubicBezTo>
                <a:cubicBezTo>
                  <a:pt x="1281" y="12978"/>
                  <a:pt x="1448" y="13315"/>
                  <a:pt x="1450" y="13318"/>
                </a:cubicBezTo>
                <a:cubicBezTo>
                  <a:pt x="1628" y="13676"/>
                  <a:pt x="1628" y="13676"/>
                  <a:pt x="1628" y="13676"/>
                </a:cubicBezTo>
                <a:lnTo>
                  <a:pt x="913" y="14034"/>
                </a:lnTo>
                <a:close/>
              </a:path>
            </a:pathLst>
          </a:custGeom>
          <a:solidFill>
            <a:schemeClr val="accent3">
              <a:alpha val="88000"/>
            </a:schemeClr>
          </a:solidFill>
          <a:ln>
            <a:noFill/>
          </a:ln>
          <a:effectLst>
            <a:outerShdw blurRad="1003300" dist="38100" dir="10800000" algn="r" rotWithShape="0">
              <a:schemeClr val="accent3">
                <a:lumMod val="75000"/>
                <a:alpha val="46000"/>
              </a:schemeClr>
            </a:outerShdw>
          </a:effectLst>
        </p:spPr>
        <p:txBody>
          <a:bodyPr vert="horz" wrap="square" lIns="91440" tIns="45720" rIns="91440" bIns="45720" numCol="1" anchor="t" anchorCtr="0" compatLnSpc="1">
            <a:prstTxWarp prst="textNoShape">
              <a:avLst/>
            </a:prstTxWarp>
          </a:bodyPr>
          <a:lstStyle/>
          <a:p>
            <a:endParaRPr lang="en-US"/>
          </a:p>
        </p:txBody>
      </p:sp>
      <p:sp>
        <p:nvSpPr>
          <p:cNvPr id="25" name="Freeform 8">
            <a:extLst>
              <a:ext uri="{FF2B5EF4-FFF2-40B4-BE49-F238E27FC236}">
                <a16:creationId xmlns:a16="http://schemas.microsoft.com/office/drawing/2014/main" id="{A0634393-30E2-41E6-84CC-66EBC7DDCB9B}"/>
              </a:ext>
            </a:extLst>
          </p:cNvPr>
          <p:cNvSpPr>
            <a:spLocks/>
          </p:cNvSpPr>
          <p:nvPr/>
        </p:nvSpPr>
        <p:spPr bwMode="auto">
          <a:xfrm rot="2757414">
            <a:off x="4013151" y="-32459026"/>
            <a:ext cx="6486525" cy="41148000"/>
          </a:xfrm>
          <a:custGeom>
            <a:avLst/>
            <a:gdLst>
              <a:gd name="T0" fmla="*/ 913 w 2188"/>
              <a:gd name="T1" fmla="*/ 14034 h 14034"/>
              <a:gd name="T2" fmla="*/ 734 w 2188"/>
              <a:gd name="T3" fmla="*/ 13676 h 14034"/>
              <a:gd name="T4" fmla="*/ 373 w 2188"/>
              <a:gd name="T5" fmla="*/ 12854 h 14034"/>
              <a:gd name="T6" fmla="*/ 0 w 2188"/>
              <a:gd name="T7" fmla="*/ 11337 h 14034"/>
              <a:gd name="T8" fmla="*/ 376 w 2188"/>
              <a:gd name="T9" fmla="*/ 9820 h 14034"/>
              <a:gd name="T10" fmla="*/ 738 w 2188"/>
              <a:gd name="T11" fmla="*/ 8998 h 14034"/>
              <a:gd name="T12" fmla="*/ 1072 w 2188"/>
              <a:gd name="T13" fmla="*/ 8236 h 14034"/>
              <a:gd name="T14" fmla="*/ 1388 w 2188"/>
              <a:gd name="T15" fmla="*/ 7017 h 14034"/>
              <a:gd name="T16" fmla="*/ 1068 w 2188"/>
              <a:gd name="T17" fmla="*/ 5792 h 14034"/>
              <a:gd name="T18" fmla="*/ 735 w 2188"/>
              <a:gd name="T19" fmla="*/ 5037 h 14034"/>
              <a:gd name="T20" fmla="*/ 734 w 2188"/>
              <a:gd name="T21" fmla="*/ 5036 h 14034"/>
              <a:gd name="T22" fmla="*/ 373 w 2188"/>
              <a:gd name="T23" fmla="*/ 4214 h 14034"/>
              <a:gd name="T24" fmla="*/ 0 w 2188"/>
              <a:gd name="T25" fmla="*/ 2697 h 14034"/>
              <a:gd name="T26" fmla="*/ 376 w 2188"/>
              <a:gd name="T27" fmla="*/ 1180 h 14034"/>
              <a:gd name="T28" fmla="*/ 739 w 2188"/>
              <a:gd name="T29" fmla="*/ 357 h 14034"/>
              <a:gd name="T30" fmla="*/ 918 w 2188"/>
              <a:gd name="T31" fmla="*/ 0 h 14034"/>
              <a:gd name="T32" fmla="*/ 1633 w 2188"/>
              <a:gd name="T33" fmla="*/ 359 h 14034"/>
              <a:gd name="T34" fmla="*/ 1453 w 2188"/>
              <a:gd name="T35" fmla="*/ 717 h 14034"/>
              <a:gd name="T36" fmla="*/ 1118 w 2188"/>
              <a:gd name="T37" fmla="*/ 1478 h 14034"/>
              <a:gd name="T38" fmla="*/ 800 w 2188"/>
              <a:gd name="T39" fmla="*/ 2697 h 14034"/>
              <a:gd name="T40" fmla="*/ 1116 w 2188"/>
              <a:gd name="T41" fmla="*/ 3916 h 14034"/>
              <a:gd name="T42" fmla="*/ 1449 w 2188"/>
              <a:gd name="T43" fmla="*/ 4677 h 14034"/>
              <a:gd name="T44" fmla="*/ 1812 w 2188"/>
              <a:gd name="T45" fmla="*/ 5500 h 14034"/>
              <a:gd name="T46" fmla="*/ 2188 w 2188"/>
              <a:gd name="T47" fmla="*/ 7017 h 14034"/>
              <a:gd name="T48" fmla="*/ 1815 w 2188"/>
              <a:gd name="T49" fmla="*/ 8534 h 14034"/>
              <a:gd name="T50" fmla="*/ 1454 w 2188"/>
              <a:gd name="T51" fmla="*/ 9356 h 14034"/>
              <a:gd name="T52" fmla="*/ 1453 w 2188"/>
              <a:gd name="T53" fmla="*/ 9357 h 14034"/>
              <a:gd name="T54" fmla="*/ 1118 w 2188"/>
              <a:gd name="T55" fmla="*/ 10118 h 14034"/>
              <a:gd name="T56" fmla="*/ 800 w 2188"/>
              <a:gd name="T57" fmla="*/ 11337 h 14034"/>
              <a:gd name="T58" fmla="*/ 1116 w 2188"/>
              <a:gd name="T59" fmla="*/ 12556 h 14034"/>
              <a:gd name="T60" fmla="*/ 1450 w 2188"/>
              <a:gd name="T61" fmla="*/ 13318 h 14034"/>
              <a:gd name="T62" fmla="*/ 1628 w 2188"/>
              <a:gd name="T63" fmla="*/ 13676 h 14034"/>
              <a:gd name="T64" fmla="*/ 913 w 2188"/>
              <a:gd name="T65" fmla="*/ 14034 h 14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88" h="14034">
                <a:moveTo>
                  <a:pt x="913" y="14034"/>
                </a:moveTo>
                <a:cubicBezTo>
                  <a:pt x="734" y="13676"/>
                  <a:pt x="734" y="13676"/>
                  <a:pt x="734" y="13676"/>
                </a:cubicBezTo>
                <a:cubicBezTo>
                  <a:pt x="727" y="13661"/>
                  <a:pt x="551" y="13308"/>
                  <a:pt x="373" y="12854"/>
                </a:cubicBezTo>
                <a:cubicBezTo>
                  <a:pt x="126" y="12219"/>
                  <a:pt x="0" y="11709"/>
                  <a:pt x="0" y="11337"/>
                </a:cubicBezTo>
                <a:cubicBezTo>
                  <a:pt x="0" y="10965"/>
                  <a:pt x="126" y="10454"/>
                  <a:pt x="376" y="9820"/>
                </a:cubicBezTo>
                <a:cubicBezTo>
                  <a:pt x="553" y="9368"/>
                  <a:pt x="729" y="9017"/>
                  <a:pt x="738" y="8998"/>
                </a:cubicBezTo>
                <a:cubicBezTo>
                  <a:pt x="745" y="8984"/>
                  <a:pt x="910" y="8651"/>
                  <a:pt x="1072" y="8236"/>
                </a:cubicBezTo>
                <a:cubicBezTo>
                  <a:pt x="1276" y="7713"/>
                  <a:pt x="1388" y="7280"/>
                  <a:pt x="1388" y="7017"/>
                </a:cubicBezTo>
                <a:cubicBezTo>
                  <a:pt x="1388" y="6753"/>
                  <a:pt x="1274" y="6318"/>
                  <a:pt x="1068" y="5792"/>
                </a:cubicBezTo>
                <a:cubicBezTo>
                  <a:pt x="902" y="5371"/>
                  <a:pt x="736" y="5040"/>
                  <a:pt x="735" y="5037"/>
                </a:cubicBezTo>
                <a:cubicBezTo>
                  <a:pt x="734" y="5036"/>
                  <a:pt x="734" y="5036"/>
                  <a:pt x="734" y="5036"/>
                </a:cubicBezTo>
                <a:cubicBezTo>
                  <a:pt x="727" y="5021"/>
                  <a:pt x="551" y="4668"/>
                  <a:pt x="373" y="4214"/>
                </a:cubicBezTo>
                <a:cubicBezTo>
                  <a:pt x="126" y="3579"/>
                  <a:pt x="0" y="3069"/>
                  <a:pt x="0" y="2697"/>
                </a:cubicBezTo>
                <a:cubicBezTo>
                  <a:pt x="0" y="2325"/>
                  <a:pt x="126" y="1814"/>
                  <a:pt x="376" y="1180"/>
                </a:cubicBezTo>
                <a:cubicBezTo>
                  <a:pt x="554" y="725"/>
                  <a:pt x="731" y="372"/>
                  <a:pt x="739" y="357"/>
                </a:cubicBezTo>
                <a:cubicBezTo>
                  <a:pt x="918" y="0"/>
                  <a:pt x="918" y="0"/>
                  <a:pt x="918" y="0"/>
                </a:cubicBezTo>
                <a:cubicBezTo>
                  <a:pt x="1633" y="359"/>
                  <a:pt x="1633" y="359"/>
                  <a:pt x="1633" y="359"/>
                </a:cubicBezTo>
                <a:cubicBezTo>
                  <a:pt x="1453" y="717"/>
                  <a:pt x="1453" y="717"/>
                  <a:pt x="1453" y="717"/>
                </a:cubicBezTo>
                <a:cubicBezTo>
                  <a:pt x="1450" y="724"/>
                  <a:pt x="1282" y="1059"/>
                  <a:pt x="1118" y="1478"/>
                </a:cubicBezTo>
                <a:cubicBezTo>
                  <a:pt x="913" y="2001"/>
                  <a:pt x="800" y="2434"/>
                  <a:pt x="800" y="2697"/>
                </a:cubicBezTo>
                <a:cubicBezTo>
                  <a:pt x="800" y="2960"/>
                  <a:pt x="912" y="3393"/>
                  <a:pt x="1116" y="3916"/>
                </a:cubicBezTo>
                <a:cubicBezTo>
                  <a:pt x="1277" y="4329"/>
                  <a:pt x="1441" y="4660"/>
                  <a:pt x="1449" y="4677"/>
                </a:cubicBezTo>
                <a:cubicBezTo>
                  <a:pt x="1458" y="4695"/>
                  <a:pt x="1634" y="5047"/>
                  <a:pt x="1812" y="5500"/>
                </a:cubicBezTo>
                <a:cubicBezTo>
                  <a:pt x="2062" y="6134"/>
                  <a:pt x="2188" y="6645"/>
                  <a:pt x="2188" y="7017"/>
                </a:cubicBezTo>
                <a:cubicBezTo>
                  <a:pt x="2188" y="7389"/>
                  <a:pt x="2062" y="7899"/>
                  <a:pt x="1815" y="8534"/>
                </a:cubicBezTo>
                <a:cubicBezTo>
                  <a:pt x="1637" y="8988"/>
                  <a:pt x="1461" y="9341"/>
                  <a:pt x="1454" y="9356"/>
                </a:cubicBezTo>
                <a:cubicBezTo>
                  <a:pt x="1453" y="9357"/>
                  <a:pt x="1453" y="9357"/>
                  <a:pt x="1453" y="9357"/>
                </a:cubicBezTo>
                <a:cubicBezTo>
                  <a:pt x="1452" y="9360"/>
                  <a:pt x="1283" y="9697"/>
                  <a:pt x="1118" y="10118"/>
                </a:cubicBezTo>
                <a:cubicBezTo>
                  <a:pt x="913" y="10641"/>
                  <a:pt x="800" y="11074"/>
                  <a:pt x="800" y="11337"/>
                </a:cubicBezTo>
                <a:cubicBezTo>
                  <a:pt x="800" y="11600"/>
                  <a:pt x="912" y="12033"/>
                  <a:pt x="1116" y="12556"/>
                </a:cubicBezTo>
                <a:cubicBezTo>
                  <a:pt x="1281" y="12978"/>
                  <a:pt x="1448" y="13315"/>
                  <a:pt x="1450" y="13318"/>
                </a:cubicBezTo>
                <a:cubicBezTo>
                  <a:pt x="1628" y="13676"/>
                  <a:pt x="1628" y="13676"/>
                  <a:pt x="1628" y="13676"/>
                </a:cubicBezTo>
                <a:lnTo>
                  <a:pt x="913" y="14034"/>
                </a:lnTo>
                <a:close/>
              </a:path>
            </a:pathLst>
          </a:custGeom>
          <a:solidFill>
            <a:schemeClr val="accent1">
              <a:alpha val="88000"/>
            </a:schemeClr>
          </a:solidFill>
          <a:ln>
            <a:noFill/>
          </a:ln>
          <a:effectLst>
            <a:outerShdw blurRad="1003300" dist="38100" dir="10800000" algn="r" rotWithShape="0">
              <a:schemeClr val="accent4">
                <a:lumMod val="75000"/>
                <a:alpha val="46000"/>
              </a:schemeClr>
            </a:outerShdw>
          </a:effectLst>
        </p:spPr>
        <p:txBody>
          <a:bodyPr vert="horz" wrap="square" lIns="91440" tIns="45720" rIns="91440" bIns="45720" numCol="1" anchor="t" anchorCtr="0" compatLnSpc="1">
            <a:prstTxWarp prst="textNoShape">
              <a:avLst/>
            </a:prstTxWarp>
          </a:bodyPr>
          <a:lstStyle/>
          <a:p>
            <a:endParaRPr lang="en-US"/>
          </a:p>
        </p:txBody>
      </p:sp>
      <p:sp>
        <p:nvSpPr>
          <p:cNvPr id="26" name="Freeform 9">
            <a:extLst>
              <a:ext uri="{FF2B5EF4-FFF2-40B4-BE49-F238E27FC236}">
                <a16:creationId xmlns:a16="http://schemas.microsoft.com/office/drawing/2014/main" id="{5448718D-8C5C-4D4B-93C9-6F166198A8AB}"/>
              </a:ext>
            </a:extLst>
          </p:cNvPr>
          <p:cNvSpPr>
            <a:spLocks/>
          </p:cNvSpPr>
          <p:nvPr/>
        </p:nvSpPr>
        <p:spPr bwMode="auto">
          <a:xfrm rot="2757414">
            <a:off x="5447489" y="-30978421"/>
            <a:ext cx="6481764" cy="41148000"/>
          </a:xfrm>
          <a:custGeom>
            <a:avLst/>
            <a:gdLst>
              <a:gd name="T0" fmla="*/ 913 w 2188"/>
              <a:gd name="T1" fmla="*/ 14034 h 14034"/>
              <a:gd name="T2" fmla="*/ 734 w 2188"/>
              <a:gd name="T3" fmla="*/ 13676 h 14034"/>
              <a:gd name="T4" fmla="*/ 373 w 2188"/>
              <a:gd name="T5" fmla="*/ 12854 h 14034"/>
              <a:gd name="T6" fmla="*/ 0 w 2188"/>
              <a:gd name="T7" fmla="*/ 11337 h 14034"/>
              <a:gd name="T8" fmla="*/ 376 w 2188"/>
              <a:gd name="T9" fmla="*/ 9820 h 14034"/>
              <a:gd name="T10" fmla="*/ 738 w 2188"/>
              <a:gd name="T11" fmla="*/ 8998 h 14034"/>
              <a:gd name="T12" fmla="*/ 1072 w 2188"/>
              <a:gd name="T13" fmla="*/ 8236 h 14034"/>
              <a:gd name="T14" fmla="*/ 1388 w 2188"/>
              <a:gd name="T15" fmla="*/ 7017 h 14034"/>
              <a:gd name="T16" fmla="*/ 1068 w 2188"/>
              <a:gd name="T17" fmla="*/ 5792 h 14034"/>
              <a:gd name="T18" fmla="*/ 735 w 2188"/>
              <a:gd name="T19" fmla="*/ 5037 h 14034"/>
              <a:gd name="T20" fmla="*/ 734 w 2188"/>
              <a:gd name="T21" fmla="*/ 5036 h 14034"/>
              <a:gd name="T22" fmla="*/ 373 w 2188"/>
              <a:gd name="T23" fmla="*/ 4214 h 14034"/>
              <a:gd name="T24" fmla="*/ 0 w 2188"/>
              <a:gd name="T25" fmla="*/ 2697 h 14034"/>
              <a:gd name="T26" fmla="*/ 376 w 2188"/>
              <a:gd name="T27" fmla="*/ 1180 h 14034"/>
              <a:gd name="T28" fmla="*/ 739 w 2188"/>
              <a:gd name="T29" fmla="*/ 357 h 14034"/>
              <a:gd name="T30" fmla="*/ 918 w 2188"/>
              <a:gd name="T31" fmla="*/ 0 h 14034"/>
              <a:gd name="T32" fmla="*/ 1633 w 2188"/>
              <a:gd name="T33" fmla="*/ 359 h 14034"/>
              <a:gd name="T34" fmla="*/ 1453 w 2188"/>
              <a:gd name="T35" fmla="*/ 717 h 14034"/>
              <a:gd name="T36" fmla="*/ 1118 w 2188"/>
              <a:gd name="T37" fmla="*/ 1478 h 14034"/>
              <a:gd name="T38" fmla="*/ 800 w 2188"/>
              <a:gd name="T39" fmla="*/ 2697 h 14034"/>
              <a:gd name="T40" fmla="*/ 1116 w 2188"/>
              <a:gd name="T41" fmla="*/ 3916 h 14034"/>
              <a:gd name="T42" fmla="*/ 1449 w 2188"/>
              <a:gd name="T43" fmla="*/ 4677 h 14034"/>
              <a:gd name="T44" fmla="*/ 1812 w 2188"/>
              <a:gd name="T45" fmla="*/ 5500 h 14034"/>
              <a:gd name="T46" fmla="*/ 2188 w 2188"/>
              <a:gd name="T47" fmla="*/ 7017 h 14034"/>
              <a:gd name="T48" fmla="*/ 1815 w 2188"/>
              <a:gd name="T49" fmla="*/ 8534 h 14034"/>
              <a:gd name="T50" fmla="*/ 1454 w 2188"/>
              <a:gd name="T51" fmla="*/ 9356 h 14034"/>
              <a:gd name="T52" fmla="*/ 1453 w 2188"/>
              <a:gd name="T53" fmla="*/ 9357 h 14034"/>
              <a:gd name="T54" fmla="*/ 1118 w 2188"/>
              <a:gd name="T55" fmla="*/ 10118 h 14034"/>
              <a:gd name="T56" fmla="*/ 800 w 2188"/>
              <a:gd name="T57" fmla="*/ 11337 h 14034"/>
              <a:gd name="T58" fmla="*/ 1116 w 2188"/>
              <a:gd name="T59" fmla="*/ 12556 h 14034"/>
              <a:gd name="T60" fmla="*/ 1450 w 2188"/>
              <a:gd name="T61" fmla="*/ 13318 h 14034"/>
              <a:gd name="T62" fmla="*/ 1628 w 2188"/>
              <a:gd name="T63" fmla="*/ 13676 h 14034"/>
              <a:gd name="T64" fmla="*/ 913 w 2188"/>
              <a:gd name="T65" fmla="*/ 14034 h 14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88" h="14034">
                <a:moveTo>
                  <a:pt x="913" y="14034"/>
                </a:moveTo>
                <a:cubicBezTo>
                  <a:pt x="734" y="13676"/>
                  <a:pt x="734" y="13676"/>
                  <a:pt x="734" y="13676"/>
                </a:cubicBezTo>
                <a:cubicBezTo>
                  <a:pt x="727" y="13661"/>
                  <a:pt x="551" y="13308"/>
                  <a:pt x="373" y="12854"/>
                </a:cubicBezTo>
                <a:cubicBezTo>
                  <a:pt x="126" y="12219"/>
                  <a:pt x="0" y="11709"/>
                  <a:pt x="0" y="11337"/>
                </a:cubicBezTo>
                <a:cubicBezTo>
                  <a:pt x="0" y="10965"/>
                  <a:pt x="126" y="10454"/>
                  <a:pt x="376" y="9820"/>
                </a:cubicBezTo>
                <a:cubicBezTo>
                  <a:pt x="553" y="9368"/>
                  <a:pt x="729" y="9017"/>
                  <a:pt x="738" y="8998"/>
                </a:cubicBezTo>
                <a:cubicBezTo>
                  <a:pt x="745" y="8984"/>
                  <a:pt x="910" y="8651"/>
                  <a:pt x="1072" y="8236"/>
                </a:cubicBezTo>
                <a:cubicBezTo>
                  <a:pt x="1276" y="7713"/>
                  <a:pt x="1388" y="7280"/>
                  <a:pt x="1388" y="7017"/>
                </a:cubicBezTo>
                <a:cubicBezTo>
                  <a:pt x="1388" y="6753"/>
                  <a:pt x="1274" y="6318"/>
                  <a:pt x="1068" y="5792"/>
                </a:cubicBezTo>
                <a:cubicBezTo>
                  <a:pt x="902" y="5371"/>
                  <a:pt x="736" y="5040"/>
                  <a:pt x="735" y="5037"/>
                </a:cubicBezTo>
                <a:cubicBezTo>
                  <a:pt x="734" y="5036"/>
                  <a:pt x="734" y="5036"/>
                  <a:pt x="734" y="5036"/>
                </a:cubicBezTo>
                <a:cubicBezTo>
                  <a:pt x="727" y="5021"/>
                  <a:pt x="551" y="4668"/>
                  <a:pt x="373" y="4214"/>
                </a:cubicBezTo>
                <a:cubicBezTo>
                  <a:pt x="126" y="3579"/>
                  <a:pt x="0" y="3069"/>
                  <a:pt x="0" y="2697"/>
                </a:cubicBezTo>
                <a:cubicBezTo>
                  <a:pt x="0" y="2325"/>
                  <a:pt x="126" y="1814"/>
                  <a:pt x="376" y="1180"/>
                </a:cubicBezTo>
                <a:cubicBezTo>
                  <a:pt x="554" y="725"/>
                  <a:pt x="731" y="372"/>
                  <a:pt x="739" y="357"/>
                </a:cubicBezTo>
                <a:cubicBezTo>
                  <a:pt x="918" y="0"/>
                  <a:pt x="918" y="0"/>
                  <a:pt x="918" y="0"/>
                </a:cubicBezTo>
                <a:cubicBezTo>
                  <a:pt x="1633" y="359"/>
                  <a:pt x="1633" y="359"/>
                  <a:pt x="1633" y="359"/>
                </a:cubicBezTo>
                <a:cubicBezTo>
                  <a:pt x="1453" y="717"/>
                  <a:pt x="1453" y="717"/>
                  <a:pt x="1453" y="717"/>
                </a:cubicBezTo>
                <a:cubicBezTo>
                  <a:pt x="1450" y="724"/>
                  <a:pt x="1282" y="1059"/>
                  <a:pt x="1118" y="1478"/>
                </a:cubicBezTo>
                <a:cubicBezTo>
                  <a:pt x="913" y="2001"/>
                  <a:pt x="800" y="2434"/>
                  <a:pt x="800" y="2697"/>
                </a:cubicBezTo>
                <a:cubicBezTo>
                  <a:pt x="800" y="2960"/>
                  <a:pt x="912" y="3393"/>
                  <a:pt x="1116" y="3916"/>
                </a:cubicBezTo>
                <a:cubicBezTo>
                  <a:pt x="1277" y="4329"/>
                  <a:pt x="1441" y="4660"/>
                  <a:pt x="1449" y="4677"/>
                </a:cubicBezTo>
                <a:cubicBezTo>
                  <a:pt x="1458" y="4695"/>
                  <a:pt x="1634" y="5047"/>
                  <a:pt x="1812" y="5500"/>
                </a:cubicBezTo>
                <a:cubicBezTo>
                  <a:pt x="2062" y="6134"/>
                  <a:pt x="2188" y="6645"/>
                  <a:pt x="2188" y="7017"/>
                </a:cubicBezTo>
                <a:cubicBezTo>
                  <a:pt x="2188" y="7389"/>
                  <a:pt x="2062" y="7899"/>
                  <a:pt x="1815" y="8534"/>
                </a:cubicBezTo>
                <a:cubicBezTo>
                  <a:pt x="1637" y="8988"/>
                  <a:pt x="1461" y="9341"/>
                  <a:pt x="1454" y="9356"/>
                </a:cubicBezTo>
                <a:cubicBezTo>
                  <a:pt x="1453" y="9357"/>
                  <a:pt x="1453" y="9357"/>
                  <a:pt x="1453" y="9357"/>
                </a:cubicBezTo>
                <a:cubicBezTo>
                  <a:pt x="1452" y="9360"/>
                  <a:pt x="1283" y="9697"/>
                  <a:pt x="1118" y="10118"/>
                </a:cubicBezTo>
                <a:cubicBezTo>
                  <a:pt x="913" y="10641"/>
                  <a:pt x="800" y="11074"/>
                  <a:pt x="800" y="11337"/>
                </a:cubicBezTo>
                <a:cubicBezTo>
                  <a:pt x="800" y="11600"/>
                  <a:pt x="912" y="12033"/>
                  <a:pt x="1116" y="12556"/>
                </a:cubicBezTo>
                <a:cubicBezTo>
                  <a:pt x="1281" y="12978"/>
                  <a:pt x="1448" y="13315"/>
                  <a:pt x="1450" y="13318"/>
                </a:cubicBezTo>
                <a:cubicBezTo>
                  <a:pt x="1628" y="13676"/>
                  <a:pt x="1628" y="13676"/>
                  <a:pt x="1628" y="13676"/>
                </a:cubicBezTo>
                <a:lnTo>
                  <a:pt x="913" y="14034"/>
                </a:lnTo>
                <a:close/>
              </a:path>
            </a:pathLst>
          </a:custGeom>
          <a:solidFill>
            <a:schemeClr val="accent5">
              <a:alpha val="88000"/>
            </a:schemeClr>
          </a:solidFill>
          <a:ln>
            <a:noFill/>
          </a:ln>
          <a:effectLst>
            <a:outerShdw blurRad="1003300" dist="38100" dir="10800000" algn="r" rotWithShape="0">
              <a:schemeClr val="accent5">
                <a:lumMod val="75000"/>
                <a:alpha val="46000"/>
              </a:schemeClr>
            </a:outerShdw>
          </a:effectLst>
        </p:spPr>
        <p:txBody>
          <a:bodyPr vert="horz" wrap="square" lIns="91440" tIns="45720" rIns="91440" bIns="45720" numCol="1" anchor="t" anchorCtr="0" compatLnSpc="1">
            <a:prstTxWarp prst="textNoShape">
              <a:avLst/>
            </a:prstTxWarp>
          </a:bodyPr>
          <a:lstStyle/>
          <a:p>
            <a:endParaRPr lang="en-US"/>
          </a:p>
        </p:txBody>
      </p:sp>
      <p:sp>
        <p:nvSpPr>
          <p:cNvPr id="27" name="Freeform 10">
            <a:extLst>
              <a:ext uri="{FF2B5EF4-FFF2-40B4-BE49-F238E27FC236}">
                <a16:creationId xmlns:a16="http://schemas.microsoft.com/office/drawing/2014/main" id="{AE4F73A3-5023-4637-A438-7653B2EC0FBE}"/>
              </a:ext>
            </a:extLst>
          </p:cNvPr>
          <p:cNvSpPr>
            <a:spLocks/>
          </p:cNvSpPr>
          <p:nvPr/>
        </p:nvSpPr>
        <p:spPr bwMode="auto">
          <a:xfrm rot="2757414">
            <a:off x="6881104" y="-29496102"/>
            <a:ext cx="6481764" cy="41148000"/>
          </a:xfrm>
          <a:custGeom>
            <a:avLst/>
            <a:gdLst>
              <a:gd name="T0" fmla="*/ 913 w 2188"/>
              <a:gd name="T1" fmla="*/ 14034 h 14034"/>
              <a:gd name="T2" fmla="*/ 734 w 2188"/>
              <a:gd name="T3" fmla="*/ 13676 h 14034"/>
              <a:gd name="T4" fmla="*/ 373 w 2188"/>
              <a:gd name="T5" fmla="*/ 12854 h 14034"/>
              <a:gd name="T6" fmla="*/ 0 w 2188"/>
              <a:gd name="T7" fmla="*/ 11337 h 14034"/>
              <a:gd name="T8" fmla="*/ 376 w 2188"/>
              <a:gd name="T9" fmla="*/ 9820 h 14034"/>
              <a:gd name="T10" fmla="*/ 738 w 2188"/>
              <a:gd name="T11" fmla="*/ 8998 h 14034"/>
              <a:gd name="T12" fmla="*/ 1072 w 2188"/>
              <a:gd name="T13" fmla="*/ 8236 h 14034"/>
              <a:gd name="T14" fmla="*/ 1388 w 2188"/>
              <a:gd name="T15" fmla="*/ 7017 h 14034"/>
              <a:gd name="T16" fmla="*/ 1068 w 2188"/>
              <a:gd name="T17" fmla="*/ 5792 h 14034"/>
              <a:gd name="T18" fmla="*/ 735 w 2188"/>
              <a:gd name="T19" fmla="*/ 5037 h 14034"/>
              <a:gd name="T20" fmla="*/ 734 w 2188"/>
              <a:gd name="T21" fmla="*/ 5036 h 14034"/>
              <a:gd name="T22" fmla="*/ 373 w 2188"/>
              <a:gd name="T23" fmla="*/ 4214 h 14034"/>
              <a:gd name="T24" fmla="*/ 0 w 2188"/>
              <a:gd name="T25" fmla="*/ 2697 h 14034"/>
              <a:gd name="T26" fmla="*/ 376 w 2188"/>
              <a:gd name="T27" fmla="*/ 1180 h 14034"/>
              <a:gd name="T28" fmla="*/ 739 w 2188"/>
              <a:gd name="T29" fmla="*/ 357 h 14034"/>
              <a:gd name="T30" fmla="*/ 918 w 2188"/>
              <a:gd name="T31" fmla="*/ 0 h 14034"/>
              <a:gd name="T32" fmla="*/ 1633 w 2188"/>
              <a:gd name="T33" fmla="*/ 359 h 14034"/>
              <a:gd name="T34" fmla="*/ 1453 w 2188"/>
              <a:gd name="T35" fmla="*/ 717 h 14034"/>
              <a:gd name="T36" fmla="*/ 1118 w 2188"/>
              <a:gd name="T37" fmla="*/ 1478 h 14034"/>
              <a:gd name="T38" fmla="*/ 800 w 2188"/>
              <a:gd name="T39" fmla="*/ 2697 h 14034"/>
              <a:gd name="T40" fmla="*/ 1116 w 2188"/>
              <a:gd name="T41" fmla="*/ 3916 h 14034"/>
              <a:gd name="T42" fmla="*/ 1449 w 2188"/>
              <a:gd name="T43" fmla="*/ 4677 h 14034"/>
              <a:gd name="T44" fmla="*/ 1812 w 2188"/>
              <a:gd name="T45" fmla="*/ 5500 h 14034"/>
              <a:gd name="T46" fmla="*/ 2188 w 2188"/>
              <a:gd name="T47" fmla="*/ 7017 h 14034"/>
              <a:gd name="T48" fmla="*/ 1815 w 2188"/>
              <a:gd name="T49" fmla="*/ 8534 h 14034"/>
              <a:gd name="T50" fmla="*/ 1454 w 2188"/>
              <a:gd name="T51" fmla="*/ 9356 h 14034"/>
              <a:gd name="T52" fmla="*/ 1453 w 2188"/>
              <a:gd name="T53" fmla="*/ 9357 h 14034"/>
              <a:gd name="T54" fmla="*/ 1118 w 2188"/>
              <a:gd name="T55" fmla="*/ 10118 h 14034"/>
              <a:gd name="T56" fmla="*/ 800 w 2188"/>
              <a:gd name="T57" fmla="*/ 11337 h 14034"/>
              <a:gd name="T58" fmla="*/ 1116 w 2188"/>
              <a:gd name="T59" fmla="*/ 12556 h 14034"/>
              <a:gd name="T60" fmla="*/ 1450 w 2188"/>
              <a:gd name="T61" fmla="*/ 13318 h 14034"/>
              <a:gd name="T62" fmla="*/ 1628 w 2188"/>
              <a:gd name="T63" fmla="*/ 13676 h 14034"/>
              <a:gd name="T64" fmla="*/ 913 w 2188"/>
              <a:gd name="T65" fmla="*/ 14034 h 14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88" h="14034">
                <a:moveTo>
                  <a:pt x="913" y="14034"/>
                </a:moveTo>
                <a:cubicBezTo>
                  <a:pt x="734" y="13676"/>
                  <a:pt x="734" y="13676"/>
                  <a:pt x="734" y="13676"/>
                </a:cubicBezTo>
                <a:cubicBezTo>
                  <a:pt x="727" y="13661"/>
                  <a:pt x="551" y="13308"/>
                  <a:pt x="373" y="12854"/>
                </a:cubicBezTo>
                <a:cubicBezTo>
                  <a:pt x="126" y="12219"/>
                  <a:pt x="0" y="11709"/>
                  <a:pt x="0" y="11337"/>
                </a:cubicBezTo>
                <a:cubicBezTo>
                  <a:pt x="0" y="10965"/>
                  <a:pt x="126" y="10454"/>
                  <a:pt x="376" y="9820"/>
                </a:cubicBezTo>
                <a:cubicBezTo>
                  <a:pt x="553" y="9368"/>
                  <a:pt x="729" y="9017"/>
                  <a:pt x="738" y="8998"/>
                </a:cubicBezTo>
                <a:cubicBezTo>
                  <a:pt x="745" y="8984"/>
                  <a:pt x="910" y="8651"/>
                  <a:pt x="1072" y="8236"/>
                </a:cubicBezTo>
                <a:cubicBezTo>
                  <a:pt x="1276" y="7713"/>
                  <a:pt x="1388" y="7280"/>
                  <a:pt x="1388" y="7017"/>
                </a:cubicBezTo>
                <a:cubicBezTo>
                  <a:pt x="1388" y="6753"/>
                  <a:pt x="1274" y="6318"/>
                  <a:pt x="1068" y="5792"/>
                </a:cubicBezTo>
                <a:cubicBezTo>
                  <a:pt x="902" y="5371"/>
                  <a:pt x="736" y="5040"/>
                  <a:pt x="735" y="5037"/>
                </a:cubicBezTo>
                <a:cubicBezTo>
                  <a:pt x="734" y="5036"/>
                  <a:pt x="734" y="5036"/>
                  <a:pt x="734" y="5036"/>
                </a:cubicBezTo>
                <a:cubicBezTo>
                  <a:pt x="727" y="5021"/>
                  <a:pt x="551" y="4668"/>
                  <a:pt x="373" y="4214"/>
                </a:cubicBezTo>
                <a:cubicBezTo>
                  <a:pt x="126" y="3579"/>
                  <a:pt x="0" y="3069"/>
                  <a:pt x="0" y="2697"/>
                </a:cubicBezTo>
                <a:cubicBezTo>
                  <a:pt x="0" y="2325"/>
                  <a:pt x="126" y="1814"/>
                  <a:pt x="376" y="1180"/>
                </a:cubicBezTo>
                <a:cubicBezTo>
                  <a:pt x="554" y="725"/>
                  <a:pt x="731" y="372"/>
                  <a:pt x="739" y="357"/>
                </a:cubicBezTo>
                <a:cubicBezTo>
                  <a:pt x="918" y="0"/>
                  <a:pt x="918" y="0"/>
                  <a:pt x="918" y="0"/>
                </a:cubicBezTo>
                <a:cubicBezTo>
                  <a:pt x="1633" y="359"/>
                  <a:pt x="1633" y="359"/>
                  <a:pt x="1633" y="359"/>
                </a:cubicBezTo>
                <a:cubicBezTo>
                  <a:pt x="1453" y="717"/>
                  <a:pt x="1453" y="717"/>
                  <a:pt x="1453" y="717"/>
                </a:cubicBezTo>
                <a:cubicBezTo>
                  <a:pt x="1450" y="724"/>
                  <a:pt x="1282" y="1059"/>
                  <a:pt x="1118" y="1478"/>
                </a:cubicBezTo>
                <a:cubicBezTo>
                  <a:pt x="913" y="2001"/>
                  <a:pt x="800" y="2434"/>
                  <a:pt x="800" y="2697"/>
                </a:cubicBezTo>
                <a:cubicBezTo>
                  <a:pt x="800" y="2960"/>
                  <a:pt x="912" y="3393"/>
                  <a:pt x="1116" y="3916"/>
                </a:cubicBezTo>
                <a:cubicBezTo>
                  <a:pt x="1277" y="4329"/>
                  <a:pt x="1441" y="4660"/>
                  <a:pt x="1449" y="4677"/>
                </a:cubicBezTo>
                <a:cubicBezTo>
                  <a:pt x="1458" y="4695"/>
                  <a:pt x="1634" y="5047"/>
                  <a:pt x="1812" y="5500"/>
                </a:cubicBezTo>
                <a:cubicBezTo>
                  <a:pt x="2062" y="6134"/>
                  <a:pt x="2188" y="6645"/>
                  <a:pt x="2188" y="7017"/>
                </a:cubicBezTo>
                <a:cubicBezTo>
                  <a:pt x="2188" y="7389"/>
                  <a:pt x="2062" y="7899"/>
                  <a:pt x="1815" y="8534"/>
                </a:cubicBezTo>
                <a:cubicBezTo>
                  <a:pt x="1637" y="8988"/>
                  <a:pt x="1461" y="9341"/>
                  <a:pt x="1454" y="9356"/>
                </a:cubicBezTo>
                <a:cubicBezTo>
                  <a:pt x="1453" y="9357"/>
                  <a:pt x="1453" y="9357"/>
                  <a:pt x="1453" y="9357"/>
                </a:cubicBezTo>
                <a:cubicBezTo>
                  <a:pt x="1452" y="9360"/>
                  <a:pt x="1283" y="9697"/>
                  <a:pt x="1118" y="10118"/>
                </a:cubicBezTo>
                <a:cubicBezTo>
                  <a:pt x="913" y="10641"/>
                  <a:pt x="800" y="11074"/>
                  <a:pt x="800" y="11337"/>
                </a:cubicBezTo>
                <a:cubicBezTo>
                  <a:pt x="800" y="11600"/>
                  <a:pt x="912" y="12033"/>
                  <a:pt x="1116" y="12556"/>
                </a:cubicBezTo>
                <a:cubicBezTo>
                  <a:pt x="1281" y="12978"/>
                  <a:pt x="1448" y="13315"/>
                  <a:pt x="1450" y="13318"/>
                </a:cubicBezTo>
                <a:cubicBezTo>
                  <a:pt x="1628" y="13676"/>
                  <a:pt x="1628" y="13676"/>
                  <a:pt x="1628" y="13676"/>
                </a:cubicBezTo>
                <a:lnTo>
                  <a:pt x="913" y="14034"/>
                </a:lnTo>
                <a:close/>
              </a:path>
            </a:pathLst>
          </a:custGeom>
          <a:solidFill>
            <a:schemeClr val="accent2">
              <a:alpha val="88000"/>
            </a:schemeClr>
          </a:solidFill>
          <a:ln>
            <a:noFill/>
          </a:ln>
          <a:effectLst>
            <a:outerShdw blurRad="1003300" dist="38100" dir="10800000" algn="r" rotWithShape="0">
              <a:schemeClr val="accent2">
                <a:lumMod val="75000"/>
                <a:alpha val="46000"/>
              </a:schemeClr>
            </a:outerShdw>
          </a:effectLst>
        </p:spPr>
        <p:txBody>
          <a:bodyPr vert="horz" wrap="square" lIns="91440" tIns="45720" rIns="91440" bIns="45720" numCol="1" anchor="t" anchorCtr="0" compatLnSpc="1">
            <a:prstTxWarp prst="textNoShape">
              <a:avLst/>
            </a:prstTxWarp>
          </a:bodyPr>
          <a:lstStyle/>
          <a:p>
            <a:endParaRPr lang="en-US"/>
          </a:p>
        </p:txBody>
      </p:sp>
      <p:sp>
        <p:nvSpPr>
          <p:cNvPr id="28" name="Freeform 11">
            <a:extLst>
              <a:ext uri="{FF2B5EF4-FFF2-40B4-BE49-F238E27FC236}">
                <a16:creationId xmlns:a16="http://schemas.microsoft.com/office/drawing/2014/main" id="{32300E5A-16FD-47BE-9866-86020A01F832}"/>
              </a:ext>
            </a:extLst>
          </p:cNvPr>
          <p:cNvSpPr>
            <a:spLocks/>
          </p:cNvSpPr>
          <p:nvPr/>
        </p:nvSpPr>
        <p:spPr bwMode="auto">
          <a:xfrm rot="2757414">
            <a:off x="8314717" y="-28013786"/>
            <a:ext cx="6481764" cy="41148000"/>
          </a:xfrm>
          <a:custGeom>
            <a:avLst/>
            <a:gdLst>
              <a:gd name="T0" fmla="*/ 913 w 2188"/>
              <a:gd name="T1" fmla="*/ 14034 h 14034"/>
              <a:gd name="T2" fmla="*/ 734 w 2188"/>
              <a:gd name="T3" fmla="*/ 13676 h 14034"/>
              <a:gd name="T4" fmla="*/ 373 w 2188"/>
              <a:gd name="T5" fmla="*/ 12854 h 14034"/>
              <a:gd name="T6" fmla="*/ 0 w 2188"/>
              <a:gd name="T7" fmla="*/ 11337 h 14034"/>
              <a:gd name="T8" fmla="*/ 376 w 2188"/>
              <a:gd name="T9" fmla="*/ 9820 h 14034"/>
              <a:gd name="T10" fmla="*/ 738 w 2188"/>
              <a:gd name="T11" fmla="*/ 8998 h 14034"/>
              <a:gd name="T12" fmla="*/ 1072 w 2188"/>
              <a:gd name="T13" fmla="*/ 8236 h 14034"/>
              <a:gd name="T14" fmla="*/ 1388 w 2188"/>
              <a:gd name="T15" fmla="*/ 7017 h 14034"/>
              <a:gd name="T16" fmla="*/ 1068 w 2188"/>
              <a:gd name="T17" fmla="*/ 5792 h 14034"/>
              <a:gd name="T18" fmla="*/ 735 w 2188"/>
              <a:gd name="T19" fmla="*/ 5037 h 14034"/>
              <a:gd name="T20" fmla="*/ 734 w 2188"/>
              <a:gd name="T21" fmla="*/ 5036 h 14034"/>
              <a:gd name="T22" fmla="*/ 373 w 2188"/>
              <a:gd name="T23" fmla="*/ 4214 h 14034"/>
              <a:gd name="T24" fmla="*/ 0 w 2188"/>
              <a:gd name="T25" fmla="*/ 2697 h 14034"/>
              <a:gd name="T26" fmla="*/ 376 w 2188"/>
              <a:gd name="T27" fmla="*/ 1180 h 14034"/>
              <a:gd name="T28" fmla="*/ 739 w 2188"/>
              <a:gd name="T29" fmla="*/ 357 h 14034"/>
              <a:gd name="T30" fmla="*/ 918 w 2188"/>
              <a:gd name="T31" fmla="*/ 0 h 14034"/>
              <a:gd name="T32" fmla="*/ 1633 w 2188"/>
              <a:gd name="T33" fmla="*/ 359 h 14034"/>
              <a:gd name="T34" fmla="*/ 1453 w 2188"/>
              <a:gd name="T35" fmla="*/ 717 h 14034"/>
              <a:gd name="T36" fmla="*/ 1118 w 2188"/>
              <a:gd name="T37" fmla="*/ 1478 h 14034"/>
              <a:gd name="T38" fmla="*/ 800 w 2188"/>
              <a:gd name="T39" fmla="*/ 2697 h 14034"/>
              <a:gd name="T40" fmla="*/ 1116 w 2188"/>
              <a:gd name="T41" fmla="*/ 3916 h 14034"/>
              <a:gd name="T42" fmla="*/ 1449 w 2188"/>
              <a:gd name="T43" fmla="*/ 4677 h 14034"/>
              <a:gd name="T44" fmla="*/ 1812 w 2188"/>
              <a:gd name="T45" fmla="*/ 5500 h 14034"/>
              <a:gd name="T46" fmla="*/ 2188 w 2188"/>
              <a:gd name="T47" fmla="*/ 7017 h 14034"/>
              <a:gd name="T48" fmla="*/ 1815 w 2188"/>
              <a:gd name="T49" fmla="*/ 8534 h 14034"/>
              <a:gd name="T50" fmla="*/ 1454 w 2188"/>
              <a:gd name="T51" fmla="*/ 9356 h 14034"/>
              <a:gd name="T52" fmla="*/ 1453 w 2188"/>
              <a:gd name="T53" fmla="*/ 9357 h 14034"/>
              <a:gd name="T54" fmla="*/ 1118 w 2188"/>
              <a:gd name="T55" fmla="*/ 10118 h 14034"/>
              <a:gd name="T56" fmla="*/ 800 w 2188"/>
              <a:gd name="T57" fmla="*/ 11337 h 14034"/>
              <a:gd name="T58" fmla="*/ 1116 w 2188"/>
              <a:gd name="T59" fmla="*/ 12556 h 14034"/>
              <a:gd name="T60" fmla="*/ 1450 w 2188"/>
              <a:gd name="T61" fmla="*/ 13318 h 14034"/>
              <a:gd name="T62" fmla="*/ 1628 w 2188"/>
              <a:gd name="T63" fmla="*/ 13676 h 14034"/>
              <a:gd name="T64" fmla="*/ 913 w 2188"/>
              <a:gd name="T65" fmla="*/ 14034 h 14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88" h="14034">
                <a:moveTo>
                  <a:pt x="913" y="14034"/>
                </a:moveTo>
                <a:cubicBezTo>
                  <a:pt x="734" y="13676"/>
                  <a:pt x="734" y="13676"/>
                  <a:pt x="734" y="13676"/>
                </a:cubicBezTo>
                <a:cubicBezTo>
                  <a:pt x="727" y="13661"/>
                  <a:pt x="551" y="13308"/>
                  <a:pt x="373" y="12854"/>
                </a:cubicBezTo>
                <a:cubicBezTo>
                  <a:pt x="126" y="12219"/>
                  <a:pt x="0" y="11709"/>
                  <a:pt x="0" y="11337"/>
                </a:cubicBezTo>
                <a:cubicBezTo>
                  <a:pt x="0" y="10965"/>
                  <a:pt x="126" y="10454"/>
                  <a:pt x="376" y="9820"/>
                </a:cubicBezTo>
                <a:cubicBezTo>
                  <a:pt x="553" y="9368"/>
                  <a:pt x="729" y="9017"/>
                  <a:pt x="738" y="8998"/>
                </a:cubicBezTo>
                <a:cubicBezTo>
                  <a:pt x="745" y="8984"/>
                  <a:pt x="910" y="8651"/>
                  <a:pt x="1072" y="8236"/>
                </a:cubicBezTo>
                <a:cubicBezTo>
                  <a:pt x="1276" y="7713"/>
                  <a:pt x="1388" y="7280"/>
                  <a:pt x="1388" y="7017"/>
                </a:cubicBezTo>
                <a:cubicBezTo>
                  <a:pt x="1388" y="6753"/>
                  <a:pt x="1274" y="6318"/>
                  <a:pt x="1068" y="5792"/>
                </a:cubicBezTo>
                <a:cubicBezTo>
                  <a:pt x="902" y="5371"/>
                  <a:pt x="736" y="5040"/>
                  <a:pt x="735" y="5037"/>
                </a:cubicBezTo>
                <a:cubicBezTo>
                  <a:pt x="734" y="5036"/>
                  <a:pt x="734" y="5036"/>
                  <a:pt x="734" y="5036"/>
                </a:cubicBezTo>
                <a:cubicBezTo>
                  <a:pt x="727" y="5021"/>
                  <a:pt x="551" y="4668"/>
                  <a:pt x="373" y="4214"/>
                </a:cubicBezTo>
                <a:cubicBezTo>
                  <a:pt x="126" y="3579"/>
                  <a:pt x="0" y="3069"/>
                  <a:pt x="0" y="2697"/>
                </a:cubicBezTo>
                <a:cubicBezTo>
                  <a:pt x="0" y="2325"/>
                  <a:pt x="126" y="1814"/>
                  <a:pt x="376" y="1180"/>
                </a:cubicBezTo>
                <a:cubicBezTo>
                  <a:pt x="554" y="725"/>
                  <a:pt x="731" y="372"/>
                  <a:pt x="739" y="357"/>
                </a:cubicBezTo>
                <a:cubicBezTo>
                  <a:pt x="918" y="0"/>
                  <a:pt x="918" y="0"/>
                  <a:pt x="918" y="0"/>
                </a:cubicBezTo>
                <a:cubicBezTo>
                  <a:pt x="1633" y="359"/>
                  <a:pt x="1633" y="359"/>
                  <a:pt x="1633" y="359"/>
                </a:cubicBezTo>
                <a:cubicBezTo>
                  <a:pt x="1453" y="717"/>
                  <a:pt x="1453" y="717"/>
                  <a:pt x="1453" y="717"/>
                </a:cubicBezTo>
                <a:cubicBezTo>
                  <a:pt x="1450" y="724"/>
                  <a:pt x="1282" y="1059"/>
                  <a:pt x="1118" y="1478"/>
                </a:cubicBezTo>
                <a:cubicBezTo>
                  <a:pt x="913" y="2001"/>
                  <a:pt x="800" y="2434"/>
                  <a:pt x="800" y="2697"/>
                </a:cubicBezTo>
                <a:cubicBezTo>
                  <a:pt x="800" y="2960"/>
                  <a:pt x="912" y="3393"/>
                  <a:pt x="1116" y="3916"/>
                </a:cubicBezTo>
                <a:cubicBezTo>
                  <a:pt x="1277" y="4329"/>
                  <a:pt x="1441" y="4660"/>
                  <a:pt x="1449" y="4677"/>
                </a:cubicBezTo>
                <a:cubicBezTo>
                  <a:pt x="1458" y="4695"/>
                  <a:pt x="1634" y="5047"/>
                  <a:pt x="1812" y="5500"/>
                </a:cubicBezTo>
                <a:cubicBezTo>
                  <a:pt x="2062" y="6134"/>
                  <a:pt x="2188" y="6645"/>
                  <a:pt x="2188" y="7017"/>
                </a:cubicBezTo>
                <a:cubicBezTo>
                  <a:pt x="2188" y="7389"/>
                  <a:pt x="2062" y="7899"/>
                  <a:pt x="1815" y="8534"/>
                </a:cubicBezTo>
                <a:cubicBezTo>
                  <a:pt x="1637" y="8988"/>
                  <a:pt x="1461" y="9341"/>
                  <a:pt x="1454" y="9356"/>
                </a:cubicBezTo>
                <a:cubicBezTo>
                  <a:pt x="1453" y="9357"/>
                  <a:pt x="1453" y="9357"/>
                  <a:pt x="1453" y="9357"/>
                </a:cubicBezTo>
                <a:cubicBezTo>
                  <a:pt x="1452" y="9360"/>
                  <a:pt x="1283" y="9697"/>
                  <a:pt x="1118" y="10118"/>
                </a:cubicBezTo>
                <a:cubicBezTo>
                  <a:pt x="913" y="10641"/>
                  <a:pt x="800" y="11074"/>
                  <a:pt x="800" y="11337"/>
                </a:cubicBezTo>
                <a:cubicBezTo>
                  <a:pt x="800" y="11600"/>
                  <a:pt x="912" y="12033"/>
                  <a:pt x="1116" y="12556"/>
                </a:cubicBezTo>
                <a:cubicBezTo>
                  <a:pt x="1281" y="12978"/>
                  <a:pt x="1448" y="13315"/>
                  <a:pt x="1450" y="13318"/>
                </a:cubicBezTo>
                <a:cubicBezTo>
                  <a:pt x="1628" y="13676"/>
                  <a:pt x="1628" y="13676"/>
                  <a:pt x="1628" y="13676"/>
                </a:cubicBezTo>
                <a:lnTo>
                  <a:pt x="913" y="14034"/>
                </a:lnTo>
                <a:close/>
              </a:path>
            </a:pathLst>
          </a:custGeom>
          <a:solidFill>
            <a:schemeClr val="tx1">
              <a:alpha val="88000"/>
            </a:schemeClr>
          </a:solidFill>
          <a:ln>
            <a:noFill/>
          </a:ln>
          <a:effectLst>
            <a:outerShdw blurRad="1003300" dist="38100" dir="10800000" algn="r" rotWithShape="0">
              <a:prstClr val="black">
                <a:alpha val="46000"/>
              </a:prstClr>
            </a:outerShdw>
          </a:effectLst>
        </p:spPr>
        <p:txBody>
          <a:bodyPr vert="horz" wrap="square" lIns="91440" tIns="45720" rIns="91440" bIns="45720" numCol="1" anchor="t" anchorCtr="0" compatLnSpc="1">
            <a:prstTxWarp prst="textNoShape">
              <a:avLst/>
            </a:prstTxWarp>
          </a:bodyPr>
          <a:lstStyle/>
          <a:p>
            <a:endParaRPr lang="en-US"/>
          </a:p>
        </p:txBody>
      </p:sp>
      <p:sp>
        <p:nvSpPr>
          <p:cNvPr id="29" name="Freeform 10">
            <a:extLst>
              <a:ext uri="{FF2B5EF4-FFF2-40B4-BE49-F238E27FC236}">
                <a16:creationId xmlns:a16="http://schemas.microsoft.com/office/drawing/2014/main" id="{BE305C8D-CE03-4D11-AF34-51A5A19C648B}"/>
              </a:ext>
            </a:extLst>
          </p:cNvPr>
          <p:cNvSpPr>
            <a:spLocks/>
          </p:cNvSpPr>
          <p:nvPr/>
        </p:nvSpPr>
        <p:spPr bwMode="auto">
          <a:xfrm rot="2757414">
            <a:off x="9748330" y="-26531469"/>
            <a:ext cx="6481764" cy="41148000"/>
          </a:xfrm>
          <a:custGeom>
            <a:avLst/>
            <a:gdLst>
              <a:gd name="T0" fmla="*/ 913 w 2188"/>
              <a:gd name="T1" fmla="*/ 14034 h 14034"/>
              <a:gd name="T2" fmla="*/ 734 w 2188"/>
              <a:gd name="T3" fmla="*/ 13676 h 14034"/>
              <a:gd name="T4" fmla="*/ 373 w 2188"/>
              <a:gd name="T5" fmla="*/ 12854 h 14034"/>
              <a:gd name="T6" fmla="*/ 0 w 2188"/>
              <a:gd name="T7" fmla="*/ 11337 h 14034"/>
              <a:gd name="T8" fmla="*/ 376 w 2188"/>
              <a:gd name="T9" fmla="*/ 9820 h 14034"/>
              <a:gd name="T10" fmla="*/ 738 w 2188"/>
              <a:gd name="T11" fmla="*/ 8998 h 14034"/>
              <a:gd name="T12" fmla="*/ 1072 w 2188"/>
              <a:gd name="T13" fmla="*/ 8236 h 14034"/>
              <a:gd name="T14" fmla="*/ 1388 w 2188"/>
              <a:gd name="T15" fmla="*/ 7017 h 14034"/>
              <a:gd name="T16" fmla="*/ 1068 w 2188"/>
              <a:gd name="T17" fmla="*/ 5792 h 14034"/>
              <a:gd name="T18" fmla="*/ 735 w 2188"/>
              <a:gd name="T19" fmla="*/ 5037 h 14034"/>
              <a:gd name="T20" fmla="*/ 734 w 2188"/>
              <a:gd name="T21" fmla="*/ 5036 h 14034"/>
              <a:gd name="T22" fmla="*/ 373 w 2188"/>
              <a:gd name="T23" fmla="*/ 4214 h 14034"/>
              <a:gd name="T24" fmla="*/ 0 w 2188"/>
              <a:gd name="T25" fmla="*/ 2697 h 14034"/>
              <a:gd name="T26" fmla="*/ 376 w 2188"/>
              <a:gd name="T27" fmla="*/ 1180 h 14034"/>
              <a:gd name="T28" fmla="*/ 739 w 2188"/>
              <a:gd name="T29" fmla="*/ 357 h 14034"/>
              <a:gd name="T30" fmla="*/ 918 w 2188"/>
              <a:gd name="T31" fmla="*/ 0 h 14034"/>
              <a:gd name="T32" fmla="*/ 1633 w 2188"/>
              <a:gd name="T33" fmla="*/ 359 h 14034"/>
              <a:gd name="T34" fmla="*/ 1453 w 2188"/>
              <a:gd name="T35" fmla="*/ 717 h 14034"/>
              <a:gd name="T36" fmla="*/ 1118 w 2188"/>
              <a:gd name="T37" fmla="*/ 1478 h 14034"/>
              <a:gd name="T38" fmla="*/ 800 w 2188"/>
              <a:gd name="T39" fmla="*/ 2697 h 14034"/>
              <a:gd name="T40" fmla="*/ 1116 w 2188"/>
              <a:gd name="T41" fmla="*/ 3916 h 14034"/>
              <a:gd name="T42" fmla="*/ 1449 w 2188"/>
              <a:gd name="T43" fmla="*/ 4677 h 14034"/>
              <a:gd name="T44" fmla="*/ 1812 w 2188"/>
              <a:gd name="T45" fmla="*/ 5500 h 14034"/>
              <a:gd name="T46" fmla="*/ 2188 w 2188"/>
              <a:gd name="T47" fmla="*/ 7017 h 14034"/>
              <a:gd name="T48" fmla="*/ 1815 w 2188"/>
              <a:gd name="T49" fmla="*/ 8534 h 14034"/>
              <a:gd name="T50" fmla="*/ 1454 w 2188"/>
              <a:gd name="T51" fmla="*/ 9356 h 14034"/>
              <a:gd name="T52" fmla="*/ 1453 w 2188"/>
              <a:gd name="T53" fmla="*/ 9357 h 14034"/>
              <a:gd name="T54" fmla="*/ 1118 w 2188"/>
              <a:gd name="T55" fmla="*/ 10118 h 14034"/>
              <a:gd name="T56" fmla="*/ 800 w 2188"/>
              <a:gd name="T57" fmla="*/ 11337 h 14034"/>
              <a:gd name="T58" fmla="*/ 1116 w 2188"/>
              <a:gd name="T59" fmla="*/ 12556 h 14034"/>
              <a:gd name="T60" fmla="*/ 1450 w 2188"/>
              <a:gd name="T61" fmla="*/ 13318 h 14034"/>
              <a:gd name="T62" fmla="*/ 1628 w 2188"/>
              <a:gd name="T63" fmla="*/ 13676 h 14034"/>
              <a:gd name="T64" fmla="*/ 913 w 2188"/>
              <a:gd name="T65" fmla="*/ 14034 h 14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88" h="14034">
                <a:moveTo>
                  <a:pt x="913" y="14034"/>
                </a:moveTo>
                <a:cubicBezTo>
                  <a:pt x="734" y="13676"/>
                  <a:pt x="734" y="13676"/>
                  <a:pt x="734" y="13676"/>
                </a:cubicBezTo>
                <a:cubicBezTo>
                  <a:pt x="727" y="13661"/>
                  <a:pt x="551" y="13308"/>
                  <a:pt x="373" y="12854"/>
                </a:cubicBezTo>
                <a:cubicBezTo>
                  <a:pt x="126" y="12219"/>
                  <a:pt x="0" y="11709"/>
                  <a:pt x="0" y="11337"/>
                </a:cubicBezTo>
                <a:cubicBezTo>
                  <a:pt x="0" y="10965"/>
                  <a:pt x="126" y="10454"/>
                  <a:pt x="376" y="9820"/>
                </a:cubicBezTo>
                <a:cubicBezTo>
                  <a:pt x="553" y="9368"/>
                  <a:pt x="729" y="9017"/>
                  <a:pt x="738" y="8998"/>
                </a:cubicBezTo>
                <a:cubicBezTo>
                  <a:pt x="745" y="8984"/>
                  <a:pt x="910" y="8651"/>
                  <a:pt x="1072" y="8236"/>
                </a:cubicBezTo>
                <a:cubicBezTo>
                  <a:pt x="1276" y="7713"/>
                  <a:pt x="1388" y="7280"/>
                  <a:pt x="1388" y="7017"/>
                </a:cubicBezTo>
                <a:cubicBezTo>
                  <a:pt x="1388" y="6753"/>
                  <a:pt x="1274" y="6318"/>
                  <a:pt x="1068" y="5792"/>
                </a:cubicBezTo>
                <a:cubicBezTo>
                  <a:pt x="902" y="5371"/>
                  <a:pt x="736" y="5040"/>
                  <a:pt x="735" y="5037"/>
                </a:cubicBezTo>
                <a:cubicBezTo>
                  <a:pt x="734" y="5036"/>
                  <a:pt x="734" y="5036"/>
                  <a:pt x="734" y="5036"/>
                </a:cubicBezTo>
                <a:cubicBezTo>
                  <a:pt x="727" y="5021"/>
                  <a:pt x="551" y="4668"/>
                  <a:pt x="373" y="4214"/>
                </a:cubicBezTo>
                <a:cubicBezTo>
                  <a:pt x="126" y="3579"/>
                  <a:pt x="0" y="3069"/>
                  <a:pt x="0" y="2697"/>
                </a:cubicBezTo>
                <a:cubicBezTo>
                  <a:pt x="0" y="2325"/>
                  <a:pt x="126" y="1814"/>
                  <a:pt x="376" y="1180"/>
                </a:cubicBezTo>
                <a:cubicBezTo>
                  <a:pt x="554" y="725"/>
                  <a:pt x="731" y="372"/>
                  <a:pt x="739" y="357"/>
                </a:cubicBezTo>
                <a:cubicBezTo>
                  <a:pt x="918" y="0"/>
                  <a:pt x="918" y="0"/>
                  <a:pt x="918" y="0"/>
                </a:cubicBezTo>
                <a:cubicBezTo>
                  <a:pt x="1633" y="359"/>
                  <a:pt x="1633" y="359"/>
                  <a:pt x="1633" y="359"/>
                </a:cubicBezTo>
                <a:cubicBezTo>
                  <a:pt x="1453" y="717"/>
                  <a:pt x="1453" y="717"/>
                  <a:pt x="1453" y="717"/>
                </a:cubicBezTo>
                <a:cubicBezTo>
                  <a:pt x="1450" y="724"/>
                  <a:pt x="1282" y="1059"/>
                  <a:pt x="1118" y="1478"/>
                </a:cubicBezTo>
                <a:cubicBezTo>
                  <a:pt x="913" y="2001"/>
                  <a:pt x="800" y="2434"/>
                  <a:pt x="800" y="2697"/>
                </a:cubicBezTo>
                <a:cubicBezTo>
                  <a:pt x="800" y="2960"/>
                  <a:pt x="912" y="3393"/>
                  <a:pt x="1116" y="3916"/>
                </a:cubicBezTo>
                <a:cubicBezTo>
                  <a:pt x="1277" y="4329"/>
                  <a:pt x="1441" y="4660"/>
                  <a:pt x="1449" y="4677"/>
                </a:cubicBezTo>
                <a:cubicBezTo>
                  <a:pt x="1458" y="4695"/>
                  <a:pt x="1634" y="5047"/>
                  <a:pt x="1812" y="5500"/>
                </a:cubicBezTo>
                <a:cubicBezTo>
                  <a:pt x="2062" y="6134"/>
                  <a:pt x="2188" y="6645"/>
                  <a:pt x="2188" y="7017"/>
                </a:cubicBezTo>
                <a:cubicBezTo>
                  <a:pt x="2188" y="7389"/>
                  <a:pt x="2062" y="7899"/>
                  <a:pt x="1815" y="8534"/>
                </a:cubicBezTo>
                <a:cubicBezTo>
                  <a:pt x="1637" y="8988"/>
                  <a:pt x="1461" y="9341"/>
                  <a:pt x="1454" y="9356"/>
                </a:cubicBezTo>
                <a:cubicBezTo>
                  <a:pt x="1453" y="9357"/>
                  <a:pt x="1453" y="9357"/>
                  <a:pt x="1453" y="9357"/>
                </a:cubicBezTo>
                <a:cubicBezTo>
                  <a:pt x="1452" y="9360"/>
                  <a:pt x="1283" y="9697"/>
                  <a:pt x="1118" y="10118"/>
                </a:cubicBezTo>
                <a:cubicBezTo>
                  <a:pt x="913" y="10641"/>
                  <a:pt x="800" y="11074"/>
                  <a:pt x="800" y="11337"/>
                </a:cubicBezTo>
                <a:cubicBezTo>
                  <a:pt x="800" y="11600"/>
                  <a:pt x="912" y="12033"/>
                  <a:pt x="1116" y="12556"/>
                </a:cubicBezTo>
                <a:cubicBezTo>
                  <a:pt x="1281" y="12978"/>
                  <a:pt x="1448" y="13315"/>
                  <a:pt x="1450" y="13318"/>
                </a:cubicBezTo>
                <a:cubicBezTo>
                  <a:pt x="1628" y="13676"/>
                  <a:pt x="1628" y="13676"/>
                  <a:pt x="1628" y="13676"/>
                </a:cubicBezTo>
                <a:lnTo>
                  <a:pt x="913" y="14034"/>
                </a:lnTo>
                <a:close/>
              </a:path>
            </a:pathLst>
          </a:custGeom>
          <a:solidFill>
            <a:schemeClr val="accent2">
              <a:alpha val="88000"/>
            </a:schemeClr>
          </a:solidFill>
          <a:ln>
            <a:noFill/>
          </a:ln>
          <a:effectLst>
            <a:outerShdw blurRad="1003300" dist="38100" dir="10800000" algn="r" rotWithShape="0">
              <a:schemeClr val="accent2">
                <a:lumMod val="75000"/>
                <a:alpha val="46000"/>
              </a:schemeClr>
            </a:outerShdw>
          </a:effectLst>
        </p:spPr>
        <p:txBody>
          <a:bodyPr vert="horz" wrap="square" lIns="91440" tIns="45720" rIns="91440" bIns="45720" numCol="1" anchor="t" anchorCtr="0" compatLnSpc="1">
            <a:prstTxWarp prst="textNoShape">
              <a:avLst/>
            </a:prstTxWarp>
          </a:bodyPr>
          <a:lstStyle/>
          <a:p>
            <a:endParaRPr lang="en-US"/>
          </a:p>
        </p:txBody>
      </p:sp>
      <p:sp>
        <p:nvSpPr>
          <p:cNvPr id="30" name="Freeform 9">
            <a:extLst>
              <a:ext uri="{FF2B5EF4-FFF2-40B4-BE49-F238E27FC236}">
                <a16:creationId xmlns:a16="http://schemas.microsoft.com/office/drawing/2014/main" id="{4DB9BADE-B1C1-49B6-9234-500818F2A098}"/>
              </a:ext>
            </a:extLst>
          </p:cNvPr>
          <p:cNvSpPr>
            <a:spLocks/>
          </p:cNvSpPr>
          <p:nvPr/>
        </p:nvSpPr>
        <p:spPr bwMode="auto">
          <a:xfrm rot="2757414">
            <a:off x="11178633" y="-25052575"/>
            <a:ext cx="6481764" cy="41148000"/>
          </a:xfrm>
          <a:custGeom>
            <a:avLst/>
            <a:gdLst>
              <a:gd name="T0" fmla="*/ 913 w 2188"/>
              <a:gd name="T1" fmla="*/ 14034 h 14034"/>
              <a:gd name="T2" fmla="*/ 734 w 2188"/>
              <a:gd name="T3" fmla="*/ 13676 h 14034"/>
              <a:gd name="T4" fmla="*/ 373 w 2188"/>
              <a:gd name="T5" fmla="*/ 12854 h 14034"/>
              <a:gd name="T6" fmla="*/ 0 w 2188"/>
              <a:gd name="T7" fmla="*/ 11337 h 14034"/>
              <a:gd name="T8" fmla="*/ 376 w 2188"/>
              <a:gd name="T9" fmla="*/ 9820 h 14034"/>
              <a:gd name="T10" fmla="*/ 738 w 2188"/>
              <a:gd name="T11" fmla="*/ 8998 h 14034"/>
              <a:gd name="T12" fmla="*/ 1072 w 2188"/>
              <a:gd name="T13" fmla="*/ 8236 h 14034"/>
              <a:gd name="T14" fmla="*/ 1388 w 2188"/>
              <a:gd name="T15" fmla="*/ 7017 h 14034"/>
              <a:gd name="T16" fmla="*/ 1068 w 2188"/>
              <a:gd name="T17" fmla="*/ 5792 h 14034"/>
              <a:gd name="T18" fmla="*/ 735 w 2188"/>
              <a:gd name="T19" fmla="*/ 5037 h 14034"/>
              <a:gd name="T20" fmla="*/ 734 w 2188"/>
              <a:gd name="T21" fmla="*/ 5036 h 14034"/>
              <a:gd name="T22" fmla="*/ 373 w 2188"/>
              <a:gd name="T23" fmla="*/ 4214 h 14034"/>
              <a:gd name="T24" fmla="*/ 0 w 2188"/>
              <a:gd name="T25" fmla="*/ 2697 h 14034"/>
              <a:gd name="T26" fmla="*/ 376 w 2188"/>
              <a:gd name="T27" fmla="*/ 1180 h 14034"/>
              <a:gd name="T28" fmla="*/ 739 w 2188"/>
              <a:gd name="T29" fmla="*/ 357 h 14034"/>
              <a:gd name="T30" fmla="*/ 918 w 2188"/>
              <a:gd name="T31" fmla="*/ 0 h 14034"/>
              <a:gd name="T32" fmla="*/ 1633 w 2188"/>
              <a:gd name="T33" fmla="*/ 359 h 14034"/>
              <a:gd name="T34" fmla="*/ 1453 w 2188"/>
              <a:gd name="T35" fmla="*/ 717 h 14034"/>
              <a:gd name="T36" fmla="*/ 1118 w 2188"/>
              <a:gd name="T37" fmla="*/ 1478 h 14034"/>
              <a:gd name="T38" fmla="*/ 800 w 2188"/>
              <a:gd name="T39" fmla="*/ 2697 h 14034"/>
              <a:gd name="T40" fmla="*/ 1116 w 2188"/>
              <a:gd name="T41" fmla="*/ 3916 h 14034"/>
              <a:gd name="T42" fmla="*/ 1449 w 2188"/>
              <a:gd name="T43" fmla="*/ 4677 h 14034"/>
              <a:gd name="T44" fmla="*/ 1812 w 2188"/>
              <a:gd name="T45" fmla="*/ 5500 h 14034"/>
              <a:gd name="T46" fmla="*/ 2188 w 2188"/>
              <a:gd name="T47" fmla="*/ 7017 h 14034"/>
              <a:gd name="T48" fmla="*/ 1815 w 2188"/>
              <a:gd name="T49" fmla="*/ 8534 h 14034"/>
              <a:gd name="T50" fmla="*/ 1454 w 2188"/>
              <a:gd name="T51" fmla="*/ 9356 h 14034"/>
              <a:gd name="T52" fmla="*/ 1453 w 2188"/>
              <a:gd name="T53" fmla="*/ 9357 h 14034"/>
              <a:gd name="T54" fmla="*/ 1118 w 2188"/>
              <a:gd name="T55" fmla="*/ 10118 h 14034"/>
              <a:gd name="T56" fmla="*/ 800 w 2188"/>
              <a:gd name="T57" fmla="*/ 11337 h 14034"/>
              <a:gd name="T58" fmla="*/ 1116 w 2188"/>
              <a:gd name="T59" fmla="*/ 12556 h 14034"/>
              <a:gd name="T60" fmla="*/ 1450 w 2188"/>
              <a:gd name="T61" fmla="*/ 13318 h 14034"/>
              <a:gd name="T62" fmla="*/ 1628 w 2188"/>
              <a:gd name="T63" fmla="*/ 13676 h 14034"/>
              <a:gd name="T64" fmla="*/ 913 w 2188"/>
              <a:gd name="T65" fmla="*/ 14034 h 14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88" h="14034">
                <a:moveTo>
                  <a:pt x="913" y="14034"/>
                </a:moveTo>
                <a:cubicBezTo>
                  <a:pt x="734" y="13676"/>
                  <a:pt x="734" y="13676"/>
                  <a:pt x="734" y="13676"/>
                </a:cubicBezTo>
                <a:cubicBezTo>
                  <a:pt x="727" y="13661"/>
                  <a:pt x="551" y="13308"/>
                  <a:pt x="373" y="12854"/>
                </a:cubicBezTo>
                <a:cubicBezTo>
                  <a:pt x="126" y="12219"/>
                  <a:pt x="0" y="11709"/>
                  <a:pt x="0" y="11337"/>
                </a:cubicBezTo>
                <a:cubicBezTo>
                  <a:pt x="0" y="10965"/>
                  <a:pt x="126" y="10454"/>
                  <a:pt x="376" y="9820"/>
                </a:cubicBezTo>
                <a:cubicBezTo>
                  <a:pt x="553" y="9368"/>
                  <a:pt x="729" y="9017"/>
                  <a:pt x="738" y="8998"/>
                </a:cubicBezTo>
                <a:cubicBezTo>
                  <a:pt x="745" y="8984"/>
                  <a:pt x="910" y="8651"/>
                  <a:pt x="1072" y="8236"/>
                </a:cubicBezTo>
                <a:cubicBezTo>
                  <a:pt x="1276" y="7713"/>
                  <a:pt x="1388" y="7280"/>
                  <a:pt x="1388" y="7017"/>
                </a:cubicBezTo>
                <a:cubicBezTo>
                  <a:pt x="1388" y="6753"/>
                  <a:pt x="1274" y="6318"/>
                  <a:pt x="1068" y="5792"/>
                </a:cubicBezTo>
                <a:cubicBezTo>
                  <a:pt x="902" y="5371"/>
                  <a:pt x="736" y="5040"/>
                  <a:pt x="735" y="5037"/>
                </a:cubicBezTo>
                <a:cubicBezTo>
                  <a:pt x="734" y="5036"/>
                  <a:pt x="734" y="5036"/>
                  <a:pt x="734" y="5036"/>
                </a:cubicBezTo>
                <a:cubicBezTo>
                  <a:pt x="727" y="5021"/>
                  <a:pt x="551" y="4668"/>
                  <a:pt x="373" y="4214"/>
                </a:cubicBezTo>
                <a:cubicBezTo>
                  <a:pt x="126" y="3579"/>
                  <a:pt x="0" y="3069"/>
                  <a:pt x="0" y="2697"/>
                </a:cubicBezTo>
                <a:cubicBezTo>
                  <a:pt x="0" y="2325"/>
                  <a:pt x="126" y="1814"/>
                  <a:pt x="376" y="1180"/>
                </a:cubicBezTo>
                <a:cubicBezTo>
                  <a:pt x="554" y="725"/>
                  <a:pt x="731" y="372"/>
                  <a:pt x="739" y="357"/>
                </a:cubicBezTo>
                <a:cubicBezTo>
                  <a:pt x="918" y="0"/>
                  <a:pt x="918" y="0"/>
                  <a:pt x="918" y="0"/>
                </a:cubicBezTo>
                <a:cubicBezTo>
                  <a:pt x="1633" y="359"/>
                  <a:pt x="1633" y="359"/>
                  <a:pt x="1633" y="359"/>
                </a:cubicBezTo>
                <a:cubicBezTo>
                  <a:pt x="1453" y="717"/>
                  <a:pt x="1453" y="717"/>
                  <a:pt x="1453" y="717"/>
                </a:cubicBezTo>
                <a:cubicBezTo>
                  <a:pt x="1450" y="724"/>
                  <a:pt x="1282" y="1059"/>
                  <a:pt x="1118" y="1478"/>
                </a:cubicBezTo>
                <a:cubicBezTo>
                  <a:pt x="913" y="2001"/>
                  <a:pt x="800" y="2434"/>
                  <a:pt x="800" y="2697"/>
                </a:cubicBezTo>
                <a:cubicBezTo>
                  <a:pt x="800" y="2960"/>
                  <a:pt x="912" y="3393"/>
                  <a:pt x="1116" y="3916"/>
                </a:cubicBezTo>
                <a:cubicBezTo>
                  <a:pt x="1277" y="4329"/>
                  <a:pt x="1441" y="4660"/>
                  <a:pt x="1449" y="4677"/>
                </a:cubicBezTo>
                <a:cubicBezTo>
                  <a:pt x="1458" y="4695"/>
                  <a:pt x="1634" y="5047"/>
                  <a:pt x="1812" y="5500"/>
                </a:cubicBezTo>
                <a:cubicBezTo>
                  <a:pt x="2062" y="6134"/>
                  <a:pt x="2188" y="6645"/>
                  <a:pt x="2188" y="7017"/>
                </a:cubicBezTo>
                <a:cubicBezTo>
                  <a:pt x="2188" y="7389"/>
                  <a:pt x="2062" y="7899"/>
                  <a:pt x="1815" y="8534"/>
                </a:cubicBezTo>
                <a:cubicBezTo>
                  <a:pt x="1637" y="8988"/>
                  <a:pt x="1461" y="9341"/>
                  <a:pt x="1454" y="9356"/>
                </a:cubicBezTo>
                <a:cubicBezTo>
                  <a:pt x="1453" y="9357"/>
                  <a:pt x="1453" y="9357"/>
                  <a:pt x="1453" y="9357"/>
                </a:cubicBezTo>
                <a:cubicBezTo>
                  <a:pt x="1452" y="9360"/>
                  <a:pt x="1283" y="9697"/>
                  <a:pt x="1118" y="10118"/>
                </a:cubicBezTo>
                <a:cubicBezTo>
                  <a:pt x="913" y="10641"/>
                  <a:pt x="800" y="11074"/>
                  <a:pt x="800" y="11337"/>
                </a:cubicBezTo>
                <a:cubicBezTo>
                  <a:pt x="800" y="11600"/>
                  <a:pt x="912" y="12033"/>
                  <a:pt x="1116" y="12556"/>
                </a:cubicBezTo>
                <a:cubicBezTo>
                  <a:pt x="1281" y="12978"/>
                  <a:pt x="1448" y="13315"/>
                  <a:pt x="1450" y="13318"/>
                </a:cubicBezTo>
                <a:cubicBezTo>
                  <a:pt x="1628" y="13676"/>
                  <a:pt x="1628" y="13676"/>
                  <a:pt x="1628" y="13676"/>
                </a:cubicBezTo>
                <a:lnTo>
                  <a:pt x="913" y="14034"/>
                </a:lnTo>
                <a:close/>
              </a:path>
            </a:pathLst>
          </a:custGeom>
          <a:solidFill>
            <a:schemeClr val="accent5">
              <a:alpha val="88000"/>
            </a:schemeClr>
          </a:solidFill>
          <a:ln>
            <a:noFill/>
          </a:ln>
          <a:effectLst>
            <a:outerShdw blurRad="1003300" dist="38100" dir="10800000" algn="r" rotWithShape="0">
              <a:schemeClr val="accent5">
                <a:lumMod val="75000"/>
                <a:alpha val="46000"/>
              </a:schemeClr>
            </a:outerShdw>
          </a:effectLst>
        </p:spPr>
        <p:txBody>
          <a:bodyPr vert="horz" wrap="square" lIns="91440" tIns="45720" rIns="91440" bIns="45720" numCol="1" anchor="t" anchorCtr="0" compatLnSpc="1">
            <a:prstTxWarp prst="textNoShape">
              <a:avLst/>
            </a:prstTxWarp>
          </a:bodyPr>
          <a:lstStyle/>
          <a:p>
            <a:endParaRPr lang="en-US"/>
          </a:p>
        </p:txBody>
      </p:sp>
      <p:sp>
        <p:nvSpPr>
          <p:cNvPr id="31" name="Freeform 8">
            <a:extLst>
              <a:ext uri="{FF2B5EF4-FFF2-40B4-BE49-F238E27FC236}">
                <a16:creationId xmlns:a16="http://schemas.microsoft.com/office/drawing/2014/main" id="{D1134556-0EAB-42A1-9D3A-CC764458D395}"/>
              </a:ext>
            </a:extLst>
          </p:cNvPr>
          <p:cNvSpPr>
            <a:spLocks/>
          </p:cNvSpPr>
          <p:nvPr/>
        </p:nvSpPr>
        <p:spPr bwMode="auto">
          <a:xfrm rot="2757414">
            <a:off x="12611522" y="-23568545"/>
            <a:ext cx="6486525" cy="41148000"/>
          </a:xfrm>
          <a:custGeom>
            <a:avLst/>
            <a:gdLst>
              <a:gd name="T0" fmla="*/ 913 w 2188"/>
              <a:gd name="T1" fmla="*/ 14034 h 14034"/>
              <a:gd name="T2" fmla="*/ 734 w 2188"/>
              <a:gd name="T3" fmla="*/ 13676 h 14034"/>
              <a:gd name="T4" fmla="*/ 373 w 2188"/>
              <a:gd name="T5" fmla="*/ 12854 h 14034"/>
              <a:gd name="T6" fmla="*/ 0 w 2188"/>
              <a:gd name="T7" fmla="*/ 11337 h 14034"/>
              <a:gd name="T8" fmla="*/ 376 w 2188"/>
              <a:gd name="T9" fmla="*/ 9820 h 14034"/>
              <a:gd name="T10" fmla="*/ 738 w 2188"/>
              <a:gd name="T11" fmla="*/ 8998 h 14034"/>
              <a:gd name="T12" fmla="*/ 1072 w 2188"/>
              <a:gd name="T13" fmla="*/ 8236 h 14034"/>
              <a:gd name="T14" fmla="*/ 1388 w 2188"/>
              <a:gd name="T15" fmla="*/ 7017 h 14034"/>
              <a:gd name="T16" fmla="*/ 1068 w 2188"/>
              <a:gd name="T17" fmla="*/ 5792 h 14034"/>
              <a:gd name="T18" fmla="*/ 735 w 2188"/>
              <a:gd name="T19" fmla="*/ 5037 h 14034"/>
              <a:gd name="T20" fmla="*/ 734 w 2188"/>
              <a:gd name="T21" fmla="*/ 5036 h 14034"/>
              <a:gd name="T22" fmla="*/ 373 w 2188"/>
              <a:gd name="T23" fmla="*/ 4214 h 14034"/>
              <a:gd name="T24" fmla="*/ 0 w 2188"/>
              <a:gd name="T25" fmla="*/ 2697 h 14034"/>
              <a:gd name="T26" fmla="*/ 376 w 2188"/>
              <a:gd name="T27" fmla="*/ 1180 h 14034"/>
              <a:gd name="T28" fmla="*/ 739 w 2188"/>
              <a:gd name="T29" fmla="*/ 357 h 14034"/>
              <a:gd name="T30" fmla="*/ 918 w 2188"/>
              <a:gd name="T31" fmla="*/ 0 h 14034"/>
              <a:gd name="T32" fmla="*/ 1633 w 2188"/>
              <a:gd name="T33" fmla="*/ 359 h 14034"/>
              <a:gd name="T34" fmla="*/ 1453 w 2188"/>
              <a:gd name="T35" fmla="*/ 717 h 14034"/>
              <a:gd name="T36" fmla="*/ 1118 w 2188"/>
              <a:gd name="T37" fmla="*/ 1478 h 14034"/>
              <a:gd name="T38" fmla="*/ 800 w 2188"/>
              <a:gd name="T39" fmla="*/ 2697 h 14034"/>
              <a:gd name="T40" fmla="*/ 1116 w 2188"/>
              <a:gd name="T41" fmla="*/ 3916 h 14034"/>
              <a:gd name="T42" fmla="*/ 1449 w 2188"/>
              <a:gd name="T43" fmla="*/ 4677 h 14034"/>
              <a:gd name="T44" fmla="*/ 1812 w 2188"/>
              <a:gd name="T45" fmla="*/ 5500 h 14034"/>
              <a:gd name="T46" fmla="*/ 2188 w 2188"/>
              <a:gd name="T47" fmla="*/ 7017 h 14034"/>
              <a:gd name="T48" fmla="*/ 1815 w 2188"/>
              <a:gd name="T49" fmla="*/ 8534 h 14034"/>
              <a:gd name="T50" fmla="*/ 1454 w 2188"/>
              <a:gd name="T51" fmla="*/ 9356 h 14034"/>
              <a:gd name="T52" fmla="*/ 1453 w 2188"/>
              <a:gd name="T53" fmla="*/ 9357 h 14034"/>
              <a:gd name="T54" fmla="*/ 1118 w 2188"/>
              <a:gd name="T55" fmla="*/ 10118 h 14034"/>
              <a:gd name="T56" fmla="*/ 800 w 2188"/>
              <a:gd name="T57" fmla="*/ 11337 h 14034"/>
              <a:gd name="T58" fmla="*/ 1116 w 2188"/>
              <a:gd name="T59" fmla="*/ 12556 h 14034"/>
              <a:gd name="T60" fmla="*/ 1450 w 2188"/>
              <a:gd name="T61" fmla="*/ 13318 h 14034"/>
              <a:gd name="T62" fmla="*/ 1628 w 2188"/>
              <a:gd name="T63" fmla="*/ 13676 h 14034"/>
              <a:gd name="T64" fmla="*/ 913 w 2188"/>
              <a:gd name="T65" fmla="*/ 14034 h 14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88" h="14034">
                <a:moveTo>
                  <a:pt x="913" y="14034"/>
                </a:moveTo>
                <a:cubicBezTo>
                  <a:pt x="734" y="13676"/>
                  <a:pt x="734" y="13676"/>
                  <a:pt x="734" y="13676"/>
                </a:cubicBezTo>
                <a:cubicBezTo>
                  <a:pt x="727" y="13661"/>
                  <a:pt x="551" y="13308"/>
                  <a:pt x="373" y="12854"/>
                </a:cubicBezTo>
                <a:cubicBezTo>
                  <a:pt x="126" y="12219"/>
                  <a:pt x="0" y="11709"/>
                  <a:pt x="0" y="11337"/>
                </a:cubicBezTo>
                <a:cubicBezTo>
                  <a:pt x="0" y="10965"/>
                  <a:pt x="126" y="10454"/>
                  <a:pt x="376" y="9820"/>
                </a:cubicBezTo>
                <a:cubicBezTo>
                  <a:pt x="553" y="9368"/>
                  <a:pt x="729" y="9017"/>
                  <a:pt x="738" y="8998"/>
                </a:cubicBezTo>
                <a:cubicBezTo>
                  <a:pt x="745" y="8984"/>
                  <a:pt x="910" y="8651"/>
                  <a:pt x="1072" y="8236"/>
                </a:cubicBezTo>
                <a:cubicBezTo>
                  <a:pt x="1276" y="7713"/>
                  <a:pt x="1388" y="7280"/>
                  <a:pt x="1388" y="7017"/>
                </a:cubicBezTo>
                <a:cubicBezTo>
                  <a:pt x="1388" y="6753"/>
                  <a:pt x="1274" y="6318"/>
                  <a:pt x="1068" y="5792"/>
                </a:cubicBezTo>
                <a:cubicBezTo>
                  <a:pt x="902" y="5371"/>
                  <a:pt x="736" y="5040"/>
                  <a:pt x="735" y="5037"/>
                </a:cubicBezTo>
                <a:cubicBezTo>
                  <a:pt x="734" y="5036"/>
                  <a:pt x="734" y="5036"/>
                  <a:pt x="734" y="5036"/>
                </a:cubicBezTo>
                <a:cubicBezTo>
                  <a:pt x="727" y="5021"/>
                  <a:pt x="551" y="4668"/>
                  <a:pt x="373" y="4214"/>
                </a:cubicBezTo>
                <a:cubicBezTo>
                  <a:pt x="126" y="3579"/>
                  <a:pt x="0" y="3069"/>
                  <a:pt x="0" y="2697"/>
                </a:cubicBezTo>
                <a:cubicBezTo>
                  <a:pt x="0" y="2325"/>
                  <a:pt x="126" y="1814"/>
                  <a:pt x="376" y="1180"/>
                </a:cubicBezTo>
                <a:cubicBezTo>
                  <a:pt x="554" y="725"/>
                  <a:pt x="731" y="372"/>
                  <a:pt x="739" y="357"/>
                </a:cubicBezTo>
                <a:cubicBezTo>
                  <a:pt x="918" y="0"/>
                  <a:pt x="918" y="0"/>
                  <a:pt x="918" y="0"/>
                </a:cubicBezTo>
                <a:cubicBezTo>
                  <a:pt x="1633" y="359"/>
                  <a:pt x="1633" y="359"/>
                  <a:pt x="1633" y="359"/>
                </a:cubicBezTo>
                <a:cubicBezTo>
                  <a:pt x="1453" y="717"/>
                  <a:pt x="1453" y="717"/>
                  <a:pt x="1453" y="717"/>
                </a:cubicBezTo>
                <a:cubicBezTo>
                  <a:pt x="1450" y="724"/>
                  <a:pt x="1282" y="1059"/>
                  <a:pt x="1118" y="1478"/>
                </a:cubicBezTo>
                <a:cubicBezTo>
                  <a:pt x="913" y="2001"/>
                  <a:pt x="800" y="2434"/>
                  <a:pt x="800" y="2697"/>
                </a:cubicBezTo>
                <a:cubicBezTo>
                  <a:pt x="800" y="2960"/>
                  <a:pt x="912" y="3393"/>
                  <a:pt x="1116" y="3916"/>
                </a:cubicBezTo>
                <a:cubicBezTo>
                  <a:pt x="1277" y="4329"/>
                  <a:pt x="1441" y="4660"/>
                  <a:pt x="1449" y="4677"/>
                </a:cubicBezTo>
                <a:cubicBezTo>
                  <a:pt x="1458" y="4695"/>
                  <a:pt x="1634" y="5047"/>
                  <a:pt x="1812" y="5500"/>
                </a:cubicBezTo>
                <a:cubicBezTo>
                  <a:pt x="2062" y="6134"/>
                  <a:pt x="2188" y="6645"/>
                  <a:pt x="2188" y="7017"/>
                </a:cubicBezTo>
                <a:cubicBezTo>
                  <a:pt x="2188" y="7389"/>
                  <a:pt x="2062" y="7899"/>
                  <a:pt x="1815" y="8534"/>
                </a:cubicBezTo>
                <a:cubicBezTo>
                  <a:pt x="1637" y="8988"/>
                  <a:pt x="1461" y="9341"/>
                  <a:pt x="1454" y="9356"/>
                </a:cubicBezTo>
                <a:cubicBezTo>
                  <a:pt x="1453" y="9357"/>
                  <a:pt x="1453" y="9357"/>
                  <a:pt x="1453" y="9357"/>
                </a:cubicBezTo>
                <a:cubicBezTo>
                  <a:pt x="1452" y="9360"/>
                  <a:pt x="1283" y="9697"/>
                  <a:pt x="1118" y="10118"/>
                </a:cubicBezTo>
                <a:cubicBezTo>
                  <a:pt x="913" y="10641"/>
                  <a:pt x="800" y="11074"/>
                  <a:pt x="800" y="11337"/>
                </a:cubicBezTo>
                <a:cubicBezTo>
                  <a:pt x="800" y="11600"/>
                  <a:pt x="912" y="12033"/>
                  <a:pt x="1116" y="12556"/>
                </a:cubicBezTo>
                <a:cubicBezTo>
                  <a:pt x="1281" y="12978"/>
                  <a:pt x="1448" y="13315"/>
                  <a:pt x="1450" y="13318"/>
                </a:cubicBezTo>
                <a:cubicBezTo>
                  <a:pt x="1628" y="13676"/>
                  <a:pt x="1628" y="13676"/>
                  <a:pt x="1628" y="13676"/>
                </a:cubicBezTo>
                <a:lnTo>
                  <a:pt x="913" y="14034"/>
                </a:lnTo>
                <a:close/>
              </a:path>
            </a:pathLst>
          </a:custGeom>
          <a:solidFill>
            <a:schemeClr val="accent4">
              <a:alpha val="88000"/>
            </a:schemeClr>
          </a:solidFill>
          <a:ln>
            <a:noFill/>
          </a:ln>
          <a:effectLst>
            <a:outerShdw blurRad="1003300" dist="38100" dir="10800000" algn="r" rotWithShape="0">
              <a:schemeClr val="accent4">
                <a:lumMod val="75000"/>
                <a:alpha val="46000"/>
              </a:schemeClr>
            </a:outerShdw>
          </a:effectLst>
        </p:spPr>
        <p:txBody>
          <a:bodyPr vert="horz" wrap="square" lIns="91440" tIns="45720" rIns="91440" bIns="45720" numCol="1" anchor="t" anchorCtr="0" compatLnSpc="1">
            <a:prstTxWarp prst="textNoShape">
              <a:avLst/>
            </a:prstTxWarp>
          </a:bodyPr>
          <a:lstStyle/>
          <a:p>
            <a:endParaRPr lang="en-US"/>
          </a:p>
        </p:txBody>
      </p:sp>
      <p:sp>
        <p:nvSpPr>
          <p:cNvPr id="32" name="Freeform 7">
            <a:extLst>
              <a:ext uri="{FF2B5EF4-FFF2-40B4-BE49-F238E27FC236}">
                <a16:creationId xmlns:a16="http://schemas.microsoft.com/office/drawing/2014/main" id="{9063EB9D-BB7C-406F-8943-D06F6730D110}"/>
              </a:ext>
            </a:extLst>
          </p:cNvPr>
          <p:cNvSpPr>
            <a:spLocks/>
          </p:cNvSpPr>
          <p:nvPr/>
        </p:nvSpPr>
        <p:spPr bwMode="auto">
          <a:xfrm rot="2757414">
            <a:off x="14045861" y="-22087940"/>
            <a:ext cx="6481764" cy="41148000"/>
          </a:xfrm>
          <a:custGeom>
            <a:avLst/>
            <a:gdLst>
              <a:gd name="T0" fmla="*/ 913 w 2188"/>
              <a:gd name="T1" fmla="*/ 14034 h 14034"/>
              <a:gd name="T2" fmla="*/ 734 w 2188"/>
              <a:gd name="T3" fmla="*/ 13676 h 14034"/>
              <a:gd name="T4" fmla="*/ 373 w 2188"/>
              <a:gd name="T5" fmla="*/ 12854 h 14034"/>
              <a:gd name="T6" fmla="*/ 0 w 2188"/>
              <a:gd name="T7" fmla="*/ 11337 h 14034"/>
              <a:gd name="T8" fmla="*/ 376 w 2188"/>
              <a:gd name="T9" fmla="*/ 9820 h 14034"/>
              <a:gd name="T10" fmla="*/ 738 w 2188"/>
              <a:gd name="T11" fmla="*/ 8998 h 14034"/>
              <a:gd name="T12" fmla="*/ 1072 w 2188"/>
              <a:gd name="T13" fmla="*/ 8236 h 14034"/>
              <a:gd name="T14" fmla="*/ 1388 w 2188"/>
              <a:gd name="T15" fmla="*/ 7017 h 14034"/>
              <a:gd name="T16" fmla="*/ 1068 w 2188"/>
              <a:gd name="T17" fmla="*/ 5792 h 14034"/>
              <a:gd name="T18" fmla="*/ 735 w 2188"/>
              <a:gd name="T19" fmla="*/ 5037 h 14034"/>
              <a:gd name="T20" fmla="*/ 734 w 2188"/>
              <a:gd name="T21" fmla="*/ 5036 h 14034"/>
              <a:gd name="T22" fmla="*/ 373 w 2188"/>
              <a:gd name="T23" fmla="*/ 4214 h 14034"/>
              <a:gd name="T24" fmla="*/ 0 w 2188"/>
              <a:gd name="T25" fmla="*/ 2697 h 14034"/>
              <a:gd name="T26" fmla="*/ 376 w 2188"/>
              <a:gd name="T27" fmla="*/ 1180 h 14034"/>
              <a:gd name="T28" fmla="*/ 739 w 2188"/>
              <a:gd name="T29" fmla="*/ 357 h 14034"/>
              <a:gd name="T30" fmla="*/ 918 w 2188"/>
              <a:gd name="T31" fmla="*/ 0 h 14034"/>
              <a:gd name="T32" fmla="*/ 1633 w 2188"/>
              <a:gd name="T33" fmla="*/ 359 h 14034"/>
              <a:gd name="T34" fmla="*/ 1453 w 2188"/>
              <a:gd name="T35" fmla="*/ 717 h 14034"/>
              <a:gd name="T36" fmla="*/ 1118 w 2188"/>
              <a:gd name="T37" fmla="*/ 1478 h 14034"/>
              <a:gd name="T38" fmla="*/ 800 w 2188"/>
              <a:gd name="T39" fmla="*/ 2697 h 14034"/>
              <a:gd name="T40" fmla="*/ 1116 w 2188"/>
              <a:gd name="T41" fmla="*/ 3916 h 14034"/>
              <a:gd name="T42" fmla="*/ 1449 w 2188"/>
              <a:gd name="T43" fmla="*/ 4677 h 14034"/>
              <a:gd name="T44" fmla="*/ 1812 w 2188"/>
              <a:gd name="T45" fmla="*/ 5500 h 14034"/>
              <a:gd name="T46" fmla="*/ 2188 w 2188"/>
              <a:gd name="T47" fmla="*/ 7017 h 14034"/>
              <a:gd name="T48" fmla="*/ 1815 w 2188"/>
              <a:gd name="T49" fmla="*/ 8534 h 14034"/>
              <a:gd name="T50" fmla="*/ 1454 w 2188"/>
              <a:gd name="T51" fmla="*/ 9356 h 14034"/>
              <a:gd name="T52" fmla="*/ 1453 w 2188"/>
              <a:gd name="T53" fmla="*/ 9357 h 14034"/>
              <a:gd name="T54" fmla="*/ 1118 w 2188"/>
              <a:gd name="T55" fmla="*/ 10118 h 14034"/>
              <a:gd name="T56" fmla="*/ 800 w 2188"/>
              <a:gd name="T57" fmla="*/ 11337 h 14034"/>
              <a:gd name="T58" fmla="*/ 1116 w 2188"/>
              <a:gd name="T59" fmla="*/ 12556 h 14034"/>
              <a:gd name="T60" fmla="*/ 1450 w 2188"/>
              <a:gd name="T61" fmla="*/ 13318 h 14034"/>
              <a:gd name="T62" fmla="*/ 1628 w 2188"/>
              <a:gd name="T63" fmla="*/ 13676 h 14034"/>
              <a:gd name="T64" fmla="*/ 913 w 2188"/>
              <a:gd name="T65" fmla="*/ 14034 h 14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88" h="14034">
                <a:moveTo>
                  <a:pt x="913" y="14034"/>
                </a:moveTo>
                <a:cubicBezTo>
                  <a:pt x="734" y="13676"/>
                  <a:pt x="734" y="13676"/>
                  <a:pt x="734" y="13676"/>
                </a:cubicBezTo>
                <a:cubicBezTo>
                  <a:pt x="727" y="13661"/>
                  <a:pt x="551" y="13308"/>
                  <a:pt x="373" y="12854"/>
                </a:cubicBezTo>
                <a:cubicBezTo>
                  <a:pt x="126" y="12219"/>
                  <a:pt x="0" y="11709"/>
                  <a:pt x="0" y="11337"/>
                </a:cubicBezTo>
                <a:cubicBezTo>
                  <a:pt x="0" y="10965"/>
                  <a:pt x="126" y="10454"/>
                  <a:pt x="376" y="9820"/>
                </a:cubicBezTo>
                <a:cubicBezTo>
                  <a:pt x="553" y="9368"/>
                  <a:pt x="729" y="9017"/>
                  <a:pt x="738" y="8998"/>
                </a:cubicBezTo>
                <a:cubicBezTo>
                  <a:pt x="745" y="8984"/>
                  <a:pt x="910" y="8651"/>
                  <a:pt x="1072" y="8236"/>
                </a:cubicBezTo>
                <a:cubicBezTo>
                  <a:pt x="1276" y="7713"/>
                  <a:pt x="1388" y="7280"/>
                  <a:pt x="1388" y="7017"/>
                </a:cubicBezTo>
                <a:cubicBezTo>
                  <a:pt x="1388" y="6753"/>
                  <a:pt x="1274" y="6318"/>
                  <a:pt x="1068" y="5792"/>
                </a:cubicBezTo>
                <a:cubicBezTo>
                  <a:pt x="902" y="5371"/>
                  <a:pt x="736" y="5040"/>
                  <a:pt x="735" y="5037"/>
                </a:cubicBezTo>
                <a:cubicBezTo>
                  <a:pt x="734" y="5036"/>
                  <a:pt x="734" y="5036"/>
                  <a:pt x="734" y="5036"/>
                </a:cubicBezTo>
                <a:cubicBezTo>
                  <a:pt x="727" y="5021"/>
                  <a:pt x="551" y="4668"/>
                  <a:pt x="373" y="4214"/>
                </a:cubicBezTo>
                <a:cubicBezTo>
                  <a:pt x="126" y="3579"/>
                  <a:pt x="0" y="3069"/>
                  <a:pt x="0" y="2697"/>
                </a:cubicBezTo>
                <a:cubicBezTo>
                  <a:pt x="0" y="2325"/>
                  <a:pt x="126" y="1814"/>
                  <a:pt x="376" y="1180"/>
                </a:cubicBezTo>
                <a:cubicBezTo>
                  <a:pt x="554" y="725"/>
                  <a:pt x="731" y="372"/>
                  <a:pt x="739" y="357"/>
                </a:cubicBezTo>
                <a:cubicBezTo>
                  <a:pt x="918" y="0"/>
                  <a:pt x="918" y="0"/>
                  <a:pt x="918" y="0"/>
                </a:cubicBezTo>
                <a:cubicBezTo>
                  <a:pt x="1633" y="359"/>
                  <a:pt x="1633" y="359"/>
                  <a:pt x="1633" y="359"/>
                </a:cubicBezTo>
                <a:cubicBezTo>
                  <a:pt x="1453" y="717"/>
                  <a:pt x="1453" y="717"/>
                  <a:pt x="1453" y="717"/>
                </a:cubicBezTo>
                <a:cubicBezTo>
                  <a:pt x="1450" y="724"/>
                  <a:pt x="1282" y="1059"/>
                  <a:pt x="1118" y="1478"/>
                </a:cubicBezTo>
                <a:cubicBezTo>
                  <a:pt x="913" y="2001"/>
                  <a:pt x="800" y="2434"/>
                  <a:pt x="800" y="2697"/>
                </a:cubicBezTo>
                <a:cubicBezTo>
                  <a:pt x="800" y="2960"/>
                  <a:pt x="912" y="3393"/>
                  <a:pt x="1116" y="3916"/>
                </a:cubicBezTo>
                <a:cubicBezTo>
                  <a:pt x="1277" y="4329"/>
                  <a:pt x="1441" y="4660"/>
                  <a:pt x="1449" y="4677"/>
                </a:cubicBezTo>
                <a:cubicBezTo>
                  <a:pt x="1458" y="4695"/>
                  <a:pt x="1634" y="5047"/>
                  <a:pt x="1812" y="5500"/>
                </a:cubicBezTo>
                <a:cubicBezTo>
                  <a:pt x="2062" y="6134"/>
                  <a:pt x="2188" y="6645"/>
                  <a:pt x="2188" y="7017"/>
                </a:cubicBezTo>
                <a:cubicBezTo>
                  <a:pt x="2188" y="7389"/>
                  <a:pt x="2062" y="7899"/>
                  <a:pt x="1815" y="8534"/>
                </a:cubicBezTo>
                <a:cubicBezTo>
                  <a:pt x="1637" y="8988"/>
                  <a:pt x="1461" y="9341"/>
                  <a:pt x="1454" y="9356"/>
                </a:cubicBezTo>
                <a:cubicBezTo>
                  <a:pt x="1453" y="9357"/>
                  <a:pt x="1453" y="9357"/>
                  <a:pt x="1453" y="9357"/>
                </a:cubicBezTo>
                <a:cubicBezTo>
                  <a:pt x="1452" y="9360"/>
                  <a:pt x="1283" y="9697"/>
                  <a:pt x="1118" y="10118"/>
                </a:cubicBezTo>
                <a:cubicBezTo>
                  <a:pt x="913" y="10641"/>
                  <a:pt x="800" y="11074"/>
                  <a:pt x="800" y="11337"/>
                </a:cubicBezTo>
                <a:cubicBezTo>
                  <a:pt x="800" y="11600"/>
                  <a:pt x="912" y="12033"/>
                  <a:pt x="1116" y="12556"/>
                </a:cubicBezTo>
                <a:cubicBezTo>
                  <a:pt x="1281" y="12978"/>
                  <a:pt x="1448" y="13315"/>
                  <a:pt x="1450" y="13318"/>
                </a:cubicBezTo>
                <a:cubicBezTo>
                  <a:pt x="1628" y="13676"/>
                  <a:pt x="1628" y="13676"/>
                  <a:pt x="1628" y="13676"/>
                </a:cubicBezTo>
                <a:lnTo>
                  <a:pt x="913" y="14034"/>
                </a:lnTo>
                <a:close/>
              </a:path>
            </a:pathLst>
          </a:custGeom>
          <a:solidFill>
            <a:schemeClr val="accent3">
              <a:alpha val="88000"/>
            </a:schemeClr>
          </a:solidFill>
          <a:ln>
            <a:noFill/>
          </a:ln>
          <a:effectLst>
            <a:outerShdw blurRad="1003300" dist="38100" dir="10800000" algn="r" rotWithShape="0">
              <a:schemeClr val="accent3">
                <a:lumMod val="75000"/>
                <a:alpha val="46000"/>
              </a:schemeClr>
            </a:outerShdw>
          </a:effectLst>
        </p:spPr>
        <p:txBody>
          <a:bodyPr vert="horz" wrap="square" lIns="91440" tIns="45720" rIns="91440" bIns="45720" numCol="1" anchor="t" anchorCtr="0" compatLnSpc="1">
            <a:prstTxWarp prst="textNoShape">
              <a:avLst/>
            </a:prstTxWarp>
          </a:bodyPr>
          <a:lstStyle/>
          <a:p>
            <a:endParaRPr lang="en-US"/>
          </a:p>
        </p:txBody>
      </p:sp>
      <p:sp>
        <p:nvSpPr>
          <p:cNvPr id="33" name="Freeform 6">
            <a:extLst>
              <a:ext uri="{FF2B5EF4-FFF2-40B4-BE49-F238E27FC236}">
                <a16:creationId xmlns:a16="http://schemas.microsoft.com/office/drawing/2014/main" id="{128DB3D1-2ACE-42BC-84D5-4A62771DA7B2}"/>
              </a:ext>
            </a:extLst>
          </p:cNvPr>
          <p:cNvSpPr>
            <a:spLocks/>
          </p:cNvSpPr>
          <p:nvPr/>
        </p:nvSpPr>
        <p:spPr bwMode="auto">
          <a:xfrm rot="2757414">
            <a:off x="15476162" y="-20609047"/>
            <a:ext cx="6481764" cy="41148000"/>
          </a:xfrm>
          <a:custGeom>
            <a:avLst/>
            <a:gdLst>
              <a:gd name="T0" fmla="*/ 913 w 2188"/>
              <a:gd name="T1" fmla="*/ 14034 h 14034"/>
              <a:gd name="T2" fmla="*/ 734 w 2188"/>
              <a:gd name="T3" fmla="*/ 13676 h 14034"/>
              <a:gd name="T4" fmla="*/ 373 w 2188"/>
              <a:gd name="T5" fmla="*/ 12854 h 14034"/>
              <a:gd name="T6" fmla="*/ 0 w 2188"/>
              <a:gd name="T7" fmla="*/ 11337 h 14034"/>
              <a:gd name="T8" fmla="*/ 376 w 2188"/>
              <a:gd name="T9" fmla="*/ 9820 h 14034"/>
              <a:gd name="T10" fmla="*/ 738 w 2188"/>
              <a:gd name="T11" fmla="*/ 8998 h 14034"/>
              <a:gd name="T12" fmla="*/ 1072 w 2188"/>
              <a:gd name="T13" fmla="*/ 8236 h 14034"/>
              <a:gd name="T14" fmla="*/ 1388 w 2188"/>
              <a:gd name="T15" fmla="*/ 7017 h 14034"/>
              <a:gd name="T16" fmla="*/ 1068 w 2188"/>
              <a:gd name="T17" fmla="*/ 5792 h 14034"/>
              <a:gd name="T18" fmla="*/ 735 w 2188"/>
              <a:gd name="T19" fmla="*/ 5037 h 14034"/>
              <a:gd name="T20" fmla="*/ 734 w 2188"/>
              <a:gd name="T21" fmla="*/ 5036 h 14034"/>
              <a:gd name="T22" fmla="*/ 373 w 2188"/>
              <a:gd name="T23" fmla="*/ 4214 h 14034"/>
              <a:gd name="T24" fmla="*/ 0 w 2188"/>
              <a:gd name="T25" fmla="*/ 2697 h 14034"/>
              <a:gd name="T26" fmla="*/ 376 w 2188"/>
              <a:gd name="T27" fmla="*/ 1180 h 14034"/>
              <a:gd name="T28" fmla="*/ 739 w 2188"/>
              <a:gd name="T29" fmla="*/ 357 h 14034"/>
              <a:gd name="T30" fmla="*/ 918 w 2188"/>
              <a:gd name="T31" fmla="*/ 0 h 14034"/>
              <a:gd name="T32" fmla="*/ 1633 w 2188"/>
              <a:gd name="T33" fmla="*/ 359 h 14034"/>
              <a:gd name="T34" fmla="*/ 1453 w 2188"/>
              <a:gd name="T35" fmla="*/ 717 h 14034"/>
              <a:gd name="T36" fmla="*/ 1118 w 2188"/>
              <a:gd name="T37" fmla="*/ 1478 h 14034"/>
              <a:gd name="T38" fmla="*/ 800 w 2188"/>
              <a:gd name="T39" fmla="*/ 2697 h 14034"/>
              <a:gd name="T40" fmla="*/ 1116 w 2188"/>
              <a:gd name="T41" fmla="*/ 3916 h 14034"/>
              <a:gd name="T42" fmla="*/ 1449 w 2188"/>
              <a:gd name="T43" fmla="*/ 4677 h 14034"/>
              <a:gd name="T44" fmla="*/ 1812 w 2188"/>
              <a:gd name="T45" fmla="*/ 5500 h 14034"/>
              <a:gd name="T46" fmla="*/ 2188 w 2188"/>
              <a:gd name="T47" fmla="*/ 7017 h 14034"/>
              <a:gd name="T48" fmla="*/ 1815 w 2188"/>
              <a:gd name="T49" fmla="*/ 8534 h 14034"/>
              <a:gd name="T50" fmla="*/ 1454 w 2188"/>
              <a:gd name="T51" fmla="*/ 9356 h 14034"/>
              <a:gd name="T52" fmla="*/ 1453 w 2188"/>
              <a:gd name="T53" fmla="*/ 9357 h 14034"/>
              <a:gd name="T54" fmla="*/ 1118 w 2188"/>
              <a:gd name="T55" fmla="*/ 10118 h 14034"/>
              <a:gd name="T56" fmla="*/ 800 w 2188"/>
              <a:gd name="T57" fmla="*/ 11337 h 14034"/>
              <a:gd name="T58" fmla="*/ 1116 w 2188"/>
              <a:gd name="T59" fmla="*/ 12556 h 14034"/>
              <a:gd name="T60" fmla="*/ 1450 w 2188"/>
              <a:gd name="T61" fmla="*/ 13318 h 14034"/>
              <a:gd name="T62" fmla="*/ 1628 w 2188"/>
              <a:gd name="T63" fmla="*/ 13676 h 14034"/>
              <a:gd name="T64" fmla="*/ 913 w 2188"/>
              <a:gd name="T65" fmla="*/ 14034 h 14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88" h="14034">
                <a:moveTo>
                  <a:pt x="913" y="14034"/>
                </a:moveTo>
                <a:cubicBezTo>
                  <a:pt x="734" y="13676"/>
                  <a:pt x="734" y="13676"/>
                  <a:pt x="734" y="13676"/>
                </a:cubicBezTo>
                <a:cubicBezTo>
                  <a:pt x="727" y="13661"/>
                  <a:pt x="551" y="13308"/>
                  <a:pt x="373" y="12854"/>
                </a:cubicBezTo>
                <a:cubicBezTo>
                  <a:pt x="126" y="12219"/>
                  <a:pt x="0" y="11709"/>
                  <a:pt x="0" y="11337"/>
                </a:cubicBezTo>
                <a:cubicBezTo>
                  <a:pt x="0" y="10965"/>
                  <a:pt x="126" y="10454"/>
                  <a:pt x="376" y="9820"/>
                </a:cubicBezTo>
                <a:cubicBezTo>
                  <a:pt x="553" y="9368"/>
                  <a:pt x="729" y="9017"/>
                  <a:pt x="738" y="8998"/>
                </a:cubicBezTo>
                <a:cubicBezTo>
                  <a:pt x="745" y="8984"/>
                  <a:pt x="910" y="8651"/>
                  <a:pt x="1072" y="8236"/>
                </a:cubicBezTo>
                <a:cubicBezTo>
                  <a:pt x="1276" y="7713"/>
                  <a:pt x="1388" y="7280"/>
                  <a:pt x="1388" y="7017"/>
                </a:cubicBezTo>
                <a:cubicBezTo>
                  <a:pt x="1388" y="6753"/>
                  <a:pt x="1274" y="6318"/>
                  <a:pt x="1068" y="5792"/>
                </a:cubicBezTo>
                <a:cubicBezTo>
                  <a:pt x="902" y="5371"/>
                  <a:pt x="736" y="5040"/>
                  <a:pt x="735" y="5037"/>
                </a:cubicBezTo>
                <a:cubicBezTo>
                  <a:pt x="734" y="5036"/>
                  <a:pt x="734" y="5036"/>
                  <a:pt x="734" y="5036"/>
                </a:cubicBezTo>
                <a:cubicBezTo>
                  <a:pt x="727" y="5021"/>
                  <a:pt x="551" y="4668"/>
                  <a:pt x="373" y="4214"/>
                </a:cubicBezTo>
                <a:cubicBezTo>
                  <a:pt x="126" y="3579"/>
                  <a:pt x="0" y="3069"/>
                  <a:pt x="0" y="2697"/>
                </a:cubicBezTo>
                <a:cubicBezTo>
                  <a:pt x="0" y="2325"/>
                  <a:pt x="126" y="1814"/>
                  <a:pt x="376" y="1180"/>
                </a:cubicBezTo>
                <a:cubicBezTo>
                  <a:pt x="554" y="725"/>
                  <a:pt x="731" y="372"/>
                  <a:pt x="739" y="357"/>
                </a:cubicBezTo>
                <a:cubicBezTo>
                  <a:pt x="918" y="0"/>
                  <a:pt x="918" y="0"/>
                  <a:pt x="918" y="0"/>
                </a:cubicBezTo>
                <a:cubicBezTo>
                  <a:pt x="1633" y="359"/>
                  <a:pt x="1633" y="359"/>
                  <a:pt x="1633" y="359"/>
                </a:cubicBezTo>
                <a:cubicBezTo>
                  <a:pt x="1453" y="717"/>
                  <a:pt x="1453" y="717"/>
                  <a:pt x="1453" y="717"/>
                </a:cubicBezTo>
                <a:cubicBezTo>
                  <a:pt x="1450" y="724"/>
                  <a:pt x="1282" y="1059"/>
                  <a:pt x="1118" y="1478"/>
                </a:cubicBezTo>
                <a:cubicBezTo>
                  <a:pt x="913" y="2001"/>
                  <a:pt x="800" y="2434"/>
                  <a:pt x="800" y="2697"/>
                </a:cubicBezTo>
                <a:cubicBezTo>
                  <a:pt x="800" y="2960"/>
                  <a:pt x="912" y="3393"/>
                  <a:pt x="1116" y="3916"/>
                </a:cubicBezTo>
                <a:cubicBezTo>
                  <a:pt x="1277" y="4329"/>
                  <a:pt x="1441" y="4660"/>
                  <a:pt x="1449" y="4677"/>
                </a:cubicBezTo>
                <a:cubicBezTo>
                  <a:pt x="1458" y="4695"/>
                  <a:pt x="1634" y="5047"/>
                  <a:pt x="1812" y="5500"/>
                </a:cubicBezTo>
                <a:cubicBezTo>
                  <a:pt x="2062" y="6134"/>
                  <a:pt x="2188" y="6645"/>
                  <a:pt x="2188" y="7017"/>
                </a:cubicBezTo>
                <a:cubicBezTo>
                  <a:pt x="2188" y="7389"/>
                  <a:pt x="2062" y="7899"/>
                  <a:pt x="1815" y="8534"/>
                </a:cubicBezTo>
                <a:cubicBezTo>
                  <a:pt x="1637" y="8988"/>
                  <a:pt x="1461" y="9341"/>
                  <a:pt x="1454" y="9356"/>
                </a:cubicBezTo>
                <a:cubicBezTo>
                  <a:pt x="1453" y="9357"/>
                  <a:pt x="1453" y="9357"/>
                  <a:pt x="1453" y="9357"/>
                </a:cubicBezTo>
                <a:cubicBezTo>
                  <a:pt x="1452" y="9360"/>
                  <a:pt x="1283" y="9697"/>
                  <a:pt x="1118" y="10118"/>
                </a:cubicBezTo>
                <a:cubicBezTo>
                  <a:pt x="913" y="10641"/>
                  <a:pt x="800" y="11074"/>
                  <a:pt x="800" y="11337"/>
                </a:cubicBezTo>
                <a:cubicBezTo>
                  <a:pt x="800" y="11600"/>
                  <a:pt x="912" y="12033"/>
                  <a:pt x="1116" y="12556"/>
                </a:cubicBezTo>
                <a:cubicBezTo>
                  <a:pt x="1281" y="12978"/>
                  <a:pt x="1448" y="13315"/>
                  <a:pt x="1450" y="13318"/>
                </a:cubicBezTo>
                <a:cubicBezTo>
                  <a:pt x="1628" y="13676"/>
                  <a:pt x="1628" y="13676"/>
                  <a:pt x="1628" y="13676"/>
                </a:cubicBezTo>
                <a:lnTo>
                  <a:pt x="913" y="14034"/>
                </a:lnTo>
                <a:close/>
              </a:path>
            </a:pathLst>
          </a:custGeom>
          <a:solidFill>
            <a:schemeClr val="accent1">
              <a:alpha val="88000"/>
            </a:schemeClr>
          </a:solidFill>
          <a:ln>
            <a:noFill/>
          </a:ln>
          <a:effectLst>
            <a:outerShdw blurRad="1003300" dist="38100" dir="10800000" algn="r" rotWithShape="0">
              <a:schemeClr val="accent6">
                <a:lumMod val="75000"/>
                <a:alpha val="46000"/>
              </a:schemeClr>
            </a:outerShdw>
          </a:effectLst>
        </p:spPr>
        <p:txBody>
          <a:bodyPr vert="horz" wrap="square" lIns="91440" tIns="45720" rIns="91440" bIns="45720" numCol="1" anchor="t" anchorCtr="0" compatLnSpc="1">
            <a:prstTxWarp prst="textNoShape">
              <a:avLst/>
            </a:prstTxWarp>
          </a:bodyPr>
          <a:lstStyle/>
          <a:p>
            <a:endParaRPr lang="en-US"/>
          </a:p>
        </p:txBody>
      </p:sp>
      <p:sp>
        <p:nvSpPr>
          <p:cNvPr id="34" name="Freeform 5">
            <a:extLst>
              <a:ext uri="{FF2B5EF4-FFF2-40B4-BE49-F238E27FC236}">
                <a16:creationId xmlns:a16="http://schemas.microsoft.com/office/drawing/2014/main" id="{E7F872EE-8CA6-48D8-BF1B-D4B341F50C36}"/>
              </a:ext>
            </a:extLst>
          </p:cNvPr>
          <p:cNvSpPr>
            <a:spLocks/>
          </p:cNvSpPr>
          <p:nvPr/>
        </p:nvSpPr>
        <p:spPr bwMode="auto">
          <a:xfrm rot="2757414">
            <a:off x="16906465" y="-19130153"/>
            <a:ext cx="6481764" cy="41148000"/>
          </a:xfrm>
          <a:custGeom>
            <a:avLst/>
            <a:gdLst>
              <a:gd name="T0" fmla="*/ 913 w 2188"/>
              <a:gd name="T1" fmla="*/ 14034 h 14034"/>
              <a:gd name="T2" fmla="*/ 734 w 2188"/>
              <a:gd name="T3" fmla="*/ 13676 h 14034"/>
              <a:gd name="T4" fmla="*/ 373 w 2188"/>
              <a:gd name="T5" fmla="*/ 12854 h 14034"/>
              <a:gd name="T6" fmla="*/ 0 w 2188"/>
              <a:gd name="T7" fmla="*/ 11337 h 14034"/>
              <a:gd name="T8" fmla="*/ 376 w 2188"/>
              <a:gd name="T9" fmla="*/ 9820 h 14034"/>
              <a:gd name="T10" fmla="*/ 738 w 2188"/>
              <a:gd name="T11" fmla="*/ 8998 h 14034"/>
              <a:gd name="T12" fmla="*/ 1072 w 2188"/>
              <a:gd name="T13" fmla="*/ 8236 h 14034"/>
              <a:gd name="T14" fmla="*/ 1388 w 2188"/>
              <a:gd name="T15" fmla="*/ 7017 h 14034"/>
              <a:gd name="T16" fmla="*/ 1068 w 2188"/>
              <a:gd name="T17" fmla="*/ 5792 h 14034"/>
              <a:gd name="T18" fmla="*/ 735 w 2188"/>
              <a:gd name="T19" fmla="*/ 5037 h 14034"/>
              <a:gd name="T20" fmla="*/ 734 w 2188"/>
              <a:gd name="T21" fmla="*/ 5036 h 14034"/>
              <a:gd name="T22" fmla="*/ 373 w 2188"/>
              <a:gd name="T23" fmla="*/ 4214 h 14034"/>
              <a:gd name="T24" fmla="*/ 0 w 2188"/>
              <a:gd name="T25" fmla="*/ 2697 h 14034"/>
              <a:gd name="T26" fmla="*/ 376 w 2188"/>
              <a:gd name="T27" fmla="*/ 1180 h 14034"/>
              <a:gd name="T28" fmla="*/ 739 w 2188"/>
              <a:gd name="T29" fmla="*/ 357 h 14034"/>
              <a:gd name="T30" fmla="*/ 918 w 2188"/>
              <a:gd name="T31" fmla="*/ 0 h 14034"/>
              <a:gd name="T32" fmla="*/ 1633 w 2188"/>
              <a:gd name="T33" fmla="*/ 359 h 14034"/>
              <a:gd name="T34" fmla="*/ 1453 w 2188"/>
              <a:gd name="T35" fmla="*/ 717 h 14034"/>
              <a:gd name="T36" fmla="*/ 1118 w 2188"/>
              <a:gd name="T37" fmla="*/ 1478 h 14034"/>
              <a:gd name="T38" fmla="*/ 800 w 2188"/>
              <a:gd name="T39" fmla="*/ 2697 h 14034"/>
              <a:gd name="T40" fmla="*/ 1116 w 2188"/>
              <a:gd name="T41" fmla="*/ 3916 h 14034"/>
              <a:gd name="T42" fmla="*/ 1449 w 2188"/>
              <a:gd name="T43" fmla="*/ 4677 h 14034"/>
              <a:gd name="T44" fmla="*/ 1812 w 2188"/>
              <a:gd name="T45" fmla="*/ 5500 h 14034"/>
              <a:gd name="T46" fmla="*/ 2188 w 2188"/>
              <a:gd name="T47" fmla="*/ 7017 h 14034"/>
              <a:gd name="T48" fmla="*/ 1815 w 2188"/>
              <a:gd name="T49" fmla="*/ 8534 h 14034"/>
              <a:gd name="T50" fmla="*/ 1454 w 2188"/>
              <a:gd name="T51" fmla="*/ 9356 h 14034"/>
              <a:gd name="T52" fmla="*/ 1453 w 2188"/>
              <a:gd name="T53" fmla="*/ 9357 h 14034"/>
              <a:gd name="T54" fmla="*/ 1118 w 2188"/>
              <a:gd name="T55" fmla="*/ 10118 h 14034"/>
              <a:gd name="T56" fmla="*/ 800 w 2188"/>
              <a:gd name="T57" fmla="*/ 11337 h 14034"/>
              <a:gd name="T58" fmla="*/ 1116 w 2188"/>
              <a:gd name="T59" fmla="*/ 12556 h 14034"/>
              <a:gd name="T60" fmla="*/ 1450 w 2188"/>
              <a:gd name="T61" fmla="*/ 13318 h 14034"/>
              <a:gd name="T62" fmla="*/ 1628 w 2188"/>
              <a:gd name="T63" fmla="*/ 13676 h 14034"/>
              <a:gd name="T64" fmla="*/ 913 w 2188"/>
              <a:gd name="T65" fmla="*/ 14034 h 14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88" h="14034">
                <a:moveTo>
                  <a:pt x="913" y="14034"/>
                </a:moveTo>
                <a:cubicBezTo>
                  <a:pt x="734" y="13676"/>
                  <a:pt x="734" y="13676"/>
                  <a:pt x="734" y="13676"/>
                </a:cubicBezTo>
                <a:cubicBezTo>
                  <a:pt x="727" y="13661"/>
                  <a:pt x="551" y="13308"/>
                  <a:pt x="373" y="12854"/>
                </a:cubicBezTo>
                <a:cubicBezTo>
                  <a:pt x="126" y="12219"/>
                  <a:pt x="0" y="11709"/>
                  <a:pt x="0" y="11337"/>
                </a:cubicBezTo>
                <a:cubicBezTo>
                  <a:pt x="0" y="10965"/>
                  <a:pt x="126" y="10454"/>
                  <a:pt x="376" y="9820"/>
                </a:cubicBezTo>
                <a:cubicBezTo>
                  <a:pt x="553" y="9368"/>
                  <a:pt x="729" y="9017"/>
                  <a:pt x="738" y="8998"/>
                </a:cubicBezTo>
                <a:cubicBezTo>
                  <a:pt x="745" y="8984"/>
                  <a:pt x="910" y="8651"/>
                  <a:pt x="1072" y="8236"/>
                </a:cubicBezTo>
                <a:cubicBezTo>
                  <a:pt x="1276" y="7713"/>
                  <a:pt x="1388" y="7280"/>
                  <a:pt x="1388" y="7017"/>
                </a:cubicBezTo>
                <a:cubicBezTo>
                  <a:pt x="1388" y="6753"/>
                  <a:pt x="1274" y="6318"/>
                  <a:pt x="1068" y="5792"/>
                </a:cubicBezTo>
                <a:cubicBezTo>
                  <a:pt x="902" y="5371"/>
                  <a:pt x="736" y="5040"/>
                  <a:pt x="735" y="5037"/>
                </a:cubicBezTo>
                <a:cubicBezTo>
                  <a:pt x="734" y="5036"/>
                  <a:pt x="734" y="5036"/>
                  <a:pt x="734" y="5036"/>
                </a:cubicBezTo>
                <a:cubicBezTo>
                  <a:pt x="727" y="5021"/>
                  <a:pt x="551" y="4668"/>
                  <a:pt x="373" y="4214"/>
                </a:cubicBezTo>
                <a:cubicBezTo>
                  <a:pt x="126" y="3579"/>
                  <a:pt x="0" y="3069"/>
                  <a:pt x="0" y="2697"/>
                </a:cubicBezTo>
                <a:cubicBezTo>
                  <a:pt x="0" y="2325"/>
                  <a:pt x="126" y="1814"/>
                  <a:pt x="376" y="1180"/>
                </a:cubicBezTo>
                <a:cubicBezTo>
                  <a:pt x="554" y="725"/>
                  <a:pt x="731" y="372"/>
                  <a:pt x="739" y="357"/>
                </a:cubicBezTo>
                <a:cubicBezTo>
                  <a:pt x="918" y="0"/>
                  <a:pt x="918" y="0"/>
                  <a:pt x="918" y="0"/>
                </a:cubicBezTo>
                <a:cubicBezTo>
                  <a:pt x="1633" y="359"/>
                  <a:pt x="1633" y="359"/>
                  <a:pt x="1633" y="359"/>
                </a:cubicBezTo>
                <a:cubicBezTo>
                  <a:pt x="1453" y="717"/>
                  <a:pt x="1453" y="717"/>
                  <a:pt x="1453" y="717"/>
                </a:cubicBezTo>
                <a:cubicBezTo>
                  <a:pt x="1450" y="724"/>
                  <a:pt x="1282" y="1059"/>
                  <a:pt x="1118" y="1478"/>
                </a:cubicBezTo>
                <a:cubicBezTo>
                  <a:pt x="913" y="2001"/>
                  <a:pt x="800" y="2434"/>
                  <a:pt x="800" y="2697"/>
                </a:cubicBezTo>
                <a:cubicBezTo>
                  <a:pt x="800" y="2960"/>
                  <a:pt x="912" y="3393"/>
                  <a:pt x="1116" y="3916"/>
                </a:cubicBezTo>
                <a:cubicBezTo>
                  <a:pt x="1277" y="4329"/>
                  <a:pt x="1441" y="4660"/>
                  <a:pt x="1449" y="4677"/>
                </a:cubicBezTo>
                <a:cubicBezTo>
                  <a:pt x="1458" y="4695"/>
                  <a:pt x="1634" y="5047"/>
                  <a:pt x="1812" y="5500"/>
                </a:cubicBezTo>
                <a:cubicBezTo>
                  <a:pt x="2062" y="6134"/>
                  <a:pt x="2188" y="6645"/>
                  <a:pt x="2188" y="7017"/>
                </a:cubicBezTo>
                <a:cubicBezTo>
                  <a:pt x="2188" y="7389"/>
                  <a:pt x="2062" y="7899"/>
                  <a:pt x="1815" y="8534"/>
                </a:cubicBezTo>
                <a:cubicBezTo>
                  <a:pt x="1637" y="8988"/>
                  <a:pt x="1461" y="9341"/>
                  <a:pt x="1454" y="9356"/>
                </a:cubicBezTo>
                <a:cubicBezTo>
                  <a:pt x="1453" y="9357"/>
                  <a:pt x="1453" y="9357"/>
                  <a:pt x="1453" y="9357"/>
                </a:cubicBezTo>
                <a:cubicBezTo>
                  <a:pt x="1452" y="9360"/>
                  <a:pt x="1283" y="9697"/>
                  <a:pt x="1118" y="10118"/>
                </a:cubicBezTo>
                <a:cubicBezTo>
                  <a:pt x="913" y="10641"/>
                  <a:pt x="800" y="11074"/>
                  <a:pt x="800" y="11337"/>
                </a:cubicBezTo>
                <a:cubicBezTo>
                  <a:pt x="800" y="11600"/>
                  <a:pt x="912" y="12033"/>
                  <a:pt x="1116" y="12556"/>
                </a:cubicBezTo>
                <a:cubicBezTo>
                  <a:pt x="1281" y="12978"/>
                  <a:pt x="1448" y="13315"/>
                  <a:pt x="1450" y="13318"/>
                </a:cubicBezTo>
                <a:cubicBezTo>
                  <a:pt x="1628" y="13676"/>
                  <a:pt x="1628" y="13676"/>
                  <a:pt x="1628" y="13676"/>
                </a:cubicBezTo>
                <a:lnTo>
                  <a:pt x="913" y="14034"/>
                </a:lnTo>
                <a:close/>
              </a:path>
            </a:pathLst>
          </a:custGeom>
          <a:solidFill>
            <a:schemeClr val="accent6">
              <a:alpha val="88000"/>
            </a:schemeClr>
          </a:solidFill>
          <a:ln>
            <a:noFill/>
          </a:ln>
          <a:effectLst>
            <a:outerShdw blurRad="1003300" dist="38100" dir="10800000" algn="r" rotWithShape="0">
              <a:schemeClr val="accent1">
                <a:lumMod val="75000"/>
                <a:alpha val="46000"/>
              </a:schemeClr>
            </a:outerShdw>
          </a:effectLst>
        </p:spPr>
        <p:txBody>
          <a:bodyPr vert="horz" wrap="square" lIns="91440" tIns="45720" rIns="91440" bIns="45720" numCol="1" anchor="t" anchorCtr="0" compatLnSpc="1">
            <a:prstTxWarp prst="textNoShape">
              <a:avLst/>
            </a:prstTxWarp>
          </a:bodyPr>
          <a:lstStyle/>
          <a:p>
            <a:endParaRPr lang="en-US"/>
          </a:p>
        </p:txBody>
      </p:sp>
      <p:sp>
        <p:nvSpPr>
          <p:cNvPr id="47" name="Rectangle 46">
            <a:extLst>
              <a:ext uri="{FF2B5EF4-FFF2-40B4-BE49-F238E27FC236}">
                <a16:creationId xmlns:a16="http://schemas.microsoft.com/office/drawing/2014/main" id="{E5C184B7-B288-42D1-9964-13E4D4831F58}"/>
              </a:ext>
            </a:extLst>
          </p:cNvPr>
          <p:cNvSpPr/>
          <p:nvPr/>
        </p:nvSpPr>
        <p:spPr>
          <a:xfrm>
            <a:off x="12193586" y="0"/>
            <a:ext cx="12193587" cy="1371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Graphic 1">
            <a:extLst>
              <a:ext uri="{FF2B5EF4-FFF2-40B4-BE49-F238E27FC236}">
                <a16:creationId xmlns:a16="http://schemas.microsoft.com/office/drawing/2014/main" id="{739809B2-B83F-4ECF-8682-58EB502F6E00}"/>
              </a:ext>
            </a:extLst>
          </p:cNvPr>
          <p:cNvSpPr/>
          <p:nvPr/>
        </p:nvSpPr>
        <p:spPr>
          <a:xfrm>
            <a:off x="0" y="0"/>
            <a:ext cx="12193586" cy="13717784"/>
          </a:xfrm>
          <a:custGeom>
            <a:avLst/>
            <a:gdLst>
              <a:gd name="connsiteX0" fmla="*/ 0 w 9144000"/>
              <a:gd name="connsiteY0" fmla="*/ 0 h 10287000"/>
              <a:gd name="connsiteX1" fmla="*/ 0 w 9144000"/>
              <a:gd name="connsiteY1" fmla="*/ 10287000 h 10287000"/>
              <a:gd name="connsiteX2" fmla="*/ 9144000 w 9144000"/>
              <a:gd name="connsiteY2" fmla="*/ 10287000 h 10287000"/>
              <a:gd name="connsiteX3" fmla="*/ 9144000 w 9144000"/>
              <a:gd name="connsiteY3" fmla="*/ 0 h 10287000"/>
              <a:gd name="connsiteX4" fmla="*/ 0 w 9144000"/>
              <a:gd name="connsiteY4" fmla="*/ 0 h 10287000"/>
              <a:gd name="connsiteX5" fmla="*/ 7394258 w 9144000"/>
              <a:gd name="connsiteY5" fmla="*/ 8508682 h 10287000"/>
              <a:gd name="connsiteX6" fmla="*/ 5471160 w 9144000"/>
              <a:gd name="connsiteY6" fmla="*/ 8508682 h 10287000"/>
              <a:gd name="connsiteX7" fmla="*/ 4038600 w 9144000"/>
              <a:gd name="connsiteY7" fmla="*/ 6003608 h 10287000"/>
              <a:gd name="connsiteX8" fmla="*/ 3372803 w 9144000"/>
              <a:gd name="connsiteY8" fmla="*/ 6734175 h 10287000"/>
              <a:gd name="connsiteX9" fmla="*/ 3372803 w 9144000"/>
              <a:gd name="connsiteY9" fmla="*/ 8509635 h 10287000"/>
              <a:gd name="connsiteX10" fmla="*/ 1749743 w 9144000"/>
              <a:gd name="connsiteY10" fmla="*/ 8509635 h 10287000"/>
              <a:gd name="connsiteX11" fmla="*/ 1749743 w 9144000"/>
              <a:gd name="connsiteY11" fmla="*/ 1778318 h 10287000"/>
              <a:gd name="connsiteX12" fmla="*/ 3371850 w 9144000"/>
              <a:gd name="connsiteY12" fmla="*/ 1778318 h 10287000"/>
              <a:gd name="connsiteX13" fmla="*/ 3371850 w 9144000"/>
              <a:gd name="connsiteY13" fmla="*/ 4746308 h 10287000"/>
              <a:gd name="connsiteX14" fmla="*/ 3935730 w 9144000"/>
              <a:gd name="connsiteY14" fmla="*/ 3890963 h 10287000"/>
              <a:gd name="connsiteX15" fmla="*/ 5387340 w 9144000"/>
              <a:gd name="connsiteY15" fmla="*/ 1778318 h 10287000"/>
              <a:gd name="connsiteX16" fmla="*/ 7393305 w 9144000"/>
              <a:gd name="connsiteY16" fmla="*/ 1778318 h 10287000"/>
              <a:gd name="connsiteX17" fmla="*/ 5119688 w 9144000"/>
              <a:gd name="connsiteY17" fmla="*/ 4754880 h 10287000"/>
              <a:gd name="connsiteX18" fmla="*/ 7394258 w 9144000"/>
              <a:gd name="connsiteY18" fmla="*/ 8508682 h 1028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144000" h="10287000">
                <a:moveTo>
                  <a:pt x="0" y="0"/>
                </a:moveTo>
                <a:lnTo>
                  <a:pt x="0" y="10287000"/>
                </a:lnTo>
                <a:lnTo>
                  <a:pt x="9144000" y="10287000"/>
                </a:lnTo>
                <a:lnTo>
                  <a:pt x="9144000" y="0"/>
                </a:lnTo>
                <a:lnTo>
                  <a:pt x="0" y="0"/>
                </a:lnTo>
                <a:close/>
                <a:moveTo>
                  <a:pt x="7394258" y="8508682"/>
                </a:moveTo>
                <a:lnTo>
                  <a:pt x="5471160" y="8508682"/>
                </a:lnTo>
                <a:lnTo>
                  <a:pt x="4038600" y="6003608"/>
                </a:lnTo>
                <a:lnTo>
                  <a:pt x="3372803" y="6734175"/>
                </a:lnTo>
                <a:lnTo>
                  <a:pt x="3372803" y="8509635"/>
                </a:lnTo>
                <a:lnTo>
                  <a:pt x="1749743" y="8509635"/>
                </a:lnTo>
                <a:lnTo>
                  <a:pt x="1749743" y="1778318"/>
                </a:lnTo>
                <a:lnTo>
                  <a:pt x="3371850" y="1778318"/>
                </a:lnTo>
                <a:lnTo>
                  <a:pt x="3371850" y="4746308"/>
                </a:lnTo>
                <a:lnTo>
                  <a:pt x="3935730" y="3890963"/>
                </a:lnTo>
                <a:lnTo>
                  <a:pt x="5387340" y="1778318"/>
                </a:lnTo>
                <a:lnTo>
                  <a:pt x="7393305" y="1778318"/>
                </a:lnTo>
                <a:lnTo>
                  <a:pt x="5119688" y="4754880"/>
                </a:lnTo>
                <a:lnTo>
                  <a:pt x="7394258" y="8508682"/>
                </a:lnTo>
                <a:close/>
              </a:path>
            </a:pathLst>
          </a:custGeom>
          <a:solidFill>
            <a:schemeClr val="bg1"/>
          </a:solidFill>
          <a:ln w="9525" cap="flat">
            <a:noFill/>
            <a:prstDash val="solid"/>
            <a:miter/>
          </a:ln>
        </p:spPr>
        <p:txBody>
          <a:bodyPr rtlCol="0" anchor="ctr"/>
          <a:lstStyle/>
          <a:p>
            <a:endParaRPr lang="en-US"/>
          </a:p>
        </p:txBody>
      </p:sp>
      <p:grpSp>
        <p:nvGrpSpPr>
          <p:cNvPr id="14" name="Group 13">
            <a:extLst>
              <a:ext uri="{FF2B5EF4-FFF2-40B4-BE49-F238E27FC236}">
                <a16:creationId xmlns:a16="http://schemas.microsoft.com/office/drawing/2014/main" id="{A8F0FBD4-3FA7-4AC6-846A-92D7BC85F700}"/>
              </a:ext>
            </a:extLst>
          </p:cNvPr>
          <p:cNvGrpSpPr/>
          <p:nvPr/>
        </p:nvGrpSpPr>
        <p:grpSpPr>
          <a:xfrm>
            <a:off x="11106163" y="4376559"/>
            <a:ext cx="4440187" cy="1851651"/>
            <a:chOff x="11296779" y="6370390"/>
            <a:chExt cx="4440187" cy="1851651"/>
          </a:xfrm>
        </p:grpSpPr>
        <p:sp>
          <p:nvSpPr>
            <p:cNvPr id="7" name="TextBox 6">
              <a:extLst>
                <a:ext uri="{FF2B5EF4-FFF2-40B4-BE49-F238E27FC236}">
                  <a16:creationId xmlns:a16="http://schemas.microsoft.com/office/drawing/2014/main" id="{98F34252-F5A9-4596-BAE7-B7B5E97201E9}"/>
                </a:ext>
              </a:extLst>
            </p:cNvPr>
            <p:cNvSpPr txBox="1"/>
            <p:nvPr/>
          </p:nvSpPr>
          <p:spPr>
            <a:xfrm>
              <a:off x="11296779" y="6601222"/>
              <a:ext cx="2311138" cy="1446550"/>
            </a:xfrm>
            <a:prstGeom prst="rect">
              <a:avLst/>
            </a:prstGeom>
            <a:noFill/>
          </p:spPr>
          <p:txBody>
            <a:bodyPr wrap="square" rtlCol="0">
              <a:spAutoFit/>
            </a:bodyPr>
            <a:lstStyle/>
            <a:p>
              <a:pPr algn="l"/>
              <a:r>
                <a:rPr lang="en-US" sz="8800">
                  <a:latin typeface="Open Sans Bold" panose="020B0806030504020204" pitchFamily="34" charset="0"/>
                  <a:ea typeface="Open Sans Bold" panose="020B0806030504020204" pitchFamily="34" charset="0"/>
                  <a:cs typeface="Open Sans Bold" panose="020B0806030504020204" pitchFamily="34" charset="0"/>
                </a:rPr>
                <a:t>01.</a:t>
              </a:r>
            </a:p>
          </p:txBody>
        </p:sp>
        <p:sp>
          <p:nvSpPr>
            <p:cNvPr id="40" name="TextBox 39">
              <a:extLst>
                <a:ext uri="{FF2B5EF4-FFF2-40B4-BE49-F238E27FC236}">
                  <a16:creationId xmlns:a16="http://schemas.microsoft.com/office/drawing/2014/main" id="{24294087-C13A-4627-89F6-6B8B643CECA4}"/>
                </a:ext>
              </a:extLst>
            </p:cNvPr>
            <p:cNvSpPr txBox="1"/>
            <p:nvPr/>
          </p:nvSpPr>
          <p:spPr>
            <a:xfrm>
              <a:off x="13623887" y="6370390"/>
              <a:ext cx="2033762" cy="954107"/>
            </a:xfrm>
            <a:prstGeom prst="rect">
              <a:avLst/>
            </a:prstGeom>
            <a:noFill/>
          </p:spPr>
          <p:txBody>
            <a:bodyPr wrap="none" rtlCol="0">
              <a:spAutoFit/>
            </a:bodyPr>
            <a:lstStyle/>
            <a:p>
              <a:pPr algn="l"/>
              <a:r>
                <a:rPr lang="en-US" sz="2800" dirty="0">
                  <a:latin typeface="Open Sans Bold" panose="020B0806030504020204" pitchFamily="34" charset="0"/>
                  <a:ea typeface="Open Sans Bold" panose="020B0806030504020204" pitchFamily="34" charset="0"/>
                  <a:cs typeface="Open Sans Bold" panose="020B0806030504020204" pitchFamily="34" charset="0"/>
                </a:rPr>
                <a:t>Username</a:t>
              </a:r>
            </a:p>
            <a:p>
              <a:pPr algn="l"/>
              <a:endParaRPr lang="en-US" sz="2800" dirty="0">
                <a:latin typeface="Open Sans Bold" panose="020B0806030504020204" pitchFamily="34" charset="0"/>
                <a:ea typeface="Open Sans Bold" panose="020B0806030504020204" pitchFamily="34" charset="0"/>
                <a:cs typeface="Open Sans Bold" panose="020B0806030504020204" pitchFamily="34" charset="0"/>
              </a:endParaRPr>
            </a:p>
          </p:txBody>
        </p:sp>
        <p:sp>
          <p:nvSpPr>
            <p:cNvPr id="41" name="TextBox 40">
              <a:extLst>
                <a:ext uri="{FF2B5EF4-FFF2-40B4-BE49-F238E27FC236}">
                  <a16:creationId xmlns:a16="http://schemas.microsoft.com/office/drawing/2014/main" id="{9D107437-2C37-4024-85D3-A832A5E287BB}"/>
                </a:ext>
              </a:extLst>
            </p:cNvPr>
            <p:cNvSpPr txBox="1"/>
            <p:nvPr/>
          </p:nvSpPr>
          <p:spPr>
            <a:xfrm>
              <a:off x="13623887" y="7852709"/>
              <a:ext cx="2113079" cy="369332"/>
            </a:xfrm>
            <a:prstGeom prst="rect">
              <a:avLst/>
            </a:prstGeom>
            <a:noFill/>
          </p:spPr>
          <p:txBody>
            <a:bodyPr wrap="none" rtlCol="0">
              <a:spAutoFit/>
            </a:bodyPr>
            <a:lstStyle/>
            <a:p>
              <a:pPr algn="l"/>
              <a:r>
                <a:rPr lang="en-US" dirty="0">
                  <a:latin typeface="Open Sans" panose="020B0606030504020204" pitchFamily="34" charset="0"/>
                  <a:ea typeface="Open Sans" panose="020B0606030504020204" pitchFamily="34" charset="0"/>
                  <a:cs typeface="Open Sans" panose="020B0606030504020204" pitchFamily="34" charset="0"/>
                </a:rPr>
                <a:t>Unique username</a:t>
              </a:r>
            </a:p>
          </p:txBody>
        </p:sp>
        <p:cxnSp>
          <p:nvCxnSpPr>
            <p:cNvPr id="42" name="Straight Connector 41">
              <a:extLst>
                <a:ext uri="{FF2B5EF4-FFF2-40B4-BE49-F238E27FC236}">
                  <a16:creationId xmlns:a16="http://schemas.microsoft.com/office/drawing/2014/main" id="{A95730EC-1C41-4A32-9721-CB414F7880EB}"/>
                </a:ext>
              </a:extLst>
            </p:cNvPr>
            <p:cNvCxnSpPr>
              <a:cxnSpLocks/>
            </p:cNvCxnSpPr>
            <p:nvPr/>
          </p:nvCxnSpPr>
          <p:spPr>
            <a:xfrm>
              <a:off x="13730288" y="7743674"/>
              <a:ext cx="350837"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53" name="Group 52">
            <a:extLst>
              <a:ext uri="{FF2B5EF4-FFF2-40B4-BE49-F238E27FC236}">
                <a16:creationId xmlns:a16="http://schemas.microsoft.com/office/drawing/2014/main" id="{9C3FA4B4-93B0-47B2-BE30-0A5F382ECA86}"/>
              </a:ext>
            </a:extLst>
          </p:cNvPr>
          <p:cNvGrpSpPr/>
          <p:nvPr/>
        </p:nvGrpSpPr>
        <p:grpSpPr>
          <a:xfrm>
            <a:off x="11106163" y="7571978"/>
            <a:ext cx="5253294" cy="1851651"/>
            <a:chOff x="11296779" y="6370390"/>
            <a:chExt cx="5253294" cy="1851651"/>
          </a:xfrm>
        </p:grpSpPr>
        <p:sp>
          <p:nvSpPr>
            <p:cNvPr id="54" name="TextBox 53">
              <a:extLst>
                <a:ext uri="{FF2B5EF4-FFF2-40B4-BE49-F238E27FC236}">
                  <a16:creationId xmlns:a16="http://schemas.microsoft.com/office/drawing/2014/main" id="{2FF24FCF-FB79-403C-973A-A2117A262D73}"/>
                </a:ext>
              </a:extLst>
            </p:cNvPr>
            <p:cNvSpPr txBox="1"/>
            <p:nvPr/>
          </p:nvSpPr>
          <p:spPr>
            <a:xfrm>
              <a:off x="11296779" y="6601222"/>
              <a:ext cx="2311138" cy="1446550"/>
            </a:xfrm>
            <a:prstGeom prst="rect">
              <a:avLst/>
            </a:prstGeom>
            <a:noFill/>
          </p:spPr>
          <p:txBody>
            <a:bodyPr wrap="square" rtlCol="0">
              <a:spAutoFit/>
            </a:bodyPr>
            <a:lstStyle/>
            <a:p>
              <a:r>
                <a:rPr lang="en-US" sz="8800">
                  <a:latin typeface="Open Sans Bold" panose="020B0806030504020204" pitchFamily="34" charset="0"/>
                  <a:ea typeface="Open Sans Bold" panose="020B0806030504020204" pitchFamily="34" charset="0"/>
                  <a:cs typeface="Open Sans Bold" panose="020B0806030504020204" pitchFamily="34" charset="0"/>
                </a:rPr>
                <a:t>03.</a:t>
              </a:r>
            </a:p>
          </p:txBody>
        </p:sp>
        <p:sp>
          <p:nvSpPr>
            <p:cNvPr id="55" name="TextBox 54">
              <a:extLst>
                <a:ext uri="{FF2B5EF4-FFF2-40B4-BE49-F238E27FC236}">
                  <a16:creationId xmlns:a16="http://schemas.microsoft.com/office/drawing/2014/main" id="{71864D6A-D79D-4DC8-AE0C-5DA58F24F3C0}"/>
                </a:ext>
              </a:extLst>
            </p:cNvPr>
            <p:cNvSpPr txBox="1"/>
            <p:nvPr/>
          </p:nvSpPr>
          <p:spPr>
            <a:xfrm>
              <a:off x="13623887" y="6370390"/>
              <a:ext cx="1897507" cy="523220"/>
            </a:xfrm>
            <a:prstGeom prst="rect">
              <a:avLst/>
            </a:prstGeom>
            <a:noFill/>
          </p:spPr>
          <p:txBody>
            <a:bodyPr wrap="none" rtlCol="0">
              <a:spAutoFit/>
            </a:bodyPr>
            <a:lstStyle/>
            <a:p>
              <a:pPr algn="l"/>
              <a:r>
                <a:rPr lang="en-US" sz="2800" dirty="0">
                  <a:latin typeface="Open Sans Bold" panose="020B0806030504020204" pitchFamily="34" charset="0"/>
                  <a:ea typeface="Open Sans Bold" panose="020B0806030504020204" pitchFamily="34" charset="0"/>
                  <a:cs typeface="Open Sans Bold" panose="020B0806030504020204" pitchFamily="34" charset="0"/>
                </a:rPr>
                <a:t>Password</a:t>
              </a:r>
            </a:p>
          </p:txBody>
        </p:sp>
        <p:sp>
          <p:nvSpPr>
            <p:cNvPr id="56" name="TextBox 55">
              <a:extLst>
                <a:ext uri="{FF2B5EF4-FFF2-40B4-BE49-F238E27FC236}">
                  <a16:creationId xmlns:a16="http://schemas.microsoft.com/office/drawing/2014/main" id="{422A21BC-8CCF-423D-9E77-17CBEDAC4458}"/>
                </a:ext>
              </a:extLst>
            </p:cNvPr>
            <p:cNvSpPr txBox="1"/>
            <p:nvPr/>
          </p:nvSpPr>
          <p:spPr>
            <a:xfrm>
              <a:off x="13623887" y="7852709"/>
              <a:ext cx="2926186" cy="369332"/>
            </a:xfrm>
            <a:prstGeom prst="rect">
              <a:avLst/>
            </a:prstGeom>
            <a:noFill/>
          </p:spPr>
          <p:txBody>
            <a:bodyPr wrap="none" rtlCol="0">
              <a:spAutoFit/>
            </a:bodyPr>
            <a:lstStyle/>
            <a:p>
              <a:pPr algn="l"/>
              <a:r>
                <a:rPr lang="en-US" dirty="0">
                  <a:latin typeface="Open Sans" panose="020B0606030504020204" pitchFamily="34" charset="0"/>
                  <a:ea typeface="Open Sans" panose="020B0606030504020204" pitchFamily="34" charset="0"/>
                  <a:cs typeface="Open Sans" panose="020B0606030504020204" pitchFamily="34" charset="0"/>
                </a:rPr>
                <a:t>Password must be Strong</a:t>
              </a:r>
            </a:p>
          </p:txBody>
        </p:sp>
        <p:cxnSp>
          <p:nvCxnSpPr>
            <p:cNvPr id="57" name="Straight Connector 56">
              <a:extLst>
                <a:ext uri="{FF2B5EF4-FFF2-40B4-BE49-F238E27FC236}">
                  <a16:creationId xmlns:a16="http://schemas.microsoft.com/office/drawing/2014/main" id="{7F94A9BE-C9A6-4738-81CB-5C868B3620F1}"/>
                </a:ext>
              </a:extLst>
            </p:cNvPr>
            <p:cNvCxnSpPr>
              <a:cxnSpLocks/>
            </p:cNvCxnSpPr>
            <p:nvPr/>
          </p:nvCxnSpPr>
          <p:spPr>
            <a:xfrm>
              <a:off x="13730288" y="7743674"/>
              <a:ext cx="350837"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58" name="Group 57">
            <a:extLst>
              <a:ext uri="{FF2B5EF4-FFF2-40B4-BE49-F238E27FC236}">
                <a16:creationId xmlns:a16="http://schemas.microsoft.com/office/drawing/2014/main" id="{4C40F855-F05B-448F-8A4B-404C77677447}"/>
              </a:ext>
            </a:extLst>
          </p:cNvPr>
          <p:cNvGrpSpPr/>
          <p:nvPr/>
        </p:nvGrpSpPr>
        <p:grpSpPr>
          <a:xfrm>
            <a:off x="17096127" y="7571978"/>
            <a:ext cx="5246497" cy="1851651"/>
            <a:chOff x="11296779" y="6370390"/>
            <a:chExt cx="5246497" cy="1851651"/>
          </a:xfrm>
        </p:grpSpPr>
        <p:sp>
          <p:nvSpPr>
            <p:cNvPr id="59" name="TextBox 58">
              <a:extLst>
                <a:ext uri="{FF2B5EF4-FFF2-40B4-BE49-F238E27FC236}">
                  <a16:creationId xmlns:a16="http://schemas.microsoft.com/office/drawing/2014/main" id="{0463A0B7-84BE-441F-8EC8-192DE3B58A13}"/>
                </a:ext>
              </a:extLst>
            </p:cNvPr>
            <p:cNvSpPr txBox="1"/>
            <p:nvPr/>
          </p:nvSpPr>
          <p:spPr>
            <a:xfrm>
              <a:off x="11296779" y="6601222"/>
              <a:ext cx="2311138" cy="1446550"/>
            </a:xfrm>
            <a:prstGeom prst="rect">
              <a:avLst/>
            </a:prstGeom>
            <a:noFill/>
          </p:spPr>
          <p:txBody>
            <a:bodyPr wrap="square" rtlCol="0">
              <a:spAutoFit/>
            </a:bodyPr>
            <a:lstStyle/>
            <a:p>
              <a:r>
                <a:rPr lang="en-US" sz="8800">
                  <a:latin typeface="Open Sans Bold" panose="020B0806030504020204" pitchFamily="34" charset="0"/>
                  <a:ea typeface="Open Sans Bold" panose="020B0806030504020204" pitchFamily="34" charset="0"/>
                  <a:cs typeface="Open Sans Bold" panose="020B0806030504020204" pitchFamily="34" charset="0"/>
                </a:rPr>
                <a:t>04.</a:t>
              </a:r>
            </a:p>
          </p:txBody>
        </p:sp>
        <p:sp>
          <p:nvSpPr>
            <p:cNvPr id="60" name="TextBox 59">
              <a:extLst>
                <a:ext uri="{FF2B5EF4-FFF2-40B4-BE49-F238E27FC236}">
                  <a16:creationId xmlns:a16="http://schemas.microsoft.com/office/drawing/2014/main" id="{2728CCBC-D57C-4197-8981-567D71F5F41F}"/>
                </a:ext>
              </a:extLst>
            </p:cNvPr>
            <p:cNvSpPr txBox="1"/>
            <p:nvPr/>
          </p:nvSpPr>
          <p:spPr>
            <a:xfrm>
              <a:off x="13623887" y="6370390"/>
              <a:ext cx="978153" cy="523220"/>
            </a:xfrm>
            <a:prstGeom prst="rect">
              <a:avLst/>
            </a:prstGeom>
            <a:noFill/>
          </p:spPr>
          <p:txBody>
            <a:bodyPr wrap="none" rtlCol="0">
              <a:spAutoFit/>
            </a:bodyPr>
            <a:lstStyle/>
            <a:p>
              <a:pPr algn="l"/>
              <a:r>
                <a:rPr lang="en-US" sz="2800" dirty="0">
                  <a:latin typeface="Open Sans Bold" panose="020B0806030504020204" pitchFamily="34" charset="0"/>
                  <a:ea typeface="Open Sans Bold" panose="020B0806030504020204" pitchFamily="34" charset="0"/>
                  <a:cs typeface="Open Sans Bold" panose="020B0806030504020204" pitchFamily="34" charset="0"/>
                </a:rPr>
                <a:t>DOB</a:t>
              </a:r>
            </a:p>
          </p:txBody>
        </p:sp>
        <p:sp>
          <p:nvSpPr>
            <p:cNvPr id="61" name="TextBox 60">
              <a:extLst>
                <a:ext uri="{FF2B5EF4-FFF2-40B4-BE49-F238E27FC236}">
                  <a16:creationId xmlns:a16="http://schemas.microsoft.com/office/drawing/2014/main" id="{C450D041-2C94-4BCC-B418-F409310D4EDE}"/>
                </a:ext>
              </a:extLst>
            </p:cNvPr>
            <p:cNvSpPr txBox="1"/>
            <p:nvPr/>
          </p:nvSpPr>
          <p:spPr>
            <a:xfrm>
              <a:off x="13623887" y="7852709"/>
              <a:ext cx="2919389" cy="369332"/>
            </a:xfrm>
            <a:prstGeom prst="rect">
              <a:avLst/>
            </a:prstGeom>
            <a:noFill/>
          </p:spPr>
          <p:txBody>
            <a:bodyPr wrap="none" rtlCol="0">
              <a:spAutoFit/>
            </a:bodyPr>
            <a:lstStyle/>
            <a:p>
              <a:pPr algn="l"/>
              <a:r>
                <a:rPr lang="en-US" dirty="0">
                  <a:latin typeface="Open Sans" panose="020B0606030504020204" pitchFamily="34" charset="0"/>
                  <a:ea typeface="Open Sans" panose="020B0606030504020204" pitchFamily="34" charset="0"/>
                  <a:cs typeface="Open Sans" panose="020B0606030504020204" pitchFamily="34" charset="0"/>
                </a:rPr>
                <a:t>Date-of-Birth(2003-02-11)</a:t>
              </a:r>
            </a:p>
          </p:txBody>
        </p:sp>
        <p:cxnSp>
          <p:nvCxnSpPr>
            <p:cNvPr id="62" name="Straight Connector 61">
              <a:extLst>
                <a:ext uri="{FF2B5EF4-FFF2-40B4-BE49-F238E27FC236}">
                  <a16:creationId xmlns:a16="http://schemas.microsoft.com/office/drawing/2014/main" id="{E08D0F7E-2421-46FC-9FCC-094854EB2CF8}"/>
                </a:ext>
              </a:extLst>
            </p:cNvPr>
            <p:cNvCxnSpPr>
              <a:cxnSpLocks/>
            </p:cNvCxnSpPr>
            <p:nvPr/>
          </p:nvCxnSpPr>
          <p:spPr>
            <a:xfrm>
              <a:off x="13730288" y="7743674"/>
              <a:ext cx="350837"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17" name="Rectangle: Rounded Corners 16">
            <a:extLst>
              <a:ext uri="{FF2B5EF4-FFF2-40B4-BE49-F238E27FC236}">
                <a16:creationId xmlns:a16="http://schemas.microsoft.com/office/drawing/2014/main" id="{1D17D414-2B25-4016-B95A-A22F6D941D64}"/>
              </a:ext>
            </a:extLst>
          </p:cNvPr>
          <p:cNvSpPr/>
          <p:nvPr/>
        </p:nvSpPr>
        <p:spPr>
          <a:xfrm>
            <a:off x="16253148" y="3595508"/>
            <a:ext cx="6514832" cy="3404070"/>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8" name="Group 47">
            <a:extLst>
              <a:ext uri="{FF2B5EF4-FFF2-40B4-BE49-F238E27FC236}">
                <a16:creationId xmlns:a16="http://schemas.microsoft.com/office/drawing/2014/main" id="{54063DAE-0EAC-4403-BE0B-6856DD42DE1F}"/>
              </a:ext>
            </a:extLst>
          </p:cNvPr>
          <p:cNvGrpSpPr/>
          <p:nvPr/>
        </p:nvGrpSpPr>
        <p:grpSpPr>
          <a:xfrm>
            <a:off x="17096127" y="4376559"/>
            <a:ext cx="4733921" cy="1851651"/>
            <a:chOff x="11296779" y="6370390"/>
            <a:chExt cx="4733921" cy="1851651"/>
          </a:xfrm>
        </p:grpSpPr>
        <p:sp>
          <p:nvSpPr>
            <p:cNvPr id="49" name="TextBox 48">
              <a:extLst>
                <a:ext uri="{FF2B5EF4-FFF2-40B4-BE49-F238E27FC236}">
                  <a16:creationId xmlns:a16="http://schemas.microsoft.com/office/drawing/2014/main" id="{5BB5E16A-36F4-41A5-8B1E-F49869DDE884}"/>
                </a:ext>
              </a:extLst>
            </p:cNvPr>
            <p:cNvSpPr txBox="1"/>
            <p:nvPr/>
          </p:nvSpPr>
          <p:spPr>
            <a:xfrm>
              <a:off x="11296779" y="6601222"/>
              <a:ext cx="2311138" cy="1446550"/>
            </a:xfrm>
            <a:prstGeom prst="rect">
              <a:avLst/>
            </a:prstGeom>
            <a:noFill/>
          </p:spPr>
          <p:txBody>
            <a:bodyPr wrap="square" rtlCol="0">
              <a:spAutoFit/>
            </a:bodyPr>
            <a:lstStyle/>
            <a:p>
              <a:r>
                <a:rPr lang="en-US" sz="8800">
                  <a:solidFill>
                    <a:schemeClr val="bg1"/>
                  </a:solidFill>
                  <a:latin typeface="Open Sans Bold" panose="020B0806030504020204" pitchFamily="34" charset="0"/>
                  <a:ea typeface="Open Sans Bold" panose="020B0806030504020204" pitchFamily="34" charset="0"/>
                  <a:cs typeface="Open Sans Bold" panose="020B0806030504020204" pitchFamily="34" charset="0"/>
                </a:rPr>
                <a:t>02.</a:t>
              </a:r>
            </a:p>
          </p:txBody>
        </p:sp>
        <p:sp>
          <p:nvSpPr>
            <p:cNvPr id="50" name="TextBox 49">
              <a:extLst>
                <a:ext uri="{FF2B5EF4-FFF2-40B4-BE49-F238E27FC236}">
                  <a16:creationId xmlns:a16="http://schemas.microsoft.com/office/drawing/2014/main" id="{DE4B75C9-B0E2-41F2-B82E-6291E80CC099}"/>
                </a:ext>
              </a:extLst>
            </p:cNvPr>
            <p:cNvSpPr txBox="1"/>
            <p:nvPr/>
          </p:nvSpPr>
          <p:spPr>
            <a:xfrm>
              <a:off x="13623887" y="6370390"/>
              <a:ext cx="1612173" cy="954107"/>
            </a:xfrm>
            <a:prstGeom prst="rect">
              <a:avLst/>
            </a:prstGeom>
            <a:noFill/>
          </p:spPr>
          <p:txBody>
            <a:bodyPr wrap="none" rtlCol="0">
              <a:spAutoFit/>
            </a:bodyPr>
            <a:lstStyle/>
            <a:p>
              <a:pPr algn="l"/>
              <a:r>
                <a:rPr lang="en-US" sz="2800" dirty="0">
                  <a:solidFill>
                    <a:schemeClr val="bg1"/>
                  </a:solidFill>
                  <a:latin typeface="Open Sans Bold" panose="020B0806030504020204" pitchFamily="34" charset="0"/>
                  <a:ea typeface="Open Sans Bold" panose="020B0806030504020204" pitchFamily="34" charset="0"/>
                  <a:cs typeface="Open Sans Bold" panose="020B0806030504020204" pitchFamily="34" charset="0"/>
                </a:rPr>
                <a:t>Email</a:t>
              </a:r>
            </a:p>
            <a:p>
              <a:pPr algn="l"/>
              <a:r>
                <a:rPr lang="en-US" sz="2800" dirty="0">
                  <a:solidFill>
                    <a:schemeClr val="bg1"/>
                  </a:solidFill>
                  <a:latin typeface="Open Sans Bold" panose="020B0806030504020204" pitchFamily="34" charset="0"/>
                  <a:ea typeface="Open Sans Bold" panose="020B0806030504020204" pitchFamily="34" charset="0"/>
                  <a:cs typeface="Open Sans Bold" panose="020B0806030504020204" pitchFamily="34" charset="0"/>
                </a:rPr>
                <a:t>Address</a:t>
              </a:r>
            </a:p>
          </p:txBody>
        </p:sp>
        <p:sp>
          <p:nvSpPr>
            <p:cNvPr id="51" name="TextBox 50">
              <a:extLst>
                <a:ext uri="{FF2B5EF4-FFF2-40B4-BE49-F238E27FC236}">
                  <a16:creationId xmlns:a16="http://schemas.microsoft.com/office/drawing/2014/main" id="{E3E3F857-B8EC-43D1-861F-5350849467FF}"/>
                </a:ext>
              </a:extLst>
            </p:cNvPr>
            <p:cNvSpPr txBox="1"/>
            <p:nvPr/>
          </p:nvSpPr>
          <p:spPr>
            <a:xfrm>
              <a:off x="13623887" y="7852709"/>
              <a:ext cx="2406813" cy="369332"/>
            </a:xfrm>
            <a:prstGeom prst="rect">
              <a:avLst/>
            </a:prstGeom>
            <a:noFill/>
          </p:spPr>
          <p:txBody>
            <a:bodyPr wrap="none" rtlCol="0">
              <a:spAutoFit/>
            </a:bodyPr>
            <a:lstStyle/>
            <a:p>
              <a:pPr algn="l"/>
              <a:r>
                <a:rPr lang="en-US" dirty="0">
                  <a:solidFill>
                    <a:schemeClr val="bg1"/>
                  </a:solidFill>
                  <a:latin typeface="Open Sans" panose="020B0606030504020204" pitchFamily="34" charset="0"/>
                  <a:ea typeface="Open Sans" panose="020B0606030504020204" pitchFamily="34" charset="0"/>
                  <a:cs typeface="Open Sans" panose="020B0606030504020204" pitchFamily="34" charset="0"/>
                </a:rPr>
                <a:t>Valid Email </a:t>
              </a:r>
              <a:r>
                <a:rPr lang="en-US" dirty="0" err="1">
                  <a:solidFill>
                    <a:schemeClr val="bg1"/>
                  </a:solidFill>
                  <a:latin typeface="Open Sans" panose="020B0606030504020204" pitchFamily="34" charset="0"/>
                  <a:ea typeface="Open Sans" panose="020B0606030504020204" pitchFamily="34" charset="0"/>
                  <a:cs typeface="Open Sans" panose="020B0606030504020204" pitchFamily="34" charset="0"/>
                </a:rPr>
                <a:t>Addreess</a:t>
              </a:r>
              <a:endParaRPr lang="en-US"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cxnSp>
          <p:nvCxnSpPr>
            <p:cNvPr id="52" name="Straight Connector 51">
              <a:extLst>
                <a:ext uri="{FF2B5EF4-FFF2-40B4-BE49-F238E27FC236}">
                  <a16:creationId xmlns:a16="http://schemas.microsoft.com/office/drawing/2014/main" id="{27459791-708A-4C03-B59B-461DFA20DB6B}"/>
                </a:ext>
              </a:extLst>
            </p:cNvPr>
            <p:cNvCxnSpPr>
              <a:cxnSpLocks/>
            </p:cNvCxnSpPr>
            <p:nvPr/>
          </p:nvCxnSpPr>
          <p:spPr>
            <a:xfrm>
              <a:off x="13730288" y="7743674"/>
              <a:ext cx="350837"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4" name="Slide Number Placeholder 5">
            <a:extLst>
              <a:ext uri="{FF2B5EF4-FFF2-40B4-BE49-F238E27FC236}">
                <a16:creationId xmlns:a16="http://schemas.microsoft.com/office/drawing/2014/main" id="{07797E55-5CC4-44DF-B7BE-941F2597F969}"/>
              </a:ext>
            </a:extLst>
          </p:cNvPr>
          <p:cNvSpPr txBox="1">
            <a:spLocks/>
          </p:cNvSpPr>
          <p:nvPr/>
        </p:nvSpPr>
        <p:spPr>
          <a:xfrm>
            <a:off x="821646" y="12281620"/>
            <a:ext cx="324565" cy="582761"/>
          </a:xfrm>
          <a:prstGeom prst="rect">
            <a:avLst/>
          </a:prstGeom>
        </p:spPr>
        <p:txBody>
          <a:bodyPr vert="horz" wrap="none" lIns="121920" tIns="60960" rIns="121920" bIns="6096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3200" b="1" smtClean="0">
                <a:solidFill>
                  <a:schemeClr val="accent1"/>
                </a:solidFill>
                <a:latin typeface="Open Sans Extrabold" panose="020B0906030804020204" pitchFamily="34" charset="0"/>
                <a:ea typeface="Open Sans Extrabold" panose="020B0906030804020204" pitchFamily="34" charset="0"/>
                <a:cs typeface="Open Sans Extrabold" panose="020B0906030804020204" pitchFamily="34" charset="0"/>
              </a:rPr>
              <a:pPr algn="ctr"/>
              <a:t>17</a:t>
            </a:fld>
            <a:endParaRPr lang="en-US" sz="1800" b="1">
              <a:solidFill>
                <a:schemeClr val="accent1"/>
              </a:solidFill>
              <a:latin typeface="Open Sans Extrabold" panose="020B0906030804020204" pitchFamily="34" charset="0"/>
              <a:ea typeface="Open Sans Extrabold" panose="020B0906030804020204" pitchFamily="34" charset="0"/>
              <a:cs typeface="Open Sans Extrabold" panose="020B0906030804020204" pitchFamily="34" charset="0"/>
            </a:endParaRPr>
          </a:p>
        </p:txBody>
      </p:sp>
      <p:pic>
        <p:nvPicPr>
          <p:cNvPr id="3" name="Picture 2">
            <a:extLst>
              <a:ext uri="{FF2B5EF4-FFF2-40B4-BE49-F238E27FC236}">
                <a16:creationId xmlns:a16="http://schemas.microsoft.com/office/drawing/2014/main" id="{96CDB316-9FBF-9B8F-B600-F3803550293E}"/>
              </a:ext>
            </a:extLst>
          </p:cNvPr>
          <p:cNvPicPr>
            <a:picLocks noChangeAspect="1"/>
          </p:cNvPicPr>
          <p:nvPr/>
        </p:nvPicPr>
        <p:blipFill>
          <a:blip r:embed="rId3"/>
          <a:stretch>
            <a:fillRect/>
          </a:stretch>
        </p:blipFill>
        <p:spPr>
          <a:xfrm>
            <a:off x="355076" y="1943692"/>
            <a:ext cx="10027564" cy="9391058"/>
          </a:xfrm>
          <a:prstGeom prst="rect">
            <a:avLst/>
          </a:prstGeom>
        </p:spPr>
      </p:pic>
      <p:pic>
        <p:nvPicPr>
          <p:cNvPr id="5" name="Picture 4">
            <a:extLst>
              <a:ext uri="{FF2B5EF4-FFF2-40B4-BE49-F238E27FC236}">
                <a16:creationId xmlns:a16="http://schemas.microsoft.com/office/drawing/2014/main" id="{ADBC8486-44A3-0AA3-0B8C-CD23C6B8F050}"/>
              </a:ext>
            </a:extLst>
          </p:cNvPr>
          <p:cNvPicPr>
            <a:picLocks noChangeAspect="1"/>
          </p:cNvPicPr>
          <p:nvPr/>
        </p:nvPicPr>
        <p:blipFill>
          <a:blip r:embed="rId4"/>
          <a:stretch>
            <a:fillRect/>
          </a:stretch>
        </p:blipFill>
        <p:spPr>
          <a:xfrm>
            <a:off x="8299715" y="521302"/>
            <a:ext cx="8277225" cy="1933575"/>
          </a:xfrm>
          <a:prstGeom prst="rect">
            <a:avLst/>
          </a:prstGeom>
        </p:spPr>
      </p:pic>
    </p:spTree>
    <p:extLst>
      <p:ext uri="{BB962C8B-B14F-4D97-AF65-F5344CB8AC3E}">
        <p14:creationId xmlns:p14="http://schemas.microsoft.com/office/powerpoint/2010/main" val="598969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fill="hold" grpId="0" nodeType="withEffect">
                                  <p:stCondLst>
                                    <p:cond delay="0"/>
                                  </p:stCondLst>
                                  <p:childTnLst>
                                    <p:animMotion origin="layout" path="M 1.82398E-6 -5E-6 L -0.7447 1.28288 " pathEditMode="relative" rAng="0" ptsTypes="AA">
                                      <p:cBhvr>
                                        <p:cTn id="6" dur="5000" fill="hold"/>
                                        <p:tgtEl>
                                          <p:spTgt spid="22"/>
                                        </p:tgtEl>
                                        <p:attrNameLst>
                                          <p:attrName>ppt_x</p:attrName>
                                          <p:attrName>ppt_y</p:attrName>
                                        </p:attrNameLst>
                                      </p:cBhvr>
                                      <p:rCtr x="-37235" y="64144"/>
                                    </p:animMotion>
                                  </p:childTnLst>
                                </p:cTn>
                              </p:par>
                              <p:par>
                                <p:cTn id="7" presetID="42" presetClass="path" presetSubtype="0" repeatCount="indefinite" fill="hold" grpId="0" nodeType="withEffect">
                                  <p:stCondLst>
                                    <p:cond delay="0"/>
                                  </p:stCondLst>
                                  <p:childTnLst>
                                    <p:animMotion origin="layout" path="M 4.15311E-7 3.14815E-6 L -0.7447 1.28287 " pathEditMode="relative" rAng="0" ptsTypes="AA">
                                      <p:cBhvr>
                                        <p:cTn id="8" dur="5000" fill="hold"/>
                                        <p:tgtEl>
                                          <p:spTgt spid="23"/>
                                        </p:tgtEl>
                                        <p:attrNameLst>
                                          <p:attrName>ppt_x</p:attrName>
                                          <p:attrName>ppt_y</p:attrName>
                                        </p:attrNameLst>
                                      </p:cBhvr>
                                      <p:rCtr x="-37235" y="64144"/>
                                    </p:animMotion>
                                  </p:childTnLst>
                                </p:cTn>
                              </p:par>
                              <p:par>
                                <p:cTn id="9" presetID="42" presetClass="path" presetSubtype="0" repeatCount="indefinite" fill="hold" grpId="0" nodeType="withEffect">
                                  <p:stCondLst>
                                    <p:cond delay="0"/>
                                  </p:stCondLst>
                                  <p:childTnLst>
                                    <p:animMotion origin="layout" path="M -9.9336E-7 1.2963E-6 L -0.74469 1.28287 " pathEditMode="relative" rAng="0" ptsTypes="AA">
                                      <p:cBhvr>
                                        <p:cTn id="10" dur="5000" fill="hold"/>
                                        <p:tgtEl>
                                          <p:spTgt spid="24"/>
                                        </p:tgtEl>
                                        <p:attrNameLst>
                                          <p:attrName>ppt_x</p:attrName>
                                          <p:attrName>ppt_y</p:attrName>
                                        </p:attrNameLst>
                                      </p:cBhvr>
                                      <p:rCtr x="-37235" y="64144"/>
                                    </p:animMotion>
                                  </p:childTnLst>
                                </p:cTn>
                              </p:par>
                              <p:par>
                                <p:cTn id="11" presetID="42" presetClass="path" presetSubtype="0" repeatCount="indefinite" fill="hold" grpId="0" nodeType="withEffect">
                                  <p:stCondLst>
                                    <p:cond delay="0"/>
                                  </p:stCondLst>
                                  <p:childTnLst>
                                    <p:animMotion origin="layout" path="M -2.40203E-6 9.25926E-7 L -0.74469 1.28287 " pathEditMode="relative" rAng="0" ptsTypes="AA">
                                      <p:cBhvr>
                                        <p:cTn id="12" dur="5000" fill="hold"/>
                                        <p:tgtEl>
                                          <p:spTgt spid="25"/>
                                        </p:tgtEl>
                                        <p:attrNameLst>
                                          <p:attrName>ppt_x</p:attrName>
                                          <p:attrName>ppt_y</p:attrName>
                                        </p:attrNameLst>
                                      </p:cBhvr>
                                      <p:rCtr x="-37235" y="64144"/>
                                    </p:animMotion>
                                  </p:childTnLst>
                                </p:cTn>
                              </p:par>
                              <p:par>
                                <p:cTn id="13" presetID="42" presetClass="path" presetSubtype="0" repeatCount="indefinite" fill="hold" grpId="0" nodeType="withEffect">
                                  <p:stCondLst>
                                    <p:cond delay="0"/>
                                  </p:stCondLst>
                                  <p:childTnLst>
                                    <p:animMotion origin="layout" path="M -3.61932E-6 4.81481E-6 L -0.74469 1.28287 " pathEditMode="relative" rAng="0" ptsTypes="AA">
                                      <p:cBhvr>
                                        <p:cTn id="14" dur="5000" fill="hold"/>
                                        <p:tgtEl>
                                          <p:spTgt spid="26"/>
                                        </p:tgtEl>
                                        <p:attrNameLst>
                                          <p:attrName>ppt_x</p:attrName>
                                          <p:attrName>ppt_y</p:attrName>
                                        </p:attrNameLst>
                                      </p:cBhvr>
                                      <p:rCtr x="-37235" y="64144"/>
                                    </p:animMotion>
                                  </p:childTnLst>
                                </p:cTn>
                              </p:par>
                              <p:par>
                                <p:cTn id="15" presetID="42" presetClass="path" presetSubtype="0" repeatCount="indefinite" fill="hold" grpId="0" nodeType="withEffect">
                                  <p:stCondLst>
                                    <p:cond delay="0"/>
                                  </p:stCondLst>
                                  <p:childTnLst>
                                    <p:animMotion origin="layout" path="M -1.23682E-7 2.96296E-6 L -0.74469 1.28287 " pathEditMode="relative" rAng="0" ptsTypes="AA">
                                      <p:cBhvr>
                                        <p:cTn id="16" dur="5000" fill="hold"/>
                                        <p:tgtEl>
                                          <p:spTgt spid="27"/>
                                        </p:tgtEl>
                                        <p:attrNameLst>
                                          <p:attrName>ppt_x</p:attrName>
                                          <p:attrName>ppt_y</p:attrName>
                                        </p:attrNameLst>
                                      </p:cBhvr>
                                      <p:rCtr x="-37235" y="64144"/>
                                    </p:animMotion>
                                  </p:childTnLst>
                                </p:cTn>
                              </p:par>
                              <p:par>
                                <p:cTn id="17" presetID="42" presetClass="path" presetSubtype="0" repeatCount="indefinite" fill="hold" grpId="0" nodeType="withEffect">
                                  <p:stCondLst>
                                    <p:cond delay="0"/>
                                  </p:stCondLst>
                                  <p:childTnLst>
                                    <p:animMotion origin="layout" path="M -1.53235E-6 1.11111E-6 L -0.74469 1.28287 " pathEditMode="relative" rAng="0" ptsTypes="AA">
                                      <p:cBhvr>
                                        <p:cTn id="18" dur="5000" fill="hold"/>
                                        <p:tgtEl>
                                          <p:spTgt spid="28"/>
                                        </p:tgtEl>
                                        <p:attrNameLst>
                                          <p:attrName>ppt_x</p:attrName>
                                          <p:attrName>ppt_y</p:attrName>
                                        </p:attrNameLst>
                                      </p:cBhvr>
                                      <p:rCtr x="-37235" y="64144"/>
                                    </p:animMotion>
                                  </p:childTnLst>
                                </p:cTn>
                              </p:par>
                              <p:par>
                                <p:cTn id="19" presetID="42" presetClass="path" presetSubtype="0" repeatCount="indefinite" fill="hold" grpId="0" nodeType="withEffect">
                                  <p:stCondLst>
                                    <p:cond delay="0"/>
                                  </p:stCondLst>
                                  <p:childTnLst>
                                    <p:animMotion origin="layout" path="M -2.94102E-6 -5E-6 L -0.74469 1.28288 " pathEditMode="relative" rAng="0" ptsTypes="AA">
                                      <p:cBhvr>
                                        <p:cTn id="20" dur="5000" fill="hold"/>
                                        <p:tgtEl>
                                          <p:spTgt spid="29"/>
                                        </p:tgtEl>
                                        <p:attrNameLst>
                                          <p:attrName>ppt_x</p:attrName>
                                          <p:attrName>ppt_y</p:attrName>
                                        </p:attrNameLst>
                                      </p:cBhvr>
                                      <p:rCtr x="-37235" y="64144"/>
                                    </p:animMotion>
                                  </p:childTnLst>
                                </p:cTn>
                              </p:par>
                              <p:par>
                                <p:cTn id="21" presetID="42" presetClass="path" presetSubtype="0" repeatCount="indefinite" fill="hold" grpId="0" nodeType="withEffect">
                                  <p:stCondLst>
                                    <p:cond delay="0"/>
                                  </p:stCondLst>
                                  <p:childTnLst>
                                    <p:animMotion origin="layout" path="M -4.15831E-6 4.62963E-6 L -0.74469 1.28287 " pathEditMode="relative" rAng="0" ptsTypes="AA">
                                      <p:cBhvr>
                                        <p:cTn id="22" dur="5000" fill="hold"/>
                                        <p:tgtEl>
                                          <p:spTgt spid="30"/>
                                        </p:tgtEl>
                                        <p:attrNameLst>
                                          <p:attrName>ppt_x</p:attrName>
                                          <p:attrName>ppt_y</p:attrName>
                                        </p:attrNameLst>
                                      </p:cBhvr>
                                      <p:rCtr x="-37235" y="64144"/>
                                    </p:animMotion>
                                  </p:childTnLst>
                                </p:cTn>
                              </p:par>
                              <p:par>
                                <p:cTn id="23" presetID="42" presetClass="path" presetSubtype="0" repeatCount="indefinite" fill="hold" grpId="0" nodeType="withEffect">
                                  <p:stCondLst>
                                    <p:cond delay="0"/>
                                  </p:stCondLst>
                                  <p:childTnLst>
                                    <p:animMotion origin="layout" path="M -6.62674E-7 -2.96296E-6 L -0.74469 1.28287 " pathEditMode="relative" rAng="0" ptsTypes="AA">
                                      <p:cBhvr>
                                        <p:cTn id="24" dur="5000" fill="hold"/>
                                        <p:tgtEl>
                                          <p:spTgt spid="31"/>
                                        </p:tgtEl>
                                        <p:attrNameLst>
                                          <p:attrName>ppt_x</p:attrName>
                                          <p:attrName>ppt_y</p:attrName>
                                        </p:attrNameLst>
                                      </p:cBhvr>
                                      <p:rCtr x="-37235" y="64144"/>
                                    </p:animMotion>
                                  </p:childTnLst>
                                </p:cTn>
                              </p:par>
                              <p:par>
                                <p:cTn id="25" presetID="42" presetClass="path" presetSubtype="0" repeatCount="indefinite" fill="hold" grpId="0" nodeType="withEffect">
                                  <p:stCondLst>
                                    <p:cond delay="0"/>
                                  </p:stCondLst>
                                  <p:childTnLst>
                                    <p:animMotion origin="layout" path="M 3.02435E-6 -3.33333E-6 L -0.7447 1.28287 " pathEditMode="relative" rAng="0" ptsTypes="AA">
                                      <p:cBhvr>
                                        <p:cTn id="26" dur="5000" fill="hold"/>
                                        <p:tgtEl>
                                          <p:spTgt spid="32"/>
                                        </p:tgtEl>
                                        <p:attrNameLst>
                                          <p:attrName>ppt_x</p:attrName>
                                          <p:attrName>ppt_y</p:attrName>
                                        </p:attrNameLst>
                                      </p:cBhvr>
                                      <p:rCtr x="-37235" y="64144"/>
                                    </p:animMotion>
                                  </p:childTnLst>
                                </p:cTn>
                              </p:par>
                              <p:par>
                                <p:cTn id="27" presetID="42" presetClass="path" presetSubtype="0" repeatCount="indefinite" fill="hold" grpId="0" nodeType="withEffect">
                                  <p:stCondLst>
                                    <p:cond delay="0"/>
                                  </p:stCondLst>
                                  <p:childTnLst>
                                    <p:animMotion origin="layout" path="M 1.80706E-6 -3.7037E-6 L -0.7447 1.28287 " pathEditMode="relative" rAng="0" ptsTypes="AA">
                                      <p:cBhvr>
                                        <p:cTn id="28" dur="5000" fill="hold"/>
                                        <p:tgtEl>
                                          <p:spTgt spid="33"/>
                                        </p:tgtEl>
                                        <p:attrNameLst>
                                          <p:attrName>ppt_x</p:attrName>
                                          <p:attrName>ppt_y</p:attrName>
                                        </p:attrNameLst>
                                      </p:cBhvr>
                                      <p:rCtr x="-37235" y="64144"/>
                                    </p:animMotion>
                                  </p:childTnLst>
                                </p:cTn>
                              </p:par>
                              <p:par>
                                <p:cTn id="29" presetID="42" presetClass="path" presetSubtype="0" repeatCount="indefinite" fill="hold" grpId="0" nodeType="withEffect">
                                  <p:stCondLst>
                                    <p:cond delay="0"/>
                                  </p:stCondLst>
                                  <p:childTnLst>
                                    <p:animMotion origin="layout" path="M 5.89767E-7 -4.07407E-6 L -0.7447 1.28287 " pathEditMode="relative" rAng="0" ptsTypes="AA">
                                      <p:cBhvr>
                                        <p:cTn id="30" dur="5000" fill="hold"/>
                                        <p:tgtEl>
                                          <p:spTgt spid="34"/>
                                        </p:tgtEl>
                                        <p:attrNameLst>
                                          <p:attrName>ppt_x</p:attrName>
                                          <p:attrName>ppt_y</p:attrName>
                                        </p:attrNameLst>
                                      </p:cBhvr>
                                      <p:rCtr x="-37235" y="641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Freeform 5">
            <a:extLst>
              <a:ext uri="{FF2B5EF4-FFF2-40B4-BE49-F238E27FC236}">
                <a16:creationId xmlns:a16="http://schemas.microsoft.com/office/drawing/2014/main" id="{531CC67A-5E32-4CBF-B1F4-4D79995C33D7}"/>
              </a:ext>
            </a:extLst>
          </p:cNvPr>
          <p:cNvSpPr>
            <a:spLocks/>
          </p:cNvSpPr>
          <p:nvPr/>
        </p:nvSpPr>
        <p:spPr bwMode="auto">
          <a:xfrm rot="2757414">
            <a:off x="-283654" y="-36904267"/>
            <a:ext cx="6481764" cy="41148000"/>
          </a:xfrm>
          <a:custGeom>
            <a:avLst/>
            <a:gdLst>
              <a:gd name="T0" fmla="*/ 913 w 2188"/>
              <a:gd name="T1" fmla="*/ 14034 h 14034"/>
              <a:gd name="T2" fmla="*/ 734 w 2188"/>
              <a:gd name="T3" fmla="*/ 13676 h 14034"/>
              <a:gd name="T4" fmla="*/ 373 w 2188"/>
              <a:gd name="T5" fmla="*/ 12854 h 14034"/>
              <a:gd name="T6" fmla="*/ 0 w 2188"/>
              <a:gd name="T7" fmla="*/ 11337 h 14034"/>
              <a:gd name="T8" fmla="*/ 376 w 2188"/>
              <a:gd name="T9" fmla="*/ 9820 h 14034"/>
              <a:gd name="T10" fmla="*/ 738 w 2188"/>
              <a:gd name="T11" fmla="*/ 8998 h 14034"/>
              <a:gd name="T12" fmla="*/ 1072 w 2188"/>
              <a:gd name="T13" fmla="*/ 8236 h 14034"/>
              <a:gd name="T14" fmla="*/ 1388 w 2188"/>
              <a:gd name="T15" fmla="*/ 7017 h 14034"/>
              <a:gd name="T16" fmla="*/ 1068 w 2188"/>
              <a:gd name="T17" fmla="*/ 5792 h 14034"/>
              <a:gd name="T18" fmla="*/ 735 w 2188"/>
              <a:gd name="T19" fmla="*/ 5037 h 14034"/>
              <a:gd name="T20" fmla="*/ 734 w 2188"/>
              <a:gd name="T21" fmla="*/ 5036 h 14034"/>
              <a:gd name="T22" fmla="*/ 373 w 2188"/>
              <a:gd name="T23" fmla="*/ 4214 h 14034"/>
              <a:gd name="T24" fmla="*/ 0 w 2188"/>
              <a:gd name="T25" fmla="*/ 2697 h 14034"/>
              <a:gd name="T26" fmla="*/ 376 w 2188"/>
              <a:gd name="T27" fmla="*/ 1180 h 14034"/>
              <a:gd name="T28" fmla="*/ 739 w 2188"/>
              <a:gd name="T29" fmla="*/ 357 h 14034"/>
              <a:gd name="T30" fmla="*/ 918 w 2188"/>
              <a:gd name="T31" fmla="*/ 0 h 14034"/>
              <a:gd name="T32" fmla="*/ 1633 w 2188"/>
              <a:gd name="T33" fmla="*/ 359 h 14034"/>
              <a:gd name="T34" fmla="*/ 1453 w 2188"/>
              <a:gd name="T35" fmla="*/ 717 h 14034"/>
              <a:gd name="T36" fmla="*/ 1118 w 2188"/>
              <a:gd name="T37" fmla="*/ 1478 h 14034"/>
              <a:gd name="T38" fmla="*/ 800 w 2188"/>
              <a:gd name="T39" fmla="*/ 2697 h 14034"/>
              <a:gd name="T40" fmla="*/ 1116 w 2188"/>
              <a:gd name="T41" fmla="*/ 3916 h 14034"/>
              <a:gd name="T42" fmla="*/ 1449 w 2188"/>
              <a:gd name="T43" fmla="*/ 4677 h 14034"/>
              <a:gd name="T44" fmla="*/ 1812 w 2188"/>
              <a:gd name="T45" fmla="*/ 5500 h 14034"/>
              <a:gd name="T46" fmla="*/ 2188 w 2188"/>
              <a:gd name="T47" fmla="*/ 7017 h 14034"/>
              <a:gd name="T48" fmla="*/ 1815 w 2188"/>
              <a:gd name="T49" fmla="*/ 8534 h 14034"/>
              <a:gd name="T50" fmla="*/ 1454 w 2188"/>
              <a:gd name="T51" fmla="*/ 9356 h 14034"/>
              <a:gd name="T52" fmla="*/ 1453 w 2188"/>
              <a:gd name="T53" fmla="*/ 9357 h 14034"/>
              <a:gd name="T54" fmla="*/ 1118 w 2188"/>
              <a:gd name="T55" fmla="*/ 10118 h 14034"/>
              <a:gd name="T56" fmla="*/ 800 w 2188"/>
              <a:gd name="T57" fmla="*/ 11337 h 14034"/>
              <a:gd name="T58" fmla="*/ 1116 w 2188"/>
              <a:gd name="T59" fmla="*/ 12556 h 14034"/>
              <a:gd name="T60" fmla="*/ 1450 w 2188"/>
              <a:gd name="T61" fmla="*/ 13318 h 14034"/>
              <a:gd name="T62" fmla="*/ 1628 w 2188"/>
              <a:gd name="T63" fmla="*/ 13676 h 14034"/>
              <a:gd name="T64" fmla="*/ 913 w 2188"/>
              <a:gd name="T65" fmla="*/ 14034 h 14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88" h="14034">
                <a:moveTo>
                  <a:pt x="913" y="14034"/>
                </a:moveTo>
                <a:cubicBezTo>
                  <a:pt x="734" y="13676"/>
                  <a:pt x="734" y="13676"/>
                  <a:pt x="734" y="13676"/>
                </a:cubicBezTo>
                <a:cubicBezTo>
                  <a:pt x="727" y="13661"/>
                  <a:pt x="551" y="13308"/>
                  <a:pt x="373" y="12854"/>
                </a:cubicBezTo>
                <a:cubicBezTo>
                  <a:pt x="126" y="12219"/>
                  <a:pt x="0" y="11709"/>
                  <a:pt x="0" y="11337"/>
                </a:cubicBezTo>
                <a:cubicBezTo>
                  <a:pt x="0" y="10965"/>
                  <a:pt x="126" y="10454"/>
                  <a:pt x="376" y="9820"/>
                </a:cubicBezTo>
                <a:cubicBezTo>
                  <a:pt x="553" y="9368"/>
                  <a:pt x="729" y="9017"/>
                  <a:pt x="738" y="8998"/>
                </a:cubicBezTo>
                <a:cubicBezTo>
                  <a:pt x="745" y="8984"/>
                  <a:pt x="910" y="8651"/>
                  <a:pt x="1072" y="8236"/>
                </a:cubicBezTo>
                <a:cubicBezTo>
                  <a:pt x="1276" y="7713"/>
                  <a:pt x="1388" y="7280"/>
                  <a:pt x="1388" y="7017"/>
                </a:cubicBezTo>
                <a:cubicBezTo>
                  <a:pt x="1388" y="6753"/>
                  <a:pt x="1274" y="6318"/>
                  <a:pt x="1068" y="5792"/>
                </a:cubicBezTo>
                <a:cubicBezTo>
                  <a:pt x="902" y="5371"/>
                  <a:pt x="736" y="5040"/>
                  <a:pt x="735" y="5037"/>
                </a:cubicBezTo>
                <a:cubicBezTo>
                  <a:pt x="734" y="5036"/>
                  <a:pt x="734" y="5036"/>
                  <a:pt x="734" y="5036"/>
                </a:cubicBezTo>
                <a:cubicBezTo>
                  <a:pt x="727" y="5021"/>
                  <a:pt x="551" y="4668"/>
                  <a:pt x="373" y="4214"/>
                </a:cubicBezTo>
                <a:cubicBezTo>
                  <a:pt x="126" y="3579"/>
                  <a:pt x="0" y="3069"/>
                  <a:pt x="0" y="2697"/>
                </a:cubicBezTo>
                <a:cubicBezTo>
                  <a:pt x="0" y="2325"/>
                  <a:pt x="126" y="1814"/>
                  <a:pt x="376" y="1180"/>
                </a:cubicBezTo>
                <a:cubicBezTo>
                  <a:pt x="554" y="725"/>
                  <a:pt x="731" y="372"/>
                  <a:pt x="739" y="357"/>
                </a:cubicBezTo>
                <a:cubicBezTo>
                  <a:pt x="918" y="0"/>
                  <a:pt x="918" y="0"/>
                  <a:pt x="918" y="0"/>
                </a:cubicBezTo>
                <a:cubicBezTo>
                  <a:pt x="1633" y="359"/>
                  <a:pt x="1633" y="359"/>
                  <a:pt x="1633" y="359"/>
                </a:cubicBezTo>
                <a:cubicBezTo>
                  <a:pt x="1453" y="717"/>
                  <a:pt x="1453" y="717"/>
                  <a:pt x="1453" y="717"/>
                </a:cubicBezTo>
                <a:cubicBezTo>
                  <a:pt x="1450" y="724"/>
                  <a:pt x="1282" y="1059"/>
                  <a:pt x="1118" y="1478"/>
                </a:cubicBezTo>
                <a:cubicBezTo>
                  <a:pt x="913" y="2001"/>
                  <a:pt x="800" y="2434"/>
                  <a:pt x="800" y="2697"/>
                </a:cubicBezTo>
                <a:cubicBezTo>
                  <a:pt x="800" y="2960"/>
                  <a:pt x="912" y="3393"/>
                  <a:pt x="1116" y="3916"/>
                </a:cubicBezTo>
                <a:cubicBezTo>
                  <a:pt x="1277" y="4329"/>
                  <a:pt x="1441" y="4660"/>
                  <a:pt x="1449" y="4677"/>
                </a:cubicBezTo>
                <a:cubicBezTo>
                  <a:pt x="1458" y="4695"/>
                  <a:pt x="1634" y="5047"/>
                  <a:pt x="1812" y="5500"/>
                </a:cubicBezTo>
                <a:cubicBezTo>
                  <a:pt x="2062" y="6134"/>
                  <a:pt x="2188" y="6645"/>
                  <a:pt x="2188" y="7017"/>
                </a:cubicBezTo>
                <a:cubicBezTo>
                  <a:pt x="2188" y="7389"/>
                  <a:pt x="2062" y="7899"/>
                  <a:pt x="1815" y="8534"/>
                </a:cubicBezTo>
                <a:cubicBezTo>
                  <a:pt x="1637" y="8988"/>
                  <a:pt x="1461" y="9341"/>
                  <a:pt x="1454" y="9356"/>
                </a:cubicBezTo>
                <a:cubicBezTo>
                  <a:pt x="1453" y="9357"/>
                  <a:pt x="1453" y="9357"/>
                  <a:pt x="1453" y="9357"/>
                </a:cubicBezTo>
                <a:cubicBezTo>
                  <a:pt x="1452" y="9360"/>
                  <a:pt x="1283" y="9697"/>
                  <a:pt x="1118" y="10118"/>
                </a:cubicBezTo>
                <a:cubicBezTo>
                  <a:pt x="913" y="10641"/>
                  <a:pt x="800" y="11074"/>
                  <a:pt x="800" y="11337"/>
                </a:cubicBezTo>
                <a:cubicBezTo>
                  <a:pt x="800" y="11600"/>
                  <a:pt x="912" y="12033"/>
                  <a:pt x="1116" y="12556"/>
                </a:cubicBezTo>
                <a:cubicBezTo>
                  <a:pt x="1281" y="12978"/>
                  <a:pt x="1448" y="13315"/>
                  <a:pt x="1450" y="13318"/>
                </a:cubicBezTo>
                <a:cubicBezTo>
                  <a:pt x="1628" y="13676"/>
                  <a:pt x="1628" y="13676"/>
                  <a:pt x="1628" y="13676"/>
                </a:cubicBezTo>
                <a:lnTo>
                  <a:pt x="913" y="14034"/>
                </a:lnTo>
                <a:close/>
              </a:path>
            </a:pathLst>
          </a:custGeom>
          <a:solidFill>
            <a:schemeClr val="accent6">
              <a:alpha val="88000"/>
            </a:schemeClr>
          </a:solidFill>
          <a:ln>
            <a:noFill/>
          </a:ln>
          <a:effectLst>
            <a:outerShdw blurRad="1003300" dist="38100" dir="10800000" algn="r" rotWithShape="0">
              <a:schemeClr val="accent1">
                <a:lumMod val="75000"/>
                <a:alpha val="46000"/>
              </a:schemeClr>
            </a:outerShdw>
          </a:effectLst>
        </p:spPr>
        <p:txBody>
          <a:bodyPr vert="horz" wrap="square" lIns="91440" tIns="45720" rIns="91440" bIns="45720" numCol="1" anchor="t" anchorCtr="0" compatLnSpc="1">
            <a:prstTxWarp prst="textNoShape">
              <a:avLst/>
            </a:prstTxWarp>
          </a:bodyPr>
          <a:lstStyle/>
          <a:p>
            <a:endParaRPr lang="en-US"/>
          </a:p>
        </p:txBody>
      </p:sp>
      <p:sp>
        <p:nvSpPr>
          <p:cNvPr id="23" name="Freeform 6">
            <a:extLst>
              <a:ext uri="{FF2B5EF4-FFF2-40B4-BE49-F238E27FC236}">
                <a16:creationId xmlns:a16="http://schemas.microsoft.com/office/drawing/2014/main" id="{B49F1B35-A894-41F0-AF47-8F2F4A667D8D}"/>
              </a:ext>
            </a:extLst>
          </p:cNvPr>
          <p:cNvSpPr>
            <a:spLocks/>
          </p:cNvSpPr>
          <p:nvPr/>
        </p:nvSpPr>
        <p:spPr bwMode="auto">
          <a:xfrm rot="2757414">
            <a:off x="1149958" y="-35421950"/>
            <a:ext cx="6481764" cy="41148000"/>
          </a:xfrm>
          <a:custGeom>
            <a:avLst/>
            <a:gdLst>
              <a:gd name="T0" fmla="*/ 913 w 2188"/>
              <a:gd name="T1" fmla="*/ 14034 h 14034"/>
              <a:gd name="T2" fmla="*/ 734 w 2188"/>
              <a:gd name="T3" fmla="*/ 13676 h 14034"/>
              <a:gd name="T4" fmla="*/ 373 w 2188"/>
              <a:gd name="T5" fmla="*/ 12854 h 14034"/>
              <a:gd name="T6" fmla="*/ 0 w 2188"/>
              <a:gd name="T7" fmla="*/ 11337 h 14034"/>
              <a:gd name="T8" fmla="*/ 376 w 2188"/>
              <a:gd name="T9" fmla="*/ 9820 h 14034"/>
              <a:gd name="T10" fmla="*/ 738 w 2188"/>
              <a:gd name="T11" fmla="*/ 8998 h 14034"/>
              <a:gd name="T12" fmla="*/ 1072 w 2188"/>
              <a:gd name="T13" fmla="*/ 8236 h 14034"/>
              <a:gd name="T14" fmla="*/ 1388 w 2188"/>
              <a:gd name="T15" fmla="*/ 7017 h 14034"/>
              <a:gd name="T16" fmla="*/ 1068 w 2188"/>
              <a:gd name="T17" fmla="*/ 5792 h 14034"/>
              <a:gd name="T18" fmla="*/ 735 w 2188"/>
              <a:gd name="T19" fmla="*/ 5037 h 14034"/>
              <a:gd name="T20" fmla="*/ 734 w 2188"/>
              <a:gd name="T21" fmla="*/ 5036 h 14034"/>
              <a:gd name="T22" fmla="*/ 373 w 2188"/>
              <a:gd name="T23" fmla="*/ 4214 h 14034"/>
              <a:gd name="T24" fmla="*/ 0 w 2188"/>
              <a:gd name="T25" fmla="*/ 2697 h 14034"/>
              <a:gd name="T26" fmla="*/ 376 w 2188"/>
              <a:gd name="T27" fmla="*/ 1180 h 14034"/>
              <a:gd name="T28" fmla="*/ 739 w 2188"/>
              <a:gd name="T29" fmla="*/ 357 h 14034"/>
              <a:gd name="T30" fmla="*/ 918 w 2188"/>
              <a:gd name="T31" fmla="*/ 0 h 14034"/>
              <a:gd name="T32" fmla="*/ 1633 w 2188"/>
              <a:gd name="T33" fmla="*/ 359 h 14034"/>
              <a:gd name="T34" fmla="*/ 1453 w 2188"/>
              <a:gd name="T35" fmla="*/ 717 h 14034"/>
              <a:gd name="T36" fmla="*/ 1118 w 2188"/>
              <a:gd name="T37" fmla="*/ 1478 h 14034"/>
              <a:gd name="T38" fmla="*/ 800 w 2188"/>
              <a:gd name="T39" fmla="*/ 2697 h 14034"/>
              <a:gd name="T40" fmla="*/ 1116 w 2188"/>
              <a:gd name="T41" fmla="*/ 3916 h 14034"/>
              <a:gd name="T42" fmla="*/ 1449 w 2188"/>
              <a:gd name="T43" fmla="*/ 4677 h 14034"/>
              <a:gd name="T44" fmla="*/ 1812 w 2188"/>
              <a:gd name="T45" fmla="*/ 5500 h 14034"/>
              <a:gd name="T46" fmla="*/ 2188 w 2188"/>
              <a:gd name="T47" fmla="*/ 7017 h 14034"/>
              <a:gd name="T48" fmla="*/ 1815 w 2188"/>
              <a:gd name="T49" fmla="*/ 8534 h 14034"/>
              <a:gd name="T50" fmla="*/ 1454 w 2188"/>
              <a:gd name="T51" fmla="*/ 9356 h 14034"/>
              <a:gd name="T52" fmla="*/ 1453 w 2188"/>
              <a:gd name="T53" fmla="*/ 9357 h 14034"/>
              <a:gd name="T54" fmla="*/ 1118 w 2188"/>
              <a:gd name="T55" fmla="*/ 10118 h 14034"/>
              <a:gd name="T56" fmla="*/ 800 w 2188"/>
              <a:gd name="T57" fmla="*/ 11337 h 14034"/>
              <a:gd name="T58" fmla="*/ 1116 w 2188"/>
              <a:gd name="T59" fmla="*/ 12556 h 14034"/>
              <a:gd name="T60" fmla="*/ 1450 w 2188"/>
              <a:gd name="T61" fmla="*/ 13318 h 14034"/>
              <a:gd name="T62" fmla="*/ 1628 w 2188"/>
              <a:gd name="T63" fmla="*/ 13676 h 14034"/>
              <a:gd name="T64" fmla="*/ 913 w 2188"/>
              <a:gd name="T65" fmla="*/ 14034 h 14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88" h="14034">
                <a:moveTo>
                  <a:pt x="913" y="14034"/>
                </a:moveTo>
                <a:cubicBezTo>
                  <a:pt x="734" y="13676"/>
                  <a:pt x="734" y="13676"/>
                  <a:pt x="734" y="13676"/>
                </a:cubicBezTo>
                <a:cubicBezTo>
                  <a:pt x="727" y="13661"/>
                  <a:pt x="551" y="13308"/>
                  <a:pt x="373" y="12854"/>
                </a:cubicBezTo>
                <a:cubicBezTo>
                  <a:pt x="126" y="12219"/>
                  <a:pt x="0" y="11709"/>
                  <a:pt x="0" y="11337"/>
                </a:cubicBezTo>
                <a:cubicBezTo>
                  <a:pt x="0" y="10965"/>
                  <a:pt x="126" y="10454"/>
                  <a:pt x="376" y="9820"/>
                </a:cubicBezTo>
                <a:cubicBezTo>
                  <a:pt x="553" y="9368"/>
                  <a:pt x="729" y="9017"/>
                  <a:pt x="738" y="8998"/>
                </a:cubicBezTo>
                <a:cubicBezTo>
                  <a:pt x="745" y="8984"/>
                  <a:pt x="910" y="8651"/>
                  <a:pt x="1072" y="8236"/>
                </a:cubicBezTo>
                <a:cubicBezTo>
                  <a:pt x="1276" y="7713"/>
                  <a:pt x="1388" y="7280"/>
                  <a:pt x="1388" y="7017"/>
                </a:cubicBezTo>
                <a:cubicBezTo>
                  <a:pt x="1388" y="6753"/>
                  <a:pt x="1274" y="6318"/>
                  <a:pt x="1068" y="5792"/>
                </a:cubicBezTo>
                <a:cubicBezTo>
                  <a:pt x="902" y="5371"/>
                  <a:pt x="736" y="5040"/>
                  <a:pt x="735" y="5037"/>
                </a:cubicBezTo>
                <a:cubicBezTo>
                  <a:pt x="734" y="5036"/>
                  <a:pt x="734" y="5036"/>
                  <a:pt x="734" y="5036"/>
                </a:cubicBezTo>
                <a:cubicBezTo>
                  <a:pt x="727" y="5021"/>
                  <a:pt x="551" y="4668"/>
                  <a:pt x="373" y="4214"/>
                </a:cubicBezTo>
                <a:cubicBezTo>
                  <a:pt x="126" y="3579"/>
                  <a:pt x="0" y="3069"/>
                  <a:pt x="0" y="2697"/>
                </a:cubicBezTo>
                <a:cubicBezTo>
                  <a:pt x="0" y="2325"/>
                  <a:pt x="126" y="1814"/>
                  <a:pt x="376" y="1180"/>
                </a:cubicBezTo>
                <a:cubicBezTo>
                  <a:pt x="554" y="725"/>
                  <a:pt x="731" y="372"/>
                  <a:pt x="739" y="357"/>
                </a:cubicBezTo>
                <a:cubicBezTo>
                  <a:pt x="918" y="0"/>
                  <a:pt x="918" y="0"/>
                  <a:pt x="918" y="0"/>
                </a:cubicBezTo>
                <a:cubicBezTo>
                  <a:pt x="1633" y="359"/>
                  <a:pt x="1633" y="359"/>
                  <a:pt x="1633" y="359"/>
                </a:cubicBezTo>
                <a:cubicBezTo>
                  <a:pt x="1453" y="717"/>
                  <a:pt x="1453" y="717"/>
                  <a:pt x="1453" y="717"/>
                </a:cubicBezTo>
                <a:cubicBezTo>
                  <a:pt x="1450" y="724"/>
                  <a:pt x="1282" y="1059"/>
                  <a:pt x="1118" y="1478"/>
                </a:cubicBezTo>
                <a:cubicBezTo>
                  <a:pt x="913" y="2001"/>
                  <a:pt x="800" y="2434"/>
                  <a:pt x="800" y="2697"/>
                </a:cubicBezTo>
                <a:cubicBezTo>
                  <a:pt x="800" y="2960"/>
                  <a:pt x="912" y="3393"/>
                  <a:pt x="1116" y="3916"/>
                </a:cubicBezTo>
                <a:cubicBezTo>
                  <a:pt x="1277" y="4329"/>
                  <a:pt x="1441" y="4660"/>
                  <a:pt x="1449" y="4677"/>
                </a:cubicBezTo>
                <a:cubicBezTo>
                  <a:pt x="1458" y="4695"/>
                  <a:pt x="1634" y="5047"/>
                  <a:pt x="1812" y="5500"/>
                </a:cubicBezTo>
                <a:cubicBezTo>
                  <a:pt x="2062" y="6134"/>
                  <a:pt x="2188" y="6645"/>
                  <a:pt x="2188" y="7017"/>
                </a:cubicBezTo>
                <a:cubicBezTo>
                  <a:pt x="2188" y="7389"/>
                  <a:pt x="2062" y="7899"/>
                  <a:pt x="1815" y="8534"/>
                </a:cubicBezTo>
                <a:cubicBezTo>
                  <a:pt x="1637" y="8988"/>
                  <a:pt x="1461" y="9341"/>
                  <a:pt x="1454" y="9356"/>
                </a:cubicBezTo>
                <a:cubicBezTo>
                  <a:pt x="1453" y="9357"/>
                  <a:pt x="1453" y="9357"/>
                  <a:pt x="1453" y="9357"/>
                </a:cubicBezTo>
                <a:cubicBezTo>
                  <a:pt x="1452" y="9360"/>
                  <a:pt x="1283" y="9697"/>
                  <a:pt x="1118" y="10118"/>
                </a:cubicBezTo>
                <a:cubicBezTo>
                  <a:pt x="913" y="10641"/>
                  <a:pt x="800" y="11074"/>
                  <a:pt x="800" y="11337"/>
                </a:cubicBezTo>
                <a:cubicBezTo>
                  <a:pt x="800" y="11600"/>
                  <a:pt x="912" y="12033"/>
                  <a:pt x="1116" y="12556"/>
                </a:cubicBezTo>
                <a:cubicBezTo>
                  <a:pt x="1281" y="12978"/>
                  <a:pt x="1448" y="13315"/>
                  <a:pt x="1450" y="13318"/>
                </a:cubicBezTo>
                <a:cubicBezTo>
                  <a:pt x="1628" y="13676"/>
                  <a:pt x="1628" y="13676"/>
                  <a:pt x="1628" y="13676"/>
                </a:cubicBezTo>
                <a:lnTo>
                  <a:pt x="913" y="14034"/>
                </a:lnTo>
                <a:close/>
              </a:path>
            </a:pathLst>
          </a:custGeom>
          <a:solidFill>
            <a:schemeClr val="accent1">
              <a:alpha val="88000"/>
            </a:schemeClr>
          </a:solidFill>
          <a:ln>
            <a:noFill/>
          </a:ln>
          <a:effectLst>
            <a:outerShdw blurRad="1003300" dist="38100" dir="10800000" algn="r" rotWithShape="0">
              <a:schemeClr val="accent6">
                <a:lumMod val="75000"/>
                <a:alpha val="46000"/>
              </a:schemeClr>
            </a:outerShdw>
          </a:effectLst>
        </p:spPr>
        <p:txBody>
          <a:bodyPr vert="horz" wrap="square" lIns="91440" tIns="45720" rIns="91440" bIns="45720" numCol="1" anchor="t" anchorCtr="0" compatLnSpc="1">
            <a:prstTxWarp prst="textNoShape">
              <a:avLst/>
            </a:prstTxWarp>
          </a:bodyPr>
          <a:lstStyle/>
          <a:p>
            <a:endParaRPr lang="en-US"/>
          </a:p>
        </p:txBody>
      </p:sp>
      <p:sp>
        <p:nvSpPr>
          <p:cNvPr id="24" name="Freeform 7">
            <a:extLst>
              <a:ext uri="{FF2B5EF4-FFF2-40B4-BE49-F238E27FC236}">
                <a16:creationId xmlns:a16="http://schemas.microsoft.com/office/drawing/2014/main" id="{917F8696-75DE-4F94-8F1F-C28B69ED6FE3}"/>
              </a:ext>
            </a:extLst>
          </p:cNvPr>
          <p:cNvSpPr>
            <a:spLocks/>
          </p:cNvSpPr>
          <p:nvPr/>
        </p:nvSpPr>
        <p:spPr bwMode="auto">
          <a:xfrm rot="2757414">
            <a:off x="2583573" y="-33939632"/>
            <a:ext cx="6481764" cy="41148000"/>
          </a:xfrm>
          <a:custGeom>
            <a:avLst/>
            <a:gdLst>
              <a:gd name="T0" fmla="*/ 913 w 2188"/>
              <a:gd name="T1" fmla="*/ 14034 h 14034"/>
              <a:gd name="T2" fmla="*/ 734 w 2188"/>
              <a:gd name="T3" fmla="*/ 13676 h 14034"/>
              <a:gd name="T4" fmla="*/ 373 w 2188"/>
              <a:gd name="T5" fmla="*/ 12854 h 14034"/>
              <a:gd name="T6" fmla="*/ 0 w 2188"/>
              <a:gd name="T7" fmla="*/ 11337 h 14034"/>
              <a:gd name="T8" fmla="*/ 376 w 2188"/>
              <a:gd name="T9" fmla="*/ 9820 h 14034"/>
              <a:gd name="T10" fmla="*/ 738 w 2188"/>
              <a:gd name="T11" fmla="*/ 8998 h 14034"/>
              <a:gd name="T12" fmla="*/ 1072 w 2188"/>
              <a:gd name="T13" fmla="*/ 8236 h 14034"/>
              <a:gd name="T14" fmla="*/ 1388 w 2188"/>
              <a:gd name="T15" fmla="*/ 7017 h 14034"/>
              <a:gd name="T16" fmla="*/ 1068 w 2188"/>
              <a:gd name="T17" fmla="*/ 5792 h 14034"/>
              <a:gd name="T18" fmla="*/ 735 w 2188"/>
              <a:gd name="T19" fmla="*/ 5037 h 14034"/>
              <a:gd name="T20" fmla="*/ 734 w 2188"/>
              <a:gd name="T21" fmla="*/ 5036 h 14034"/>
              <a:gd name="T22" fmla="*/ 373 w 2188"/>
              <a:gd name="T23" fmla="*/ 4214 h 14034"/>
              <a:gd name="T24" fmla="*/ 0 w 2188"/>
              <a:gd name="T25" fmla="*/ 2697 h 14034"/>
              <a:gd name="T26" fmla="*/ 376 w 2188"/>
              <a:gd name="T27" fmla="*/ 1180 h 14034"/>
              <a:gd name="T28" fmla="*/ 739 w 2188"/>
              <a:gd name="T29" fmla="*/ 357 h 14034"/>
              <a:gd name="T30" fmla="*/ 918 w 2188"/>
              <a:gd name="T31" fmla="*/ 0 h 14034"/>
              <a:gd name="T32" fmla="*/ 1633 w 2188"/>
              <a:gd name="T33" fmla="*/ 359 h 14034"/>
              <a:gd name="T34" fmla="*/ 1453 w 2188"/>
              <a:gd name="T35" fmla="*/ 717 h 14034"/>
              <a:gd name="T36" fmla="*/ 1118 w 2188"/>
              <a:gd name="T37" fmla="*/ 1478 h 14034"/>
              <a:gd name="T38" fmla="*/ 800 w 2188"/>
              <a:gd name="T39" fmla="*/ 2697 h 14034"/>
              <a:gd name="T40" fmla="*/ 1116 w 2188"/>
              <a:gd name="T41" fmla="*/ 3916 h 14034"/>
              <a:gd name="T42" fmla="*/ 1449 w 2188"/>
              <a:gd name="T43" fmla="*/ 4677 h 14034"/>
              <a:gd name="T44" fmla="*/ 1812 w 2188"/>
              <a:gd name="T45" fmla="*/ 5500 h 14034"/>
              <a:gd name="T46" fmla="*/ 2188 w 2188"/>
              <a:gd name="T47" fmla="*/ 7017 h 14034"/>
              <a:gd name="T48" fmla="*/ 1815 w 2188"/>
              <a:gd name="T49" fmla="*/ 8534 h 14034"/>
              <a:gd name="T50" fmla="*/ 1454 w 2188"/>
              <a:gd name="T51" fmla="*/ 9356 h 14034"/>
              <a:gd name="T52" fmla="*/ 1453 w 2188"/>
              <a:gd name="T53" fmla="*/ 9357 h 14034"/>
              <a:gd name="T54" fmla="*/ 1118 w 2188"/>
              <a:gd name="T55" fmla="*/ 10118 h 14034"/>
              <a:gd name="T56" fmla="*/ 800 w 2188"/>
              <a:gd name="T57" fmla="*/ 11337 h 14034"/>
              <a:gd name="T58" fmla="*/ 1116 w 2188"/>
              <a:gd name="T59" fmla="*/ 12556 h 14034"/>
              <a:gd name="T60" fmla="*/ 1450 w 2188"/>
              <a:gd name="T61" fmla="*/ 13318 h 14034"/>
              <a:gd name="T62" fmla="*/ 1628 w 2188"/>
              <a:gd name="T63" fmla="*/ 13676 h 14034"/>
              <a:gd name="T64" fmla="*/ 913 w 2188"/>
              <a:gd name="T65" fmla="*/ 14034 h 14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88" h="14034">
                <a:moveTo>
                  <a:pt x="913" y="14034"/>
                </a:moveTo>
                <a:cubicBezTo>
                  <a:pt x="734" y="13676"/>
                  <a:pt x="734" y="13676"/>
                  <a:pt x="734" y="13676"/>
                </a:cubicBezTo>
                <a:cubicBezTo>
                  <a:pt x="727" y="13661"/>
                  <a:pt x="551" y="13308"/>
                  <a:pt x="373" y="12854"/>
                </a:cubicBezTo>
                <a:cubicBezTo>
                  <a:pt x="126" y="12219"/>
                  <a:pt x="0" y="11709"/>
                  <a:pt x="0" y="11337"/>
                </a:cubicBezTo>
                <a:cubicBezTo>
                  <a:pt x="0" y="10965"/>
                  <a:pt x="126" y="10454"/>
                  <a:pt x="376" y="9820"/>
                </a:cubicBezTo>
                <a:cubicBezTo>
                  <a:pt x="553" y="9368"/>
                  <a:pt x="729" y="9017"/>
                  <a:pt x="738" y="8998"/>
                </a:cubicBezTo>
                <a:cubicBezTo>
                  <a:pt x="745" y="8984"/>
                  <a:pt x="910" y="8651"/>
                  <a:pt x="1072" y="8236"/>
                </a:cubicBezTo>
                <a:cubicBezTo>
                  <a:pt x="1276" y="7713"/>
                  <a:pt x="1388" y="7280"/>
                  <a:pt x="1388" y="7017"/>
                </a:cubicBezTo>
                <a:cubicBezTo>
                  <a:pt x="1388" y="6753"/>
                  <a:pt x="1274" y="6318"/>
                  <a:pt x="1068" y="5792"/>
                </a:cubicBezTo>
                <a:cubicBezTo>
                  <a:pt x="902" y="5371"/>
                  <a:pt x="736" y="5040"/>
                  <a:pt x="735" y="5037"/>
                </a:cubicBezTo>
                <a:cubicBezTo>
                  <a:pt x="734" y="5036"/>
                  <a:pt x="734" y="5036"/>
                  <a:pt x="734" y="5036"/>
                </a:cubicBezTo>
                <a:cubicBezTo>
                  <a:pt x="727" y="5021"/>
                  <a:pt x="551" y="4668"/>
                  <a:pt x="373" y="4214"/>
                </a:cubicBezTo>
                <a:cubicBezTo>
                  <a:pt x="126" y="3579"/>
                  <a:pt x="0" y="3069"/>
                  <a:pt x="0" y="2697"/>
                </a:cubicBezTo>
                <a:cubicBezTo>
                  <a:pt x="0" y="2325"/>
                  <a:pt x="126" y="1814"/>
                  <a:pt x="376" y="1180"/>
                </a:cubicBezTo>
                <a:cubicBezTo>
                  <a:pt x="554" y="725"/>
                  <a:pt x="731" y="372"/>
                  <a:pt x="739" y="357"/>
                </a:cubicBezTo>
                <a:cubicBezTo>
                  <a:pt x="918" y="0"/>
                  <a:pt x="918" y="0"/>
                  <a:pt x="918" y="0"/>
                </a:cubicBezTo>
                <a:cubicBezTo>
                  <a:pt x="1633" y="359"/>
                  <a:pt x="1633" y="359"/>
                  <a:pt x="1633" y="359"/>
                </a:cubicBezTo>
                <a:cubicBezTo>
                  <a:pt x="1453" y="717"/>
                  <a:pt x="1453" y="717"/>
                  <a:pt x="1453" y="717"/>
                </a:cubicBezTo>
                <a:cubicBezTo>
                  <a:pt x="1450" y="724"/>
                  <a:pt x="1282" y="1059"/>
                  <a:pt x="1118" y="1478"/>
                </a:cubicBezTo>
                <a:cubicBezTo>
                  <a:pt x="913" y="2001"/>
                  <a:pt x="800" y="2434"/>
                  <a:pt x="800" y="2697"/>
                </a:cubicBezTo>
                <a:cubicBezTo>
                  <a:pt x="800" y="2960"/>
                  <a:pt x="912" y="3393"/>
                  <a:pt x="1116" y="3916"/>
                </a:cubicBezTo>
                <a:cubicBezTo>
                  <a:pt x="1277" y="4329"/>
                  <a:pt x="1441" y="4660"/>
                  <a:pt x="1449" y="4677"/>
                </a:cubicBezTo>
                <a:cubicBezTo>
                  <a:pt x="1458" y="4695"/>
                  <a:pt x="1634" y="5047"/>
                  <a:pt x="1812" y="5500"/>
                </a:cubicBezTo>
                <a:cubicBezTo>
                  <a:pt x="2062" y="6134"/>
                  <a:pt x="2188" y="6645"/>
                  <a:pt x="2188" y="7017"/>
                </a:cubicBezTo>
                <a:cubicBezTo>
                  <a:pt x="2188" y="7389"/>
                  <a:pt x="2062" y="7899"/>
                  <a:pt x="1815" y="8534"/>
                </a:cubicBezTo>
                <a:cubicBezTo>
                  <a:pt x="1637" y="8988"/>
                  <a:pt x="1461" y="9341"/>
                  <a:pt x="1454" y="9356"/>
                </a:cubicBezTo>
                <a:cubicBezTo>
                  <a:pt x="1453" y="9357"/>
                  <a:pt x="1453" y="9357"/>
                  <a:pt x="1453" y="9357"/>
                </a:cubicBezTo>
                <a:cubicBezTo>
                  <a:pt x="1452" y="9360"/>
                  <a:pt x="1283" y="9697"/>
                  <a:pt x="1118" y="10118"/>
                </a:cubicBezTo>
                <a:cubicBezTo>
                  <a:pt x="913" y="10641"/>
                  <a:pt x="800" y="11074"/>
                  <a:pt x="800" y="11337"/>
                </a:cubicBezTo>
                <a:cubicBezTo>
                  <a:pt x="800" y="11600"/>
                  <a:pt x="912" y="12033"/>
                  <a:pt x="1116" y="12556"/>
                </a:cubicBezTo>
                <a:cubicBezTo>
                  <a:pt x="1281" y="12978"/>
                  <a:pt x="1448" y="13315"/>
                  <a:pt x="1450" y="13318"/>
                </a:cubicBezTo>
                <a:cubicBezTo>
                  <a:pt x="1628" y="13676"/>
                  <a:pt x="1628" y="13676"/>
                  <a:pt x="1628" y="13676"/>
                </a:cubicBezTo>
                <a:lnTo>
                  <a:pt x="913" y="14034"/>
                </a:lnTo>
                <a:close/>
              </a:path>
            </a:pathLst>
          </a:custGeom>
          <a:solidFill>
            <a:schemeClr val="accent3">
              <a:alpha val="88000"/>
            </a:schemeClr>
          </a:solidFill>
          <a:ln>
            <a:noFill/>
          </a:ln>
          <a:effectLst>
            <a:outerShdw blurRad="1003300" dist="38100" dir="10800000" algn="r" rotWithShape="0">
              <a:schemeClr val="accent3">
                <a:lumMod val="75000"/>
                <a:alpha val="46000"/>
              </a:schemeClr>
            </a:outerShdw>
          </a:effectLst>
        </p:spPr>
        <p:txBody>
          <a:bodyPr vert="horz" wrap="square" lIns="91440" tIns="45720" rIns="91440" bIns="45720" numCol="1" anchor="t" anchorCtr="0" compatLnSpc="1">
            <a:prstTxWarp prst="textNoShape">
              <a:avLst/>
            </a:prstTxWarp>
          </a:bodyPr>
          <a:lstStyle/>
          <a:p>
            <a:endParaRPr lang="en-US"/>
          </a:p>
        </p:txBody>
      </p:sp>
      <p:sp>
        <p:nvSpPr>
          <p:cNvPr id="25" name="Freeform 8">
            <a:extLst>
              <a:ext uri="{FF2B5EF4-FFF2-40B4-BE49-F238E27FC236}">
                <a16:creationId xmlns:a16="http://schemas.microsoft.com/office/drawing/2014/main" id="{A0634393-30E2-41E6-84CC-66EBC7DDCB9B}"/>
              </a:ext>
            </a:extLst>
          </p:cNvPr>
          <p:cNvSpPr>
            <a:spLocks/>
          </p:cNvSpPr>
          <p:nvPr/>
        </p:nvSpPr>
        <p:spPr bwMode="auto">
          <a:xfrm rot="2757414">
            <a:off x="4013151" y="-32459026"/>
            <a:ext cx="6486525" cy="41148000"/>
          </a:xfrm>
          <a:custGeom>
            <a:avLst/>
            <a:gdLst>
              <a:gd name="T0" fmla="*/ 913 w 2188"/>
              <a:gd name="T1" fmla="*/ 14034 h 14034"/>
              <a:gd name="T2" fmla="*/ 734 w 2188"/>
              <a:gd name="T3" fmla="*/ 13676 h 14034"/>
              <a:gd name="T4" fmla="*/ 373 w 2188"/>
              <a:gd name="T5" fmla="*/ 12854 h 14034"/>
              <a:gd name="T6" fmla="*/ 0 w 2188"/>
              <a:gd name="T7" fmla="*/ 11337 h 14034"/>
              <a:gd name="T8" fmla="*/ 376 w 2188"/>
              <a:gd name="T9" fmla="*/ 9820 h 14034"/>
              <a:gd name="T10" fmla="*/ 738 w 2188"/>
              <a:gd name="T11" fmla="*/ 8998 h 14034"/>
              <a:gd name="T12" fmla="*/ 1072 w 2188"/>
              <a:gd name="T13" fmla="*/ 8236 h 14034"/>
              <a:gd name="T14" fmla="*/ 1388 w 2188"/>
              <a:gd name="T15" fmla="*/ 7017 h 14034"/>
              <a:gd name="T16" fmla="*/ 1068 w 2188"/>
              <a:gd name="T17" fmla="*/ 5792 h 14034"/>
              <a:gd name="T18" fmla="*/ 735 w 2188"/>
              <a:gd name="T19" fmla="*/ 5037 h 14034"/>
              <a:gd name="T20" fmla="*/ 734 w 2188"/>
              <a:gd name="T21" fmla="*/ 5036 h 14034"/>
              <a:gd name="T22" fmla="*/ 373 w 2188"/>
              <a:gd name="T23" fmla="*/ 4214 h 14034"/>
              <a:gd name="T24" fmla="*/ 0 w 2188"/>
              <a:gd name="T25" fmla="*/ 2697 h 14034"/>
              <a:gd name="T26" fmla="*/ 376 w 2188"/>
              <a:gd name="T27" fmla="*/ 1180 h 14034"/>
              <a:gd name="T28" fmla="*/ 739 w 2188"/>
              <a:gd name="T29" fmla="*/ 357 h 14034"/>
              <a:gd name="T30" fmla="*/ 918 w 2188"/>
              <a:gd name="T31" fmla="*/ 0 h 14034"/>
              <a:gd name="T32" fmla="*/ 1633 w 2188"/>
              <a:gd name="T33" fmla="*/ 359 h 14034"/>
              <a:gd name="T34" fmla="*/ 1453 w 2188"/>
              <a:gd name="T35" fmla="*/ 717 h 14034"/>
              <a:gd name="T36" fmla="*/ 1118 w 2188"/>
              <a:gd name="T37" fmla="*/ 1478 h 14034"/>
              <a:gd name="T38" fmla="*/ 800 w 2188"/>
              <a:gd name="T39" fmla="*/ 2697 h 14034"/>
              <a:gd name="T40" fmla="*/ 1116 w 2188"/>
              <a:gd name="T41" fmla="*/ 3916 h 14034"/>
              <a:gd name="T42" fmla="*/ 1449 w 2188"/>
              <a:gd name="T43" fmla="*/ 4677 h 14034"/>
              <a:gd name="T44" fmla="*/ 1812 w 2188"/>
              <a:gd name="T45" fmla="*/ 5500 h 14034"/>
              <a:gd name="T46" fmla="*/ 2188 w 2188"/>
              <a:gd name="T47" fmla="*/ 7017 h 14034"/>
              <a:gd name="T48" fmla="*/ 1815 w 2188"/>
              <a:gd name="T49" fmla="*/ 8534 h 14034"/>
              <a:gd name="T50" fmla="*/ 1454 w 2188"/>
              <a:gd name="T51" fmla="*/ 9356 h 14034"/>
              <a:gd name="T52" fmla="*/ 1453 w 2188"/>
              <a:gd name="T53" fmla="*/ 9357 h 14034"/>
              <a:gd name="T54" fmla="*/ 1118 w 2188"/>
              <a:gd name="T55" fmla="*/ 10118 h 14034"/>
              <a:gd name="T56" fmla="*/ 800 w 2188"/>
              <a:gd name="T57" fmla="*/ 11337 h 14034"/>
              <a:gd name="T58" fmla="*/ 1116 w 2188"/>
              <a:gd name="T59" fmla="*/ 12556 h 14034"/>
              <a:gd name="T60" fmla="*/ 1450 w 2188"/>
              <a:gd name="T61" fmla="*/ 13318 h 14034"/>
              <a:gd name="T62" fmla="*/ 1628 w 2188"/>
              <a:gd name="T63" fmla="*/ 13676 h 14034"/>
              <a:gd name="T64" fmla="*/ 913 w 2188"/>
              <a:gd name="T65" fmla="*/ 14034 h 14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88" h="14034">
                <a:moveTo>
                  <a:pt x="913" y="14034"/>
                </a:moveTo>
                <a:cubicBezTo>
                  <a:pt x="734" y="13676"/>
                  <a:pt x="734" y="13676"/>
                  <a:pt x="734" y="13676"/>
                </a:cubicBezTo>
                <a:cubicBezTo>
                  <a:pt x="727" y="13661"/>
                  <a:pt x="551" y="13308"/>
                  <a:pt x="373" y="12854"/>
                </a:cubicBezTo>
                <a:cubicBezTo>
                  <a:pt x="126" y="12219"/>
                  <a:pt x="0" y="11709"/>
                  <a:pt x="0" y="11337"/>
                </a:cubicBezTo>
                <a:cubicBezTo>
                  <a:pt x="0" y="10965"/>
                  <a:pt x="126" y="10454"/>
                  <a:pt x="376" y="9820"/>
                </a:cubicBezTo>
                <a:cubicBezTo>
                  <a:pt x="553" y="9368"/>
                  <a:pt x="729" y="9017"/>
                  <a:pt x="738" y="8998"/>
                </a:cubicBezTo>
                <a:cubicBezTo>
                  <a:pt x="745" y="8984"/>
                  <a:pt x="910" y="8651"/>
                  <a:pt x="1072" y="8236"/>
                </a:cubicBezTo>
                <a:cubicBezTo>
                  <a:pt x="1276" y="7713"/>
                  <a:pt x="1388" y="7280"/>
                  <a:pt x="1388" y="7017"/>
                </a:cubicBezTo>
                <a:cubicBezTo>
                  <a:pt x="1388" y="6753"/>
                  <a:pt x="1274" y="6318"/>
                  <a:pt x="1068" y="5792"/>
                </a:cubicBezTo>
                <a:cubicBezTo>
                  <a:pt x="902" y="5371"/>
                  <a:pt x="736" y="5040"/>
                  <a:pt x="735" y="5037"/>
                </a:cubicBezTo>
                <a:cubicBezTo>
                  <a:pt x="734" y="5036"/>
                  <a:pt x="734" y="5036"/>
                  <a:pt x="734" y="5036"/>
                </a:cubicBezTo>
                <a:cubicBezTo>
                  <a:pt x="727" y="5021"/>
                  <a:pt x="551" y="4668"/>
                  <a:pt x="373" y="4214"/>
                </a:cubicBezTo>
                <a:cubicBezTo>
                  <a:pt x="126" y="3579"/>
                  <a:pt x="0" y="3069"/>
                  <a:pt x="0" y="2697"/>
                </a:cubicBezTo>
                <a:cubicBezTo>
                  <a:pt x="0" y="2325"/>
                  <a:pt x="126" y="1814"/>
                  <a:pt x="376" y="1180"/>
                </a:cubicBezTo>
                <a:cubicBezTo>
                  <a:pt x="554" y="725"/>
                  <a:pt x="731" y="372"/>
                  <a:pt x="739" y="357"/>
                </a:cubicBezTo>
                <a:cubicBezTo>
                  <a:pt x="918" y="0"/>
                  <a:pt x="918" y="0"/>
                  <a:pt x="918" y="0"/>
                </a:cubicBezTo>
                <a:cubicBezTo>
                  <a:pt x="1633" y="359"/>
                  <a:pt x="1633" y="359"/>
                  <a:pt x="1633" y="359"/>
                </a:cubicBezTo>
                <a:cubicBezTo>
                  <a:pt x="1453" y="717"/>
                  <a:pt x="1453" y="717"/>
                  <a:pt x="1453" y="717"/>
                </a:cubicBezTo>
                <a:cubicBezTo>
                  <a:pt x="1450" y="724"/>
                  <a:pt x="1282" y="1059"/>
                  <a:pt x="1118" y="1478"/>
                </a:cubicBezTo>
                <a:cubicBezTo>
                  <a:pt x="913" y="2001"/>
                  <a:pt x="800" y="2434"/>
                  <a:pt x="800" y="2697"/>
                </a:cubicBezTo>
                <a:cubicBezTo>
                  <a:pt x="800" y="2960"/>
                  <a:pt x="912" y="3393"/>
                  <a:pt x="1116" y="3916"/>
                </a:cubicBezTo>
                <a:cubicBezTo>
                  <a:pt x="1277" y="4329"/>
                  <a:pt x="1441" y="4660"/>
                  <a:pt x="1449" y="4677"/>
                </a:cubicBezTo>
                <a:cubicBezTo>
                  <a:pt x="1458" y="4695"/>
                  <a:pt x="1634" y="5047"/>
                  <a:pt x="1812" y="5500"/>
                </a:cubicBezTo>
                <a:cubicBezTo>
                  <a:pt x="2062" y="6134"/>
                  <a:pt x="2188" y="6645"/>
                  <a:pt x="2188" y="7017"/>
                </a:cubicBezTo>
                <a:cubicBezTo>
                  <a:pt x="2188" y="7389"/>
                  <a:pt x="2062" y="7899"/>
                  <a:pt x="1815" y="8534"/>
                </a:cubicBezTo>
                <a:cubicBezTo>
                  <a:pt x="1637" y="8988"/>
                  <a:pt x="1461" y="9341"/>
                  <a:pt x="1454" y="9356"/>
                </a:cubicBezTo>
                <a:cubicBezTo>
                  <a:pt x="1453" y="9357"/>
                  <a:pt x="1453" y="9357"/>
                  <a:pt x="1453" y="9357"/>
                </a:cubicBezTo>
                <a:cubicBezTo>
                  <a:pt x="1452" y="9360"/>
                  <a:pt x="1283" y="9697"/>
                  <a:pt x="1118" y="10118"/>
                </a:cubicBezTo>
                <a:cubicBezTo>
                  <a:pt x="913" y="10641"/>
                  <a:pt x="800" y="11074"/>
                  <a:pt x="800" y="11337"/>
                </a:cubicBezTo>
                <a:cubicBezTo>
                  <a:pt x="800" y="11600"/>
                  <a:pt x="912" y="12033"/>
                  <a:pt x="1116" y="12556"/>
                </a:cubicBezTo>
                <a:cubicBezTo>
                  <a:pt x="1281" y="12978"/>
                  <a:pt x="1448" y="13315"/>
                  <a:pt x="1450" y="13318"/>
                </a:cubicBezTo>
                <a:cubicBezTo>
                  <a:pt x="1628" y="13676"/>
                  <a:pt x="1628" y="13676"/>
                  <a:pt x="1628" y="13676"/>
                </a:cubicBezTo>
                <a:lnTo>
                  <a:pt x="913" y="14034"/>
                </a:lnTo>
                <a:close/>
              </a:path>
            </a:pathLst>
          </a:custGeom>
          <a:solidFill>
            <a:schemeClr val="accent1">
              <a:alpha val="88000"/>
            </a:schemeClr>
          </a:solidFill>
          <a:ln>
            <a:noFill/>
          </a:ln>
          <a:effectLst>
            <a:outerShdw blurRad="1003300" dist="38100" dir="10800000" algn="r" rotWithShape="0">
              <a:schemeClr val="accent4">
                <a:lumMod val="75000"/>
                <a:alpha val="46000"/>
              </a:schemeClr>
            </a:outerShdw>
          </a:effectLst>
        </p:spPr>
        <p:txBody>
          <a:bodyPr vert="horz" wrap="square" lIns="91440" tIns="45720" rIns="91440" bIns="45720" numCol="1" anchor="t" anchorCtr="0" compatLnSpc="1">
            <a:prstTxWarp prst="textNoShape">
              <a:avLst/>
            </a:prstTxWarp>
          </a:bodyPr>
          <a:lstStyle/>
          <a:p>
            <a:endParaRPr lang="en-US"/>
          </a:p>
        </p:txBody>
      </p:sp>
      <p:sp>
        <p:nvSpPr>
          <p:cNvPr id="26" name="Freeform 9">
            <a:extLst>
              <a:ext uri="{FF2B5EF4-FFF2-40B4-BE49-F238E27FC236}">
                <a16:creationId xmlns:a16="http://schemas.microsoft.com/office/drawing/2014/main" id="{5448718D-8C5C-4D4B-93C9-6F166198A8AB}"/>
              </a:ext>
            </a:extLst>
          </p:cNvPr>
          <p:cNvSpPr>
            <a:spLocks/>
          </p:cNvSpPr>
          <p:nvPr/>
        </p:nvSpPr>
        <p:spPr bwMode="auto">
          <a:xfrm rot="2757414">
            <a:off x="5447489" y="-30978421"/>
            <a:ext cx="6481764" cy="41148000"/>
          </a:xfrm>
          <a:custGeom>
            <a:avLst/>
            <a:gdLst>
              <a:gd name="T0" fmla="*/ 913 w 2188"/>
              <a:gd name="T1" fmla="*/ 14034 h 14034"/>
              <a:gd name="T2" fmla="*/ 734 w 2188"/>
              <a:gd name="T3" fmla="*/ 13676 h 14034"/>
              <a:gd name="T4" fmla="*/ 373 w 2188"/>
              <a:gd name="T5" fmla="*/ 12854 h 14034"/>
              <a:gd name="T6" fmla="*/ 0 w 2188"/>
              <a:gd name="T7" fmla="*/ 11337 h 14034"/>
              <a:gd name="T8" fmla="*/ 376 w 2188"/>
              <a:gd name="T9" fmla="*/ 9820 h 14034"/>
              <a:gd name="T10" fmla="*/ 738 w 2188"/>
              <a:gd name="T11" fmla="*/ 8998 h 14034"/>
              <a:gd name="T12" fmla="*/ 1072 w 2188"/>
              <a:gd name="T13" fmla="*/ 8236 h 14034"/>
              <a:gd name="T14" fmla="*/ 1388 w 2188"/>
              <a:gd name="T15" fmla="*/ 7017 h 14034"/>
              <a:gd name="T16" fmla="*/ 1068 w 2188"/>
              <a:gd name="T17" fmla="*/ 5792 h 14034"/>
              <a:gd name="T18" fmla="*/ 735 w 2188"/>
              <a:gd name="T19" fmla="*/ 5037 h 14034"/>
              <a:gd name="T20" fmla="*/ 734 w 2188"/>
              <a:gd name="T21" fmla="*/ 5036 h 14034"/>
              <a:gd name="T22" fmla="*/ 373 w 2188"/>
              <a:gd name="T23" fmla="*/ 4214 h 14034"/>
              <a:gd name="T24" fmla="*/ 0 w 2188"/>
              <a:gd name="T25" fmla="*/ 2697 h 14034"/>
              <a:gd name="T26" fmla="*/ 376 w 2188"/>
              <a:gd name="T27" fmla="*/ 1180 h 14034"/>
              <a:gd name="T28" fmla="*/ 739 w 2188"/>
              <a:gd name="T29" fmla="*/ 357 h 14034"/>
              <a:gd name="T30" fmla="*/ 918 w 2188"/>
              <a:gd name="T31" fmla="*/ 0 h 14034"/>
              <a:gd name="T32" fmla="*/ 1633 w 2188"/>
              <a:gd name="T33" fmla="*/ 359 h 14034"/>
              <a:gd name="T34" fmla="*/ 1453 w 2188"/>
              <a:gd name="T35" fmla="*/ 717 h 14034"/>
              <a:gd name="T36" fmla="*/ 1118 w 2188"/>
              <a:gd name="T37" fmla="*/ 1478 h 14034"/>
              <a:gd name="T38" fmla="*/ 800 w 2188"/>
              <a:gd name="T39" fmla="*/ 2697 h 14034"/>
              <a:gd name="T40" fmla="*/ 1116 w 2188"/>
              <a:gd name="T41" fmla="*/ 3916 h 14034"/>
              <a:gd name="T42" fmla="*/ 1449 w 2188"/>
              <a:gd name="T43" fmla="*/ 4677 h 14034"/>
              <a:gd name="T44" fmla="*/ 1812 w 2188"/>
              <a:gd name="T45" fmla="*/ 5500 h 14034"/>
              <a:gd name="T46" fmla="*/ 2188 w 2188"/>
              <a:gd name="T47" fmla="*/ 7017 h 14034"/>
              <a:gd name="T48" fmla="*/ 1815 w 2188"/>
              <a:gd name="T49" fmla="*/ 8534 h 14034"/>
              <a:gd name="T50" fmla="*/ 1454 w 2188"/>
              <a:gd name="T51" fmla="*/ 9356 h 14034"/>
              <a:gd name="T52" fmla="*/ 1453 w 2188"/>
              <a:gd name="T53" fmla="*/ 9357 h 14034"/>
              <a:gd name="T54" fmla="*/ 1118 w 2188"/>
              <a:gd name="T55" fmla="*/ 10118 h 14034"/>
              <a:gd name="T56" fmla="*/ 800 w 2188"/>
              <a:gd name="T57" fmla="*/ 11337 h 14034"/>
              <a:gd name="T58" fmla="*/ 1116 w 2188"/>
              <a:gd name="T59" fmla="*/ 12556 h 14034"/>
              <a:gd name="T60" fmla="*/ 1450 w 2188"/>
              <a:gd name="T61" fmla="*/ 13318 h 14034"/>
              <a:gd name="T62" fmla="*/ 1628 w 2188"/>
              <a:gd name="T63" fmla="*/ 13676 h 14034"/>
              <a:gd name="T64" fmla="*/ 913 w 2188"/>
              <a:gd name="T65" fmla="*/ 14034 h 14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88" h="14034">
                <a:moveTo>
                  <a:pt x="913" y="14034"/>
                </a:moveTo>
                <a:cubicBezTo>
                  <a:pt x="734" y="13676"/>
                  <a:pt x="734" y="13676"/>
                  <a:pt x="734" y="13676"/>
                </a:cubicBezTo>
                <a:cubicBezTo>
                  <a:pt x="727" y="13661"/>
                  <a:pt x="551" y="13308"/>
                  <a:pt x="373" y="12854"/>
                </a:cubicBezTo>
                <a:cubicBezTo>
                  <a:pt x="126" y="12219"/>
                  <a:pt x="0" y="11709"/>
                  <a:pt x="0" y="11337"/>
                </a:cubicBezTo>
                <a:cubicBezTo>
                  <a:pt x="0" y="10965"/>
                  <a:pt x="126" y="10454"/>
                  <a:pt x="376" y="9820"/>
                </a:cubicBezTo>
                <a:cubicBezTo>
                  <a:pt x="553" y="9368"/>
                  <a:pt x="729" y="9017"/>
                  <a:pt x="738" y="8998"/>
                </a:cubicBezTo>
                <a:cubicBezTo>
                  <a:pt x="745" y="8984"/>
                  <a:pt x="910" y="8651"/>
                  <a:pt x="1072" y="8236"/>
                </a:cubicBezTo>
                <a:cubicBezTo>
                  <a:pt x="1276" y="7713"/>
                  <a:pt x="1388" y="7280"/>
                  <a:pt x="1388" y="7017"/>
                </a:cubicBezTo>
                <a:cubicBezTo>
                  <a:pt x="1388" y="6753"/>
                  <a:pt x="1274" y="6318"/>
                  <a:pt x="1068" y="5792"/>
                </a:cubicBezTo>
                <a:cubicBezTo>
                  <a:pt x="902" y="5371"/>
                  <a:pt x="736" y="5040"/>
                  <a:pt x="735" y="5037"/>
                </a:cubicBezTo>
                <a:cubicBezTo>
                  <a:pt x="734" y="5036"/>
                  <a:pt x="734" y="5036"/>
                  <a:pt x="734" y="5036"/>
                </a:cubicBezTo>
                <a:cubicBezTo>
                  <a:pt x="727" y="5021"/>
                  <a:pt x="551" y="4668"/>
                  <a:pt x="373" y="4214"/>
                </a:cubicBezTo>
                <a:cubicBezTo>
                  <a:pt x="126" y="3579"/>
                  <a:pt x="0" y="3069"/>
                  <a:pt x="0" y="2697"/>
                </a:cubicBezTo>
                <a:cubicBezTo>
                  <a:pt x="0" y="2325"/>
                  <a:pt x="126" y="1814"/>
                  <a:pt x="376" y="1180"/>
                </a:cubicBezTo>
                <a:cubicBezTo>
                  <a:pt x="554" y="725"/>
                  <a:pt x="731" y="372"/>
                  <a:pt x="739" y="357"/>
                </a:cubicBezTo>
                <a:cubicBezTo>
                  <a:pt x="918" y="0"/>
                  <a:pt x="918" y="0"/>
                  <a:pt x="918" y="0"/>
                </a:cubicBezTo>
                <a:cubicBezTo>
                  <a:pt x="1633" y="359"/>
                  <a:pt x="1633" y="359"/>
                  <a:pt x="1633" y="359"/>
                </a:cubicBezTo>
                <a:cubicBezTo>
                  <a:pt x="1453" y="717"/>
                  <a:pt x="1453" y="717"/>
                  <a:pt x="1453" y="717"/>
                </a:cubicBezTo>
                <a:cubicBezTo>
                  <a:pt x="1450" y="724"/>
                  <a:pt x="1282" y="1059"/>
                  <a:pt x="1118" y="1478"/>
                </a:cubicBezTo>
                <a:cubicBezTo>
                  <a:pt x="913" y="2001"/>
                  <a:pt x="800" y="2434"/>
                  <a:pt x="800" y="2697"/>
                </a:cubicBezTo>
                <a:cubicBezTo>
                  <a:pt x="800" y="2960"/>
                  <a:pt x="912" y="3393"/>
                  <a:pt x="1116" y="3916"/>
                </a:cubicBezTo>
                <a:cubicBezTo>
                  <a:pt x="1277" y="4329"/>
                  <a:pt x="1441" y="4660"/>
                  <a:pt x="1449" y="4677"/>
                </a:cubicBezTo>
                <a:cubicBezTo>
                  <a:pt x="1458" y="4695"/>
                  <a:pt x="1634" y="5047"/>
                  <a:pt x="1812" y="5500"/>
                </a:cubicBezTo>
                <a:cubicBezTo>
                  <a:pt x="2062" y="6134"/>
                  <a:pt x="2188" y="6645"/>
                  <a:pt x="2188" y="7017"/>
                </a:cubicBezTo>
                <a:cubicBezTo>
                  <a:pt x="2188" y="7389"/>
                  <a:pt x="2062" y="7899"/>
                  <a:pt x="1815" y="8534"/>
                </a:cubicBezTo>
                <a:cubicBezTo>
                  <a:pt x="1637" y="8988"/>
                  <a:pt x="1461" y="9341"/>
                  <a:pt x="1454" y="9356"/>
                </a:cubicBezTo>
                <a:cubicBezTo>
                  <a:pt x="1453" y="9357"/>
                  <a:pt x="1453" y="9357"/>
                  <a:pt x="1453" y="9357"/>
                </a:cubicBezTo>
                <a:cubicBezTo>
                  <a:pt x="1452" y="9360"/>
                  <a:pt x="1283" y="9697"/>
                  <a:pt x="1118" y="10118"/>
                </a:cubicBezTo>
                <a:cubicBezTo>
                  <a:pt x="913" y="10641"/>
                  <a:pt x="800" y="11074"/>
                  <a:pt x="800" y="11337"/>
                </a:cubicBezTo>
                <a:cubicBezTo>
                  <a:pt x="800" y="11600"/>
                  <a:pt x="912" y="12033"/>
                  <a:pt x="1116" y="12556"/>
                </a:cubicBezTo>
                <a:cubicBezTo>
                  <a:pt x="1281" y="12978"/>
                  <a:pt x="1448" y="13315"/>
                  <a:pt x="1450" y="13318"/>
                </a:cubicBezTo>
                <a:cubicBezTo>
                  <a:pt x="1628" y="13676"/>
                  <a:pt x="1628" y="13676"/>
                  <a:pt x="1628" y="13676"/>
                </a:cubicBezTo>
                <a:lnTo>
                  <a:pt x="913" y="14034"/>
                </a:lnTo>
                <a:close/>
              </a:path>
            </a:pathLst>
          </a:custGeom>
          <a:solidFill>
            <a:schemeClr val="accent5">
              <a:alpha val="88000"/>
            </a:schemeClr>
          </a:solidFill>
          <a:ln>
            <a:noFill/>
          </a:ln>
          <a:effectLst>
            <a:outerShdw blurRad="1003300" dist="38100" dir="10800000" algn="r" rotWithShape="0">
              <a:schemeClr val="accent5">
                <a:lumMod val="75000"/>
                <a:alpha val="46000"/>
              </a:schemeClr>
            </a:outerShdw>
          </a:effectLst>
        </p:spPr>
        <p:txBody>
          <a:bodyPr vert="horz" wrap="square" lIns="91440" tIns="45720" rIns="91440" bIns="45720" numCol="1" anchor="t" anchorCtr="0" compatLnSpc="1">
            <a:prstTxWarp prst="textNoShape">
              <a:avLst/>
            </a:prstTxWarp>
          </a:bodyPr>
          <a:lstStyle/>
          <a:p>
            <a:endParaRPr lang="en-US"/>
          </a:p>
        </p:txBody>
      </p:sp>
      <p:sp>
        <p:nvSpPr>
          <p:cNvPr id="27" name="Freeform 10">
            <a:extLst>
              <a:ext uri="{FF2B5EF4-FFF2-40B4-BE49-F238E27FC236}">
                <a16:creationId xmlns:a16="http://schemas.microsoft.com/office/drawing/2014/main" id="{AE4F73A3-5023-4637-A438-7653B2EC0FBE}"/>
              </a:ext>
            </a:extLst>
          </p:cNvPr>
          <p:cNvSpPr>
            <a:spLocks/>
          </p:cNvSpPr>
          <p:nvPr/>
        </p:nvSpPr>
        <p:spPr bwMode="auto">
          <a:xfrm rot="2757414">
            <a:off x="6881104" y="-29496102"/>
            <a:ext cx="6481764" cy="41148000"/>
          </a:xfrm>
          <a:custGeom>
            <a:avLst/>
            <a:gdLst>
              <a:gd name="T0" fmla="*/ 913 w 2188"/>
              <a:gd name="T1" fmla="*/ 14034 h 14034"/>
              <a:gd name="T2" fmla="*/ 734 w 2188"/>
              <a:gd name="T3" fmla="*/ 13676 h 14034"/>
              <a:gd name="T4" fmla="*/ 373 w 2188"/>
              <a:gd name="T5" fmla="*/ 12854 h 14034"/>
              <a:gd name="T6" fmla="*/ 0 w 2188"/>
              <a:gd name="T7" fmla="*/ 11337 h 14034"/>
              <a:gd name="T8" fmla="*/ 376 w 2188"/>
              <a:gd name="T9" fmla="*/ 9820 h 14034"/>
              <a:gd name="T10" fmla="*/ 738 w 2188"/>
              <a:gd name="T11" fmla="*/ 8998 h 14034"/>
              <a:gd name="T12" fmla="*/ 1072 w 2188"/>
              <a:gd name="T13" fmla="*/ 8236 h 14034"/>
              <a:gd name="T14" fmla="*/ 1388 w 2188"/>
              <a:gd name="T15" fmla="*/ 7017 h 14034"/>
              <a:gd name="T16" fmla="*/ 1068 w 2188"/>
              <a:gd name="T17" fmla="*/ 5792 h 14034"/>
              <a:gd name="T18" fmla="*/ 735 w 2188"/>
              <a:gd name="T19" fmla="*/ 5037 h 14034"/>
              <a:gd name="T20" fmla="*/ 734 w 2188"/>
              <a:gd name="T21" fmla="*/ 5036 h 14034"/>
              <a:gd name="T22" fmla="*/ 373 w 2188"/>
              <a:gd name="T23" fmla="*/ 4214 h 14034"/>
              <a:gd name="T24" fmla="*/ 0 w 2188"/>
              <a:gd name="T25" fmla="*/ 2697 h 14034"/>
              <a:gd name="T26" fmla="*/ 376 w 2188"/>
              <a:gd name="T27" fmla="*/ 1180 h 14034"/>
              <a:gd name="T28" fmla="*/ 739 w 2188"/>
              <a:gd name="T29" fmla="*/ 357 h 14034"/>
              <a:gd name="T30" fmla="*/ 918 w 2188"/>
              <a:gd name="T31" fmla="*/ 0 h 14034"/>
              <a:gd name="T32" fmla="*/ 1633 w 2188"/>
              <a:gd name="T33" fmla="*/ 359 h 14034"/>
              <a:gd name="T34" fmla="*/ 1453 w 2188"/>
              <a:gd name="T35" fmla="*/ 717 h 14034"/>
              <a:gd name="T36" fmla="*/ 1118 w 2188"/>
              <a:gd name="T37" fmla="*/ 1478 h 14034"/>
              <a:gd name="T38" fmla="*/ 800 w 2188"/>
              <a:gd name="T39" fmla="*/ 2697 h 14034"/>
              <a:gd name="T40" fmla="*/ 1116 w 2188"/>
              <a:gd name="T41" fmla="*/ 3916 h 14034"/>
              <a:gd name="T42" fmla="*/ 1449 w 2188"/>
              <a:gd name="T43" fmla="*/ 4677 h 14034"/>
              <a:gd name="T44" fmla="*/ 1812 w 2188"/>
              <a:gd name="T45" fmla="*/ 5500 h 14034"/>
              <a:gd name="T46" fmla="*/ 2188 w 2188"/>
              <a:gd name="T47" fmla="*/ 7017 h 14034"/>
              <a:gd name="T48" fmla="*/ 1815 w 2188"/>
              <a:gd name="T49" fmla="*/ 8534 h 14034"/>
              <a:gd name="T50" fmla="*/ 1454 w 2188"/>
              <a:gd name="T51" fmla="*/ 9356 h 14034"/>
              <a:gd name="T52" fmla="*/ 1453 w 2188"/>
              <a:gd name="T53" fmla="*/ 9357 h 14034"/>
              <a:gd name="T54" fmla="*/ 1118 w 2188"/>
              <a:gd name="T55" fmla="*/ 10118 h 14034"/>
              <a:gd name="T56" fmla="*/ 800 w 2188"/>
              <a:gd name="T57" fmla="*/ 11337 h 14034"/>
              <a:gd name="T58" fmla="*/ 1116 w 2188"/>
              <a:gd name="T59" fmla="*/ 12556 h 14034"/>
              <a:gd name="T60" fmla="*/ 1450 w 2188"/>
              <a:gd name="T61" fmla="*/ 13318 h 14034"/>
              <a:gd name="T62" fmla="*/ 1628 w 2188"/>
              <a:gd name="T63" fmla="*/ 13676 h 14034"/>
              <a:gd name="T64" fmla="*/ 913 w 2188"/>
              <a:gd name="T65" fmla="*/ 14034 h 14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88" h="14034">
                <a:moveTo>
                  <a:pt x="913" y="14034"/>
                </a:moveTo>
                <a:cubicBezTo>
                  <a:pt x="734" y="13676"/>
                  <a:pt x="734" y="13676"/>
                  <a:pt x="734" y="13676"/>
                </a:cubicBezTo>
                <a:cubicBezTo>
                  <a:pt x="727" y="13661"/>
                  <a:pt x="551" y="13308"/>
                  <a:pt x="373" y="12854"/>
                </a:cubicBezTo>
                <a:cubicBezTo>
                  <a:pt x="126" y="12219"/>
                  <a:pt x="0" y="11709"/>
                  <a:pt x="0" y="11337"/>
                </a:cubicBezTo>
                <a:cubicBezTo>
                  <a:pt x="0" y="10965"/>
                  <a:pt x="126" y="10454"/>
                  <a:pt x="376" y="9820"/>
                </a:cubicBezTo>
                <a:cubicBezTo>
                  <a:pt x="553" y="9368"/>
                  <a:pt x="729" y="9017"/>
                  <a:pt x="738" y="8998"/>
                </a:cubicBezTo>
                <a:cubicBezTo>
                  <a:pt x="745" y="8984"/>
                  <a:pt x="910" y="8651"/>
                  <a:pt x="1072" y="8236"/>
                </a:cubicBezTo>
                <a:cubicBezTo>
                  <a:pt x="1276" y="7713"/>
                  <a:pt x="1388" y="7280"/>
                  <a:pt x="1388" y="7017"/>
                </a:cubicBezTo>
                <a:cubicBezTo>
                  <a:pt x="1388" y="6753"/>
                  <a:pt x="1274" y="6318"/>
                  <a:pt x="1068" y="5792"/>
                </a:cubicBezTo>
                <a:cubicBezTo>
                  <a:pt x="902" y="5371"/>
                  <a:pt x="736" y="5040"/>
                  <a:pt x="735" y="5037"/>
                </a:cubicBezTo>
                <a:cubicBezTo>
                  <a:pt x="734" y="5036"/>
                  <a:pt x="734" y="5036"/>
                  <a:pt x="734" y="5036"/>
                </a:cubicBezTo>
                <a:cubicBezTo>
                  <a:pt x="727" y="5021"/>
                  <a:pt x="551" y="4668"/>
                  <a:pt x="373" y="4214"/>
                </a:cubicBezTo>
                <a:cubicBezTo>
                  <a:pt x="126" y="3579"/>
                  <a:pt x="0" y="3069"/>
                  <a:pt x="0" y="2697"/>
                </a:cubicBezTo>
                <a:cubicBezTo>
                  <a:pt x="0" y="2325"/>
                  <a:pt x="126" y="1814"/>
                  <a:pt x="376" y="1180"/>
                </a:cubicBezTo>
                <a:cubicBezTo>
                  <a:pt x="554" y="725"/>
                  <a:pt x="731" y="372"/>
                  <a:pt x="739" y="357"/>
                </a:cubicBezTo>
                <a:cubicBezTo>
                  <a:pt x="918" y="0"/>
                  <a:pt x="918" y="0"/>
                  <a:pt x="918" y="0"/>
                </a:cubicBezTo>
                <a:cubicBezTo>
                  <a:pt x="1633" y="359"/>
                  <a:pt x="1633" y="359"/>
                  <a:pt x="1633" y="359"/>
                </a:cubicBezTo>
                <a:cubicBezTo>
                  <a:pt x="1453" y="717"/>
                  <a:pt x="1453" y="717"/>
                  <a:pt x="1453" y="717"/>
                </a:cubicBezTo>
                <a:cubicBezTo>
                  <a:pt x="1450" y="724"/>
                  <a:pt x="1282" y="1059"/>
                  <a:pt x="1118" y="1478"/>
                </a:cubicBezTo>
                <a:cubicBezTo>
                  <a:pt x="913" y="2001"/>
                  <a:pt x="800" y="2434"/>
                  <a:pt x="800" y="2697"/>
                </a:cubicBezTo>
                <a:cubicBezTo>
                  <a:pt x="800" y="2960"/>
                  <a:pt x="912" y="3393"/>
                  <a:pt x="1116" y="3916"/>
                </a:cubicBezTo>
                <a:cubicBezTo>
                  <a:pt x="1277" y="4329"/>
                  <a:pt x="1441" y="4660"/>
                  <a:pt x="1449" y="4677"/>
                </a:cubicBezTo>
                <a:cubicBezTo>
                  <a:pt x="1458" y="4695"/>
                  <a:pt x="1634" y="5047"/>
                  <a:pt x="1812" y="5500"/>
                </a:cubicBezTo>
                <a:cubicBezTo>
                  <a:pt x="2062" y="6134"/>
                  <a:pt x="2188" y="6645"/>
                  <a:pt x="2188" y="7017"/>
                </a:cubicBezTo>
                <a:cubicBezTo>
                  <a:pt x="2188" y="7389"/>
                  <a:pt x="2062" y="7899"/>
                  <a:pt x="1815" y="8534"/>
                </a:cubicBezTo>
                <a:cubicBezTo>
                  <a:pt x="1637" y="8988"/>
                  <a:pt x="1461" y="9341"/>
                  <a:pt x="1454" y="9356"/>
                </a:cubicBezTo>
                <a:cubicBezTo>
                  <a:pt x="1453" y="9357"/>
                  <a:pt x="1453" y="9357"/>
                  <a:pt x="1453" y="9357"/>
                </a:cubicBezTo>
                <a:cubicBezTo>
                  <a:pt x="1452" y="9360"/>
                  <a:pt x="1283" y="9697"/>
                  <a:pt x="1118" y="10118"/>
                </a:cubicBezTo>
                <a:cubicBezTo>
                  <a:pt x="913" y="10641"/>
                  <a:pt x="800" y="11074"/>
                  <a:pt x="800" y="11337"/>
                </a:cubicBezTo>
                <a:cubicBezTo>
                  <a:pt x="800" y="11600"/>
                  <a:pt x="912" y="12033"/>
                  <a:pt x="1116" y="12556"/>
                </a:cubicBezTo>
                <a:cubicBezTo>
                  <a:pt x="1281" y="12978"/>
                  <a:pt x="1448" y="13315"/>
                  <a:pt x="1450" y="13318"/>
                </a:cubicBezTo>
                <a:cubicBezTo>
                  <a:pt x="1628" y="13676"/>
                  <a:pt x="1628" y="13676"/>
                  <a:pt x="1628" y="13676"/>
                </a:cubicBezTo>
                <a:lnTo>
                  <a:pt x="913" y="14034"/>
                </a:lnTo>
                <a:close/>
              </a:path>
            </a:pathLst>
          </a:custGeom>
          <a:solidFill>
            <a:schemeClr val="accent2">
              <a:alpha val="88000"/>
            </a:schemeClr>
          </a:solidFill>
          <a:ln>
            <a:noFill/>
          </a:ln>
          <a:effectLst>
            <a:outerShdw blurRad="1003300" dist="38100" dir="10800000" algn="r" rotWithShape="0">
              <a:schemeClr val="accent2">
                <a:lumMod val="75000"/>
                <a:alpha val="46000"/>
              </a:schemeClr>
            </a:outerShdw>
          </a:effectLst>
        </p:spPr>
        <p:txBody>
          <a:bodyPr vert="horz" wrap="square" lIns="91440" tIns="45720" rIns="91440" bIns="45720" numCol="1" anchor="t" anchorCtr="0" compatLnSpc="1">
            <a:prstTxWarp prst="textNoShape">
              <a:avLst/>
            </a:prstTxWarp>
          </a:bodyPr>
          <a:lstStyle/>
          <a:p>
            <a:endParaRPr lang="en-US"/>
          </a:p>
        </p:txBody>
      </p:sp>
      <p:sp>
        <p:nvSpPr>
          <p:cNvPr id="28" name="Freeform 11">
            <a:extLst>
              <a:ext uri="{FF2B5EF4-FFF2-40B4-BE49-F238E27FC236}">
                <a16:creationId xmlns:a16="http://schemas.microsoft.com/office/drawing/2014/main" id="{32300E5A-16FD-47BE-9866-86020A01F832}"/>
              </a:ext>
            </a:extLst>
          </p:cNvPr>
          <p:cNvSpPr>
            <a:spLocks/>
          </p:cNvSpPr>
          <p:nvPr/>
        </p:nvSpPr>
        <p:spPr bwMode="auto">
          <a:xfrm rot="2757414">
            <a:off x="8314717" y="-28013786"/>
            <a:ext cx="6481764" cy="41148000"/>
          </a:xfrm>
          <a:custGeom>
            <a:avLst/>
            <a:gdLst>
              <a:gd name="T0" fmla="*/ 913 w 2188"/>
              <a:gd name="T1" fmla="*/ 14034 h 14034"/>
              <a:gd name="T2" fmla="*/ 734 w 2188"/>
              <a:gd name="T3" fmla="*/ 13676 h 14034"/>
              <a:gd name="T4" fmla="*/ 373 w 2188"/>
              <a:gd name="T5" fmla="*/ 12854 h 14034"/>
              <a:gd name="T6" fmla="*/ 0 w 2188"/>
              <a:gd name="T7" fmla="*/ 11337 h 14034"/>
              <a:gd name="T8" fmla="*/ 376 w 2188"/>
              <a:gd name="T9" fmla="*/ 9820 h 14034"/>
              <a:gd name="T10" fmla="*/ 738 w 2188"/>
              <a:gd name="T11" fmla="*/ 8998 h 14034"/>
              <a:gd name="T12" fmla="*/ 1072 w 2188"/>
              <a:gd name="T13" fmla="*/ 8236 h 14034"/>
              <a:gd name="T14" fmla="*/ 1388 w 2188"/>
              <a:gd name="T15" fmla="*/ 7017 h 14034"/>
              <a:gd name="T16" fmla="*/ 1068 w 2188"/>
              <a:gd name="T17" fmla="*/ 5792 h 14034"/>
              <a:gd name="T18" fmla="*/ 735 w 2188"/>
              <a:gd name="T19" fmla="*/ 5037 h 14034"/>
              <a:gd name="T20" fmla="*/ 734 w 2188"/>
              <a:gd name="T21" fmla="*/ 5036 h 14034"/>
              <a:gd name="T22" fmla="*/ 373 w 2188"/>
              <a:gd name="T23" fmla="*/ 4214 h 14034"/>
              <a:gd name="T24" fmla="*/ 0 w 2188"/>
              <a:gd name="T25" fmla="*/ 2697 h 14034"/>
              <a:gd name="T26" fmla="*/ 376 w 2188"/>
              <a:gd name="T27" fmla="*/ 1180 h 14034"/>
              <a:gd name="T28" fmla="*/ 739 w 2188"/>
              <a:gd name="T29" fmla="*/ 357 h 14034"/>
              <a:gd name="T30" fmla="*/ 918 w 2188"/>
              <a:gd name="T31" fmla="*/ 0 h 14034"/>
              <a:gd name="T32" fmla="*/ 1633 w 2188"/>
              <a:gd name="T33" fmla="*/ 359 h 14034"/>
              <a:gd name="T34" fmla="*/ 1453 w 2188"/>
              <a:gd name="T35" fmla="*/ 717 h 14034"/>
              <a:gd name="T36" fmla="*/ 1118 w 2188"/>
              <a:gd name="T37" fmla="*/ 1478 h 14034"/>
              <a:gd name="T38" fmla="*/ 800 w 2188"/>
              <a:gd name="T39" fmla="*/ 2697 h 14034"/>
              <a:gd name="T40" fmla="*/ 1116 w 2188"/>
              <a:gd name="T41" fmla="*/ 3916 h 14034"/>
              <a:gd name="T42" fmla="*/ 1449 w 2188"/>
              <a:gd name="T43" fmla="*/ 4677 h 14034"/>
              <a:gd name="T44" fmla="*/ 1812 w 2188"/>
              <a:gd name="T45" fmla="*/ 5500 h 14034"/>
              <a:gd name="T46" fmla="*/ 2188 w 2188"/>
              <a:gd name="T47" fmla="*/ 7017 h 14034"/>
              <a:gd name="T48" fmla="*/ 1815 w 2188"/>
              <a:gd name="T49" fmla="*/ 8534 h 14034"/>
              <a:gd name="T50" fmla="*/ 1454 w 2188"/>
              <a:gd name="T51" fmla="*/ 9356 h 14034"/>
              <a:gd name="T52" fmla="*/ 1453 w 2188"/>
              <a:gd name="T53" fmla="*/ 9357 h 14034"/>
              <a:gd name="T54" fmla="*/ 1118 w 2188"/>
              <a:gd name="T55" fmla="*/ 10118 h 14034"/>
              <a:gd name="T56" fmla="*/ 800 w 2188"/>
              <a:gd name="T57" fmla="*/ 11337 h 14034"/>
              <a:gd name="T58" fmla="*/ 1116 w 2188"/>
              <a:gd name="T59" fmla="*/ 12556 h 14034"/>
              <a:gd name="T60" fmla="*/ 1450 w 2188"/>
              <a:gd name="T61" fmla="*/ 13318 h 14034"/>
              <a:gd name="T62" fmla="*/ 1628 w 2188"/>
              <a:gd name="T63" fmla="*/ 13676 h 14034"/>
              <a:gd name="T64" fmla="*/ 913 w 2188"/>
              <a:gd name="T65" fmla="*/ 14034 h 14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88" h="14034">
                <a:moveTo>
                  <a:pt x="913" y="14034"/>
                </a:moveTo>
                <a:cubicBezTo>
                  <a:pt x="734" y="13676"/>
                  <a:pt x="734" y="13676"/>
                  <a:pt x="734" y="13676"/>
                </a:cubicBezTo>
                <a:cubicBezTo>
                  <a:pt x="727" y="13661"/>
                  <a:pt x="551" y="13308"/>
                  <a:pt x="373" y="12854"/>
                </a:cubicBezTo>
                <a:cubicBezTo>
                  <a:pt x="126" y="12219"/>
                  <a:pt x="0" y="11709"/>
                  <a:pt x="0" y="11337"/>
                </a:cubicBezTo>
                <a:cubicBezTo>
                  <a:pt x="0" y="10965"/>
                  <a:pt x="126" y="10454"/>
                  <a:pt x="376" y="9820"/>
                </a:cubicBezTo>
                <a:cubicBezTo>
                  <a:pt x="553" y="9368"/>
                  <a:pt x="729" y="9017"/>
                  <a:pt x="738" y="8998"/>
                </a:cubicBezTo>
                <a:cubicBezTo>
                  <a:pt x="745" y="8984"/>
                  <a:pt x="910" y="8651"/>
                  <a:pt x="1072" y="8236"/>
                </a:cubicBezTo>
                <a:cubicBezTo>
                  <a:pt x="1276" y="7713"/>
                  <a:pt x="1388" y="7280"/>
                  <a:pt x="1388" y="7017"/>
                </a:cubicBezTo>
                <a:cubicBezTo>
                  <a:pt x="1388" y="6753"/>
                  <a:pt x="1274" y="6318"/>
                  <a:pt x="1068" y="5792"/>
                </a:cubicBezTo>
                <a:cubicBezTo>
                  <a:pt x="902" y="5371"/>
                  <a:pt x="736" y="5040"/>
                  <a:pt x="735" y="5037"/>
                </a:cubicBezTo>
                <a:cubicBezTo>
                  <a:pt x="734" y="5036"/>
                  <a:pt x="734" y="5036"/>
                  <a:pt x="734" y="5036"/>
                </a:cubicBezTo>
                <a:cubicBezTo>
                  <a:pt x="727" y="5021"/>
                  <a:pt x="551" y="4668"/>
                  <a:pt x="373" y="4214"/>
                </a:cubicBezTo>
                <a:cubicBezTo>
                  <a:pt x="126" y="3579"/>
                  <a:pt x="0" y="3069"/>
                  <a:pt x="0" y="2697"/>
                </a:cubicBezTo>
                <a:cubicBezTo>
                  <a:pt x="0" y="2325"/>
                  <a:pt x="126" y="1814"/>
                  <a:pt x="376" y="1180"/>
                </a:cubicBezTo>
                <a:cubicBezTo>
                  <a:pt x="554" y="725"/>
                  <a:pt x="731" y="372"/>
                  <a:pt x="739" y="357"/>
                </a:cubicBezTo>
                <a:cubicBezTo>
                  <a:pt x="918" y="0"/>
                  <a:pt x="918" y="0"/>
                  <a:pt x="918" y="0"/>
                </a:cubicBezTo>
                <a:cubicBezTo>
                  <a:pt x="1633" y="359"/>
                  <a:pt x="1633" y="359"/>
                  <a:pt x="1633" y="359"/>
                </a:cubicBezTo>
                <a:cubicBezTo>
                  <a:pt x="1453" y="717"/>
                  <a:pt x="1453" y="717"/>
                  <a:pt x="1453" y="717"/>
                </a:cubicBezTo>
                <a:cubicBezTo>
                  <a:pt x="1450" y="724"/>
                  <a:pt x="1282" y="1059"/>
                  <a:pt x="1118" y="1478"/>
                </a:cubicBezTo>
                <a:cubicBezTo>
                  <a:pt x="913" y="2001"/>
                  <a:pt x="800" y="2434"/>
                  <a:pt x="800" y="2697"/>
                </a:cubicBezTo>
                <a:cubicBezTo>
                  <a:pt x="800" y="2960"/>
                  <a:pt x="912" y="3393"/>
                  <a:pt x="1116" y="3916"/>
                </a:cubicBezTo>
                <a:cubicBezTo>
                  <a:pt x="1277" y="4329"/>
                  <a:pt x="1441" y="4660"/>
                  <a:pt x="1449" y="4677"/>
                </a:cubicBezTo>
                <a:cubicBezTo>
                  <a:pt x="1458" y="4695"/>
                  <a:pt x="1634" y="5047"/>
                  <a:pt x="1812" y="5500"/>
                </a:cubicBezTo>
                <a:cubicBezTo>
                  <a:pt x="2062" y="6134"/>
                  <a:pt x="2188" y="6645"/>
                  <a:pt x="2188" y="7017"/>
                </a:cubicBezTo>
                <a:cubicBezTo>
                  <a:pt x="2188" y="7389"/>
                  <a:pt x="2062" y="7899"/>
                  <a:pt x="1815" y="8534"/>
                </a:cubicBezTo>
                <a:cubicBezTo>
                  <a:pt x="1637" y="8988"/>
                  <a:pt x="1461" y="9341"/>
                  <a:pt x="1454" y="9356"/>
                </a:cubicBezTo>
                <a:cubicBezTo>
                  <a:pt x="1453" y="9357"/>
                  <a:pt x="1453" y="9357"/>
                  <a:pt x="1453" y="9357"/>
                </a:cubicBezTo>
                <a:cubicBezTo>
                  <a:pt x="1452" y="9360"/>
                  <a:pt x="1283" y="9697"/>
                  <a:pt x="1118" y="10118"/>
                </a:cubicBezTo>
                <a:cubicBezTo>
                  <a:pt x="913" y="10641"/>
                  <a:pt x="800" y="11074"/>
                  <a:pt x="800" y="11337"/>
                </a:cubicBezTo>
                <a:cubicBezTo>
                  <a:pt x="800" y="11600"/>
                  <a:pt x="912" y="12033"/>
                  <a:pt x="1116" y="12556"/>
                </a:cubicBezTo>
                <a:cubicBezTo>
                  <a:pt x="1281" y="12978"/>
                  <a:pt x="1448" y="13315"/>
                  <a:pt x="1450" y="13318"/>
                </a:cubicBezTo>
                <a:cubicBezTo>
                  <a:pt x="1628" y="13676"/>
                  <a:pt x="1628" y="13676"/>
                  <a:pt x="1628" y="13676"/>
                </a:cubicBezTo>
                <a:lnTo>
                  <a:pt x="913" y="14034"/>
                </a:lnTo>
                <a:close/>
              </a:path>
            </a:pathLst>
          </a:custGeom>
          <a:solidFill>
            <a:schemeClr val="tx1">
              <a:alpha val="88000"/>
            </a:schemeClr>
          </a:solidFill>
          <a:ln>
            <a:noFill/>
          </a:ln>
          <a:effectLst>
            <a:outerShdw blurRad="1003300" dist="38100" dir="10800000" algn="r" rotWithShape="0">
              <a:prstClr val="black">
                <a:alpha val="46000"/>
              </a:prstClr>
            </a:outerShdw>
          </a:effectLst>
        </p:spPr>
        <p:txBody>
          <a:bodyPr vert="horz" wrap="square" lIns="91440" tIns="45720" rIns="91440" bIns="45720" numCol="1" anchor="t" anchorCtr="0" compatLnSpc="1">
            <a:prstTxWarp prst="textNoShape">
              <a:avLst/>
            </a:prstTxWarp>
          </a:bodyPr>
          <a:lstStyle/>
          <a:p>
            <a:endParaRPr lang="en-US"/>
          </a:p>
        </p:txBody>
      </p:sp>
      <p:sp>
        <p:nvSpPr>
          <p:cNvPr id="29" name="Freeform 10">
            <a:extLst>
              <a:ext uri="{FF2B5EF4-FFF2-40B4-BE49-F238E27FC236}">
                <a16:creationId xmlns:a16="http://schemas.microsoft.com/office/drawing/2014/main" id="{BE305C8D-CE03-4D11-AF34-51A5A19C648B}"/>
              </a:ext>
            </a:extLst>
          </p:cNvPr>
          <p:cNvSpPr>
            <a:spLocks/>
          </p:cNvSpPr>
          <p:nvPr/>
        </p:nvSpPr>
        <p:spPr bwMode="auto">
          <a:xfrm rot="2757414">
            <a:off x="9748330" y="-26531469"/>
            <a:ext cx="6481764" cy="41148000"/>
          </a:xfrm>
          <a:custGeom>
            <a:avLst/>
            <a:gdLst>
              <a:gd name="T0" fmla="*/ 913 w 2188"/>
              <a:gd name="T1" fmla="*/ 14034 h 14034"/>
              <a:gd name="T2" fmla="*/ 734 w 2188"/>
              <a:gd name="T3" fmla="*/ 13676 h 14034"/>
              <a:gd name="T4" fmla="*/ 373 w 2188"/>
              <a:gd name="T5" fmla="*/ 12854 h 14034"/>
              <a:gd name="T6" fmla="*/ 0 w 2188"/>
              <a:gd name="T7" fmla="*/ 11337 h 14034"/>
              <a:gd name="T8" fmla="*/ 376 w 2188"/>
              <a:gd name="T9" fmla="*/ 9820 h 14034"/>
              <a:gd name="T10" fmla="*/ 738 w 2188"/>
              <a:gd name="T11" fmla="*/ 8998 h 14034"/>
              <a:gd name="T12" fmla="*/ 1072 w 2188"/>
              <a:gd name="T13" fmla="*/ 8236 h 14034"/>
              <a:gd name="T14" fmla="*/ 1388 w 2188"/>
              <a:gd name="T15" fmla="*/ 7017 h 14034"/>
              <a:gd name="T16" fmla="*/ 1068 w 2188"/>
              <a:gd name="T17" fmla="*/ 5792 h 14034"/>
              <a:gd name="T18" fmla="*/ 735 w 2188"/>
              <a:gd name="T19" fmla="*/ 5037 h 14034"/>
              <a:gd name="T20" fmla="*/ 734 w 2188"/>
              <a:gd name="T21" fmla="*/ 5036 h 14034"/>
              <a:gd name="T22" fmla="*/ 373 w 2188"/>
              <a:gd name="T23" fmla="*/ 4214 h 14034"/>
              <a:gd name="T24" fmla="*/ 0 w 2188"/>
              <a:gd name="T25" fmla="*/ 2697 h 14034"/>
              <a:gd name="T26" fmla="*/ 376 w 2188"/>
              <a:gd name="T27" fmla="*/ 1180 h 14034"/>
              <a:gd name="T28" fmla="*/ 739 w 2188"/>
              <a:gd name="T29" fmla="*/ 357 h 14034"/>
              <a:gd name="T30" fmla="*/ 918 w 2188"/>
              <a:gd name="T31" fmla="*/ 0 h 14034"/>
              <a:gd name="T32" fmla="*/ 1633 w 2188"/>
              <a:gd name="T33" fmla="*/ 359 h 14034"/>
              <a:gd name="T34" fmla="*/ 1453 w 2188"/>
              <a:gd name="T35" fmla="*/ 717 h 14034"/>
              <a:gd name="T36" fmla="*/ 1118 w 2188"/>
              <a:gd name="T37" fmla="*/ 1478 h 14034"/>
              <a:gd name="T38" fmla="*/ 800 w 2188"/>
              <a:gd name="T39" fmla="*/ 2697 h 14034"/>
              <a:gd name="T40" fmla="*/ 1116 w 2188"/>
              <a:gd name="T41" fmla="*/ 3916 h 14034"/>
              <a:gd name="T42" fmla="*/ 1449 w 2188"/>
              <a:gd name="T43" fmla="*/ 4677 h 14034"/>
              <a:gd name="T44" fmla="*/ 1812 w 2188"/>
              <a:gd name="T45" fmla="*/ 5500 h 14034"/>
              <a:gd name="T46" fmla="*/ 2188 w 2188"/>
              <a:gd name="T47" fmla="*/ 7017 h 14034"/>
              <a:gd name="T48" fmla="*/ 1815 w 2188"/>
              <a:gd name="T49" fmla="*/ 8534 h 14034"/>
              <a:gd name="T50" fmla="*/ 1454 w 2188"/>
              <a:gd name="T51" fmla="*/ 9356 h 14034"/>
              <a:gd name="T52" fmla="*/ 1453 w 2188"/>
              <a:gd name="T53" fmla="*/ 9357 h 14034"/>
              <a:gd name="T54" fmla="*/ 1118 w 2188"/>
              <a:gd name="T55" fmla="*/ 10118 h 14034"/>
              <a:gd name="T56" fmla="*/ 800 w 2188"/>
              <a:gd name="T57" fmla="*/ 11337 h 14034"/>
              <a:gd name="T58" fmla="*/ 1116 w 2188"/>
              <a:gd name="T59" fmla="*/ 12556 h 14034"/>
              <a:gd name="T60" fmla="*/ 1450 w 2188"/>
              <a:gd name="T61" fmla="*/ 13318 h 14034"/>
              <a:gd name="T62" fmla="*/ 1628 w 2188"/>
              <a:gd name="T63" fmla="*/ 13676 h 14034"/>
              <a:gd name="T64" fmla="*/ 913 w 2188"/>
              <a:gd name="T65" fmla="*/ 14034 h 14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88" h="14034">
                <a:moveTo>
                  <a:pt x="913" y="14034"/>
                </a:moveTo>
                <a:cubicBezTo>
                  <a:pt x="734" y="13676"/>
                  <a:pt x="734" y="13676"/>
                  <a:pt x="734" y="13676"/>
                </a:cubicBezTo>
                <a:cubicBezTo>
                  <a:pt x="727" y="13661"/>
                  <a:pt x="551" y="13308"/>
                  <a:pt x="373" y="12854"/>
                </a:cubicBezTo>
                <a:cubicBezTo>
                  <a:pt x="126" y="12219"/>
                  <a:pt x="0" y="11709"/>
                  <a:pt x="0" y="11337"/>
                </a:cubicBezTo>
                <a:cubicBezTo>
                  <a:pt x="0" y="10965"/>
                  <a:pt x="126" y="10454"/>
                  <a:pt x="376" y="9820"/>
                </a:cubicBezTo>
                <a:cubicBezTo>
                  <a:pt x="553" y="9368"/>
                  <a:pt x="729" y="9017"/>
                  <a:pt x="738" y="8998"/>
                </a:cubicBezTo>
                <a:cubicBezTo>
                  <a:pt x="745" y="8984"/>
                  <a:pt x="910" y="8651"/>
                  <a:pt x="1072" y="8236"/>
                </a:cubicBezTo>
                <a:cubicBezTo>
                  <a:pt x="1276" y="7713"/>
                  <a:pt x="1388" y="7280"/>
                  <a:pt x="1388" y="7017"/>
                </a:cubicBezTo>
                <a:cubicBezTo>
                  <a:pt x="1388" y="6753"/>
                  <a:pt x="1274" y="6318"/>
                  <a:pt x="1068" y="5792"/>
                </a:cubicBezTo>
                <a:cubicBezTo>
                  <a:pt x="902" y="5371"/>
                  <a:pt x="736" y="5040"/>
                  <a:pt x="735" y="5037"/>
                </a:cubicBezTo>
                <a:cubicBezTo>
                  <a:pt x="734" y="5036"/>
                  <a:pt x="734" y="5036"/>
                  <a:pt x="734" y="5036"/>
                </a:cubicBezTo>
                <a:cubicBezTo>
                  <a:pt x="727" y="5021"/>
                  <a:pt x="551" y="4668"/>
                  <a:pt x="373" y="4214"/>
                </a:cubicBezTo>
                <a:cubicBezTo>
                  <a:pt x="126" y="3579"/>
                  <a:pt x="0" y="3069"/>
                  <a:pt x="0" y="2697"/>
                </a:cubicBezTo>
                <a:cubicBezTo>
                  <a:pt x="0" y="2325"/>
                  <a:pt x="126" y="1814"/>
                  <a:pt x="376" y="1180"/>
                </a:cubicBezTo>
                <a:cubicBezTo>
                  <a:pt x="554" y="725"/>
                  <a:pt x="731" y="372"/>
                  <a:pt x="739" y="357"/>
                </a:cubicBezTo>
                <a:cubicBezTo>
                  <a:pt x="918" y="0"/>
                  <a:pt x="918" y="0"/>
                  <a:pt x="918" y="0"/>
                </a:cubicBezTo>
                <a:cubicBezTo>
                  <a:pt x="1633" y="359"/>
                  <a:pt x="1633" y="359"/>
                  <a:pt x="1633" y="359"/>
                </a:cubicBezTo>
                <a:cubicBezTo>
                  <a:pt x="1453" y="717"/>
                  <a:pt x="1453" y="717"/>
                  <a:pt x="1453" y="717"/>
                </a:cubicBezTo>
                <a:cubicBezTo>
                  <a:pt x="1450" y="724"/>
                  <a:pt x="1282" y="1059"/>
                  <a:pt x="1118" y="1478"/>
                </a:cubicBezTo>
                <a:cubicBezTo>
                  <a:pt x="913" y="2001"/>
                  <a:pt x="800" y="2434"/>
                  <a:pt x="800" y="2697"/>
                </a:cubicBezTo>
                <a:cubicBezTo>
                  <a:pt x="800" y="2960"/>
                  <a:pt x="912" y="3393"/>
                  <a:pt x="1116" y="3916"/>
                </a:cubicBezTo>
                <a:cubicBezTo>
                  <a:pt x="1277" y="4329"/>
                  <a:pt x="1441" y="4660"/>
                  <a:pt x="1449" y="4677"/>
                </a:cubicBezTo>
                <a:cubicBezTo>
                  <a:pt x="1458" y="4695"/>
                  <a:pt x="1634" y="5047"/>
                  <a:pt x="1812" y="5500"/>
                </a:cubicBezTo>
                <a:cubicBezTo>
                  <a:pt x="2062" y="6134"/>
                  <a:pt x="2188" y="6645"/>
                  <a:pt x="2188" y="7017"/>
                </a:cubicBezTo>
                <a:cubicBezTo>
                  <a:pt x="2188" y="7389"/>
                  <a:pt x="2062" y="7899"/>
                  <a:pt x="1815" y="8534"/>
                </a:cubicBezTo>
                <a:cubicBezTo>
                  <a:pt x="1637" y="8988"/>
                  <a:pt x="1461" y="9341"/>
                  <a:pt x="1454" y="9356"/>
                </a:cubicBezTo>
                <a:cubicBezTo>
                  <a:pt x="1453" y="9357"/>
                  <a:pt x="1453" y="9357"/>
                  <a:pt x="1453" y="9357"/>
                </a:cubicBezTo>
                <a:cubicBezTo>
                  <a:pt x="1452" y="9360"/>
                  <a:pt x="1283" y="9697"/>
                  <a:pt x="1118" y="10118"/>
                </a:cubicBezTo>
                <a:cubicBezTo>
                  <a:pt x="913" y="10641"/>
                  <a:pt x="800" y="11074"/>
                  <a:pt x="800" y="11337"/>
                </a:cubicBezTo>
                <a:cubicBezTo>
                  <a:pt x="800" y="11600"/>
                  <a:pt x="912" y="12033"/>
                  <a:pt x="1116" y="12556"/>
                </a:cubicBezTo>
                <a:cubicBezTo>
                  <a:pt x="1281" y="12978"/>
                  <a:pt x="1448" y="13315"/>
                  <a:pt x="1450" y="13318"/>
                </a:cubicBezTo>
                <a:cubicBezTo>
                  <a:pt x="1628" y="13676"/>
                  <a:pt x="1628" y="13676"/>
                  <a:pt x="1628" y="13676"/>
                </a:cubicBezTo>
                <a:lnTo>
                  <a:pt x="913" y="14034"/>
                </a:lnTo>
                <a:close/>
              </a:path>
            </a:pathLst>
          </a:custGeom>
          <a:solidFill>
            <a:schemeClr val="accent2">
              <a:alpha val="88000"/>
            </a:schemeClr>
          </a:solidFill>
          <a:ln>
            <a:noFill/>
          </a:ln>
          <a:effectLst>
            <a:outerShdw blurRad="1003300" dist="38100" dir="10800000" algn="r" rotWithShape="0">
              <a:schemeClr val="accent2">
                <a:lumMod val="75000"/>
                <a:alpha val="46000"/>
              </a:schemeClr>
            </a:outerShdw>
          </a:effectLst>
        </p:spPr>
        <p:txBody>
          <a:bodyPr vert="horz" wrap="square" lIns="91440" tIns="45720" rIns="91440" bIns="45720" numCol="1" anchor="t" anchorCtr="0" compatLnSpc="1">
            <a:prstTxWarp prst="textNoShape">
              <a:avLst/>
            </a:prstTxWarp>
          </a:bodyPr>
          <a:lstStyle/>
          <a:p>
            <a:endParaRPr lang="en-US"/>
          </a:p>
        </p:txBody>
      </p:sp>
      <p:sp>
        <p:nvSpPr>
          <p:cNvPr id="30" name="Freeform 9">
            <a:extLst>
              <a:ext uri="{FF2B5EF4-FFF2-40B4-BE49-F238E27FC236}">
                <a16:creationId xmlns:a16="http://schemas.microsoft.com/office/drawing/2014/main" id="{4DB9BADE-B1C1-49B6-9234-500818F2A098}"/>
              </a:ext>
            </a:extLst>
          </p:cNvPr>
          <p:cNvSpPr>
            <a:spLocks/>
          </p:cNvSpPr>
          <p:nvPr/>
        </p:nvSpPr>
        <p:spPr bwMode="auto">
          <a:xfrm rot="2757414">
            <a:off x="11178633" y="-25052575"/>
            <a:ext cx="6481764" cy="41148000"/>
          </a:xfrm>
          <a:custGeom>
            <a:avLst/>
            <a:gdLst>
              <a:gd name="T0" fmla="*/ 913 w 2188"/>
              <a:gd name="T1" fmla="*/ 14034 h 14034"/>
              <a:gd name="T2" fmla="*/ 734 w 2188"/>
              <a:gd name="T3" fmla="*/ 13676 h 14034"/>
              <a:gd name="T4" fmla="*/ 373 w 2188"/>
              <a:gd name="T5" fmla="*/ 12854 h 14034"/>
              <a:gd name="T6" fmla="*/ 0 w 2188"/>
              <a:gd name="T7" fmla="*/ 11337 h 14034"/>
              <a:gd name="T8" fmla="*/ 376 w 2188"/>
              <a:gd name="T9" fmla="*/ 9820 h 14034"/>
              <a:gd name="T10" fmla="*/ 738 w 2188"/>
              <a:gd name="T11" fmla="*/ 8998 h 14034"/>
              <a:gd name="T12" fmla="*/ 1072 w 2188"/>
              <a:gd name="T13" fmla="*/ 8236 h 14034"/>
              <a:gd name="T14" fmla="*/ 1388 w 2188"/>
              <a:gd name="T15" fmla="*/ 7017 h 14034"/>
              <a:gd name="T16" fmla="*/ 1068 w 2188"/>
              <a:gd name="T17" fmla="*/ 5792 h 14034"/>
              <a:gd name="T18" fmla="*/ 735 w 2188"/>
              <a:gd name="T19" fmla="*/ 5037 h 14034"/>
              <a:gd name="T20" fmla="*/ 734 w 2188"/>
              <a:gd name="T21" fmla="*/ 5036 h 14034"/>
              <a:gd name="T22" fmla="*/ 373 w 2188"/>
              <a:gd name="T23" fmla="*/ 4214 h 14034"/>
              <a:gd name="T24" fmla="*/ 0 w 2188"/>
              <a:gd name="T25" fmla="*/ 2697 h 14034"/>
              <a:gd name="T26" fmla="*/ 376 w 2188"/>
              <a:gd name="T27" fmla="*/ 1180 h 14034"/>
              <a:gd name="T28" fmla="*/ 739 w 2188"/>
              <a:gd name="T29" fmla="*/ 357 h 14034"/>
              <a:gd name="T30" fmla="*/ 918 w 2188"/>
              <a:gd name="T31" fmla="*/ 0 h 14034"/>
              <a:gd name="T32" fmla="*/ 1633 w 2188"/>
              <a:gd name="T33" fmla="*/ 359 h 14034"/>
              <a:gd name="T34" fmla="*/ 1453 w 2188"/>
              <a:gd name="T35" fmla="*/ 717 h 14034"/>
              <a:gd name="T36" fmla="*/ 1118 w 2188"/>
              <a:gd name="T37" fmla="*/ 1478 h 14034"/>
              <a:gd name="T38" fmla="*/ 800 w 2188"/>
              <a:gd name="T39" fmla="*/ 2697 h 14034"/>
              <a:gd name="T40" fmla="*/ 1116 w 2188"/>
              <a:gd name="T41" fmla="*/ 3916 h 14034"/>
              <a:gd name="T42" fmla="*/ 1449 w 2188"/>
              <a:gd name="T43" fmla="*/ 4677 h 14034"/>
              <a:gd name="T44" fmla="*/ 1812 w 2188"/>
              <a:gd name="T45" fmla="*/ 5500 h 14034"/>
              <a:gd name="T46" fmla="*/ 2188 w 2188"/>
              <a:gd name="T47" fmla="*/ 7017 h 14034"/>
              <a:gd name="T48" fmla="*/ 1815 w 2188"/>
              <a:gd name="T49" fmla="*/ 8534 h 14034"/>
              <a:gd name="T50" fmla="*/ 1454 w 2188"/>
              <a:gd name="T51" fmla="*/ 9356 h 14034"/>
              <a:gd name="T52" fmla="*/ 1453 w 2188"/>
              <a:gd name="T53" fmla="*/ 9357 h 14034"/>
              <a:gd name="T54" fmla="*/ 1118 w 2188"/>
              <a:gd name="T55" fmla="*/ 10118 h 14034"/>
              <a:gd name="T56" fmla="*/ 800 w 2188"/>
              <a:gd name="T57" fmla="*/ 11337 h 14034"/>
              <a:gd name="T58" fmla="*/ 1116 w 2188"/>
              <a:gd name="T59" fmla="*/ 12556 h 14034"/>
              <a:gd name="T60" fmla="*/ 1450 w 2188"/>
              <a:gd name="T61" fmla="*/ 13318 h 14034"/>
              <a:gd name="T62" fmla="*/ 1628 w 2188"/>
              <a:gd name="T63" fmla="*/ 13676 h 14034"/>
              <a:gd name="T64" fmla="*/ 913 w 2188"/>
              <a:gd name="T65" fmla="*/ 14034 h 14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88" h="14034">
                <a:moveTo>
                  <a:pt x="913" y="14034"/>
                </a:moveTo>
                <a:cubicBezTo>
                  <a:pt x="734" y="13676"/>
                  <a:pt x="734" y="13676"/>
                  <a:pt x="734" y="13676"/>
                </a:cubicBezTo>
                <a:cubicBezTo>
                  <a:pt x="727" y="13661"/>
                  <a:pt x="551" y="13308"/>
                  <a:pt x="373" y="12854"/>
                </a:cubicBezTo>
                <a:cubicBezTo>
                  <a:pt x="126" y="12219"/>
                  <a:pt x="0" y="11709"/>
                  <a:pt x="0" y="11337"/>
                </a:cubicBezTo>
                <a:cubicBezTo>
                  <a:pt x="0" y="10965"/>
                  <a:pt x="126" y="10454"/>
                  <a:pt x="376" y="9820"/>
                </a:cubicBezTo>
                <a:cubicBezTo>
                  <a:pt x="553" y="9368"/>
                  <a:pt x="729" y="9017"/>
                  <a:pt x="738" y="8998"/>
                </a:cubicBezTo>
                <a:cubicBezTo>
                  <a:pt x="745" y="8984"/>
                  <a:pt x="910" y="8651"/>
                  <a:pt x="1072" y="8236"/>
                </a:cubicBezTo>
                <a:cubicBezTo>
                  <a:pt x="1276" y="7713"/>
                  <a:pt x="1388" y="7280"/>
                  <a:pt x="1388" y="7017"/>
                </a:cubicBezTo>
                <a:cubicBezTo>
                  <a:pt x="1388" y="6753"/>
                  <a:pt x="1274" y="6318"/>
                  <a:pt x="1068" y="5792"/>
                </a:cubicBezTo>
                <a:cubicBezTo>
                  <a:pt x="902" y="5371"/>
                  <a:pt x="736" y="5040"/>
                  <a:pt x="735" y="5037"/>
                </a:cubicBezTo>
                <a:cubicBezTo>
                  <a:pt x="734" y="5036"/>
                  <a:pt x="734" y="5036"/>
                  <a:pt x="734" y="5036"/>
                </a:cubicBezTo>
                <a:cubicBezTo>
                  <a:pt x="727" y="5021"/>
                  <a:pt x="551" y="4668"/>
                  <a:pt x="373" y="4214"/>
                </a:cubicBezTo>
                <a:cubicBezTo>
                  <a:pt x="126" y="3579"/>
                  <a:pt x="0" y="3069"/>
                  <a:pt x="0" y="2697"/>
                </a:cubicBezTo>
                <a:cubicBezTo>
                  <a:pt x="0" y="2325"/>
                  <a:pt x="126" y="1814"/>
                  <a:pt x="376" y="1180"/>
                </a:cubicBezTo>
                <a:cubicBezTo>
                  <a:pt x="554" y="725"/>
                  <a:pt x="731" y="372"/>
                  <a:pt x="739" y="357"/>
                </a:cubicBezTo>
                <a:cubicBezTo>
                  <a:pt x="918" y="0"/>
                  <a:pt x="918" y="0"/>
                  <a:pt x="918" y="0"/>
                </a:cubicBezTo>
                <a:cubicBezTo>
                  <a:pt x="1633" y="359"/>
                  <a:pt x="1633" y="359"/>
                  <a:pt x="1633" y="359"/>
                </a:cubicBezTo>
                <a:cubicBezTo>
                  <a:pt x="1453" y="717"/>
                  <a:pt x="1453" y="717"/>
                  <a:pt x="1453" y="717"/>
                </a:cubicBezTo>
                <a:cubicBezTo>
                  <a:pt x="1450" y="724"/>
                  <a:pt x="1282" y="1059"/>
                  <a:pt x="1118" y="1478"/>
                </a:cubicBezTo>
                <a:cubicBezTo>
                  <a:pt x="913" y="2001"/>
                  <a:pt x="800" y="2434"/>
                  <a:pt x="800" y="2697"/>
                </a:cubicBezTo>
                <a:cubicBezTo>
                  <a:pt x="800" y="2960"/>
                  <a:pt x="912" y="3393"/>
                  <a:pt x="1116" y="3916"/>
                </a:cubicBezTo>
                <a:cubicBezTo>
                  <a:pt x="1277" y="4329"/>
                  <a:pt x="1441" y="4660"/>
                  <a:pt x="1449" y="4677"/>
                </a:cubicBezTo>
                <a:cubicBezTo>
                  <a:pt x="1458" y="4695"/>
                  <a:pt x="1634" y="5047"/>
                  <a:pt x="1812" y="5500"/>
                </a:cubicBezTo>
                <a:cubicBezTo>
                  <a:pt x="2062" y="6134"/>
                  <a:pt x="2188" y="6645"/>
                  <a:pt x="2188" y="7017"/>
                </a:cubicBezTo>
                <a:cubicBezTo>
                  <a:pt x="2188" y="7389"/>
                  <a:pt x="2062" y="7899"/>
                  <a:pt x="1815" y="8534"/>
                </a:cubicBezTo>
                <a:cubicBezTo>
                  <a:pt x="1637" y="8988"/>
                  <a:pt x="1461" y="9341"/>
                  <a:pt x="1454" y="9356"/>
                </a:cubicBezTo>
                <a:cubicBezTo>
                  <a:pt x="1453" y="9357"/>
                  <a:pt x="1453" y="9357"/>
                  <a:pt x="1453" y="9357"/>
                </a:cubicBezTo>
                <a:cubicBezTo>
                  <a:pt x="1452" y="9360"/>
                  <a:pt x="1283" y="9697"/>
                  <a:pt x="1118" y="10118"/>
                </a:cubicBezTo>
                <a:cubicBezTo>
                  <a:pt x="913" y="10641"/>
                  <a:pt x="800" y="11074"/>
                  <a:pt x="800" y="11337"/>
                </a:cubicBezTo>
                <a:cubicBezTo>
                  <a:pt x="800" y="11600"/>
                  <a:pt x="912" y="12033"/>
                  <a:pt x="1116" y="12556"/>
                </a:cubicBezTo>
                <a:cubicBezTo>
                  <a:pt x="1281" y="12978"/>
                  <a:pt x="1448" y="13315"/>
                  <a:pt x="1450" y="13318"/>
                </a:cubicBezTo>
                <a:cubicBezTo>
                  <a:pt x="1628" y="13676"/>
                  <a:pt x="1628" y="13676"/>
                  <a:pt x="1628" y="13676"/>
                </a:cubicBezTo>
                <a:lnTo>
                  <a:pt x="913" y="14034"/>
                </a:lnTo>
                <a:close/>
              </a:path>
            </a:pathLst>
          </a:custGeom>
          <a:solidFill>
            <a:schemeClr val="accent5">
              <a:alpha val="88000"/>
            </a:schemeClr>
          </a:solidFill>
          <a:ln>
            <a:noFill/>
          </a:ln>
          <a:effectLst>
            <a:outerShdw blurRad="1003300" dist="38100" dir="10800000" algn="r" rotWithShape="0">
              <a:schemeClr val="accent5">
                <a:lumMod val="75000"/>
                <a:alpha val="46000"/>
              </a:schemeClr>
            </a:outerShdw>
          </a:effectLst>
        </p:spPr>
        <p:txBody>
          <a:bodyPr vert="horz" wrap="square" lIns="91440" tIns="45720" rIns="91440" bIns="45720" numCol="1" anchor="t" anchorCtr="0" compatLnSpc="1">
            <a:prstTxWarp prst="textNoShape">
              <a:avLst/>
            </a:prstTxWarp>
          </a:bodyPr>
          <a:lstStyle/>
          <a:p>
            <a:endParaRPr lang="en-US"/>
          </a:p>
        </p:txBody>
      </p:sp>
      <p:sp>
        <p:nvSpPr>
          <p:cNvPr id="31" name="Freeform 8">
            <a:extLst>
              <a:ext uri="{FF2B5EF4-FFF2-40B4-BE49-F238E27FC236}">
                <a16:creationId xmlns:a16="http://schemas.microsoft.com/office/drawing/2014/main" id="{D1134556-0EAB-42A1-9D3A-CC764458D395}"/>
              </a:ext>
            </a:extLst>
          </p:cNvPr>
          <p:cNvSpPr>
            <a:spLocks/>
          </p:cNvSpPr>
          <p:nvPr/>
        </p:nvSpPr>
        <p:spPr bwMode="auto">
          <a:xfrm rot="2757414">
            <a:off x="12611522" y="-23568545"/>
            <a:ext cx="6486525" cy="41148000"/>
          </a:xfrm>
          <a:custGeom>
            <a:avLst/>
            <a:gdLst>
              <a:gd name="T0" fmla="*/ 913 w 2188"/>
              <a:gd name="T1" fmla="*/ 14034 h 14034"/>
              <a:gd name="T2" fmla="*/ 734 w 2188"/>
              <a:gd name="T3" fmla="*/ 13676 h 14034"/>
              <a:gd name="T4" fmla="*/ 373 w 2188"/>
              <a:gd name="T5" fmla="*/ 12854 h 14034"/>
              <a:gd name="T6" fmla="*/ 0 w 2188"/>
              <a:gd name="T7" fmla="*/ 11337 h 14034"/>
              <a:gd name="T8" fmla="*/ 376 w 2188"/>
              <a:gd name="T9" fmla="*/ 9820 h 14034"/>
              <a:gd name="T10" fmla="*/ 738 w 2188"/>
              <a:gd name="T11" fmla="*/ 8998 h 14034"/>
              <a:gd name="T12" fmla="*/ 1072 w 2188"/>
              <a:gd name="T13" fmla="*/ 8236 h 14034"/>
              <a:gd name="T14" fmla="*/ 1388 w 2188"/>
              <a:gd name="T15" fmla="*/ 7017 h 14034"/>
              <a:gd name="T16" fmla="*/ 1068 w 2188"/>
              <a:gd name="T17" fmla="*/ 5792 h 14034"/>
              <a:gd name="T18" fmla="*/ 735 w 2188"/>
              <a:gd name="T19" fmla="*/ 5037 h 14034"/>
              <a:gd name="T20" fmla="*/ 734 w 2188"/>
              <a:gd name="T21" fmla="*/ 5036 h 14034"/>
              <a:gd name="T22" fmla="*/ 373 w 2188"/>
              <a:gd name="T23" fmla="*/ 4214 h 14034"/>
              <a:gd name="T24" fmla="*/ 0 w 2188"/>
              <a:gd name="T25" fmla="*/ 2697 h 14034"/>
              <a:gd name="T26" fmla="*/ 376 w 2188"/>
              <a:gd name="T27" fmla="*/ 1180 h 14034"/>
              <a:gd name="T28" fmla="*/ 739 w 2188"/>
              <a:gd name="T29" fmla="*/ 357 h 14034"/>
              <a:gd name="T30" fmla="*/ 918 w 2188"/>
              <a:gd name="T31" fmla="*/ 0 h 14034"/>
              <a:gd name="T32" fmla="*/ 1633 w 2188"/>
              <a:gd name="T33" fmla="*/ 359 h 14034"/>
              <a:gd name="T34" fmla="*/ 1453 w 2188"/>
              <a:gd name="T35" fmla="*/ 717 h 14034"/>
              <a:gd name="T36" fmla="*/ 1118 w 2188"/>
              <a:gd name="T37" fmla="*/ 1478 h 14034"/>
              <a:gd name="T38" fmla="*/ 800 w 2188"/>
              <a:gd name="T39" fmla="*/ 2697 h 14034"/>
              <a:gd name="T40" fmla="*/ 1116 w 2188"/>
              <a:gd name="T41" fmla="*/ 3916 h 14034"/>
              <a:gd name="T42" fmla="*/ 1449 w 2188"/>
              <a:gd name="T43" fmla="*/ 4677 h 14034"/>
              <a:gd name="T44" fmla="*/ 1812 w 2188"/>
              <a:gd name="T45" fmla="*/ 5500 h 14034"/>
              <a:gd name="T46" fmla="*/ 2188 w 2188"/>
              <a:gd name="T47" fmla="*/ 7017 h 14034"/>
              <a:gd name="T48" fmla="*/ 1815 w 2188"/>
              <a:gd name="T49" fmla="*/ 8534 h 14034"/>
              <a:gd name="T50" fmla="*/ 1454 w 2188"/>
              <a:gd name="T51" fmla="*/ 9356 h 14034"/>
              <a:gd name="T52" fmla="*/ 1453 w 2188"/>
              <a:gd name="T53" fmla="*/ 9357 h 14034"/>
              <a:gd name="T54" fmla="*/ 1118 w 2188"/>
              <a:gd name="T55" fmla="*/ 10118 h 14034"/>
              <a:gd name="T56" fmla="*/ 800 w 2188"/>
              <a:gd name="T57" fmla="*/ 11337 h 14034"/>
              <a:gd name="T58" fmla="*/ 1116 w 2188"/>
              <a:gd name="T59" fmla="*/ 12556 h 14034"/>
              <a:gd name="T60" fmla="*/ 1450 w 2188"/>
              <a:gd name="T61" fmla="*/ 13318 h 14034"/>
              <a:gd name="T62" fmla="*/ 1628 w 2188"/>
              <a:gd name="T63" fmla="*/ 13676 h 14034"/>
              <a:gd name="T64" fmla="*/ 913 w 2188"/>
              <a:gd name="T65" fmla="*/ 14034 h 14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88" h="14034">
                <a:moveTo>
                  <a:pt x="913" y="14034"/>
                </a:moveTo>
                <a:cubicBezTo>
                  <a:pt x="734" y="13676"/>
                  <a:pt x="734" y="13676"/>
                  <a:pt x="734" y="13676"/>
                </a:cubicBezTo>
                <a:cubicBezTo>
                  <a:pt x="727" y="13661"/>
                  <a:pt x="551" y="13308"/>
                  <a:pt x="373" y="12854"/>
                </a:cubicBezTo>
                <a:cubicBezTo>
                  <a:pt x="126" y="12219"/>
                  <a:pt x="0" y="11709"/>
                  <a:pt x="0" y="11337"/>
                </a:cubicBezTo>
                <a:cubicBezTo>
                  <a:pt x="0" y="10965"/>
                  <a:pt x="126" y="10454"/>
                  <a:pt x="376" y="9820"/>
                </a:cubicBezTo>
                <a:cubicBezTo>
                  <a:pt x="553" y="9368"/>
                  <a:pt x="729" y="9017"/>
                  <a:pt x="738" y="8998"/>
                </a:cubicBezTo>
                <a:cubicBezTo>
                  <a:pt x="745" y="8984"/>
                  <a:pt x="910" y="8651"/>
                  <a:pt x="1072" y="8236"/>
                </a:cubicBezTo>
                <a:cubicBezTo>
                  <a:pt x="1276" y="7713"/>
                  <a:pt x="1388" y="7280"/>
                  <a:pt x="1388" y="7017"/>
                </a:cubicBezTo>
                <a:cubicBezTo>
                  <a:pt x="1388" y="6753"/>
                  <a:pt x="1274" y="6318"/>
                  <a:pt x="1068" y="5792"/>
                </a:cubicBezTo>
                <a:cubicBezTo>
                  <a:pt x="902" y="5371"/>
                  <a:pt x="736" y="5040"/>
                  <a:pt x="735" y="5037"/>
                </a:cubicBezTo>
                <a:cubicBezTo>
                  <a:pt x="734" y="5036"/>
                  <a:pt x="734" y="5036"/>
                  <a:pt x="734" y="5036"/>
                </a:cubicBezTo>
                <a:cubicBezTo>
                  <a:pt x="727" y="5021"/>
                  <a:pt x="551" y="4668"/>
                  <a:pt x="373" y="4214"/>
                </a:cubicBezTo>
                <a:cubicBezTo>
                  <a:pt x="126" y="3579"/>
                  <a:pt x="0" y="3069"/>
                  <a:pt x="0" y="2697"/>
                </a:cubicBezTo>
                <a:cubicBezTo>
                  <a:pt x="0" y="2325"/>
                  <a:pt x="126" y="1814"/>
                  <a:pt x="376" y="1180"/>
                </a:cubicBezTo>
                <a:cubicBezTo>
                  <a:pt x="554" y="725"/>
                  <a:pt x="731" y="372"/>
                  <a:pt x="739" y="357"/>
                </a:cubicBezTo>
                <a:cubicBezTo>
                  <a:pt x="918" y="0"/>
                  <a:pt x="918" y="0"/>
                  <a:pt x="918" y="0"/>
                </a:cubicBezTo>
                <a:cubicBezTo>
                  <a:pt x="1633" y="359"/>
                  <a:pt x="1633" y="359"/>
                  <a:pt x="1633" y="359"/>
                </a:cubicBezTo>
                <a:cubicBezTo>
                  <a:pt x="1453" y="717"/>
                  <a:pt x="1453" y="717"/>
                  <a:pt x="1453" y="717"/>
                </a:cubicBezTo>
                <a:cubicBezTo>
                  <a:pt x="1450" y="724"/>
                  <a:pt x="1282" y="1059"/>
                  <a:pt x="1118" y="1478"/>
                </a:cubicBezTo>
                <a:cubicBezTo>
                  <a:pt x="913" y="2001"/>
                  <a:pt x="800" y="2434"/>
                  <a:pt x="800" y="2697"/>
                </a:cubicBezTo>
                <a:cubicBezTo>
                  <a:pt x="800" y="2960"/>
                  <a:pt x="912" y="3393"/>
                  <a:pt x="1116" y="3916"/>
                </a:cubicBezTo>
                <a:cubicBezTo>
                  <a:pt x="1277" y="4329"/>
                  <a:pt x="1441" y="4660"/>
                  <a:pt x="1449" y="4677"/>
                </a:cubicBezTo>
                <a:cubicBezTo>
                  <a:pt x="1458" y="4695"/>
                  <a:pt x="1634" y="5047"/>
                  <a:pt x="1812" y="5500"/>
                </a:cubicBezTo>
                <a:cubicBezTo>
                  <a:pt x="2062" y="6134"/>
                  <a:pt x="2188" y="6645"/>
                  <a:pt x="2188" y="7017"/>
                </a:cubicBezTo>
                <a:cubicBezTo>
                  <a:pt x="2188" y="7389"/>
                  <a:pt x="2062" y="7899"/>
                  <a:pt x="1815" y="8534"/>
                </a:cubicBezTo>
                <a:cubicBezTo>
                  <a:pt x="1637" y="8988"/>
                  <a:pt x="1461" y="9341"/>
                  <a:pt x="1454" y="9356"/>
                </a:cubicBezTo>
                <a:cubicBezTo>
                  <a:pt x="1453" y="9357"/>
                  <a:pt x="1453" y="9357"/>
                  <a:pt x="1453" y="9357"/>
                </a:cubicBezTo>
                <a:cubicBezTo>
                  <a:pt x="1452" y="9360"/>
                  <a:pt x="1283" y="9697"/>
                  <a:pt x="1118" y="10118"/>
                </a:cubicBezTo>
                <a:cubicBezTo>
                  <a:pt x="913" y="10641"/>
                  <a:pt x="800" y="11074"/>
                  <a:pt x="800" y="11337"/>
                </a:cubicBezTo>
                <a:cubicBezTo>
                  <a:pt x="800" y="11600"/>
                  <a:pt x="912" y="12033"/>
                  <a:pt x="1116" y="12556"/>
                </a:cubicBezTo>
                <a:cubicBezTo>
                  <a:pt x="1281" y="12978"/>
                  <a:pt x="1448" y="13315"/>
                  <a:pt x="1450" y="13318"/>
                </a:cubicBezTo>
                <a:cubicBezTo>
                  <a:pt x="1628" y="13676"/>
                  <a:pt x="1628" y="13676"/>
                  <a:pt x="1628" y="13676"/>
                </a:cubicBezTo>
                <a:lnTo>
                  <a:pt x="913" y="14034"/>
                </a:lnTo>
                <a:close/>
              </a:path>
            </a:pathLst>
          </a:custGeom>
          <a:solidFill>
            <a:schemeClr val="accent4">
              <a:alpha val="88000"/>
            </a:schemeClr>
          </a:solidFill>
          <a:ln>
            <a:noFill/>
          </a:ln>
          <a:effectLst>
            <a:outerShdw blurRad="1003300" dist="38100" dir="10800000" algn="r" rotWithShape="0">
              <a:schemeClr val="accent4">
                <a:lumMod val="75000"/>
                <a:alpha val="46000"/>
              </a:schemeClr>
            </a:outerShdw>
          </a:effectLst>
        </p:spPr>
        <p:txBody>
          <a:bodyPr vert="horz" wrap="square" lIns="91440" tIns="45720" rIns="91440" bIns="45720" numCol="1" anchor="t" anchorCtr="0" compatLnSpc="1">
            <a:prstTxWarp prst="textNoShape">
              <a:avLst/>
            </a:prstTxWarp>
          </a:bodyPr>
          <a:lstStyle/>
          <a:p>
            <a:endParaRPr lang="en-US"/>
          </a:p>
        </p:txBody>
      </p:sp>
      <p:sp>
        <p:nvSpPr>
          <p:cNvPr id="32" name="Freeform 7">
            <a:extLst>
              <a:ext uri="{FF2B5EF4-FFF2-40B4-BE49-F238E27FC236}">
                <a16:creationId xmlns:a16="http://schemas.microsoft.com/office/drawing/2014/main" id="{9063EB9D-BB7C-406F-8943-D06F6730D110}"/>
              </a:ext>
            </a:extLst>
          </p:cNvPr>
          <p:cNvSpPr>
            <a:spLocks/>
          </p:cNvSpPr>
          <p:nvPr/>
        </p:nvSpPr>
        <p:spPr bwMode="auto">
          <a:xfrm rot="2757414">
            <a:off x="14045861" y="-22087940"/>
            <a:ext cx="6481764" cy="41148000"/>
          </a:xfrm>
          <a:custGeom>
            <a:avLst/>
            <a:gdLst>
              <a:gd name="T0" fmla="*/ 913 w 2188"/>
              <a:gd name="T1" fmla="*/ 14034 h 14034"/>
              <a:gd name="T2" fmla="*/ 734 w 2188"/>
              <a:gd name="T3" fmla="*/ 13676 h 14034"/>
              <a:gd name="T4" fmla="*/ 373 w 2188"/>
              <a:gd name="T5" fmla="*/ 12854 h 14034"/>
              <a:gd name="T6" fmla="*/ 0 w 2188"/>
              <a:gd name="T7" fmla="*/ 11337 h 14034"/>
              <a:gd name="T8" fmla="*/ 376 w 2188"/>
              <a:gd name="T9" fmla="*/ 9820 h 14034"/>
              <a:gd name="T10" fmla="*/ 738 w 2188"/>
              <a:gd name="T11" fmla="*/ 8998 h 14034"/>
              <a:gd name="T12" fmla="*/ 1072 w 2188"/>
              <a:gd name="T13" fmla="*/ 8236 h 14034"/>
              <a:gd name="T14" fmla="*/ 1388 w 2188"/>
              <a:gd name="T15" fmla="*/ 7017 h 14034"/>
              <a:gd name="T16" fmla="*/ 1068 w 2188"/>
              <a:gd name="T17" fmla="*/ 5792 h 14034"/>
              <a:gd name="T18" fmla="*/ 735 w 2188"/>
              <a:gd name="T19" fmla="*/ 5037 h 14034"/>
              <a:gd name="T20" fmla="*/ 734 w 2188"/>
              <a:gd name="T21" fmla="*/ 5036 h 14034"/>
              <a:gd name="T22" fmla="*/ 373 w 2188"/>
              <a:gd name="T23" fmla="*/ 4214 h 14034"/>
              <a:gd name="T24" fmla="*/ 0 w 2188"/>
              <a:gd name="T25" fmla="*/ 2697 h 14034"/>
              <a:gd name="T26" fmla="*/ 376 w 2188"/>
              <a:gd name="T27" fmla="*/ 1180 h 14034"/>
              <a:gd name="T28" fmla="*/ 739 w 2188"/>
              <a:gd name="T29" fmla="*/ 357 h 14034"/>
              <a:gd name="T30" fmla="*/ 918 w 2188"/>
              <a:gd name="T31" fmla="*/ 0 h 14034"/>
              <a:gd name="T32" fmla="*/ 1633 w 2188"/>
              <a:gd name="T33" fmla="*/ 359 h 14034"/>
              <a:gd name="T34" fmla="*/ 1453 w 2188"/>
              <a:gd name="T35" fmla="*/ 717 h 14034"/>
              <a:gd name="T36" fmla="*/ 1118 w 2188"/>
              <a:gd name="T37" fmla="*/ 1478 h 14034"/>
              <a:gd name="T38" fmla="*/ 800 w 2188"/>
              <a:gd name="T39" fmla="*/ 2697 h 14034"/>
              <a:gd name="T40" fmla="*/ 1116 w 2188"/>
              <a:gd name="T41" fmla="*/ 3916 h 14034"/>
              <a:gd name="T42" fmla="*/ 1449 w 2188"/>
              <a:gd name="T43" fmla="*/ 4677 h 14034"/>
              <a:gd name="T44" fmla="*/ 1812 w 2188"/>
              <a:gd name="T45" fmla="*/ 5500 h 14034"/>
              <a:gd name="T46" fmla="*/ 2188 w 2188"/>
              <a:gd name="T47" fmla="*/ 7017 h 14034"/>
              <a:gd name="T48" fmla="*/ 1815 w 2188"/>
              <a:gd name="T49" fmla="*/ 8534 h 14034"/>
              <a:gd name="T50" fmla="*/ 1454 w 2188"/>
              <a:gd name="T51" fmla="*/ 9356 h 14034"/>
              <a:gd name="T52" fmla="*/ 1453 w 2188"/>
              <a:gd name="T53" fmla="*/ 9357 h 14034"/>
              <a:gd name="T54" fmla="*/ 1118 w 2188"/>
              <a:gd name="T55" fmla="*/ 10118 h 14034"/>
              <a:gd name="T56" fmla="*/ 800 w 2188"/>
              <a:gd name="T57" fmla="*/ 11337 h 14034"/>
              <a:gd name="T58" fmla="*/ 1116 w 2188"/>
              <a:gd name="T59" fmla="*/ 12556 h 14034"/>
              <a:gd name="T60" fmla="*/ 1450 w 2188"/>
              <a:gd name="T61" fmla="*/ 13318 h 14034"/>
              <a:gd name="T62" fmla="*/ 1628 w 2188"/>
              <a:gd name="T63" fmla="*/ 13676 h 14034"/>
              <a:gd name="T64" fmla="*/ 913 w 2188"/>
              <a:gd name="T65" fmla="*/ 14034 h 14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88" h="14034">
                <a:moveTo>
                  <a:pt x="913" y="14034"/>
                </a:moveTo>
                <a:cubicBezTo>
                  <a:pt x="734" y="13676"/>
                  <a:pt x="734" y="13676"/>
                  <a:pt x="734" y="13676"/>
                </a:cubicBezTo>
                <a:cubicBezTo>
                  <a:pt x="727" y="13661"/>
                  <a:pt x="551" y="13308"/>
                  <a:pt x="373" y="12854"/>
                </a:cubicBezTo>
                <a:cubicBezTo>
                  <a:pt x="126" y="12219"/>
                  <a:pt x="0" y="11709"/>
                  <a:pt x="0" y="11337"/>
                </a:cubicBezTo>
                <a:cubicBezTo>
                  <a:pt x="0" y="10965"/>
                  <a:pt x="126" y="10454"/>
                  <a:pt x="376" y="9820"/>
                </a:cubicBezTo>
                <a:cubicBezTo>
                  <a:pt x="553" y="9368"/>
                  <a:pt x="729" y="9017"/>
                  <a:pt x="738" y="8998"/>
                </a:cubicBezTo>
                <a:cubicBezTo>
                  <a:pt x="745" y="8984"/>
                  <a:pt x="910" y="8651"/>
                  <a:pt x="1072" y="8236"/>
                </a:cubicBezTo>
                <a:cubicBezTo>
                  <a:pt x="1276" y="7713"/>
                  <a:pt x="1388" y="7280"/>
                  <a:pt x="1388" y="7017"/>
                </a:cubicBezTo>
                <a:cubicBezTo>
                  <a:pt x="1388" y="6753"/>
                  <a:pt x="1274" y="6318"/>
                  <a:pt x="1068" y="5792"/>
                </a:cubicBezTo>
                <a:cubicBezTo>
                  <a:pt x="902" y="5371"/>
                  <a:pt x="736" y="5040"/>
                  <a:pt x="735" y="5037"/>
                </a:cubicBezTo>
                <a:cubicBezTo>
                  <a:pt x="734" y="5036"/>
                  <a:pt x="734" y="5036"/>
                  <a:pt x="734" y="5036"/>
                </a:cubicBezTo>
                <a:cubicBezTo>
                  <a:pt x="727" y="5021"/>
                  <a:pt x="551" y="4668"/>
                  <a:pt x="373" y="4214"/>
                </a:cubicBezTo>
                <a:cubicBezTo>
                  <a:pt x="126" y="3579"/>
                  <a:pt x="0" y="3069"/>
                  <a:pt x="0" y="2697"/>
                </a:cubicBezTo>
                <a:cubicBezTo>
                  <a:pt x="0" y="2325"/>
                  <a:pt x="126" y="1814"/>
                  <a:pt x="376" y="1180"/>
                </a:cubicBezTo>
                <a:cubicBezTo>
                  <a:pt x="554" y="725"/>
                  <a:pt x="731" y="372"/>
                  <a:pt x="739" y="357"/>
                </a:cubicBezTo>
                <a:cubicBezTo>
                  <a:pt x="918" y="0"/>
                  <a:pt x="918" y="0"/>
                  <a:pt x="918" y="0"/>
                </a:cubicBezTo>
                <a:cubicBezTo>
                  <a:pt x="1633" y="359"/>
                  <a:pt x="1633" y="359"/>
                  <a:pt x="1633" y="359"/>
                </a:cubicBezTo>
                <a:cubicBezTo>
                  <a:pt x="1453" y="717"/>
                  <a:pt x="1453" y="717"/>
                  <a:pt x="1453" y="717"/>
                </a:cubicBezTo>
                <a:cubicBezTo>
                  <a:pt x="1450" y="724"/>
                  <a:pt x="1282" y="1059"/>
                  <a:pt x="1118" y="1478"/>
                </a:cubicBezTo>
                <a:cubicBezTo>
                  <a:pt x="913" y="2001"/>
                  <a:pt x="800" y="2434"/>
                  <a:pt x="800" y="2697"/>
                </a:cubicBezTo>
                <a:cubicBezTo>
                  <a:pt x="800" y="2960"/>
                  <a:pt x="912" y="3393"/>
                  <a:pt x="1116" y="3916"/>
                </a:cubicBezTo>
                <a:cubicBezTo>
                  <a:pt x="1277" y="4329"/>
                  <a:pt x="1441" y="4660"/>
                  <a:pt x="1449" y="4677"/>
                </a:cubicBezTo>
                <a:cubicBezTo>
                  <a:pt x="1458" y="4695"/>
                  <a:pt x="1634" y="5047"/>
                  <a:pt x="1812" y="5500"/>
                </a:cubicBezTo>
                <a:cubicBezTo>
                  <a:pt x="2062" y="6134"/>
                  <a:pt x="2188" y="6645"/>
                  <a:pt x="2188" y="7017"/>
                </a:cubicBezTo>
                <a:cubicBezTo>
                  <a:pt x="2188" y="7389"/>
                  <a:pt x="2062" y="7899"/>
                  <a:pt x="1815" y="8534"/>
                </a:cubicBezTo>
                <a:cubicBezTo>
                  <a:pt x="1637" y="8988"/>
                  <a:pt x="1461" y="9341"/>
                  <a:pt x="1454" y="9356"/>
                </a:cubicBezTo>
                <a:cubicBezTo>
                  <a:pt x="1453" y="9357"/>
                  <a:pt x="1453" y="9357"/>
                  <a:pt x="1453" y="9357"/>
                </a:cubicBezTo>
                <a:cubicBezTo>
                  <a:pt x="1452" y="9360"/>
                  <a:pt x="1283" y="9697"/>
                  <a:pt x="1118" y="10118"/>
                </a:cubicBezTo>
                <a:cubicBezTo>
                  <a:pt x="913" y="10641"/>
                  <a:pt x="800" y="11074"/>
                  <a:pt x="800" y="11337"/>
                </a:cubicBezTo>
                <a:cubicBezTo>
                  <a:pt x="800" y="11600"/>
                  <a:pt x="912" y="12033"/>
                  <a:pt x="1116" y="12556"/>
                </a:cubicBezTo>
                <a:cubicBezTo>
                  <a:pt x="1281" y="12978"/>
                  <a:pt x="1448" y="13315"/>
                  <a:pt x="1450" y="13318"/>
                </a:cubicBezTo>
                <a:cubicBezTo>
                  <a:pt x="1628" y="13676"/>
                  <a:pt x="1628" y="13676"/>
                  <a:pt x="1628" y="13676"/>
                </a:cubicBezTo>
                <a:lnTo>
                  <a:pt x="913" y="14034"/>
                </a:lnTo>
                <a:close/>
              </a:path>
            </a:pathLst>
          </a:custGeom>
          <a:solidFill>
            <a:schemeClr val="accent3">
              <a:alpha val="88000"/>
            </a:schemeClr>
          </a:solidFill>
          <a:ln>
            <a:noFill/>
          </a:ln>
          <a:effectLst>
            <a:outerShdw blurRad="1003300" dist="38100" dir="10800000" algn="r" rotWithShape="0">
              <a:schemeClr val="accent3">
                <a:lumMod val="75000"/>
                <a:alpha val="46000"/>
              </a:schemeClr>
            </a:outerShdw>
          </a:effectLst>
        </p:spPr>
        <p:txBody>
          <a:bodyPr vert="horz" wrap="square" lIns="91440" tIns="45720" rIns="91440" bIns="45720" numCol="1" anchor="t" anchorCtr="0" compatLnSpc="1">
            <a:prstTxWarp prst="textNoShape">
              <a:avLst/>
            </a:prstTxWarp>
          </a:bodyPr>
          <a:lstStyle/>
          <a:p>
            <a:endParaRPr lang="en-US"/>
          </a:p>
        </p:txBody>
      </p:sp>
      <p:sp>
        <p:nvSpPr>
          <p:cNvPr id="33" name="Freeform 6">
            <a:extLst>
              <a:ext uri="{FF2B5EF4-FFF2-40B4-BE49-F238E27FC236}">
                <a16:creationId xmlns:a16="http://schemas.microsoft.com/office/drawing/2014/main" id="{128DB3D1-2ACE-42BC-84D5-4A62771DA7B2}"/>
              </a:ext>
            </a:extLst>
          </p:cNvPr>
          <p:cNvSpPr>
            <a:spLocks/>
          </p:cNvSpPr>
          <p:nvPr/>
        </p:nvSpPr>
        <p:spPr bwMode="auto">
          <a:xfrm rot="2757414">
            <a:off x="15476162" y="-20609047"/>
            <a:ext cx="6481764" cy="41148000"/>
          </a:xfrm>
          <a:custGeom>
            <a:avLst/>
            <a:gdLst>
              <a:gd name="T0" fmla="*/ 913 w 2188"/>
              <a:gd name="T1" fmla="*/ 14034 h 14034"/>
              <a:gd name="T2" fmla="*/ 734 w 2188"/>
              <a:gd name="T3" fmla="*/ 13676 h 14034"/>
              <a:gd name="T4" fmla="*/ 373 w 2188"/>
              <a:gd name="T5" fmla="*/ 12854 h 14034"/>
              <a:gd name="T6" fmla="*/ 0 w 2188"/>
              <a:gd name="T7" fmla="*/ 11337 h 14034"/>
              <a:gd name="T8" fmla="*/ 376 w 2188"/>
              <a:gd name="T9" fmla="*/ 9820 h 14034"/>
              <a:gd name="T10" fmla="*/ 738 w 2188"/>
              <a:gd name="T11" fmla="*/ 8998 h 14034"/>
              <a:gd name="T12" fmla="*/ 1072 w 2188"/>
              <a:gd name="T13" fmla="*/ 8236 h 14034"/>
              <a:gd name="T14" fmla="*/ 1388 w 2188"/>
              <a:gd name="T15" fmla="*/ 7017 h 14034"/>
              <a:gd name="T16" fmla="*/ 1068 w 2188"/>
              <a:gd name="T17" fmla="*/ 5792 h 14034"/>
              <a:gd name="T18" fmla="*/ 735 w 2188"/>
              <a:gd name="T19" fmla="*/ 5037 h 14034"/>
              <a:gd name="T20" fmla="*/ 734 w 2188"/>
              <a:gd name="T21" fmla="*/ 5036 h 14034"/>
              <a:gd name="T22" fmla="*/ 373 w 2188"/>
              <a:gd name="T23" fmla="*/ 4214 h 14034"/>
              <a:gd name="T24" fmla="*/ 0 w 2188"/>
              <a:gd name="T25" fmla="*/ 2697 h 14034"/>
              <a:gd name="T26" fmla="*/ 376 w 2188"/>
              <a:gd name="T27" fmla="*/ 1180 h 14034"/>
              <a:gd name="T28" fmla="*/ 739 w 2188"/>
              <a:gd name="T29" fmla="*/ 357 h 14034"/>
              <a:gd name="T30" fmla="*/ 918 w 2188"/>
              <a:gd name="T31" fmla="*/ 0 h 14034"/>
              <a:gd name="T32" fmla="*/ 1633 w 2188"/>
              <a:gd name="T33" fmla="*/ 359 h 14034"/>
              <a:gd name="T34" fmla="*/ 1453 w 2188"/>
              <a:gd name="T35" fmla="*/ 717 h 14034"/>
              <a:gd name="T36" fmla="*/ 1118 w 2188"/>
              <a:gd name="T37" fmla="*/ 1478 h 14034"/>
              <a:gd name="T38" fmla="*/ 800 w 2188"/>
              <a:gd name="T39" fmla="*/ 2697 h 14034"/>
              <a:gd name="T40" fmla="*/ 1116 w 2188"/>
              <a:gd name="T41" fmla="*/ 3916 h 14034"/>
              <a:gd name="T42" fmla="*/ 1449 w 2188"/>
              <a:gd name="T43" fmla="*/ 4677 h 14034"/>
              <a:gd name="T44" fmla="*/ 1812 w 2188"/>
              <a:gd name="T45" fmla="*/ 5500 h 14034"/>
              <a:gd name="T46" fmla="*/ 2188 w 2188"/>
              <a:gd name="T47" fmla="*/ 7017 h 14034"/>
              <a:gd name="T48" fmla="*/ 1815 w 2188"/>
              <a:gd name="T49" fmla="*/ 8534 h 14034"/>
              <a:gd name="T50" fmla="*/ 1454 w 2188"/>
              <a:gd name="T51" fmla="*/ 9356 h 14034"/>
              <a:gd name="T52" fmla="*/ 1453 w 2188"/>
              <a:gd name="T53" fmla="*/ 9357 h 14034"/>
              <a:gd name="T54" fmla="*/ 1118 w 2188"/>
              <a:gd name="T55" fmla="*/ 10118 h 14034"/>
              <a:gd name="T56" fmla="*/ 800 w 2188"/>
              <a:gd name="T57" fmla="*/ 11337 h 14034"/>
              <a:gd name="T58" fmla="*/ 1116 w 2188"/>
              <a:gd name="T59" fmla="*/ 12556 h 14034"/>
              <a:gd name="T60" fmla="*/ 1450 w 2188"/>
              <a:gd name="T61" fmla="*/ 13318 h 14034"/>
              <a:gd name="T62" fmla="*/ 1628 w 2188"/>
              <a:gd name="T63" fmla="*/ 13676 h 14034"/>
              <a:gd name="T64" fmla="*/ 913 w 2188"/>
              <a:gd name="T65" fmla="*/ 14034 h 14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88" h="14034">
                <a:moveTo>
                  <a:pt x="913" y="14034"/>
                </a:moveTo>
                <a:cubicBezTo>
                  <a:pt x="734" y="13676"/>
                  <a:pt x="734" y="13676"/>
                  <a:pt x="734" y="13676"/>
                </a:cubicBezTo>
                <a:cubicBezTo>
                  <a:pt x="727" y="13661"/>
                  <a:pt x="551" y="13308"/>
                  <a:pt x="373" y="12854"/>
                </a:cubicBezTo>
                <a:cubicBezTo>
                  <a:pt x="126" y="12219"/>
                  <a:pt x="0" y="11709"/>
                  <a:pt x="0" y="11337"/>
                </a:cubicBezTo>
                <a:cubicBezTo>
                  <a:pt x="0" y="10965"/>
                  <a:pt x="126" y="10454"/>
                  <a:pt x="376" y="9820"/>
                </a:cubicBezTo>
                <a:cubicBezTo>
                  <a:pt x="553" y="9368"/>
                  <a:pt x="729" y="9017"/>
                  <a:pt x="738" y="8998"/>
                </a:cubicBezTo>
                <a:cubicBezTo>
                  <a:pt x="745" y="8984"/>
                  <a:pt x="910" y="8651"/>
                  <a:pt x="1072" y="8236"/>
                </a:cubicBezTo>
                <a:cubicBezTo>
                  <a:pt x="1276" y="7713"/>
                  <a:pt x="1388" y="7280"/>
                  <a:pt x="1388" y="7017"/>
                </a:cubicBezTo>
                <a:cubicBezTo>
                  <a:pt x="1388" y="6753"/>
                  <a:pt x="1274" y="6318"/>
                  <a:pt x="1068" y="5792"/>
                </a:cubicBezTo>
                <a:cubicBezTo>
                  <a:pt x="902" y="5371"/>
                  <a:pt x="736" y="5040"/>
                  <a:pt x="735" y="5037"/>
                </a:cubicBezTo>
                <a:cubicBezTo>
                  <a:pt x="734" y="5036"/>
                  <a:pt x="734" y="5036"/>
                  <a:pt x="734" y="5036"/>
                </a:cubicBezTo>
                <a:cubicBezTo>
                  <a:pt x="727" y="5021"/>
                  <a:pt x="551" y="4668"/>
                  <a:pt x="373" y="4214"/>
                </a:cubicBezTo>
                <a:cubicBezTo>
                  <a:pt x="126" y="3579"/>
                  <a:pt x="0" y="3069"/>
                  <a:pt x="0" y="2697"/>
                </a:cubicBezTo>
                <a:cubicBezTo>
                  <a:pt x="0" y="2325"/>
                  <a:pt x="126" y="1814"/>
                  <a:pt x="376" y="1180"/>
                </a:cubicBezTo>
                <a:cubicBezTo>
                  <a:pt x="554" y="725"/>
                  <a:pt x="731" y="372"/>
                  <a:pt x="739" y="357"/>
                </a:cubicBezTo>
                <a:cubicBezTo>
                  <a:pt x="918" y="0"/>
                  <a:pt x="918" y="0"/>
                  <a:pt x="918" y="0"/>
                </a:cubicBezTo>
                <a:cubicBezTo>
                  <a:pt x="1633" y="359"/>
                  <a:pt x="1633" y="359"/>
                  <a:pt x="1633" y="359"/>
                </a:cubicBezTo>
                <a:cubicBezTo>
                  <a:pt x="1453" y="717"/>
                  <a:pt x="1453" y="717"/>
                  <a:pt x="1453" y="717"/>
                </a:cubicBezTo>
                <a:cubicBezTo>
                  <a:pt x="1450" y="724"/>
                  <a:pt x="1282" y="1059"/>
                  <a:pt x="1118" y="1478"/>
                </a:cubicBezTo>
                <a:cubicBezTo>
                  <a:pt x="913" y="2001"/>
                  <a:pt x="800" y="2434"/>
                  <a:pt x="800" y="2697"/>
                </a:cubicBezTo>
                <a:cubicBezTo>
                  <a:pt x="800" y="2960"/>
                  <a:pt x="912" y="3393"/>
                  <a:pt x="1116" y="3916"/>
                </a:cubicBezTo>
                <a:cubicBezTo>
                  <a:pt x="1277" y="4329"/>
                  <a:pt x="1441" y="4660"/>
                  <a:pt x="1449" y="4677"/>
                </a:cubicBezTo>
                <a:cubicBezTo>
                  <a:pt x="1458" y="4695"/>
                  <a:pt x="1634" y="5047"/>
                  <a:pt x="1812" y="5500"/>
                </a:cubicBezTo>
                <a:cubicBezTo>
                  <a:pt x="2062" y="6134"/>
                  <a:pt x="2188" y="6645"/>
                  <a:pt x="2188" y="7017"/>
                </a:cubicBezTo>
                <a:cubicBezTo>
                  <a:pt x="2188" y="7389"/>
                  <a:pt x="2062" y="7899"/>
                  <a:pt x="1815" y="8534"/>
                </a:cubicBezTo>
                <a:cubicBezTo>
                  <a:pt x="1637" y="8988"/>
                  <a:pt x="1461" y="9341"/>
                  <a:pt x="1454" y="9356"/>
                </a:cubicBezTo>
                <a:cubicBezTo>
                  <a:pt x="1453" y="9357"/>
                  <a:pt x="1453" y="9357"/>
                  <a:pt x="1453" y="9357"/>
                </a:cubicBezTo>
                <a:cubicBezTo>
                  <a:pt x="1452" y="9360"/>
                  <a:pt x="1283" y="9697"/>
                  <a:pt x="1118" y="10118"/>
                </a:cubicBezTo>
                <a:cubicBezTo>
                  <a:pt x="913" y="10641"/>
                  <a:pt x="800" y="11074"/>
                  <a:pt x="800" y="11337"/>
                </a:cubicBezTo>
                <a:cubicBezTo>
                  <a:pt x="800" y="11600"/>
                  <a:pt x="912" y="12033"/>
                  <a:pt x="1116" y="12556"/>
                </a:cubicBezTo>
                <a:cubicBezTo>
                  <a:pt x="1281" y="12978"/>
                  <a:pt x="1448" y="13315"/>
                  <a:pt x="1450" y="13318"/>
                </a:cubicBezTo>
                <a:cubicBezTo>
                  <a:pt x="1628" y="13676"/>
                  <a:pt x="1628" y="13676"/>
                  <a:pt x="1628" y="13676"/>
                </a:cubicBezTo>
                <a:lnTo>
                  <a:pt x="913" y="14034"/>
                </a:lnTo>
                <a:close/>
              </a:path>
            </a:pathLst>
          </a:custGeom>
          <a:solidFill>
            <a:schemeClr val="accent1">
              <a:alpha val="88000"/>
            </a:schemeClr>
          </a:solidFill>
          <a:ln>
            <a:noFill/>
          </a:ln>
          <a:effectLst>
            <a:outerShdw blurRad="1003300" dist="38100" dir="10800000" algn="r" rotWithShape="0">
              <a:schemeClr val="accent6">
                <a:lumMod val="75000"/>
                <a:alpha val="46000"/>
              </a:schemeClr>
            </a:outerShdw>
          </a:effectLst>
        </p:spPr>
        <p:txBody>
          <a:bodyPr vert="horz" wrap="square" lIns="91440" tIns="45720" rIns="91440" bIns="45720" numCol="1" anchor="t" anchorCtr="0" compatLnSpc="1">
            <a:prstTxWarp prst="textNoShape">
              <a:avLst/>
            </a:prstTxWarp>
          </a:bodyPr>
          <a:lstStyle/>
          <a:p>
            <a:endParaRPr lang="en-US"/>
          </a:p>
        </p:txBody>
      </p:sp>
      <p:sp>
        <p:nvSpPr>
          <p:cNvPr id="34" name="Freeform 5">
            <a:extLst>
              <a:ext uri="{FF2B5EF4-FFF2-40B4-BE49-F238E27FC236}">
                <a16:creationId xmlns:a16="http://schemas.microsoft.com/office/drawing/2014/main" id="{E7F872EE-8CA6-48D8-BF1B-D4B341F50C36}"/>
              </a:ext>
            </a:extLst>
          </p:cNvPr>
          <p:cNvSpPr>
            <a:spLocks/>
          </p:cNvSpPr>
          <p:nvPr/>
        </p:nvSpPr>
        <p:spPr bwMode="auto">
          <a:xfrm rot="2757414">
            <a:off x="16906465" y="-19130153"/>
            <a:ext cx="6481764" cy="41148000"/>
          </a:xfrm>
          <a:custGeom>
            <a:avLst/>
            <a:gdLst>
              <a:gd name="T0" fmla="*/ 913 w 2188"/>
              <a:gd name="T1" fmla="*/ 14034 h 14034"/>
              <a:gd name="T2" fmla="*/ 734 w 2188"/>
              <a:gd name="T3" fmla="*/ 13676 h 14034"/>
              <a:gd name="T4" fmla="*/ 373 w 2188"/>
              <a:gd name="T5" fmla="*/ 12854 h 14034"/>
              <a:gd name="T6" fmla="*/ 0 w 2188"/>
              <a:gd name="T7" fmla="*/ 11337 h 14034"/>
              <a:gd name="T8" fmla="*/ 376 w 2188"/>
              <a:gd name="T9" fmla="*/ 9820 h 14034"/>
              <a:gd name="T10" fmla="*/ 738 w 2188"/>
              <a:gd name="T11" fmla="*/ 8998 h 14034"/>
              <a:gd name="T12" fmla="*/ 1072 w 2188"/>
              <a:gd name="T13" fmla="*/ 8236 h 14034"/>
              <a:gd name="T14" fmla="*/ 1388 w 2188"/>
              <a:gd name="T15" fmla="*/ 7017 h 14034"/>
              <a:gd name="T16" fmla="*/ 1068 w 2188"/>
              <a:gd name="T17" fmla="*/ 5792 h 14034"/>
              <a:gd name="T18" fmla="*/ 735 w 2188"/>
              <a:gd name="T19" fmla="*/ 5037 h 14034"/>
              <a:gd name="T20" fmla="*/ 734 w 2188"/>
              <a:gd name="T21" fmla="*/ 5036 h 14034"/>
              <a:gd name="T22" fmla="*/ 373 w 2188"/>
              <a:gd name="T23" fmla="*/ 4214 h 14034"/>
              <a:gd name="T24" fmla="*/ 0 w 2188"/>
              <a:gd name="T25" fmla="*/ 2697 h 14034"/>
              <a:gd name="T26" fmla="*/ 376 w 2188"/>
              <a:gd name="T27" fmla="*/ 1180 h 14034"/>
              <a:gd name="T28" fmla="*/ 739 w 2188"/>
              <a:gd name="T29" fmla="*/ 357 h 14034"/>
              <a:gd name="T30" fmla="*/ 918 w 2188"/>
              <a:gd name="T31" fmla="*/ 0 h 14034"/>
              <a:gd name="T32" fmla="*/ 1633 w 2188"/>
              <a:gd name="T33" fmla="*/ 359 h 14034"/>
              <a:gd name="T34" fmla="*/ 1453 w 2188"/>
              <a:gd name="T35" fmla="*/ 717 h 14034"/>
              <a:gd name="T36" fmla="*/ 1118 w 2188"/>
              <a:gd name="T37" fmla="*/ 1478 h 14034"/>
              <a:gd name="T38" fmla="*/ 800 w 2188"/>
              <a:gd name="T39" fmla="*/ 2697 h 14034"/>
              <a:gd name="T40" fmla="*/ 1116 w 2188"/>
              <a:gd name="T41" fmla="*/ 3916 h 14034"/>
              <a:gd name="T42" fmla="*/ 1449 w 2188"/>
              <a:gd name="T43" fmla="*/ 4677 h 14034"/>
              <a:gd name="T44" fmla="*/ 1812 w 2188"/>
              <a:gd name="T45" fmla="*/ 5500 h 14034"/>
              <a:gd name="T46" fmla="*/ 2188 w 2188"/>
              <a:gd name="T47" fmla="*/ 7017 h 14034"/>
              <a:gd name="T48" fmla="*/ 1815 w 2188"/>
              <a:gd name="T49" fmla="*/ 8534 h 14034"/>
              <a:gd name="T50" fmla="*/ 1454 w 2188"/>
              <a:gd name="T51" fmla="*/ 9356 h 14034"/>
              <a:gd name="T52" fmla="*/ 1453 w 2188"/>
              <a:gd name="T53" fmla="*/ 9357 h 14034"/>
              <a:gd name="T54" fmla="*/ 1118 w 2188"/>
              <a:gd name="T55" fmla="*/ 10118 h 14034"/>
              <a:gd name="T56" fmla="*/ 800 w 2188"/>
              <a:gd name="T57" fmla="*/ 11337 h 14034"/>
              <a:gd name="T58" fmla="*/ 1116 w 2188"/>
              <a:gd name="T59" fmla="*/ 12556 h 14034"/>
              <a:gd name="T60" fmla="*/ 1450 w 2188"/>
              <a:gd name="T61" fmla="*/ 13318 h 14034"/>
              <a:gd name="T62" fmla="*/ 1628 w 2188"/>
              <a:gd name="T63" fmla="*/ 13676 h 14034"/>
              <a:gd name="T64" fmla="*/ 913 w 2188"/>
              <a:gd name="T65" fmla="*/ 14034 h 14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88" h="14034">
                <a:moveTo>
                  <a:pt x="913" y="14034"/>
                </a:moveTo>
                <a:cubicBezTo>
                  <a:pt x="734" y="13676"/>
                  <a:pt x="734" y="13676"/>
                  <a:pt x="734" y="13676"/>
                </a:cubicBezTo>
                <a:cubicBezTo>
                  <a:pt x="727" y="13661"/>
                  <a:pt x="551" y="13308"/>
                  <a:pt x="373" y="12854"/>
                </a:cubicBezTo>
                <a:cubicBezTo>
                  <a:pt x="126" y="12219"/>
                  <a:pt x="0" y="11709"/>
                  <a:pt x="0" y="11337"/>
                </a:cubicBezTo>
                <a:cubicBezTo>
                  <a:pt x="0" y="10965"/>
                  <a:pt x="126" y="10454"/>
                  <a:pt x="376" y="9820"/>
                </a:cubicBezTo>
                <a:cubicBezTo>
                  <a:pt x="553" y="9368"/>
                  <a:pt x="729" y="9017"/>
                  <a:pt x="738" y="8998"/>
                </a:cubicBezTo>
                <a:cubicBezTo>
                  <a:pt x="745" y="8984"/>
                  <a:pt x="910" y="8651"/>
                  <a:pt x="1072" y="8236"/>
                </a:cubicBezTo>
                <a:cubicBezTo>
                  <a:pt x="1276" y="7713"/>
                  <a:pt x="1388" y="7280"/>
                  <a:pt x="1388" y="7017"/>
                </a:cubicBezTo>
                <a:cubicBezTo>
                  <a:pt x="1388" y="6753"/>
                  <a:pt x="1274" y="6318"/>
                  <a:pt x="1068" y="5792"/>
                </a:cubicBezTo>
                <a:cubicBezTo>
                  <a:pt x="902" y="5371"/>
                  <a:pt x="736" y="5040"/>
                  <a:pt x="735" y="5037"/>
                </a:cubicBezTo>
                <a:cubicBezTo>
                  <a:pt x="734" y="5036"/>
                  <a:pt x="734" y="5036"/>
                  <a:pt x="734" y="5036"/>
                </a:cubicBezTo>
                <a:cubicBezTo>
                  <a:pt x="727" y="5021"/>
                  <a:pt x="551" y="4668"/>
                  <a:pt x="373" y="4214"/>
                </a:cubicBezTo>
                <a:cubicBezTo>
                  <a:pt x="126" y="3579"/>
                  <a:pt x="0" y="3069"/>
                  <a:pt x="0" y="2697"/>
                </a:cubicBezTo>
                <a:cubicBezTo>
                  <a:pt x="0" y="2325"/>
                  <a:pt x="126" y="1814"/>
                  <a:pt x="376" y="1180"/>
                </a:cubicBezTo>
                <a:cubicBezTo>
                  <a:pt x="554" y="725"/>
                  <a:pt x="731" y="372"/>
                  <a:pt x="739" y="357"/>
                </a:cubicBezTo>
                <a:cubicBezTo>
                  <a:pt x="918" y="0"/>
                  <a:pt x="918" y="0"/>
                  <a:pt x="918" y="0"/>
                </a:cubicBezTo>
                <a:cubicBezTo>
                  <a:pt x="1633" y="359"/>
                  <a:pt x="1633" y="359"/>
                  <a:pt x="1633" y="359"/>
                </a:cubicBezTo>
                <a:cubicBezTo>
                  <a:pt x="1453" y="717"/>
                  <a:pt x="1453" y="717"/>
                  <a:pt x="1453" y="717"/>
                </a:cubicBezTo>
                <a:cubicBezTo>
                  <a:pt x="1450" y="724"/>
                  <a:pt x="1282" y="1059"/>
                  <a:pt x="1118" y="1478"/>
                </a:cubicBezTo>
                <a:cubicBezTo>
                  <a:pt x="913" y="2001"/>
                  <a:pt x="800" y="2434"/>
                  <a:pt x="800" y="2697"/>
                </a:cubicBezTo>
                <a:cubicBezTo>
                  <a:pt x="800" y="2960"/>
                  <a:pt x="912" y="3393"/>
                  <a:pt x="1116" y="3916"/>
                </a:cubicBezTo>
                <a:cubicBezTo>
                  <a:pt x="1277" y="4329"/>
                  <a:pt x="1441" y="4660"/>
                  <a:pt x="1449" y="4677"/>
                </a:cubicBezTo>
                <a:cubicBezTo>
                  <a:pt x="1458" y="4695"/>
                  <a:pt x="1634" y="5047"/>
                  <a:pt x="1812" y="5500"/>
                </a:cubicBezTo>
                <a:cubicBezTo>
                  <a:pt x="2062" y="6134"/>
                  <a:pt x="2188" y="6645"/>
                  <a:pt x="2188" y="7017"/>
                </a:cubicBezTo>
                <a:cubicBezTo>
                  <a:pt x="2188" y="7389"/>
                  <a:pt x="2062" y="7899"/>
                  <a:pt x="1815" y="8534"/>
                </a:cubicBezTo>
                <a:cubicBezTo>
                  <a:pt x="1637" y="8988"/>
                  <a:pt x="1461" y="9341"/>
                  <a:pt x="1454" y="9356"/>
                </a:cubicBezTo>
                <a:cubicBezTo>
                  <a:pt x="1453" y="9357"/>
                  <a:pt x="1453" y="9357"/>
                  <a:pt x="1453" y="9357"/>
                </a:cubicBezTo>
                <a:cubicBezTo>
                  <a:pt x="1452" y="9360"/>
                  <a:pt x="1283" y="9697"/>
                  <a:pt x="1118" y="10118"/>
                </a:cubicBezTo>
                <a:cubicBezTo>
                  <a:pt x="913" y="10641"/>
                  <a:pt x="800" y="11074"/>
                  <a:pt x="800" y="11337"/>
                </a:cubicBezTo>
                <a:cubicBezTo>
                  <a:pt x="800" y="11600"/>
                  <a:pt x="912" y="12033"/>
                  <a:pt x="1116" y="12556"/>
                </a:cubicBezTo>
                <a:cubicBezTo>
                  <a:pt x="1281" y="12978"/>
                  <a:pt x="1448" y="13315"/>
                  <a:pt x="1450" y="13318"/>
                </a:cubicBezTo>
                <a:cubicBezTo>
                  <a:pt x="1628" y="13676"/>
                  <a:pt x="1628" y="13676"/>
                  <a:pt x="1628" y="13676"/>
                </a:cubicBezTo>
                <a:lnTo>
                  <a:pt x="913" y="14034"/>
                </a:lnTo>
                <a:close/>
              </a:path>
            </a:pathLst>
          </a:custGeom>
          <a:solidFill>
            <a:schemeClr val="accent6">
              <a:alpha val="88000"/>
            </a:schemeClr>
          </a:solidFill>
          <a:ln>
            <a:noFill/>
          </a:ln>
          <a:effectLst>
            <a:outerShdw blurRad="1003300" dist="38100" dir="10800000" algn="r" rotWithShape="0">
              <a:schemeClr val="accent1">
                <a:lumMod val="75000"/>
                <a:alpha val="46000"/>
              </a:schemeClr>
            </a:outerShdw>
          </a:effectLst>
        </p:spPr>
        <p:txBody>
          <a:bodyPr vert="horz" wrap="square" lIns="91440" tIns="45720" rIns="91440" bIns="45720" numCol="1" anchor="t" anchorCtr="0" compatLnSpc="1">
            <a:prstTxWarp prst="textNoShape">
              <a:avLst/>
            </a:prstTxWarp>
          </a:bodyPr>
          <a:lstStyle/>
          <a:p>
            <a:endParaRPr lang="en-US"/>
          </a:p>
        </p:txBody>
      </p:sp>
      <p:sp>
        <p:nvSpPr>
          <p:cNvPr id="47" name="Rectangle 46">
            <a:extLst>
              <a:ext uri="{FF2B5EF4-FFF2-40B4-BE49-F238E27FC236}">
                <a16:creationId xmlns:a16="http://schemas.microsoft.com/office/drawing/2014/main" id="{E5C184B7-B288-42D1-9964-13E4D4831F58}"/>
              </a:ext>
            </a:extLst>
          </p:cNvPr>
          <p:cNvSpPr/>
          <p:nvPr/>
        </p:nvSpPr>
        <p:spPr>
          <a:xfrm>
            <a:off x="12193586" y="0"/>
            <a:ext cx="12193587" cy="1371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Graphic 1">
            <a:extLst>
              <a:ext uri="{FF2B5EF4-FFF2-40B4-BE49-F238E27FC236}">
                <a16:creationId xmlns:a16="http://schemas.microsoft.com/office/drawing/2014/main" id="{374CA91B-0348-4AB5-96CA-15EDB04B145A}"/>
              </a:ext>
            </a:extLst>
          </p:cNvPr>
          <p:cNvSpPr/>
          <p:nvPr/>
        </p:nvSpPr>
        <p:spPr>
          <a:xfrm>
            <a:off x="0" y="0"/>
            <a:ext cx="12193586" cy="13717784"/>
          </a:xfrm>
          <a:custGeom>
            <a:avLst/>
            <a:gdLst>
              <a:gd name="connsiteX0" fmla="*/ 0 w 9144000"/>
              <a:gd name="connsiteY0" fmla="*/ 0 h 10287000"/>
              <a:gd name="connsiteX1" fmla="*/ 0 w 9144000"/>
              <a:gd name="connsiteY1" fmla="*/ 10287000 h 10287000"/>
              <a:gd name="connsiteX2" fmla="*/ 9144000 w 9144000"/>
              <a:gd name="connsiteY2" fmla="*/ 10287000 h 10287000"/>
              <a:gd name="connsiteX3" fmla="*/ 9144000 w 9144000"/>
              <a:gd name="connsiteY3" fmla="*/ 0 h 10287000"/>
              <a:gd name="connsiteX4" fmla="*/ 0 w 9144000"/>
              <a:gd name="connsiteY4" fmla="*/ 0 h 10287000"/>
              <a:gd name="connsiteX5" fmla="*/ 6795135 w 9144000"/>
              <a:gd name="connsiteY5" fmla="*/ 8508682 h 10287000"/>
              <a:gd name="connsiteX6" fmla="*/ 2348865 w 9144000"/>
              <a:gd name="connsiteY6" fmla="*/ 8508682 h 10287000"/>
              <a:gd name="connsiteX7" fmla="*/ 2348865 w 9144000"/>
              <a:gd name="connsiteY7" fmla="*/ 1778318 h 10287000"/>
              <a:gd name="connsiteX8" fmla="*/ 3970973 w 9144000"/>
              <a:gd name="connsiteY8" fmla="*/ 1778318 h 10287000"/>
              <a:gd name="connsiteX9" fmla="*/ 3970973 w 9144000"/>
              <a:gd name="connsiteY9" fmla="*/ 7260908 h 10287000"/>
              <a:gd name="connsiteX10" fmla="*/ 6795135 w 9144000"/>
              <a:gd name="connsiteY10" fmla="*/ 7260908 h 10287000"/>
              <a:gd name="connsiteX11" fmla="*/ 6795135 w 9144000"/>
              <a:gd name="connsiteY11" fmla="*/ 8508682 h 1028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144000" h="10287000">
                <a:moveTo>
                  <a:pt x="0" y="0"/>
                </a:moveTo>
                <a:lnTo>
                  <a:pt x="0" y="10287000"/>
                </a:lnTo>
                <a:lnTo>
                  <a:pt x="9144000" y="10287000"/>
                </a:lnTo>
                <a:lnTo>
                  <a:pt x="9144000" y="0"/>
                </a:lnTo>
                <a:lnTo>
                  <a:pt x="0" y="0"/>
                </a:lnTo>
                <a:close/>
                <a:moveTo>
                  <a:pt x="6795135" y="8508682"/>
                </a:moveTo>
                <a:lnTo>
                  <a:pt x="2348865" y="8508682"/>
                </a:lnTo>
                <a:lnTo>
                  <a:pt x="2348865" y="1778318"/>
                </a:lnTo>
                <a:lnTo>
                  <a:pt x="3970973" y="1778318"/>
                </a:lnTo>
                <a:lnTo>
                  <a:pt x="3970973" y="7260908"/>
                </a:lnTo>
                <a:lnTo>
                  <a:pt x="6795135" y="7260908"/>
                </a:lnTo>
                <a:lnTo>
                  <a:pt x="6795135" y="8508682"/>
                </a:lnTo>
                <a:close/>
              </a:path>
            </a:pathLst>
          </a:custGeom>
          <a:solidFill>
            <a:schemeClr val="bg1"/>
          </a:solidFill>
          <a:ln w="9525" cap="flat">
            <a:noFill/>
            <a:prstDash val="solid"/>
            <a:miter/>
          </a:ln>
        </p:spPr>
        <p:txBody>
          <a:bodyPr rtlCol="0" anchor="ctr"/>
          <a:lstStyle/>
          <a:p>
            <a:endParaRPr lang="en-US"/>
          </a:p>
        </p:txBody>
      </p:sp>
      <p:grpSp>
        <p:nvGrpSpPr>
          <p:cNvPr id="43" name="Group 42">
            <a:extLst>
              <a:ext uri="{FF2B5EF4-FFF2-40B4-BE49-F238E27FC236}">
                <a16:creationId xmlns:a16="http://schemas.microsoft.com/office/drawing/2014/main" id="{B1FF7343-5419-4A51-8A7A-C178A8B75134}"/>
              </a:ext>
            </a:extLst>
          </p:cNvPr>
          <p:cNvGrpSpPr/>
          <p:nvPr/>
        </p:nvGrpSpPr>
        <p:grpSpPr>
          <a:xfrm>
            <a:off x="11823584" y="2322975"/>
            <a:ext cx="3788228" cy="2939651"/>
            <a:chOff x="13535006" y="3033348"/>
            <a:chExt cx="3788228" cy="2939651"/>
          </a:xfrm>
        </p:grpSpPr>
        <p:sp>
          <p:nvSpPr>
            <p:cNvPr id="44" name="TextBox 43">
              <a:extLst>
                <a:ext uri="{FF2B5EF4-FFF2-40B4-BE49-F238E27FC236}">
                  <a16:creationId xmlns:a16="http://schemas.microsoft.com/office/drawing/2014/main" id="{60A1BEB0-907F-457C-A730-4CDB61238EFA}"/>
                </a:ext>
              </a:extLst>
            </p:cNvPr>
            <p:cNvSpPr txBox="1"/>
            <p:nvPr/>
          </p:nvSpPr>
          <p:spPr>
            <a:xfrm>
              <a:off x="13535006" y="3033348"/>
              <a:ext cx="3788228" cy="646331"/>
            </a:xfrm>
            <a:prstGeom prst="rect">
              <a:avLst/>
            </a:prstGeom>
            <a:noFill/>
          </p:spPr>
          <p:txBody>
            <a:bodyPr wrap="square" rtlCol="0">
              <a:spAutoFit/>
            </a:bodyPr>
            <a:lstStyle/>
            <a:p>
              <a:r>
                <a:rPr lang="en-US" sz="3600" b="1" dirty="0">
                  <a:latin typeface="Open Sans Extrabold" panose="020B0906030804020204" pitchFamily="34" charset="0"/>
                  <a:ea typeface="Open Sans Extrabold" panose="020B0906030804020204" pitchFamily="34" charset="0"/>
                  <a:cs typeface="Open Sans Extrabold" panose="020B0906030804020204" pitchFamily="34" charset="0"/>
                </a:rPr>
                <a:t>Valid Email &gt;</a:t>
              </a:r>
            </a:p>
          </p:txBody>
        </p:sp>
        <p:sp>
          <p:nvSpPr>
            <p:cNvPr id="45" name="TextBox 44">
              <a:extLst>
                <a:ext uri="{FF2B5EF4-FFF2-40B4-BE49-F238E27FC236}">
                  <a16:creationId xmlns:a16="http://schemas.microsoft.com/office/drawing/2014/main" id="{31DC98FE-28E2-441E-9EF1-3AC7A01EACE3}"/>
                </a:ext>
              </a:extLst>
            </p:cNvPr>
            <p:cNvSpPr txBox="1"/>
            <p:nvPr/>
          </p:nvSpPr>
          <p:spPr>
            <a:xfrm>
              <a:off x="13535006" y="3721934"/>
              <a:ext cx="3788228" cy="2251065"/>
            </a:xfrm>
            <a:prstGeom prst="rect">
              <a:avLst/>
            </a:prstGeom>
            <a:noFill/>
          </p:spPr>
          <p:txBody>
            <a:bodyPr wrap="square" rtlCol="0" anchor="ctr">
              <a:spAutoFit/>
            </a:bodyPr>
            <a:lstStyle/>
            <a:p>
              <a:pPr>
                <a:lnSpc>
                  <a:spcPct val="150000"/>
                </a:lnSpc>
              </a:pPr>
              <a:r>
                <a:rPr lang="en-US" sz="2400" b="1" i="0" dirty="0">
                  <a:solidFill>
                    <a:srgbClr val="0D0D0D"/>
                  </a:solidFill>
                  <a:effectLst/>
                  <a:latin typeface="Söhne"/>
                </a:rPr>
                <a:t>A valid email address is essential for communication and account verification purposes</a:t>
              </a:r>
              <a:endParaRPr lang="en-US" sz="2400" b="1" dirty="0"/>
            </a:p>
          </p:txBody>
        </p:sp>
      </p:grpSp>
      <p:grpSp>
        <p:nvGrpSpPr>
          <p:cNvPr id="63" name="Group 62">
            <a:extLst>
              <a:ext uri="{FF2B5EF4-FFF2-40B4-BE49-F238E27FC236}">
                <a16:creationId xmlns:a16="http://schemas.microsoft.com/office/drawing/2014/main" id="{2FEC8081-7F61-4EF2-9A3B-88F49EF870B2}"/>
              </a:ext>
            </a:extLst>
          </p:cNvPr>
          <p:cNvGrpSpPr/>
          <p:nvPr/>
        </p:nvGrpSpPr>
        <p:grpSpPr>
          <a:xfrm>
            <a:off x="18251785" y="2322975"/>
            <a:ext cx="4824797" cy="1756022"/>
            <a:chOff x="18289886" y="3033348"/>
            <a:chExt cx="4460346" cy="1756022"/>
          </a:xfrm>
        </p:grpSpPr>
        <p:sp>
          <p:nvSpPr>
            <p:cNvPr id="64" name="TextBox 63">
              <a:extLst>
                <a:ext uri="{FF2B5EF4-FFF2-40B4-BE49-F238E27FC236}">
                  <a16:creationId xmlns:a16="http://schemas.microsoft.com/office/drawing/2014/main" id="{E7FA28BA-6BE1-4981-8BD7-96CD57A78DCE}"/>
                </a:ext>
              </a:extLst>
            </p:cNvPr>
            <p:cNvSpPr txBox="1"/>
            <p:nvPr/>
          </p:nvSpPr>
          <p:spPr>
            <a:xfrm>
              <a:off x="18289886" y="3033348"/>
              <a:ext cx="4460346" cy="1200329"/>
            </a:xfrm>
            <a:prstGeom prst="rect">
              <a:avLst/>
            </a:prstGeom>
            <a:noFill/>
          </p:spPr>
          <p:txBody>
            <a:bodyPr wrap="square" rtlCol="0">
              <a:spAutoFit/>
            </a:bodyPr>
            <a:lstStyle/>
            <a:p>
              <a:r>
                <a:rPr lang="en-US" sz="3600" b="1" dirty="0">
                  <a:latin typeface="Open Sans Extrabold" panose="020B0906030804020204" pitchFamily="34" charset="0"/>
                  <a:ea typeface="Open Sans Extrabold" panose="020B0906030804020204" pitchFamily="34" charset="0"/>
                  <a:cs typeface="Open Sans Extrabold" panose="020B0906030804020204" pitchFamily="34" charset="0"/>
                </a:rPr>
                <a:t>Correct Password &gt;</a:t>
              </a:r>
            </a:p>
          </p:txBody>
        </p:sp>
        <p:sp>
          <p:nvSpPr>
            <p:cNvPr id="65" name="TextBox 64">
              <a:extLst>
                <a:ext uri="{FF2B5EF4-FFF2-40B4-BE49-F238E27FC236}">
                  <a16:creationId xmlns:a16="http://schemas.microsoft.com/office/drawing/2014/main" id="{D12C410D-FBEC-4A92-AABA-71ADD0DEA61F}"/>
                </a:ext>
              </a:extLst>
            </p:cNvPr>
            <p:cNvSpPr txBox="1"/>
            <p:nvPr/>
          </p:nvSpPr>
          <p:spPr>
            <a:xfrm>
              <a:off x="18376610" y="3646300"/>
              <a:ext cx="3788228" cy="1143070"/>
            </a:xfrm>
            <a:prstGeom prst="rect">
              <a:avLst/>
            </a:prstGeom>
            <a:noFill/>
          </p:spPr>
          <p:txBody>
            <a:bodyPr wrap="square" rtlCol="0" anchor="ctr">
              <a:spAutoFit/>
            </a:bodyPr>
            <a:lstStyle/>
            <a:p>
              <a:pPr>
                <a:lnSpc>
                  <a:spcPct val="150000"/>
                </a:lnSpc>
              </a:pPr>
              <a:r>
                <a:rPr lang="en-US" sz="2400" b="1" i="0" dirty="0">
                  <a:solidFill>
                    <a:schemeClr val="accent1"/>
                  </a:solidFill>
                  <a:effectLst/>
                  <a:latin typeface="Söhne"/>
                </a:rPr>
                <a:t>Ensure account security with the correct password.</a:t>
              </a:r>
              <a:endParaRPr lang="en-US" sz="2400" b="1" dirty="0">
                <a:solidFill>
                  <a:schemeClr val="accent1"/>
                </a:solidFill>
              </a:endParaRPr>
            </a:p>
          </p:txBody>
        </p:sp>
      </p:grpSp>
      <p:grpSp>
        <p:nvGrpSpPr>
          <p:cNvPr id="67" name="Group 66">
            <a:extLst>
              <a:ext uri="{FF2B5EF4-FFF2-40B4-BE49-F238E27FC236}">
                <a16:creationId xmlns:a16="http://schemas.microsoft.com/office/drawing/2014/main" id="{1FBD26BF-E794-4D85-986F-65CC79DE2768}"/>
              </a:ext>
            </a:extLst>
          </p:cNvPr>
          <p:cNvGrpSpPr/>
          <p:nvPr/>
        </p:nvGrpSpPr>
        <p:grpSpPr>
          <a:xfrm>
            <a:off x="11795572" y="7610586"/>
            <a:ext cx="4511227" cy="2385653"/>
            <a:chOff x="13506994" y="8483050"/>
            <a:chExt cx="4511227" cy="2385653"/>
          </a:xfrm>
        </p:grpSpPr>
        <p:sp>
          <p:nvSpPr>
            <p:cNvPr id="68" name="TextBox 67">
              <a:extLst>
                <a:ext uri="{FF2B5EF4-FFF2-40B4-BE49-F238E27FC236}">
                  <a16:creationId xmlns:a16="http://schemas.microsoft.com/office/drawing/2014/main" id="{B83F9C8E-800A-4427-B384-4A0F59F2B889}"/>
                </a:ext>
              </a:extLst>
            </p:cNvPr>
            <p:cNvSpPr txBox="1"/>
            <p:nvPr/>
          </p:nvSpPr>
          <p:spPr>
            <a:xfrm>
              <a:off x="13506994" y="8483050"/>
              <a:ext cx="4511227" cy="646331"/>
            </a:xfrm>
            <a:prstGeom prst="rect">
              <a:avLst/>
            </a:prstGeom>
            <a:noFill/>
          </p:spPr>
          <p:txBody>
            <a:bodyPr wrap="square" rtlCol="0">
              <a:spAutoFit/>
            </a:bodyPr>
            <a:lstStyle/>
            <a:p>
              <a:r>
                <a:rPr lang="en-US" sz="3600" b="1" dirty="0">
                  <a:latin typeface="Open Sans Extrabold" panose="020B0906030804020204" pitchFamily="34" charset="0"/>
                  <a:ea typeface="Open Sans Extrabold" panose="020B0906030804020204" pitchFamily="34" charset="0"/>
                  <a:cs typeface="Open Sans Extrabold" panose="020B0906030804020204" pitchFamily="34" charset="0"/>
                </a:rPr>
                <a:t>Forgot Password &gt;</a:t>
              </a:r>
            </a:p>
          </p:txBody>
        </p:sp>
        <p:sp>
          <p:nvSpPr>
            <p:cNvPr id="69" name="TextBox 68">
              <a:extLst>
                <a:ext uri="{FF2B5EF4-FFF2-40B4-BE49-F238E27FC236}">
                  <a16:creationId xmlns:a16="http://schemas.microsoft.com/office/drawing/2014/main" id="{1D1A0F7A-E461-4F42-A228-368ADE6BA7E9}"/>
                </a:ext>
              </a:extLst>
            </p:cNvPr>
            <p:cNvSpPr txBox="1"/>
            <p:nvPr/>
          </p:nvSpPr>
          <p:spPr>
            <a:xfrm>
              <a:off x="13506994" y="9725633"/>
              <a:ext cx="4339777" cy="1143070"/>
            </a:xfrm>
            <a:prstGeom prst="rect">
              <a:avLst/>
            </a:prstGeom>
            <a:noFill/>
          </p:spPr>
          <p:txBody>
            <a:bodyPr wrap="square" rtlCol="0" anchor="ctr">
              <a:spAutoFit/>
            </a:bodyPr>
            <a:lstStyle/>
            <a:p>
              <a:pPr>
                <a:lnSpc>
                  <a:spcPct val="150000"/>
                </a:lnSpc>
              </a:pPr>
              <a:r>
                <a:rPr lang="en-US" sz="2400" b="1" i="0" dirty="0">
                  <a:solidFill>
                    <a:srgbClr val="0D0D0D"/>
                  </a:solidFill>
                  <a:effectLst/>
                  <a:latin typeface="Söhne"/>
                </a:rPr>
                <a:t>Easily reset your password with our 'Forgot Password' feature.</a:t>
              </a:r>
              <a:endParaRPr lang="en-US" sz="2400" b="1" dirty="0"/>
            </a:p>
          </p:txBody>
        </p:sp>
      </p:grpSp>
      <p:grpSp>
        <p:nvGrpSpPr>
          <p:cNvPr id="71" name="Group 70">
            <a:extLst>
              <a:ext uri="{FF2B5EF4-FFF2-40B4-BE49-F238E27FC236}">
                <a16:creationId xmlns:a16="http://schemas.microsoft.com/office/drawing/2014/main" id="{66B146E0-6964-4DD2-99EA-80714F8835E7}"/>
              </a:ext>
            </a:extLst>
          </p:cNvPr>
          <p:cNvGrpSpPr/>
          <p:nvPr/>
        </p:nvGrpSpPr>
        <p:grpSpPr>
          <a:xfrm>
            <a:off x="18251786" y="7610586"/>
            <a:ext cx="4170064" cy="2385653"/>
            <a:chOff x="18261875" y="8483050"/>
            <a:chExt cx="4170064" cy="2385653"/>
          </a:xfrm>
        </p:grpSpPr>
        <p:sp>
          <p:nvSpPr>
            <p:cNvPr id="72" name="TextBox 71">
              <a:extLst>
                <a:ext uri="{FF2B5EF4-FFF2-40B4-BE49-F238E27FC236}">
                  <a16:creationId xmlns:a16="http://schemas.microsoft.com/office/drawing/2014/main" id="{39E779D5-E9D8-4625-81C9-D656E130B272}"/>
                </a:ext>
              </a:extLst>
            </p:cNvPr>
            <p:cNvSpPr txBox="1"/>
            <p:nvPr/>
          </p:nvSpPr>
          <p:spPr>
            <a:xfrm>
              <a:off x="18261875" y="8483050"/>
              <a:ext cx="4170064" cy="646331"/>
            </a:xfrm>
            <a:prstGeom prst="rect">
              <a:avLst/>
            </a:prstGeom>
            <a:noFill/>
          </p:spPr>
          <p:txBody>
            <a:bodyPr wrap="square" rtlCol="0">
              <a:spAutoFit/>
            </a:bodyPr>
            <a:lstStyle/>
            <a:p>
              <a:r>
                <a:rPr lang="en-US" sz="3600" b="1" dirty="0">
                  <a:latin typeface="Open Sans Extrabold" panose="020B0906030804020204" pitchFamily="34" charset="0"/>
                  <a:ea typeface="Open Sans Extrabold" panose="020B0906030804020204" pitchFamily="34" charset="0"/>
                  <a:cs typeface="Open Sans Extrabold" panose="020B0906030804020204" pitchFamily="34" charset="0"/>
                </a:rPr>
                <a:t>Login as Seller &gt;</a:t>
              </a:r>
            </a:p>
          </p:txBody>
        </p:sp>
        <p:sp>
          <p:nvSpPr>
            <p:cNvPr id="73" name="TextBox 72">
              <a:extLst>
                <a:ext uri="{FF2B5EF4-FFF2-40B4-BE49-F238E27FC236}">
                  <a16:creationId xmlns:a16="http://schemas.microsoft.com/office/drawing/2014/main" id="{EE2A10C3-96DB-4C18-8ABA-B16A288DAF89}"/>
                </a:ext>
              </a:extLst>
            </p:cNvPr>
            <p:cNvSpPr txBox="1"/>
            <p:nvPr/>
          </p:nvSpPr>
          <p:spPr>
            <a:xfrm>
              <a:off x="18261875" y="9725633"/>
              <a:ext cx="3788228" cy="1143070"/>
            </a:xfrm>
            <a:prstGeom prst="rect">
              <a:avLst/>
            </a:prstGeom>
            <a:noFill/>
          </p:spPr>
          <p:txBody>
            <a:bodyPr wrap="square" rtlCol="0" anchor="ctr">
              <a:spAutoFit/>
            </a:bodyPr>
            <a:lstStyle/>
            <a:p>
              <a:pPr>
                <a:lnSpc>
                  <a:spcPct val="150000"/>
                </a:lnSpc>
              </a:pPr>
              <a:r>
                <a:rPr lang="en-US" sz="2400" b="0" i="0" dirty="0">
                  <a:solidFill>
                    <a:srgbClr val="0D0D0D"/>
                  </a:solidFill>
                  <a:effectLst/>
                  <a:latin typeface="Söhne"/>
                </a:rPr>
                <a:t>Access your seller account securely with a single login.</a:t>
              </a:r>
              <a:endParaRPr lang="en-US" sz="2400" dirty="0"/>
            </a:p>
          </p:txBody>
        </p:sp>
      </p:grpSp>
      <p:sp>
        <p:nvSpPr>
          <p:cNvPr id="75" name="Slide Number Placeholder 5">
            <a:extLst>
              <a:ext uri="{FF2B5EF4-FFF2-40B4-BE49-F238E27FC236}">
                <a16:creationId xmlns:a16="http://schemas.microsoft.com/office/drawing/2014/main" id="{4C2DF8F2-7587-4FB9-8499-4ACFA5A44029}"/>
              </a:ext>
            </a:extLst>
          </p:cNvPr>
          <p:cNvSpPr txBox="1">
            <a:spLocks/>
          </p:cNvSpPr>
          <p:nvPr/>
        </p:nvSpPr>
        <p:spPr>
          <a:xfrm>
            <a:off x="821646" y="12281620"/>
            <a:ext cx="324565" cy="582761"/>
          </a:xfrm>
          <a:prstGeom prst="rect">
            <a:avLst/>
          </a:prstGeom>
        </p:spPr>
        <p:txBody>
          <a:bodyPr vert="horz" wrap="none" lIns="121920" tIns="60960" rIns="121920" bIns="6096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3200" b="1" smtClean="0">
                <a:solidFill>
                  <a:schemeClr val="accent1"/>
                </a:solidFill>
                <a:latin typeface="Open Sans Extrabold" panose="020B0906030804020204" pitchFamily="34" charset="0"/>
                <a:ea typeface="Open Sans Extrabold" panose="020B0906030804020204" pitchFamily="34" charset="0"/>
                <a:cs typeface="Open Sans Extrabold" panose="020B0906030804020204" pitchFamily="34" charset="0"/>
              </a:rPr>
              <a:pPr algn="ctr"/>
              <a:t>18</a:t>
            </a:fld>
            <a:endParaRPr lang="en-US" sz="1800" b="1">
              <a:solidFill>
                <a:schemeClr val="accent1"/>
              </a:solidFill>
              <a:latin typeface="Open Sans Extrabold" panose="020B0906030804020204" pitchFamily="34" charset="0"/>
              <a:ea typeface="Open Sans Extrabold" panose="020B0906030804020204" pitchFamily="34" charset="0"/>
              <a:cs typeface="Open Sans Extrabold" panose="020B0906030804020204" pitchFamily="34" charset="0"/>
            </a:endParaRPr>
          </a:p>
        </p:txBody>
      </p:sp>
      <p:pic>
        <p:nvPicPr>
          <p:cNvPr id="4" name="Picture 3">
            <a:extLst>
              <a:ext uri="{FF2B5EF4-FFF2-40B4-BE49-F238E27FC236}">
                <a16:creationId xmlns:a16="http://schemas.microsoft.com/office/drawing/2014/main" id="{7B0F113B-3382-5608-BB64-78759545AA96}"/>
              </a:ext>
            </a:extLst>
          </p:cNvPr>
          <p:cNvPicPr>
            <a:picLocks noChangeAspect="1"/>
          </p:cNvPicPr>
          <p:nvPr/>
        </p:nvPicPr>
        <p:blipFill>
          <a:blip r:embed="rId3"/>
          <a:stretch>
            <a:fillRect/>
          </a:stretch>
        </p:blipFill>
        <p:spPr>
          <a:xfrm>
            <a:off x="454869" y="1179582"/>
            <a:ext cx="10774279" cy="10631417"/>
          </a:xfrm>
          <a:prstGeom prst="rect">
            <a:avLst/>
          </a:prstGeom>
        </p:spPr>
      </p:pic>
    </p:spTree>
    <p:extLst>
      <p:ext uri="{BB962C8B-B14F-4D97-AF65-F5344CB8AC3E}">
        <p14:creationId xmlns:p14="http://schemas.microsoft.com/office/powerpoint/2010/main" val="3710546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fill="hold" grpId="0" nodeType="withEffect">
                                  <p:stCondLst>
                                    <p:cond delay="0"/>
                                  </p:stCondLst>
                                  <p:childTnLst>
                                    <p:animMotion origin="layout" path="M 1.82398E-6 -5E-6 L -0.7447 1.28288 " pathEditMode="relative" rAng="0" ptsTypes="AA">
                                      <p:cBhvr>
                                        <p:cTn id="6" dur="5000" fill="hold"/>
                                        <p:tgtEl>
                                          <p:spTgt spid="22"/>
                                        </p:tgtEl>
                                        <p:attrNameLst>
                                          <p:attrName>ppt_x</p:attrName>
                                          <p:attrName>ppt_y</p:attrName>
                                        </p:attrNameLst>
                                      </p:cBhvr>
                                      <p:rCtr x="-37235" y="64144"/>
                                    </p:animMotion>
                                  </p:childTnLst>
                                </p:cTn>
                              </p:par>
                              <p:par>
                                <p:cTn id="7" presetID="42" presetClass="path" presetSubtype="0" repeatCount="indefinite" fill="hold" grpId="0" nodeType="withEffect">
                                  <p:stCondLst>
                                    <p:cond delay="0"/>
                                  </p:stCondLst>
                                  <p:childTnLst>
                                    <p:animMotion origin="layout" path="M 4.15311E-7 3.14815E-6 L -0.7447 1.28287 " pathEditMode="relative" rAng="0" ptsTypes="AA">
                                      <p:cBhvr>
                                        <p:cTn id="8" dur="5000" fill="hold"/>
                                        <p:tgtEl>
                                          <p:spTgt spid="23"/>
                                        </p:tgtEl>
                                        <p:attrNameLst>
                                          <p:attrName>ppt_x</p:attrName>
                                          <p:attrName>ppt_y</p:attrName>
                                        </p:attrNameLst>
                                      </p:cBhvr>
                                      <p:rCtr x="-37235" y="64144"/>
                                    </p:animMotion>
                                  </p:childTnLst>
                                </p:cTn>
                              </p:par>
                              <p:par>
                                <p:cTn id="9" presetID="42" presetClass="path" presetSubtype="0" repeatCount="indefinite" fill="hold" grpId="0" nodeType="withEffect">
                                  <p:stCondLst>
                                    <p:cond delay="0"/>
                                  </p:stCondLst>
                                  <p:childTnLst>
                                    <p:animMotion origin="layout" path="M -9.9336E-7 1.2963E-6 L -0.74469 1.28287 " pathEditMode="relative" rAng="0" ptsTypes="AA">
                                      <p:cBhvr>
                                        <p:cTn id="10" dur="5000" fill="hold"/>
                                        <p:tgtEl>
                                          <p:spTgt spid="24"/>
                                        </p:tgtEl>
                                        <p:attrNameLst>
                                          <p:attrName>ppt_x</p:attrName>
                                          <p:attrName>ppt_y</p:attrName>
                                        </p:attrNameLst>
                                      </p:cBhvr>
                                      <p:rCtr x="-37235" y="64144"/>
                                    </p:animMotion>
                                  </p:childTnLst>
                                </p:cTn>
                              </p:par>
                              <p:par>
                                <p:cTn id="11" presetID="42" presetClass="path" presetSubtype="0" repeatCount="indefinite" fill="hold" grpId="0" nodeType="withEffect">
                                  <p:stCondLst>
                                    <p:cond delay="0"/>
                                  </p:stCondLst>
                                  <p:childTnLst>
                                    <p:animMotion origin="layout" path="M -2.40203E-6 9.25926E-7 L -0.74469 1.28287 " pathEditMode="relative" rAng="0" ptsTypes="AA">
                                      <p:cBhvr>
                                        <p:cTn id="12" dur="5000" fill="hold"/>
                                        <p:tgtEl>
                                          <p:spTgt spid="25"/>
                                        </p:tgtEl>
                                        <p:attrNameLst>
                                          <p:attrName>ppt_x</p:attrName>
                                          <p:attrName>ppt_y</p:attrName>
                                        </p:attrNameLst>
                                      </p:cBhvr>
                                      <p:rCtr x="-37235" y="64144"/>
                                    </p:animMotion>
                                  </p:childTnLst>
                                </p:cTn>
                              </p:par>
                              <p:par>
                                <p:cTn id="13" presetID="42" presetClass="path" presetSubtype="0" repeatCount="indefinite" fill="hold" grpId="0" nodeType="withEffect">
                                  <p:stCondLst>
                                    <p:cond delay="0"/>
                                  </p:stCondLst>
                                  <p:childTnLst>
                                    <p:animMotion origin="layout" path="M -3.61932E-6 4.81481E-6 L -0.74469 1.28287 " pathEditMode="relative" rAng="0" ptsTypes="AA">
                                      <p:cBhvr>
                                        <p:cTn id="14" dur="5000" fill="hold"/>
                                        <p:tgtEl>
                                          <p:spTgt spid="26"/>
                                        </p:tgtEl>
                                        <p:attrNameLst>
                                          <p:attrName>ppt_x</p:attrName>
                                          <p:attrName>ppt_y</p:attrName>
                                        </p:attrNameLst>
                                      </p:cBhvr>
                                      <p:rCtr x="-37235" y="64144"/>
                                    </p:animMotion>
                                  </p:childTnLst>
                                </p:cTn>
                              </p:par>
                              <p:par>
                                <p:cTn id="15" presetID="42" presetClass="path" presetSubtype="0" repeatCount="indefinite" fill="hold" grpId="0" nodeType="withEffect">
                                  <p:stCondLst>
                                    <p:cond delay="0"/>
                                  </p:stCondLst>
                                  <p:childTnLst>
                                    <p:animMotion origin="layout" path="M -1.23682E-7 2.96296E-6 L -0.74469 1.28287 " pathEditMode="relative" rAng="0" ptsTypes="AA">
                                      <p:cBhvr>
                                        <p:cTn id="16" dur="5000" fill="hold"/>
                                        <p:tgtEl>
                                          <p:spTgt spid="27"/>
                                        </p:tgtEl>
                                        <p:attrNameLst>
                                          <p:attrName>ppt_x</p:attrName>
                                          <p:attrName>ppt_y</p:attrName>
                                        </p:attrNameLst>
                                      </p:cBhvr>
                                      <p:rCtr x="-37235" y="64144"/>
                                    </p:animMotion>
                                  </p:childTnLst>
                                </p:cTn>
                              </p:par>
                              <p:par>
                                <p:cTn id="17" presetID="42" presetClass="path" presetSubtype="0" repeatCount="indefinite" fill="hold" grpId="0" nodeType="withEffect">
                                  <p:stCondLst>
                                    <p:cond delay="0"/>
                                  </p:stCondLst>
                                  <p:childTnLst>
                                    <p:animMotion origin="layout" path="M -1.53235E-6 1.11111E-6 L -0.74469 1.28287 " pathEditMode="relative" rAng="0" ptsTypes="AA">
                                      <p:cBhvr>
                                        <p:cTn id="18" dur="5000" fill="hold"/>
                                        <p:tgtEl>
                                          <p:spTgt spid="28"/>
                                        </p:tgtEl>
                                        <p:attrNameLst>
                                          <p:attrName>ppt_x</p:attrName>
                                          <p:attrName>ppt_y</p:attrName>
                                        </p:attrNameLst>
                                      </p:cBhvr>
                                      <p:rCtr x="-37235" y="64144"/>
                                    </p:animMotion>
                                  </p:childTnLst>
                                </p:cTn>
                              </p:par>
                              <p:par>
                                <p:cTn id="19" presetID="42" presetClass="path" presetSubtype="0" repeatCount="indefinite" fill="hold" grpId="0" nodeType="withEffect">
                                  <p:stCondLst>
                                    <p:cond delay="0"/>
                                  </p:stCondLst>
                                  <p:childTnLst>
                                    <p:animMotion origin="layout" path="M -2.94102E-6 -5E-6 L -0.74469 1.28288 " pathEditMode="relative" rAng="0" ptsTypes="AA">
                                      <p:cBhvr>
                                        <p:cTn id="20" dur="5000" fill="hold"/>
                                        <p:tgtEl>
                                          <p:spTgt spid="29"/>
                                        </p:tgtEl>
                                        <p:attrNameLst>
                                          <p:attrName>ppt_x</p:attrName>
                                          <p:attrName>ppt_y</p:attrName>
                                        </p:attrNameLst>
                                      </p:cBhvr>
                                      <p:rCtr x="-37235" y="64144"/>
                                    </p:animMotion>
                                  </p:childTnLst>
                                </p:cTn>
                              </p:par>
                              <p:par>
                                <p:cTn id="21" presetID="42" presetClass="path" presetSubtype="0" repeatCount="indefinite" fill="hold" grpId="0" nodeType="withEffect">
                                  <p:stCondLst>
                                    <p:cond delay="0"/>
                                  </p:stCondLst>
                                  <p:childTnLst>
                                    <p:animMotion origin="layout" path="M -4.15831E-6 4.62963E-6 L -0.74469 1.28287 " pathEditMode="relative" rAng="0" ptsTypes="AA">
                                      <p:cBhvr>
                                        <p:cTn id="22" dur="5000" fill="hold"/>
                                        <p:tgtEl>
                                          <p:spTgt spid="30"/>
                                        </p:tgtEl>
                                        <p:attrNameLst>
                                          <p:attrName>ppt_x</p:attrName>
                                          <p:attrName>ppt_y</p:attrName>
                                        </p:attrNameLst>
                                      </p:cBhvr>
                                      <p:rCtr x="-37235" y="64144"/>
                                    </p:animMotion>
                                  </p:childTnLst>
                                </p:cTn>
                              </p:par>
                              <p:par>
                                <p:cTn id="23" presetID="42" presetClass="path" presetSubtype="0" repeatCount="indefinite" fill="hold" grpId="0" nodeType="withEffect">
                                  <p:stCondLst>
                                    <p:cond delay="0"/>
                                  </p:stCondLst>
                                  <p:childTnLst>
                                    <p:animMotion origin="layout" path="M -6.62674E-7 -2.96296E-6 L -0.74469 1.28287 " pathEditMode="relative" rAng="0" ptsTypes="AA">
                                      <p:cBhvr>
                                        <p:cTn id="24" dur="5000" fill="hold"/>
                                        <p:tgtEl>
                                          <p:spTgt spid="31"/>
                                        </p:tgtEl>
                                        <p:attrNameLst>
                                          <p:attrName>ppt_x</p:attrName>
                                          <p:attrName>ppt_y</p:attrName>
                                        </p:attrNameLst>
                                      </p:cBhvr>
                                      <p:rCtr x="-37235" y="64144"/>
                                    </p:animMotion>
                                  </p:childTnLst>
                                </p:cTn>
                              </p:par>
                              <p:par>
                                <p:cTn id="25" presetID="42" presetClass="path" presetSubtype="0" repeatCount="indefinite" fill="hold" grpId="0" nodeType="withEffect">
                                  <p:stCondLst>
                                    <p:cond delay="0"/>
                                  </p:stCondLst>
                                  <p:childTnLst>
                                    <p:animMotion origin="layout" path="M 3.02435E-6 -3.33333E-6 L -0.7447 1.28287 " pathEditMode="relative" rAng="0" ptsTypes="AA">
                                      <p:cBhvr>
                                        <p:cTn id="26" dur="5000" fill="hold"/>
                                        <p:tgtEl>
                                          <p:spTgt spid="32"/>
                                        </p:tgtEl>
                                        <p:attrNameLst>
                                          <p:attrName>ppt_x</p:attrName>
                                          <p:attrName>ppt_y</p:attrName>
                                        </p:attrNameLst>
                                      </p:cBhvr>
                                      <p:rCtr x="-37235" y="64144"/>
                                    </p:animMotion>
                                  </p:childTnLst>
                                </p:cTn>
                              </p:par>
                              <p:par>
                                <p:cTn id="27" presetID="42" presetClass="path" presetSubtype="0" repeatCount="indefinite" fill="hold" grpId="0" nodeType="withEffect">
                                  <p:stCondLst>
                                    <p:cond delay="0"/>
                                  </p:stCondLst>
                                  <p:childTnLst>
                                    <p:animMotion origin="layout" path="M 1.80706E-6 -3.7037E-6 L -0.7447 1.28287 " pathEditMode="relative" rAng="0" ptsTypes="AA">
                                      <p:cBhvr>
                                        <p:cTn id="28" dur="5000" fill="hold"/>
                                        <p:tgtEl>
                                          <p:spTgt spid="33"/>
                                        </p:tgtEl>
                                        <p:attrNameLst>
                                          <p:attrName>ppt_x</p:attrName>
                                          <p:attrName>ppt_y</p:attrName>
                                        </p:attrNameLst>
                                      </p:cBhvr>
                                      <p:rCtr x="-37235" y="64144"/>
                                    </p:animMotion>
                                  </p:childTnLst>
                                </p:cTn>
                              </p:par>
                              <p:par>
                                <p:cTn id="29" presetID="42" presetClass="path" presetSubtype="0" repeatCount="indefinite" fill="hold" grpId="0" nodeType="withEffect">
                                  <p:stCondLst>
                                    <p:cond delay="0"/>
                                  </p:stCondLst>
                                  <p:childTnLst>
                                    <p:animMotion origin="layout" path="M 5.89767E-7 -4.07407E-6 L -0.7447 1.28287 " pathEditMode="relative" rAng="0" ptsTypes="AA">
                                      <p:cBhvr>
                                        <p:cTn id="30" dur="5000" fill="hold"/>
                                        <p:tgtEl>
                                          <p:spTgt spid="34"/>
                                        </p:tgtEl>
                                        <p:attrNameLst>
                                          <p:attrName>ppt_x</p:attrName>
                                          <p:attrName>ppt_y</p:attrName>
                                        </p:attrNameLst>
                                      </p:cBhvr>
                                      <p:rCtr x="-37235" y="64144"/>
                                    </p:animMotion>
                                  </p:childTnLst>
                                </p:cTn>
                              </p:par>
                              <p:par>
                                <p:cTn id="31" presetID="10" presetClass="entr" presetSubtype="0" fill="hold" nodeType="withEffect">
                                  <p:stCondLst>
                                    <p:cond delay="0"/>
                                  </p:stCondLst>
                                  <p:childTnLst>
                                    <p:set>
                                      <p:cBhvr>
                                        <p:cTn id="32" dur="1" fill="hold">
                                          <p:stCondLst>
                                            <p:cond delay="0"/>
                                          </p:stCondLst>
                                        </p:cTn>
                                        <p:tgtEl>
                                          <p:spTgt spid="43"/>
                                        </p:tgtEl>
                                        <p:attrNameLst>
                                          <p:attrName>style.visibility</p:attrName>
                                        </p:attrNameLst>
                                      </p:cBhvr>
                                      <p:to>
                                        <p:strVal val="visible"/>
                                      </p:to>
                                    </p:set>
                                    <p:animEffect transition="in" filter="fade">
                                      <p:cBhvr>
                                        <p:cTn id="33" dur="300"/>
                                        <p:tgtEl>
                                          <p:spTgt spid="43"/>
                                        </p:tgtEl>
                                      </p:cBhvr>
                                    </p:animEffect>
                                  </p:childTnLst>
                                </p:cTn>
                              </p:par>
                              <p:par>
                                <p:cTn id="34" presetID="10" presetClass="entr" presetSubtype="0" fill="hold" nodeType="withEffect">
                                  <p:stCondLst>
                                    <p:cond delay="200"/>
                                  </p:stCondLst>
                                  <p:childTnLst>
                                    <p:set>
                                      <p:cBhvr>
                                        <p:cTn id="35" dur="1" fill="hold">
                                          <p:stCondLst>
                                            <p:cond delay="0"/>
                                          </p:stCondLst>
                                        </p:cTn>
                                        <p:tgtEl>
                                          <p:spTgt spid="63"/>
                                        </p:tgtEl>
                                        <p:attrNameLst>
                                          <p:attrName>style.visibility</p:attrName>
                                        </p:attrNameLst>
                                      </p:cBhvr>
                                      <p:to>
                                        <p:strVal val="visible"/>
                                      </p:to>
                                    </p:set>
                                    <p:animEffect transition="in" filter="fade">
                                      <p:cBhvr>
                                        <p:cTn id="36" dur="300"/>
                                        <p:tgtEl>
                                          <p:spTgt spid="63"/>
                                        </p:tgtEl>
                                      </p:cBhvr>
                                    </p:animEffect>
                                  </p:childTnLst>
                                </p:cTn>
                              </p:par>
                              <p:par>
                                <p:cTn id="37" presetID="10" presetClass="entr" presetSubtype="0" fill="hold" nodeType="withEffect">
                                  <p:stCondLst>
                                    <p:cond delay="400"/>
                                  </p:stCondLst>
                                  <p:childTnLst>
                                    <p:set>
                                      <p:cBhvr>
                                        <p:cTn id="38" dur="1" fill="hold">
                                          <p:stCondLst>
                                            <p:cond delay="0"/>
                                          </p:stCondLst>
                                        </p:cTn>
                                        <p:tgtEl>
                                          <p:spTgt spid="67"/>
                                        </p:tgtEl>
                                        <p:attrNameLst>
                                          <p:attrName>style.visibility</p:attrName>
                                        </p:attrNameLst>
                                      </p:cBhvr>
                                      <p:to>
                                        <p:strVal val="visible"/>
                                      </p:to>
                                    </p:set>
                                    <p:animEffect transition="in" filter="fade">
                                      <p:cBhvr>
                                        <p:cTn id="39" dur="300"/>
                                        <p:tgtEl>
                                          <p:spTgt spid="67"/>
                                        </p:tgtEl>
                                      </p:cBhvr>
                                    </p:animEffect>
                                  </p:childTnLst>
                                </p:cTn>
                              </p:par>
                              <p:par>
                                <p:cTn id="40" presetID="10" presetClass="entr" presetSubtype="0" fill="hold" nodeType="withEffect">
                                  <p:stCondLst>
                                    <p:cond delay="600"/>
                                  </p:stCondLst>
                                  <p:childTnLst>
                                    <p:set>
                                      <p:cBhvr>
                                        <p:cTn id="41" dur="1" fill="hold">
                                          <p:stCondLst>
                                            <p:cond delay="0"/>
                                          </p:stCondLst>
                                        </p:cTn>
                                        <p:tgtEl>
                                          <p:spTgt spid="71"/>
                                        </p:tgtEl>
                                        <p:attrNameLst>
                                          <p:attrName>style.visibility</p:attrName>
                                        </p:attrNameLst>
                                      </p:cBhvr>
                                      <p:to>
                                        <p:strVal val="visible"/>
                                      </p:to>
                                    </p:set>
                                    <p:animEffect transition="in" filter="fade">
                                      <p:cBhvr>
                                        <p:cTn id="42" dur="3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5">
            <a:extLst>
              <a:ext uri="{FF2B5EF4-FFF2-40B4-BE49-F238E27FC236}">
                <a16:creationId xmlns:a16="http://schemas.microsoft.com/office/drawing/2014/main" id="{7E7FBCC6-E895-A3DA-B64F-0D26F791857C}"/>
              </a:ext>
            </a:extLst>
          </p:cNvPr>
          <p:cNvSpPr>
            <a:spLocks/>
          </p:cNvSpPr>
          <p:nvPr/>
        </p:nvSpPr>
        <p:spPr bwMode="auto">
          <a:xfrm rot="2757414">
            <a:off x="14084522" y="-27938646"/>
            <a:ext cx="6481764" cy="41148000"/>
          </a:xfrm>
          <a:custGeom>
            <a:avLst/>
            <a:gdLst>
              <a:gd name="T0" fmla="*/ 913 w 2188"/>
              <a:gd name="T1" fmla="*/ 14034 h 14034"/>
              <a:gd name="T2" fmla="*/ 734 w 2188"/>
              <a:gd name="T3" fmla="*/ 13676 h 14034"/>
              <a:gd name="T4" fmla="*/ 373 w 2188"/>
              <a:gd name="T5" fmla="*/ 12854 h 14034"/>
              <a:gd name="T6" fmla="*/ 0 w 2188"/>
              <a:gd name="T7" fmla="*/ 11337 h 14034"/>
              <a:gd name="T8" fmla="*/ 376 w 2188"/>
              <a:gd name="T9" fmla="*/ 9820 h 14034"/>
              <a:gd name="T10" fmla="*/ 738 w 2188"/>
              <a:gd name="T11" fmla="*/ 8998 h 14034"/>
              <a:gd name="T12" fmla="*/ 1072 w 2188"/>
              <a:gd name="T13" fmla="*/ 8236 h 14034"/>
              <a:gd name="T14" fmla="*/ 1388 w 2188"/>
              <a:gd name="T15" fmla="*/ 7017 h 14034"/>
              <a:gd name="T16" fmla="*/ 1068 w 2188"/>
              <a:gd name="T17" fmla="*/ 5792 h 14034"/>
              <a:gd name="T18" fmla="*/ 735 w 2188"/>
              <a:gd name="T19" fmla="*/ 5037 h 14034"/>
              <a:gd name="T20" fmla="*/ 734 w 2188"/>
              <a:gd name="T21" fmla="*/ 5036 h 14034"/>
              <a:gd name="T22" fmla="*/ 373 w 2188"/>
              <a:gd name="T23" fmla="*/ 4214 h 14034"/>
              <a:gd name="T24" fmla="*/ 0 w 2188"/>
              <a:gd name="T25" fmla="*/ 2697 h 14034"/>
              <a:gd name="T26" fmla="*/ 376 w 2188"/>
              <a:gd name="T27" fmla="*/ 1180 h 14034"/>
              <a:gd name="T28" fmla="*/ 739 w 2188"/>
              <a:gd name="T29" fmla="*/ 357 h 14034"/>
              <a:gd name="T30" fmla="*/ 918 w 2188"/>
              <a:gd name="T31" fmla="*/ 0 h 14034"/>
              <a:gd name="T32" fmla="*/ 1633 w 2188"/>
              <a:gd name="T33" fmla="*/ 359 h 14034"/>
              <a:gd name="T34" fmla="*/ 1453 w 2188"/>
              <a:gd name="T35" fmla="*/ 717 h 14034"/>
              <a:gd name="T36" fmla="*/ 1118 w 2188"/>
              <a:gd name="T37" fmla="*/ 1478 h 14034"/>
              <a:gd name="T38" fmla="*/ 800 w 2188"/>
              <a:gd name="T39" fmla="*/ 2697 h 14034"/>
              <a:gd name="T40" fmla="*/ 1116 w 2188"/>
              <a:gd name="T41" fmla="*/ 3916 h 14034"/>
              <a:gd name="T42" fmla="*/ 1449 w 2188"/>
              <a:gd name="T43" fmla="*/ 4677 h 14034"/>
              <a:gd name="T44" fmla="*/ 1812 w 2188"/>
              <a:gd name="T45" fmla="*/ 5500 h 14034"/>
              <a:gd name="T46" fmla="*/ 2188 w 2188"/>
              <a:gd name="T47" fmla="*/ 7017 h 14034"/>
              <a:gd name="T48" fmla="*/ 1815 w 2188"/>
              <a:gd name="T49" fmla="*/ 8534 h 14034"/>
              <a:gd name="T50" fmla="*/ 1454 w 2188"/>
              <a:gd name="T51" fmla="*/ 9356 h 14034"/>
              <a:gd name="T52" fmla="*/ 1453 w 2188"/>
              <a:gd name="T53" fmla="*/ 9357 h 14034"/>
              <a:gd name="T54" fmla="*/ 1118 w 2188"/>
              <a:gd name="T55" fmla="*/ 10118 h 14034"/>
              <a:gd name="T56" fmla="*/ 800 w 2188"/>
              <a:gd name="T57" fmla="*/ 11337 h 14034"/>
              <a:gd name="T58" fmla="*/ 1116 w 2188"/>
              <a:gd name="T59" fmla="*/ 12556 h 14034"/>
              <a:gd name="T60" fmla="*/ 1450 w 2188"/>
              <a:gd name="T61" fmla="*/ 13318 h 14034"/>
              <a:gd name="T62" fmla="*/ 1628 w 2188"/>
              <a:gd name="T63" fmla="*/ 13676 h 14034"/>
              <a:gd name="T64" fmla="*/ 913 w 2188"/>
              <a:gd name="T65" fmla="*/ 14034 h 14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88" h="14034">
                <a:moveTo>
                  <a:pt x="913" y="14034"/>
                </a:moveTo>
                <a:cubicBezTo>
                  <a:pt x="734" y="13676"/>
                  <a:pt x="734" y="13676"/>
                  <a:pt x="734" y="13676"/>
                </a:cubicBezTo>
                <a:cubicBezTo>
                  <a:pt x="727" y="13661"/>
                  <a:pt x="551" y="13308"/>
                  <a:pt x="373" y="12854"/>
                </a:cubicBezTo>
                <a:cubicBezTo>
                  <a:pt x="126" y="12219"/>
                  <a:pt x="0" y="11709"/>
                  <a:pt x="0" y="11337"/>
                </a:cubicBezTo>
                <a:cubicBezTo>
                  <a:pt x="0" y="10965"/>
                  <a:pt x="126" y="10454"/>
                  <a:pt x="376" y="9820"/>
                </a:cubicBezTo>
                <a:cubicBezTo>
                  <a:pt x="553" y="9368"/>
                  <a:pt x="729" y="9017"/>
                  <a:pt x="738" y="8998"/>
                </a:cubicBezTo>
                <a:cubicBezTo>
                  <a:pt x="745" y="8984"/>
                  <a:pt x="910" y="8651"/>
                  <a:pt x="1072" y="8236"/>
                </a:cubicBezTo>
                <a:cubicBezTo>
                  <a:pt x="1276" y="7713"/>
                  <a:pt x="1388" y="7280"/>
                  <a:pt x="1388" y="7017"/>
                </a:cubicBezTo>
                <a:cubicBezTo>
                  <a:pt x="1388" y="6753"/>
                  <a:pt x="1274" y="6318"/>
                  <a:pt x="1068" y="5792"/>
                </a:cubicBezTo>
                <a:cubicBezTo>
                  <a:pt x="902" y="5371"/>
                  <a:pt x="736" y="5040"/>
                  <a:pt x="735" y="5037"/>
                </a:cubicBezTo>
                <a:cubicBezTo>
                  <a:pt x="734" y="5036"/>
                  <a:pt x="734" y="5036"/>
                  <a:pt x="734" y="5036"/>
                </a:cubicBezTo>
                <a:cubicBezTo>
                  <a:pt x="727" y="5021"/>
                  <a:pt x="551" y="4668"/>
                  <a:pt x="373" y="4214"/>
                </a:cubicBezTo>
                <a:cubicBezTo>
                  <a:pt x="126" y="3579"/>
                  <a:pt x="0" y="3069"/>
                  <a:pt x="0" y="2697"/>
                </a:cubicBezTo>
                <a:cubicBezTo>
                  <a:pt x="0" y="2325"/>
                  <a:pt x="126" y="1814"/>
                  <a:pt x="376" y="1180"/>
                </a:cubicBezTo>
                <a:cubicBezTo>
                  <a:pt x="554" y="725"/>
                  <a:pt x="731" y="372"/>
                  <a:pt x="739" y="357"/>
                </a:cubicBezTo>
                <a:cubicBezTo>
                  <a:pt x="918" y="0"/>
                  <a:pt x="918" y="0"/>
                  <a:pt x="918" y="0"/>
                </a:cubicBezTo>
                <a:cubicBezTo>
                  <a:pt x="1633" y="359"/>
                  <a:pt x="1633" y="359"/>
                  <a:pt x="1633" y="359"/>
                </a:cubicBezTo>
                <a:cubicBezTo>
                  <a:pt x="1453" y="717"/>
                  <a:pt x="1453" y="717"/>
                  <a:pt x="1453" y="717"/>
                </a:cubicBezTo>
                <a:cubicBezTo>
                  <a:pt x="1450" y="724"/>
                  <a:pt x="1282" y="1059"/>
                  <a:pt x="1118" y="1478"/>
                </a:cubicBezTo>
                <a:cubicBezTo>
                  <a:pt x="913" y="2001"/>
                  <a:pt x="800" y="2434"/>
                  <a:pt x="800" y="2697"/>
                </a:cubicBezTo>
                <a:cubicBezTo>
                  <a:pt x="800" y="2960"/>
                  <a:pt x="912" y="3393"/>
                  <a:pt x="1116" y="3916"/>
                </a:cubicBezTo>
                <a:cubicBezTo>
                  <a:pt x="1277" y="4329"/>
                  <a:pt x="1441" y="4660"/>
                  <a:pt x="1449" y="4677"/>
                </a:cubicBezTo>
                <a:cubicBezTo>
                  <a:pt x="1458" y="4695"/>
                  <a:pt x="1634" y="5047"/>
                  <a:pt x="1812" y="5500"/>
                </a:cubicBezTo>
                <a:cubicBezTo>
                  <a:pt x="2062" y="6134"/>
                  <a:pt x="2188" y="6645"/>
                  <a:pt x="2188" y="7017"/>
                </a:cubicBezTo>
                <a:cubicBezTo>
                  <a:pt x="2188" y="7389"/>
                  <a:pt x="2062" y="7899"/>
                  <a:pt x="1815" y="8534"/>
                </a:cubicBezTo>
                <a:cubicBezTo>
                  <a:pt x="1637" y="8988"/>
                  <a:pt x="1461" y="9341"/>
                  <a:pt x="1454" y="9356"/>
                </a:cubicBezTo>
                <a:cubicBezTo>
                  <a:pt x="1453" y="9357"/>
                  <a:pt x="1453" y="9357"/>
                  <a:pt x="1453" y="9357"/>
                </a:cubicBezTo>
                <a:cubicBezTo>
                  <a:pt x="1452" y="9360"/>
                  <a:pt x="1283" y="9697"/>
                  <a:pt x="1118" y="10118"/>
                </a:cubicBezTo>
                <a:cubicBezTo>
                  <a:pt x="913" y="10641"/>
                  <a:pt x="800" y="11074"/>
                  <a:pt x="800" y="11337"/>
                </a:cubicBezTo>
                <a:cubicBezTo>
                  <a:pt x="800" y="11600"/>
                  <a:pt x="912" y="12033"/>
                  <a:pt x="1116" y="12556"/>
                </a:cubicBezTo>
                <a:cubicBezTo>
                  <a:pt x="1281" y="12978"/>
                  <a:pt x="1448" y="13315"/>
                  <a:pt x="1450" y="13318"/>
                </a:cubicBezTo>
                <a:cubicBezTo>
                  <a:pt x="1628" y="13676"/>
                  <a:pt x="1628" y="13676"/>
                  <a:pt x="1628" y="13676"/>
                </a:cubicBezTo>
                <a:lnTo>
                  <a:pt x="913" y="14034"/>
                </a:lnTo>
                <a:close/>
              </a:path>
            </a:pathLst>
          </a:custGeom>
          <a:solidFill>
            <a:schemeClr val="accent6">
              <a:alpha val="88000"/>
            </a:schemeClr>
          </a:solidFill>
          <a:ln>
            <a:noFill/>
          </a:ln>
          <a:effectLst>
            <a:outerShdw blurRad="1003300" dist="38100" dir="10800000" algn="r" rotWithShape="0">
              <a:schemeClr val="accent1">
                <a:lumMod val="75000"/>
                <a:alpha val="46000"/>
              </a:schemeClr>
            </a:outerShdw>
          </a:effectLst>
        </p:spPr>
        <p:txBody>
          <a:bodyPr vert="horz" wrap="square" lIns="91440" tIns="45720" rIns="91440" bIns="45720" numCol="1" anchor="t" anchorCtr="0" compatLnSpc="1">
            <a:prstTxWarp prst="textNoShape">
              <a:avLst/>
            </a:prstTxWarp>
          </a:bodyPr>
          <a:lstStyle/>
          <a:p>
            <a:endParaRPr lang="en-US"/>
          </a:p>
        </p:txBody>
      </p:sp>
      <p:sp>
        <p:nvSpPr>
          <p:cNvPr id="5" name="Freeform 6">
            <a:extLst>
              <a:ext uri="{FF2B5EF4-FFF2-40B4-BE49-F238E27FC236}">
                <a16:creationId xmlns:a16="http://schemas.microsoft.com/office/drawing/2014/main" id="{AB80CCF8-BDAF-0900-1388-EB1A04436B38}"/>
              </a:ext>
            </a:extLst>
          </p:cNvPr>
          <p:cNvSpPr>
            <a:spLocks/>
          </p:cNvSpPr>
          <p:nvPr/>
        </p:nvSpPr>
        <p:spPr bwMode="auto">
          <a:xfrm rot="2757414">
            <a:off x="15518134" y="-26456329"/>
            <a:ext cx="6481764" cy="41148000"/>
          </a:xfrm>
          <a:custGeom>
            <a:avLst/>
            <a:gdLst>
              <a:gd name="T0" fmla="*/ 913 w 2188"/>
              <a:gd name="T1" fmla="*/ 14034 h 14034"/>
              <a:gd name="T2" fmla="*/ 734 w 2188"/>
              <a:gd name="T3" fmla="*/ 13676 h 14034"/>
              <a:gd name="T4" fmla="*/ 373 w 2188"/>
              <a:gd name="T5" fmla="*/ 12854 h 14034"/>
              <a:gd name="T6" fmla="*/ 0 w 2188"/>
              <a:gd name="T7" fmla="*/ 11337 h 14034"/>
              <a:gd name="T8" fmla="*/ 376 w 2188"/>
              <a:gd name="T9" fmla="*/ 9820 h 14034"/>
              <a:gd name="T10" fmla="*/ 738 w 2188"/>
              <a:gd name="T11" fmla="*/ 8998 h 14034"/>
              <a:gd name="T12" fmla="*/ 1072 w 2188"/>
              <a:gd name="T13" fmla="*/ 8236 h 14034"/>
              <a:gd name="T14" fmla="*/ 1388 w 2188"/>
              <a:gd name="T15" fmla="*/ 7017 h 14034"/>
              <a:gd name="T16" fmla="*/ 1068 w 2188"/>
              <a:gd name="T17" fmla="*/ 5792 h 14034"/>
              <a:gd name="T18" fmla="*/ 735 w 2188"/>
              <a:gd name="T19" fmla="*/ 5037 h 14034"/>
              <a:gd name="T20" fmla="*/ 734 w 2188"/>
              <a:gd name="T21" fmla="*/ 5036 h 14034"/>
              <a:gd name="T22" fmla="*/ 373 w 2188"/>
              <a:gd name="T23" fmla="*/ 4214 h 14034"/>
              <a:gd name="T24" fmla="*/ 0 w 2188"/>
              <a:gd name="T25" fmla="*/ 2697 h 14034"/>
              <a:gd name="T26" fmla="*/ 376 w 2188"/>
              <a:gd name="T27" fmla="*/ 1180 h 14034"/>
              <a:gd name="T28" fmla="*/ 739 w 2188"/>
              <a:gd name="T29" fmla="*/ 357 h 14034"/>
              <a:gd name="T30" fmla="*/ 918 w 2188"/>
              <a:gd name="T31" fmla="*/ 0 h 14034"/>
              <a:gd name="T32" fmla="*/ 1633 w 2188"/>
              <a:gd name="T33" fmla="*/ 359 h 14034"/>
              <a:gd name="T34" fmla="*/ 1453 w 2188"/>
              <a:gd name="T35" fmla="*/ 717 h 14034"/>
              <a:gd name="T36" fmla="*/ 1118 w 2188"/>
              <a:gd name="T37" fmla="*/ 1478 h 14034"/>
              <a:gd name="T38" fmla="*/ 800 w 2188"/>
              <a:gd name="T39" fmla="*/ 2697 h 14034"/>
              <a:gd name="T40" fmla="*/ 1116 w 2188"/>
              <a:gd name="T41" fmla="*/ 3916 h 14034"/>
              <a:gd name="T42" fmla="*/ 1449 w 2188"/>
              <a:gd name="T43" fmla="*/ 4677 h 14034"/>
              <a:gd name="T44" fmla="*/ 1812 w 2188"/>
              <a:gd name="T45" fmla="*/ 5500 h 14034"/>
              <a:gd name="T46" fmla="*/ 2188 w 2188"/>
              <a:gd name="T47" fmla="*/ 7017 h 14034"/>
              <a:gd name="T48" fmla="*/ 1815 w 2188"/>
              <a:gd name="T49" fmla="*/ 8534 h 14034"/>
              <a:gd name="T50" fmla="*/ 1454 w 2188"/>
              <a:gd name="T51" fmla="*/ 9356 h 14034"/>
              <a:gd name="T52" fmla="*/ 1453 w 2188"/>
              <a:gd name="T53" fmla="*/ 9357 h 14034"/>
              <a:gd name="T54" fmla="*/ 1118 w 2188"/>
              <a:gd name="T55" fmla="*/ 10118 h 14034"/>
              <a:gd name="T56" fmla="*/ 800 w 2188"/>
              <a:gd name="T57" fmla="*/ 11337 h 14034"/>
              <a:gd name="T58" fmla="*/ 1116 w 2188"/>
              <a:gd name="T59" fmla="*/ 12556 h 14034"/>
              <a:gd name="T60" fmla="*/ 1450 w 2188"/>
              <a:gd name="T61" fmla="*/ 13318 h 14034"/>
              <a:gd name="T62" fmla="*/ 1628 w 2188"/>
              <a:gd name="T63" fmla="*/ 13676 h 14034"/>
              <a:gd name="T64" fmla="*/ 913 w 2188"/>
              <a:gd name="T65" fmla="*/ 14034 h 14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88" h="14034">
                <a:moveTo>
                  <a:pt x="913" y="14034"/>
                </a:moveTo>
                <a:cubicBezTo>
                  <a:pt x="734" y="13676"/>
                  <a:pt x="734" y="13676"/>
                  <a:pt x="734" y="13676"/>
                </a:cubicBezTo>
                <a:cubicBezTo>
                  <a:pt x="727" y="13661"/>
                  <a:pt x="551" y="13308"/>
                  <a:pt x="373" y="12854"/>
                </a:cubicBezTo>
                <a:cubicBezTo>
                  <a:pt x="126" y="12219"/>
                  <a:pt x="0" y="11709"/>
                  <a:pt x="0" y="11337"/>
                </a:cubicBezTo>
                <a:cubicBezTo>
                  <a:pt x="0" y="10965"/>
                  <a:pt x="126" y="10454"/>
                  <a:pt x="376" y="9820"/>
                </a:cubicBezTo>
                <a:cubicBezTo>
                  <a:pt x="553" y="9368"/>
                  <a:pt x="729" y="9017"/>
                  <a:pt x="738" y="8998"/>
                </a:cubicBezTo>
                <a:cubicBezTo>
                  <a:pt x="745" y="8984"/>
                  <a:pt x="910" y="8651"/>
                  <a:pt x="1072" y="8236"/>
                </a:cubicBezTo>
                <a:cubicBezTo>
                  <a:pt x="1276" y="7713"/>
                  <a:pt x="1388" y="7280"/>
                  <a:pt x="1388" y="7017"/>
                </a:cubicBezTo>
                <a:cubicBezTo>
                  <a:pt x="1388" y="6753"/>
                  <a:pt x="1274" y="6318"/>
                  <a:pt x="1068" y="5792"/>
                </a:cubicBezTo>
                <a:cubicBezTo>
                  <a:pt x="902" y="5371"/>
                  <a:pt x="736" y="5040"/>
                  <a:pt x="735" y="5037"/>
                </a:cubicBezTo>
                <a:cubicBezTo>
                  <a:pt x="734" y="5036"/>
                  <a:pt x="734" y="5036"/>
                  <a:pt x="734" y="5036"/>
                </a:cubicBezTo>
                <a:cubicBezTo>
                  <a:pt x="727" y="5021"/>
                  <a:pt x="551" y="4668"/>
                  <a:pt x="373" y="4214"/>
                </a:cubicBezTo>
                <a:cubicBezTo>
                  <a:pt x="126" y="3579"/>
                  <a:pt x="0" y="3069"/>
                  <a:pt x="0" y="2697"/>
                </a:cubicBezTo>
                <a:cubicBezTo>
                  <a:pt x="0" y="2325"/>
                  <a:pt x="126" y="1814"/>
                  <a:pt x="376" y="1180"/>
                </a:cubicBezTo>
                <a:cubicBezTo>
                  <a:pt x="554" y="725"/>
                  <a:pt x="731" y="372"/>
                  <a:pt x="739" y="357"/>
                </a:cubicBezTo>
                <a:cubicBezTo>
                  <a:pt x="918" y="0"/>
                  <a:pt x="918" y="0"/>
                  <a:pt x="918" y="0"/>
                </a:cubicBezTo>
                <a:cubicBezTo>
                  <a:pt x="1633" y="359"/>
                  <a:pt x="1633" y="359"/>
                  <a:pt x="1633" y="359"/>
                </a:cubicBezTo>
                <a:cubicBezTo>
                  <a:pt x="1453" y="717"/>
                  <a:pt x="1453" y="717"/>
                  <a:pt x="1453" y="717"/>
                </a:cubicBezTo>
                <a:cubicBezTo>
                  <a:pt x="1450" y="724"/>
                  <a:pt x="1282" y="1059"/>
                  <a:pt x="1118" y="1478"/>
                </a:cubicBezTo>
                <a:cubicBezTo>
                  <a:pt x="913" y="2001"/>
                  <a:pt x="800" y="2434"/>
                  <a:pt x="800" y="2697"/>
                </a:cubicBezTo>
                <a:cubicBezTo>
                  <a:pt x="800" y="2960"/>
                  <a:pt x="912" y="3393"/>
                  <a:pt x="1116" y="3916"/>
                </a:cubicBezTo>
                <a:cubicBezTo>
                  <a:pt x="1277" y="4329"/>
                  <a:pt x="1441" y="4660"/>
                  <a:pt x="1449" y="4677"/>
                </a:cubicBezTo>
                <a:cubicBezTo>
                  <a:pt x="1458" y="4695"/>
                  <a:pt x="1634" y="5047"/>
                  <a:pt x="1812" y="5500"/>
                </a:cubicBezTo>
                <a:cubicBezTo>
                  <a:pt x="2062" y="6134"/>
                  <a:pt x="2188" y="6645"/>
                  <a:pt x="2188" y="7017"/>
                </a:cubicBezTo>
                <a:cubicBezTo>
                  <a:pt x="2188" y="7389"/>
                  <a:pt x="2062" y="7899"/>
                  <a:pt x="1815" y="8534"/>
                </a:cubicBezTo>
                <a:cubicBezTo>
                  <a:pt x="1637" y="8988"/>
                  <a:pt x="1461" y="9341"/>
                  <a:pt x="1454" y="9356"/>
                </a:cubicBezTo>
                <a:cubicBezTo>
                  <a:pt x="1453" y="9357"/>
                  <a:pt x="1453" y="9357"/>
                  <a:pt x="1453" y="9357"/>
                </a:cubicBezTo>
                <a:cubicBezTo>
                  <a:pt x="1452" y="9360"/>
                  <a:pt x="1283" y="9697"/>
                  <a:pt x="1118" y="10118"/>
                </a:cubicBezTo>
                <a:cubicBezTo>
                  <a:pt x="913" y="10641"/>
                  <a:pt x="800" y="11074"/>
                  <a:pt x="800" y="11337"/>
                </a:cubicBezTo>
                <a:cubicBezTo>
                  <a:pt x="800" y="11600"/>
                  <a:pt x="912" y="12033"/>
                  <a:pt x="1116" y="12556"/>
                </a:cubicBezTo>
                <a:cubicBezTo>
                  <a:pt x="1281" y="12978"/>
                  <a:pt x="1448" y="13315"/>
                  <a:pt x="1450" y="13318"/>
                </a:cubicBezTo>
                <a:cubicBezTo>
                  <a:pt x="1628" y="13676"/>
                  <a:pt x="1628" y="13676"/>
                  <a:pt x="1628" y="13676"/>
                </a:cubicBezTo>
                <a:lnTo>
                  <a:pt x="913" y="14034"/>
                </a:lnTo>
                <a:close/>
              </a:path>
            </a:pathLst>
          </a:custGeom>
          <a:solidFill>
            <a:schemeClr val="accent1">
              <a:alpha val="88000"/>
            </a:schemeClr>
          </a:solidFill>
          <a:ln>
            <a:noFill/>
          </a:ln>
          <a:effectLst>
            <a:outerShdw blurRad="1003300" dist="38100" dir="10800000" algn="r" rotWithShape="0">
              <a:schemeClr val="accent6">
                <a:lumMod val="75000"/>
                <a:alpha val="46000"/>
              </a:schemeClr>
            </a:outerShdw>
          </a:effectLst>
        </p:spPr>
        <p:txBody>
          <a:bodyPr vert="horz" wrap="square" lIns="91440" tIns="45720" rIns="91440" bIns="45720" numCol="1" anchor="t" anchorCtr="0" compatLnSpc="1">
            <a:prstTxWarp prst="textNoShape">
              <a:avLst/>
            </a:prstTxWarp>
          </a:bodyPr>
          <a:lstStyle/>
          <a:p>
            <a:endParaRPr lang="en-US"/>
          </a:p>
        </p:txBody>
      </p:sp>
      <p:sp>
        <p:nvSpPr>
          <p:cNvPr id="6" name="Freeform 7">
            <a:extLst>
              <a:ext uri="{FF2B5EF4-FFF2-40B4-BE49-F238E27FC236}">
                <a16:creationId xmlns:a16="http://schemas.microsoft.com/office/drawing/2014/main" id="{F03170BD-001F-88B0-71F1-C06C6E36CDA8}"/>
              </a:ext>
            </a:extLst>
          </p:cNvPr>
          <p:cNvSpPr>
            <a:spLocks/>
          </p:cNvSpPr>
          <p:nvPr/>
        </p:nvSpPr>
        <p:spPr bwMode="auto">
          <a:xfrm rot="2757414">
            <a:off x="16951749" y="-24974011"/>
            <a:ext cx="6481764" cy="41148000"/>
          </a:xfrm>
          <a:custGeom>
            <a:avLst/>
            <a:gdLst>
              <a:gd name="T0" fmla="*/ 913 w 2188"/>
              <a:gd name="T1" fmla="*/ 14034 h 14034"/>
              <a:gd name="T2" fmla="*/ 734 w 2188"/>
              <a:gd name="T3" fmla="*/ 13676 h 14034"/>
              <a:gd name="T4" fmla="*/ 373 w 2188"/>
              <a:gd name="T5" fmla="*/ 12854 h 14034"/>
              <a:gd name="T6" fmla="*/ 0 w 2188"/>
              <a:gd name="T7" fmla="*/ 11337 h 14034"/>
              <a:gd name="T8" fmla="*/ 376 w 2188"/>
              <a:gd name="T9" fmla="*/ 9820 h 14034"/>
              <a:gd name="T10" fmla="*/ 738 w 2188"/>
              <a:gd name="T11" fmla="*/ 8998 h 14034"/>
              <a:gd name="T12" fmla="*/ 1072 w 2188"/>
              <a:gd name="T13" fmla="*/ 8236 h 14034"/>
              <a:gd name="T14" fmla="*/ 1388 w 2188"/>
              <a:gd name="T15" fmla="*/ 7017 h 14034"/>
              <a:gd name="T16" fmla="*/ 1068 w 2188"/>
              <a:gd name="T17" fmla="*/ 5792 h 14034"/>
              <a:gd name="T18" fmla="*/ 735 w 2188"/>
              <a:gd name="T19" fmla="*/ 5037 h 14034"/>
              <a:gd name="T20" fmla="*/ 734 w 2188"/>
              <a:gd name="T21" fmla="*/ 5036 h 14034"/>
              <a:gd name="T22" fmla="*/ 373 w 2188"/>
              <a:gd name="T23" fmla="*/ 4214 h 14034"/>
              <a:gd name="T24" fmla="*/ 0 w 2188"/>
              <a:gd name="T25" fmla="*/ 2697 h 14034"/>
              <a:gd name="T26" fmla="*/ 376 w 2188"/>
              <a:gd name="T27" fmla="*/ 1180 h 14034"/>
              <a:gd name="T28" fmla="*/ 739 w 2188"/>
              <a:gd name="T29" fmla="*/ 357 h 14034"/>
              <a:gd name="T30" fmla="*/ 918 w 2188"/>
              <a:gd name="T31" fmla="*/ 0 h 14034"/>
              <a:gd name="T32" fmla="*/ 1633 w 2188"/>
              <a:gd name="T33" fmla="*/ 359 h 14034"/>
              <a:gd name="T34" fmla="*/ 1453 w 2188"/>
              <a:gd name="T35" fmla="*/ 717 h 14034"/>
              <a:gd name="T36" fmla="*/ 1118 w 2188"/>
              <a:gd name="T37" fmla="*/ 1478 h 14034"/>
              <a:gd name="T38" fmla="*/ 800 w 2188"/>
              <a:gd name="T39" fmla="*/ 2697 h 14034"/>
              <a:gd name="T40" fmla="*/ 1116 w 2188"/>
              <a:gd name="T41" fmla="*/ 3916 h 14034"/>
              <a:gd name="T42" fmla="*/ 1449 w 2188"/>
              <a:gd name="T43" fmla="*/ 4677 h 14034"/>
              <a:gd name="T44" fmla="*/ 1812 w 2188"/>
              <a:gd name="T45" fmla="*/ 5500 h 14034"/>
              <a:gd name="T46" fmla="*/ 2188 w 2188"/>
              <a:gd name="T47" fmla="*/ 7017 h 14034"/>
              <a:gd name="T48" fmla="*/ 1815 w 2188"/>
              <a:gd name="T49" fmla="*/ 8534 h 14034"/>
              <a:gd name="T50" fmla="*/ 1454 w 2188"/>
              <a:gd name="T51" fmla="*/ 9356 h 14034"/>
              <a:gd name="T52" fmla="*/ 1453 w 2188"/>
              <a:gd name="T53" fmla="*/ 9357 h 14034"/>
              <a:gd name="T54" fmla="*/ 1118 w 2188"/>
              <a:gd name="T55" fmla="*/ 10118 h 14034"/>
              <a:gd name="T56" fmla="*/ 800 w 2188"/>
              <a:gd name="T57" fmla="*/ 11337 h 14034"/>
              <a:gd name="T58" fmla="*/ 1116 w 2188"/>
              <a:gd name="T59" fmla="*/ 12556 h 14034"/>
              <a:gd name="T60" fmla="*/ 1450 w 2188"/>
              <a:gd name="T61" fmla="*/ 13318 h 14034"/>
              <a:gd name="T62" fmla="*/ 1628 w 2188"/>
              <a:gd name="T63" fmla="*/ 13676 h 14034"/>
              <a:gd name="T64" fmla="*/ 913 w 2188"/>
              <a:gd name="T65" fmla="*/ 14034 h 14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88" h="14034">
                <a:moveTo>
                  <a:pt x="913" y="14034"/>
                </a:moveTo>
                <a:cubicBezTo>
                  <a:pt x="734" y="13676"/>
                  <a:pt x="734" y="13676"/>
                  <a:pt x="734" y="13676"/>
                </a:cubicBezTo>
                <a:cubicBezTo>
                  <a:pt x="727" y="13661"/>
                  <a:pt x="551" y="13308"/>
                  <a:pt x="373" y="12854"/>
                </a:cubicBezTo>
                <a:cubicBezTo>
                  <a:pt x="126" y="12219"/>
                  <a:pt x="0" y="11709"/>
                  <a:pt x="0" y="11337"/>
                </a:cubicBezTo>
                <a:cubicBezTo>
                  <a:pt x="0" y="10965"/>
                  <a:pt x="126" y="10454"/>
                  <a:pt x="376" y="9820"/>
                </a:cubicBezTo>
                <a:cubicBezTo>
                  <a:pt x="553" y="9368"/>
                  <a:pt x="729" y="9017"/>
                  <a:pt x="738" y="8998"/>
                </a:cubicBezTo>
                <a:cubicBezTo>
                  <a:pt x="745" y="8984"/>
                  <a:pt x="910" y="8651"/>
                  <a:pt x="1072" y="8236"/>
                </a:cubicBezTo>
                <a:cubicBezTo>
                  <a:pt x="1276" y="7713"/>
                  <a:pt x="1388" y="7280"/>
                  <a:pt x="1388" y="7017"/>
                </a:cubicBezTo>
                <a:cubicBezTo>
                  <a:pt x="1388" y="6753"/>
                  <a:pt x="1274" y="6318"/>
                  <a:pt x="1068" y="5792"/>
                </a:cubicBezTo>
                <a:cubicBezTo>
                  <a:pt x="902" y="5371"/>
                  <a:pt x="736" y="5040"/>
                  <a:pt x="735" y="5037"/>
                </a:cubicBezTo>
                <a:cubicBezTo>
                  <a:pt x="734" y="5036"/>
                  <a:pt x="734" y="5036"/>
                  <a:pt x="734" y="5036"/>
                </a:cubicBezTo>
                <a:cubicBezTo>
                  <a:pt x="727" y="5021"/>
                  <a:pt x="551" y="4668"/>
                  <a:pt x="373" y="4214"/>
                </a:cubicBezTo>
                <a:cubicBezTo>
                  <a:pt x="126" y="3579"/>
                  <a:pt x="0" y="3069"/>
                  <a:pt x="0" y="2697"/>
                </a:cubicBezTo>
                <a:cubicBezTo>
                  <a:pt x="0" y="2325"/>
                  <a:pt x="126" y="1814"/>
                  <a:pt x="376" y="1180"/>
                </a:cubicBezTo>
                <a:cubicBezTo>
                  <a:pt x="554" y="725"/>
                  <a:pt x="731" y="372"/>
                  <a:pt x="739" y="357"/>
                </a:cubicBezTo>
                <a:cubicBezTo>
                  <a:pt x="918" y="0"/>
                  <a:pt x="918" y="0"/>
                  <a:pt x="918" y="0"/>
                </a:cubicBezTo>
                <a:cubicBezTo>
                  <a:pt x="1633" y="359"/>
                  <a:pt x="1633" y="359"/>
                  <a:pt x="1633" y="359"/>
                </a:cubicBezTo>
                <a:cubicBezTo>
                  <a:pt x="1453" y="717"/>
                  <a:pt x="1453" y="717"/>
                  <a:pt x="1453" y="717"/>
                </a:cubicBezTo>
                <a:cubicBezTo>
                  <a:pt x="1450" y="724"/>
                  <a:pt x="1282" y="1059"/>
                  <a:pt x="1118" y="1478"/>
                </a:cubicBezTo>
                <a:cubicBezTo>
                  <a:pt x="913" y="2001"/>
                  <a:pt x="800" y="2434"/>
                  <a:pt x="800" y="2697"/>
                </a:cubicBezTo>
                <a:cubicBezTo>
                  <a:pt x="800" y="2960"/>
                  <a:pt x="912" y="3393"/>
                  <a:pt x="1116" y="3916"/>
                </a:cubicBezTo>
                <a:cubicBezTo>
                  <a:pt x="1277" y="4329"/>
                  <a:pt x="1441" y="4660"/>
                  <a:pt x="1449" y="4677"/>
                </a:cubicBezTo>
                <a:cubicBezTo>
                  <a:pt x="1458" y="4695"/>
                  <a:pt x="1634" y="5047"/>
                  <a:pt x="1812" y="5500"/>
                </a:cubicBezTo>
                <a:cubicBezTo>
                  <a:pt x="2062" y="6134"/>
                  <a:pt x="2188" y="6645"/>
                  <a:pt x="2188" y="7017"/>
                </a:cubicBezTo>
                <a:cubicBezTo>
                  <a:pt x="2188" y="7389"/>
                  <a:pt x="2062" y="7899"/>
                  <a:pt x="1815" y="8534"/>
                </a:cubicBezTo>
                <a:cubicBezTo>
                  <a:pt x="1637" y="8988"/>
                  <a:pt x="1461" y="9341"/>
                  <a:pt x="1454" y="9356"/>
                </a:cubicBezTo>
                <a:cubicBezTo>
                  <a:pt x="1453" y="9357"/>
                  <a:pt x="1453" y="9357"/>
                  <a:pt x="1453" y="9357"/>
                </a:cubicBezTo>
                <a:cubicBezTo>
                  <a:pt x="1452" y="9360"/>
                  <a:pt x="1283" y="9697"/>
                  <a:pt x="1118" y="10118"/>
                </a:cubicBezTo>
                <a:cubicBezTo>
                  <a:pt x="913" y="10641"/>
                  <a:pt x="800" y="11074"/>
                  <a:pt x="800" y="11337"/>
                </a:cubicBezTo>
                <a:cubicBezTo>
                  <a:pt x="800" y="11600"/>
                  <a:pt x="912" y="12033"/>
                  <a:pt x="1116" y="12556"/>
                </a:cubicBezTo>
                <a:cubicBezTo>
                  <a:pt x="1281" y="12978"/>
                  <a:pt x="1448" y="13315"/>
                  <a:pt x="1450" y="13318"/>
                </a:cubicBezTo>
                <a:cubicBezTo>
                  <a:pt x="1628" y="13676"/>
                  <a:pt x="1628" y="13676"/>
                  <a:pt x="1628" y="13676"/>
                </a:cubicBezTo>
                <a:lnTo>
                  <a:pt x="913" y="14034"/>
                </a:lnTo>
                <a:close/>
              </a:path>
            </a:pathLst>
          </a:custGeom>
          <a:solidFill>
            <a:schemeClr val="accent3">
              <a:alpha val="88000"/>
            </a:schemeClr>
          </a:solidFill>
          <a:ln>
            <a:noFill/>
          </a:ln>
          <a:effectLst>
            <a:outerShdw blurRad="1003300" dist="38100" dir="10800000" algn="r" rotWithShape="0">
              <a:schemeClr val="accent3">
                <a:lumMod val="75000"/>
                <a:alpha val="46000"/>
              </a:schemeClr>
            </a:outerShdw>
          </a:effectLst>
        </p:spPr>
        <p:txBody>
          <a:bodyPr vert="horz" wrap="square" lIns="91440" tIns="45720" rIns="91440" bIns="45720" numCol="1" anchor="t" anchorCtr="0" compatLnSpc="1">
            <a:prstTxWarp prst="textNoShape">
              <a:avLst/>
            </a:prstTxWarp>
          </a:bodyPr>
          <a:lstStyle/>
          <a:p>
            <a:endParaRPr lang="en-US"/>
          </a:p>
        </p:txBody>
      </p:sp>
      <p:sp>
        <p:nvSpPr>
          <p:cNvPr id="7" name="Freeform 8">
            <a:extLst>
              <a:ext uri="{FF2B5EF4-FFF2-40B4-BE49-F238E27FC236}">
                <a16:creationId xmlns:a16="http://schemas.microsoft.com/office/drawing/2014/main" id="{BA971FB2-3A73-F61B-2C2C-DF0B46DAAE44}"/>
              </a:ext>
            </a:extLst>
          </p:cNvPr>
          <p:cNvSpPr>
            <a:spLocks/>
          </p:cNvSpPr>
          <p:nvPr/>
        </p:nvSpPr>
        <p:spPr bwMode="auto">
          <a:xfrm rot="2757414">
            <a:off x="18381327" y="-23493405"/>
            <a:ext cx="6486525" cy="41148000"/>
          </a:xfrm>
          <a:custGeom>
            <a:avLst/>
            <a:gdLst>
              <a:gd name="T0" fmla="*/ 913 w 2188"/>
              <a:gd name="T1" fmla="*/ 14034 h 14034"/>
              <a:gd name="T2" fmla="*/ 734 w 2188"/>
              <a:gd name="T3" fmla="*/ 13676 h 14034"/>
              <a:gd name="T4" fmla="*/ 373 w 2188"/>
              <a:gd name="T5" fmla="*/ 12854 h 14034"/>
              <a:gd name="T6" fmla="*/ 0 w 2188"/>
              <a:gd name="T7" fmla="*/ 11337 h 14034"/>
              <a:gd name="T8" fmla="*/ 376 w 2188"/>
              <a:gd name="T9" fmla="*/ 9820 h 14034"/>
              <a:gd name="T10" fmla="*/ 738 w 2188"/>
              <a:gd name="T11" fmla="*/ 8998 h 14034"/>
              <a:gd name="T12" fmla="*/ 1072 w 2188"/>
              <a:gd name="T13" fmla="*/ 8236 h 14034"/>
              <a:gd name="T14" fmla="*/ 1388 w 2188"/>
              <a:gd name="T15" fmla="*/ 7017 h 14034"/>
              <a:gd name="T16" fmla="*/ 1068 w 2188"/>
              <a:gd name="T17" fmla="*/ 5792 h 14034"/>
              <a:gd name="T18" fmla="*/ 735 w 2188"/>
              <a:gd name="T19" fmla="*/ 5037 h 14034"/>
              <a:gd name="T20" fmla="*/ 734 w 2188"/>
              <a:gd name="T21" fmla="*/ 5036 h 14034"/>
              <a:gd name="T22" fmla="*/ 373 w 2188"/>
              <a:gd name="T23" fmla="*/ 4214 h 14034"/>
              <a:gd name="T24" fmla="*/ 0 w 2188"/>
              <a:gd name="T25" fmla="*/ 2697 h 14034"/>
              <a:gd name="T26" fmla="*/ 376 w 2188"/>
              <a:gd name="T27" fmla="*/ 1180 h 14034"/>
              <a:gd name="T28" fmla="*/ 739 w 2188"/>
              <a:gd name="T29" fmla="*/ 357 h 14034"/>
              <a:gd name="T30" fmla="*/ 918 w 2188"/>
              <a:gd name="T31" fmla="*/ 0 h 14034"/>
              <a:gd name="T32" fmla="*/ 1633 w 2188"/>
              <a:gd name="T33" fmla="*/ 359 h 14034"/>
              <a:gd name="T34" fmla="*/ 1453 w 2188"/>
              <a:gd name="T35" fmla="*/ 717 h 14034"/>
              <a:gd name="T36" fmla="*/ 1118 w 2188"/>
              <a:gd name="T37" fmla="*/ 1478 h 14034"/>
              <a:gd name="T38" fmla="*/ 800 w 2188"/>
              <a:gd name="T39" fmla="*/ 2697 h 14034"/>
              <a:gd name="T40" fmla="*/ 1116 w 2188"/>
              <a:gd name="T41" fmla="*/ 3916 h 14034"/>
              <a:gd name="T42" fmla="*/ 1449 w 2188"/>
              <a:gd name="T43" fmla="*/ 4677 h 14034"/>
              <a:gd name="T44" fmla="*/ 1812 w 2188"/>
              <a:gd name="T45" fmla="*/ 5500 h 14034"/>
              <a:gd name="T46" fmla="*/ 2188 w 2188"/>
              <a:gd name="T47" fmla="*/ 7017 h 14034"/>
              <a:gd name="T48" fmla="*/ 1815 w 2188"/>
              <a:gd name="T49" fmla="*/ 8534 h 14034"/>
              <a:gd name="T50" fmla="*/ 1454 w 2188"/>
              <a:gd name="T51" fmla="*/ 9356 h 14034"/>
              <a:gd name="T52" fmla="*/ 1453 w 2188"/>
              <a:gd name="T53" fmla="*/ 9357 h 14034"/>
              <a:gd name="T54" fmla="*/ 1118 w 2188"/>
              <a:gd name="T55" fmla="*/ 10118 h 14034"/>
              <a:gd name="T56" fmla="*/ 800 w 2188"/>
              <a:gd name="T57" fmla="*/ 11337 h 14034"/>
              <a:gd name="T58" fmla="*/ 1116 w 2188"/>
              <a:gd name="T59" fmla="*/ 12556 h 14034"/>
              <a:gd name="T60" fmla="*/ 1450 w 2188"/>
              <a:gd name="T61" fmla="*/ 13318 h 14034"/>
              <a:gd name="T62" fmla="*/ 1628 w 2188"/>
              <a:gd name="T63" fmla="*/ 13676 h 14034"/>
              <a:gd name="T64" fmla="*/ 913 w 2188"/>
              <a:gd name="T65" fmla="*/ 14034 h 14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88" h="14034">
                <a:moveTo>
                  <a:pt x="913" y="14034"/>
                </a:moveTo>
                <a:cubicBezTo>
                  <a:pt x="734" y="13676"/>
                  <a:pt x="734" y="13676"/>
                  <a:pt x="734" y="13676"/>
                </a:cubicBezTo>
                <a:cubicBezTo>
                  <a:pt x="727" y="13661"/>
                  <a:pt x="551" y="13308"/>
                  <a:pt x="373" y="12854"/>
                </a:cubicBezTo>
                <a:cubicBezTo>
                  <a:pt x="126" y="12219"/>
                  <a:pt x="0" y="11709"/>
                  <a:pt x="0" y="11337"/>
                </a:cubicBezTo>
                <a:cubicBezTo>
                  <a:pt x="0" y="10965"/>
                  <a:pt x="126" y="10454"/>
                  <a:pt x="376" y="9820"/>
                </a:cubicBezTo>
                <a:cubicBezTo>
                  <a:pt x="553" y="9368"/>
                  <a:pt x="729" y="9017"/>
                  <a:pt x="738" y="8998"/>
                </a:cubicBezTo>
                <a:cubicBezTo>
                  <a:pt x="745" y="8984"/>
                  <a:pt x="910" y="8651"/>
                  <a:pt x="1072" y="8236"/>
                </a:cubicBezTo>
                <a:cubicBezTo>
                  <a:pt x="1276" y="7713"/>
                  <a:pt x="1388" y="7280"/>
                  <a:pt x="1388" y="7017"/>
                </a:cubicBezTo>
                <a:cubicBezTo>
                  <a:pt x="1388" y="6753"/>
                  <a:pt x="1274" y="6318"/>
                  <a:pt x="1068" y="5792"/>
                </a:cubicBezTo>
                <a:cubicBezTo>
                  <a:pt x="902" y="5371"/>
                  <a:pt x="736" y="5040"/>
                  <a:pt x="735" y="5037"/>
                </a:cubicBezTo>
                <a:cubicBezTo>
                  <a:pt x="734" y="5036"/>
                  <a:pt x="734" y="5036"/>
                  <a:pt x="734" y="5036"/>
                </a:cubicBezTo>
                <a:cubicBezTo>
                  <a:pt x="727" y="5021"/>
                  <a:pt x="551" y="4668"/>
                  <a:pt x="373" y="4214"/>
                </a:cubicBezTo>
                <a:cubicBezTo>
                  <a:pt x="126" y="3579"/>
                  <a:pt x="0" y="3069"/>
                  <a:pt x="0" y="2697"/>
                </a:cubicBezTo>
                <a:cubicBezTo>
                  <a:pt x="0" y="2325"/>
                  <a:pt x="126" y="1814"/>
                  <a:pt x="376" y="1180"/>
                </a:cubicBezTo>
                <a:cubicBezTo>
                  <a:pt x="554" y="725"/>
                  <a:pt x="731" y="372"/>
                  <a:pt x="739" y="357"/>
                </a:cubicBezTo>
                <a:cubicBezTo>
                  <a:pt x="918" y="0"/>
                  <a:pt x="918" y="0"/>
                  <a:pt x="918" y="0"/>
                </a:cubicBezTo>
                <a:cubicBezTo>
                  <a:pt x="1633" y="359"/>
                  <a:pt x="1633" y="359"/>
                  <a:pt x="1633" y="359"/>
                </a:cubicBezTo>
                <a:cubicBezTo>
                  <a:pt x="1453" y="717"/>
                  <a:pt x="1453" y="717"/>
                  <a:pt x="1453" y="717"/>
                </a:cubicBezTo>
                <a:cubicBezTo>
                  <a:pt x="1450" y="724"/>
                  <a:pt x="1282" y="1059"/>
                  <a:pt x="1118" y="1478"/>
                </a:cubicBezTo>
                <a:cubicBezTo>
                  <a:pt x="913" y="2001"/>
                  <a:pt x="800" y="2434"/>
                  <a:pt x="800" y="2697"/>
                </a:cubicBezTo>
                <a:cubicBezTo>
                  <a:pt x="800" y="2960"/>
                  <a:pt x="912" y="3393"/>
                  <a:pt x="1116" y="3916"/>
                </a:cubicBezTo>
                <a:cubicBezTo>
                  <a:pt x="1277" y="4329"/>
                  <a:pt x="1441" y="4660"/>
                  <a:pt x="1449" y="4677"/>
                </a:cubicBezTo>
                <a:cubicBezTo>
                  <a:pt x="1458" y="4695"/>
                  <a:pt x="1634" y="5047"/>
                  <a:pt x="1812" y="5500"/>
                </a:cubicBezTo>
                <a:cubicBezTo>
                  <a:pt x="2062" y="6134"/>
                  <a:pt x="2188" y="6645"/>
                  <a:pt x="2188" y="7017"/>
                </a:cubicBezTo>
                <a:cubicBezTo>
                  <a:pt x="2188" y="7389"/>
                  <a:pt x="2062" y="7899"/>
                  <a:pt x="1815" y="8534"/>
                </a:cubicBezTo>
                <a:cubicBezTo>
                  <a:pt x="1637" y="8988"/>
                  <a:pt x="1461" y="9341"/>
                  <a:pt x="1454" y="9356"/>
                </a:cubicBezTo>
                <a:cubicBezTo>
                  <a:pt x="1453" y="9357"/>
                  <a:pt x="1453" y="9357"/>
                  <a:pt x="1453" y="9357"/>
                </a:cubicBezTo>
                <a:cubicBezTo>
                  <a:pt x="1452" y="9360"/>
                  <a:pt x="1283" y="9697"/>
                  <a:pt x="1118" y="10118"/>
                </a:cubicBezTo>
                <a:cubicBezTo>
                  <a:pt x="913" y="10641"/>
                  <a:pt x="800" y="11074"/>
                  <a:pt x="800" y="11337"/>
                </a:cubicBezTo>
                <a:cubicBezTo>
                  <a:pt x="800" y="11600"/>
                  <a:pt x="912" y="12033"/>
                  <a:pt x="1116" y="12556"/>
                </a:cubicBezTo>
                <a:cubicBezTo>
                  <a:pt x="1281" y="12978"/>
                  <a:pt x="1448" y="13315"/>
                  <a:pt x="1450" y="13318"/>
                </a:cubicBezTo>
                <a:cubicBezTo>
                  <a:pt x="1628" y="13676"/>
                  <a:pt x="1628" y="13676"/>
                  <a:pt x="1628" y="13676"/>
                </a:cubicBezTo>
                <a:lnTo>
                  <a:pt x="913" y="14034"/>
                </a:lnTo>
                <a:close/>
              </a:path>
            </a:pathLst>
          </a:custGeom>
          <a:solidFill>
            <a:schemeClr val="accent4">
              <a:alpha val="88000"/>
            </a:schemeClr>
          </a:solidFill>
          <a:ln>
            <a:noFill/>
          </a:ln>
          <a:effectLst>
            <a:outerShdw blurRad="1003300" dist="38100" dir="10800000" algn="r" rotWithShape="0">
              <a:schemeClr val="accent4">
                <a:lumMod val="75000"/>
                <a:alpha val="46000"/>
              </a:schemeClr>
            </a:outerShdw>
          </a:effectLst>
        </p:spPr>
        <p:txBody>
          <a:bodyPr vert="horz" wrap="square" lIns="91440" tIns="45720" rIns="91440" bIns="45720" numCol="1" anchor="t" anchorCtr="0" compatLnSpc="1">
            <a:prstTxWarp prst="textNoShape">
              <a:avLst/>
            </a:prstTxWarp>
          </a:bodyPr>
          <a:lstStyle/>
          <a:p>
            <a:endParaRPr lang="en-US"/>
          </a:p>
        </p:txBody>
      </p:sp>
      <p:sp>
        <p:nvSpPr>
          <p:cNvPr id="8" name="Freeform 9">
            <a:extLst>
              <a:ext uri="{FF2B5EF4-FFF2-40B4-BE49-F238E27FC236}">
                <a16:creationId xmlns:a16="http://schemas.microsoft.com/office/drawing/2014/main" id="{0982C7AC-A5BB-DC66-A782-44C5BA417EAF}"/>
              </a:ext>
            </a:extLst>
          </p:cNvPr>
          <p:cNvSpPr>
            <a:spLocks/>
          </p:cNvSpPr>
          <p:nvPr/>
        </p:nvSpPr>
        <p:spPr bwMode="auto">
          <a:xfrm rot="2757414">
            <a:off x="19815665" y="-22012800"/>
            <a:ext cx="6481764" cy="41148000"/>
          </a:xfrm>
          <a:custGeom>
            <a:avLst/>
            <a:gdLst>
              <a:gd name="T0" fmla="*/ 913 w 2188"/>
              <a:gd name="T1" fmla="*/ 14034 h 14034"/>
              <a:gd name="T2" fmla="*/ 734 w 2188"/>
              <a:gd name="T3" fmla="*/ 13676 h 14034"/>
              <a:gd name="T4" fmla="*/ 373 w 2188"/>
              <a:gd name="T5" fmla="*/ 12854 h 14034"/>
              <a:gd name="T6" fmla="*/ 0 w 2188"/>
              <a:gd name="T7" fmla="*/ 11337 h 14034"/>
              <a:gd name="T8" fmla="*/ 376 w 2188"/>
              <a:gd name="T9" fmla="*/ 9820 h 14034"/>
              <a:gd name="T10" fmla="*/ 738 w 2188"/>
              <a:gd name="T11" fmla="*/ 8998 h 14034"/>
              <a:gd name="T12" fmla="*/ 1072 w 2188"/>
              <a:gd name="T13" fmla="*/ 8236 h 14034"/>
              <a:gd name="T14" fmla="*/ 1388 w 2188"/>
              <a:gd name="T15" fmla="*/ 7017 h 14034"/>
              <a:gd name="T16" fmla="*/ 1068 w 2188"/>
              <a:gd name="T17" fmla="*/ 5792 h 14034"/>
              <a:gd name="T18" fmla="*/ 735 w 2188"/>
              <a:gd name="T19" fmla="*/ 5037 h 14034"/>
              <a:gd name="T20" fmla="*/ 734 w 2188"/>
              <a:gd name="T21" fmla="*/ 5036 h 14034"/>
              <a:gd name="T22" fmla="*/ 373 w 2188"/>
              <a:gd name="T23" fmla="*/ 4214 h 14034"/>
              <a:gd name="T24" fmla="*/ 0 w 2188"/>
              <a:gd name="T25" fmla="*/ 2697 h 14034"/>
              <a:gd name="T26" fmla="*/ 376 w 2188"/>
              <a:gd name="T27" fmla="*/ 1180 h 14034"/>
              <a:gd name="T28" fmla="*/ 739 w 2188"/>
              <a:gd name="T29" fmla="*/ 357 h 14034"/>
              <a:gd name="T30" fmla="*/ 918 w 2188"/>
              <a:gd name="T31" fmla="*/ 0 h 14034"/>
              <a:gd name="T32" fmla="*/ 1633 w 2188"/>
              <a:gd name="T33" fmla="*/ 359 h 14034"/>
              <a:gd name="T34" fmla="*/ 1453 w 2188"/>
              <a:gd name="T35" fmla="*/ 717 h 14034"/>
              <a:gd name="T36" fmla="*/ 1118 w 2188"/>
              <a:gd name="T37" fmla="*/ 1478 h 14034"/>
              <a:gd name="T38" fmla="*/ 800 w 2188"/>
              <a:gd name="T39" fmla="*/ 2697 h 14034"/>
              <a:gd name="T40" fmla="*/ 1116 w 2188"/>
              <a:gd name="T41" fmla="*/ 3916 h 14034"/>
              <a:gd name="T42" fmla="*/ 1449 w 2188"/>
              <a:gd name="T43" fmla="*/ 4677 h 14034"/>
              <a:gd name="T44" fmla="*/ 1812 w 2188"/>
              <a:gd name="T45" fmla="*/ 5500 h 14034"/>
              <a:gd name="T46" fmla="*/ 2188 w 2188"/>
              <a:gd name="T47" fmla="*/ 7017 h 14034"/>
              <a:gd name="T48" fmla="*/ 1815 w 2188"/>
              <a:gd name="T49" fmla="*/ 8534 h 14034"/>
              <a:gd name="T50" fmla="*/ 1454 w 2188"/>
              <a:gd name="T51" fmla="*/ 9356 h 14034"/>
              <a:gd name="T52" fmla="*/ 1453 w 2188"/>
              <a:gd name="T53" fmla="*/ 9357 h 14034"/>
              <a:gd name="T54" fmla="*/ 1118 w 2188"/>
              <a:gd name="T55" fmla="*/ 10118 h 14034"/>
              <a:gd name="T56" fmla="*/ 800 w 2188"/>
              <a:gd name="T57" fmla="*/ 11337 h 14034"/>
              <a:gd name="T58" fmla="*/ 1116 w 2188"/>
              <a:gd name="T59" fmla="*/ 12556 h 14034"/>
              <a:gd name="T60" fmla="*/ 1450 w 2188"/>
              <a:gd name="T61" fmla="*/ 13318 h 14034"/>
              <a:gd name="T62" fmla="*/ 1628 w 2188"/>
              <a:gd name="T63" fmla="*/ 13676 h 14034"/>
              <a:gd name="T64" fmla="*/ 913 w 2188"/>
              <a:gd name="T65" fmla="*/ 14034 h 14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88" h="14034">
                <a:moveTo>
                  <a:pt x="913" y="14034"/>
                </a:moveTo>
                <a:cubicBezTo>
                  <a:pt x="734" y="13676"/>
                  <a:pt x="734" y="13676"/>
                  <a:pt x="734" y="13676"/>
                </a:cubicBezTo>
                <a:cubicBezTo>
                  <a:pt x="727" y="13661"/>
                  <a:pt x="551" y="13308"/>
                  <a:pt x="373" y="12854"/>
                </a:cubicBezTo>
                <a:cubicBezTo>
                  <a:pt x="126" y="12219"/>
                  <a:pt x="0" y="11709"/>
                  <a:pt x="0" y="11337"/>
                </a:cubicBezTo>
                <a:cubicBezTo>
                  <a:pt x="0" y="10965"/>
                  <a:pt x="126" y="10454"/>
                  <a:pt x="376" y="9820"/>
                </a:cubicBezTo>
                <a:cubicBezTo>
                  <a:pt x="553" y="9368"/>
                  <a:pt x="729" y="9017"/>
                  <a:pt x="738" y="8998"/>
                </a:cubicBezTo>
                <a:cubicBezTo>
                  <a:pt x="745" y="8984"/>
                  <a:pt x="910" y="8651"/>
                  <a:pt x="1072" y="8236"/>
                </a:cubicBezTo>
                <a:cubicBezTo>
                  <a:pt x="1276" y="7713"/>
                  <a:pt x="1388" y="7280"/>
                  <a:pt x="1388" y="7017"/>
                </a:cubicBezTo>
                <a:cubicBezTo>
                  <a:pt x="1388" y="6753"/>
                  <a:pt x="1274" y="6318"/>
                  <a:pt x="1068" y="5792"/>
                </a:cubicBezTo>
                <a:cubicBezTo>
                  <a:pt x="902" y="5371"/>
                  <a:pt x="736" y="5040"/>
                  <a:pt x="735" y="5037"/>
                </a:cubicBezTo>
                <a:cubicBezTo>
                  <a:pt x="734" y="5036"/>
                  <a:pt x="734" y="5036"/>
                  <a:pt x="734" y="5036"/>
                </a:cubicBezTo>
                <a:cubicBezTo>
                  <a:pt x="727" y="5021"/>
                  <a:pt x="551" y="4668"/>
                  <a:pt x="373" y="4214"/>
                </a:cubicBezTo>
                <a:cubicBezTo>
                  <a:pt x="126" y="3579"/>
                  <a:pt x="0" y="3069"/>
                  <a:pt x="0" y="2697"/>
                </a:cubicBezTo>
                <a:cubicBezTo>
                  <a:pt x="0" y="2325"/>
                  <a:pt x="126" y="1814"/>
                  <a:pt x="376" y="1180"/>
                </a:cubicBezTo>
                <a:cubicBezTo>
                  <a:pt x="554" y="725"/>
                  <a:pt x="731" y="372"/>
                  <a:pt x="739" y="357"/>
                </a:cubicBezTo>
                <a:cubicBezTo>
                  <a:pt x="918" y="0"/>
                  <a:pt x="918" y="0"/>
                  <a:pt x="918" y="0"/>
                </a:cubicBezTo>
                <a:cubicBezTo>
                  <a:pt x="1633" y="359"/>
                  <a:pt x="1633" y="359"/>
                  <a:pt x="1633" y="359"/>
                </a:cubicBezTo>
                <a:cubicBezTo>
                  <a:pt x="1453" y="717"/>
                  <a:pt x="1453" y="717"/>
                  <a:pt x="1453" y="717"/>
                </a:cubicBezTo>
                <a:cubicBezTo>
                  <a:pt x="1450" y="724"/>
                  <a:pt x="1282" y="1059"/>
                  <a:pt x="1118" y="1478"/>
                </a:cubicBezTo>
                <a:cubicBezTo>
                  <a:pt x="913" y="2001"/>
                  <a:pt x="800" y="2434"/>
                  <a:pt x="800" y="2697"/>
                </a:cubicBezTo>
                <a:cubicBezTo>
                  <a:pt x="800" y="2960"/>
                  <a:pt x="912" y="3393"/>
                  <a:pt x="1116" y="3916"/>
                </a:cubicBezTo>
                <a:cubicBezTo>
                  <a:pt x="1277" y="4329"/>
                  <a:pt x="1441" y="4660"/>
                  <a:pt x="1449" y="4677"/>
                </a:cubicBezTo>
                <a:cubicBezTo>
                  <a:pt x="1458" y="4695"/>
                  <a:pt x="1634" y="5047"/>
                  <a:pt x="1812" y="5500"/>
                </a:cubicBezTo>
                <a:cubicBezTo>
                  <a:pt x="2062" y="6134"/>
                  <a:pt x="2188" y="6645"/>
                  <a:pt x="2188" y="7017"/>
                </a:cubicBezTo>
                <a:cubicBezTo>
                  <a:pt x="2188" y="7389"/>
                  <a:pt x="2062" y="7899"/>
                  <a:pt x="1815" y="8534"/>
                </a:cubicBezTo>
                <a:cubicBezTo>
                  <a:pt x="1637" y="8988"/>
                  <a:pt x="1461" y="9341"/>
                  <a:pt x="1454" y="9356"/>
                </a:cubicBezTo>
                <a:cubicBezTo>
                  <a:pt x="1453" y="9357"/>
                  <a:pt x="1453" y="9357"/>
                  <a:pt x="1453" y="9357"/>
                </a:cubicBezTo>
                <a:cubicBezTo>
                  <a:pt x="1452" y="9360"/>
                  <a:pt x="1283" y="9697"/>
                  <a:pt x="1118" y="10118"/>
                </a:cubicBezTo>
                <a:cubicBezTo>
                  <a:pt x="913" y="10641"/>
                  <a:pt x="800" y="11074"/>
                  <a:pt x="800" y="11337"/>
                </a:cubicBezTo>
                <a:cubicBezTo>
                  <a:pt x="800" y="11600"/>
                  <a:pt x="912" y="12033"/>
                  <a:pt x="1116" y="12556"/>
                </a:cubicBezTo>
                <a:cubicBezTo>
                  <a:pt x="1281" y="12978"/>
                  <a:pt x="1448" y="13315"/>
                  <a:pt x="1450" y="13318"/>
                </a:cubicBezTo>
                <a:cubicBezTo>
                  <a:pt x="1628" y="13676"/>
                  <a:pt x="1628" y="13676"/>
                  <a:pt x="1628" y="13676"/>
                </a:cubicBezTo>
                <a:lnTo>
                  <a:pt x="913" y="14034"/>
                </a:lnTo>
                <a:close/>
              </a:path>
            </a:pathLst>
          </a:custGeom>
          <a:solidFill>
            <a:schemeClr val="accent5">
              <a:alpha val="88000"/>
            </a:schemeClr>
          </a:solidFill>
          <a:ln>
            <a:noFill/>
          </a:ln>
          <a:effectLst>
            <a:outerShdw blurRad="1003300" dist="38100" dir="10800000" algn="r" rotWithShape="0">
              <a:schemeClr val="accent5">
                <a:lumMod val="75000"/>
                <a:alpha val="46000"/>
              </a:schemeClr>
            </a:outerShdw>
          </a:effectLst>
        </p:spPr>
        <p:txBody>
          <a:bodyPr vert="horz" wrap="square" lIns="91440" tIns="45720" rIns="91440" bIns="45720" numCol="1" anchor="t" anchorCtr="0" compatLnSpc="1">
            <a:prstTxWarp prst="textNoShape">
              <a:avLst/>
            </a:prstTxWarp>
          </a:bodyPr>
          <a:lstStyle/>
          <a:p>
            <a:endParaRPr lang="en-US"/>
          </a:p>
        </p:txBody>
      </p:sp>
      <p:sp>
        <p:nvSpPr>
          <p:cNvPr id="9" name="Freeform 10">
            <a:extLst>
              <a:ext uri="{FF2B5EF4-FFF2-40B4-BE49-F238E27FC236}">
                <a16:creationId xmlns:a16="http://schemas.microsoft.com/office/drawing/2014/main" id="{BF9EC2B4-A267-64FE-9010-DAA82584E1C3}"/>
              </a:ext>
            </a:extLst>
          </p:cNvPr>
          <p:cNvSpPr>
            <a:spLocks/>
          </p:cNvSpPr>
          <p:nvPr/>
        </p:nvSpPr>
        <p:spPr bwMode="auto">
          <a:xfrm rot="2757414">
            <a:off x="21249280" y="-20530481"/>
            <a:ext cx="6481764" cy="41148000"/>
          </a:xfrm>
          <a:custGeom>
            <a:avLst/>
            <a:gdLst>
              <a:gd name="T0" fmla="*/ 913 w 2188"/>
              <a:gd name="T1" fmla="*/ 14034 h 14034"/>
              <a:gd name="T2" fmla="*/ 734 w 2188"/>
              <a:gd name="T3" fmla="*/ 13676 h 14034"/>
              <a:gd name="T4" fmla="*/ 373 w 2188"/>
              <a:gd name="T5" fmla="*/ 12854 h 14034"/>
              <a:gd name="T6" fmla="*/ 0 w 2188"/>
              <a:gd name="T7" fmla="*/ 11337 h 14034"/>
              <a:gd name="T8" fmla="*/ 376 w 2188"/>
              <a:gd name="T9" fmla="*/ 9820 h 14034"/>
              <a:gd name="T10" fmla="*/ 738 w 2188"/>
              <a:gd name="T11" fmla="*/ 8998 h 14034"/>
              <a:gd name="T12" fmla="*/ 1072 w 2188"/>
              <a:gd name="T13" fmla="*/ 8236 h 14034"/>
              <a:gd name="T14" fmla="*/ 1388 w 2188"/>
              <a:gd name="T15" fmla="*/ 7017 h 14034"/>
              <a:gd name="T16" fmla="*/ 1068 w 2188"/>
              <a:gd name="T17" fmla="*/ 5792 h 14034"/>
              <a:gd name="T18" fmla="*/ 735 w 2188"/>
              <a:gd name="T19" fmla="*/ 5037 h 14034"/>
              <a:gd name="T20" fmla="*/ 734 w 2188"/>
              <a:gd name="T21" fmla="*/ 5036 h 14034"/>
              <a:gd name="T22" fmla="*/ 373 w 2188"/>
              <a:gd name="T23" fmla="*/ 4214 h 14034"/>
              <a:gd name="T24" fmla="*/ 0 w 2188"/>
              <a:gd name="T25" fmla="*/ 2697 h 14034"/>
              <a:gd name="T26" fmla="*/ 376 w 2188"/>
              <a:gd name="T27" fmla="*/ 1180 h 14034"/>
              <a:gd name="T28" fmla="*/ 739 w 2188"/>
              <a:gd name="T29" fmla="*/ 357 h 14034"/>
              <a:gd name="T30" fmla="*/ 918 w 2188"/>
              <a:gd name="T31" fmla="*/ 0 h 14034"/>
              <a:gd name="T32" fmla="*/ 1633 w 2188"/>
              <a:gd name="T33" fmla="*/ 359 h 14034"/>
              <a:gd name="T34" fmla="*/ 1453 w 2188"/>
              <a:gd name="T35" fmla="*/ 717 h 14034"/>
              <a:gd name="T36" fmla="*/ 1118 w 2188"/>
              <a:gd name="T37" fmla="*/ 1478 h 14034"/>
              <a:gd name="T38" fmla="*/ 800 w 2188"/>
              <a:gd name="T39" fmla="*/ 2697 h 14034"/>
              <a:gd name="T40" fmla="*/ 1116 w 2188"/>
              <a:gd name="T41" fmla="*/ 3916 h 14034"/>
              <a:gd name="T42" fmla="*/ 1449 w 2188"/>
              <a:gd name="T43" fmla="*/ 4677 h 14034"/>
              <a:gd name="T44" fmla="*/ 1812 w 2188"/>
              <a:gd name="T45" fmla="*/ 5500 h 14034"/>
              <a:gd name="T46" fmla="*/ 2188 w 2188"/>
              <a:gd name="T47" fmla="*/ 7017 h 14034"/>
              <a:gd name="T48" fmla="*/ 1815 w 2188"/>
              <a:gd name="T49" fmla="*/ 8534 h 14034"/>
              <a:gd name="T50" fmla="*/ 1454 w 2188"/>
              <a:gd name="T51" fmla="*/ 9356 h 14034"/>
              <a:gd name="T52" fmla="*/ 1453 w 2188"/>
              <a:gd name="T53" fmla="*/ 9357 h 14034"/>
              <a:gd name="T54" fmla="*/ 1118 w 2188"/>
              <a:gd name="T55" fmla="*/ 10118 h 14034"/>
              <a:gd name="T56" fmla="*/ 800 w 2188"/>
              <a:gd name="T57" fmla="*/ 11337 h 14034"/>
              <a:gd name="T58" fmla="*/ 1116 w 2188"/>
              <a:gd name="T59" fmla="*/ 12556 h 14034"/>
              <a:gd name="T60" fmla="*/ 1450 w 2188"/>
              <a:gd name="T61" fmla="*/ 13318 h 14034"/>
              <a:gd name="T62" fmla="*/ 1628 w 2188"/>
              <a:gd name="T63" fmla="*/ 13676 h 14034"/>
              <a:gd name="T64" fmla="*/ 913 w 2188"/>
              <a:gd name="T65" fmla="*/ 14034 h 14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88" h="14034">
                <a:moveTo>
                  <a:pt x="913" y="14034"/>
                </a:moveTo>
                <a:cubicBezTo>
                  <a:pt x="734" y="13676"/>
                  <a:pt x="734" y="13676"/>
                  <a:pt x="734" y="13676"/>
                </a:cubicBezTo>
                <a:cubicBezTo>
                  <a:pt x="727" y="13661"/>
                  <a:pt x="551" y="13308"/>
                  <a:pt x="373" y="12854"/>
                </a:cubicBezTo>
                <a:cubicBezTo>
                  <a:pt x="126" y="12219"/>
                  <a:pt x="0" y="11709"/>
                  <a:pt x="0" y="11337"/>
                </a:cubicBezTo>
                <a:cubicBezTo>
                  <a:pt x="0" y="10965"/>
                  <a:pt x="126" y="10454"/>
                  <a:pt x="376" y="9820"/>
                </a:cubicBezTo>
                <a:cubicBezTo>
                  <a:pt x="553" y="9368"/>
                  <a:pt x="729" y="9017"/>
                  <a:pt x="738" y="8998"/>
                </a:cubicBezTo>
                <a:cubicBezTo>
                  <a:pt x="745" y="8984"/>
                  <a:pt x="910" y="8651"/>
                  <a:pt x="1072" y="8236"/>
                </a:cubicBezTo>
                <a:cubicBezTo>
                  <a:pt x="1276" y="7713"/>
                  <a:pt x="1388" y="7280"/>
                  <a:pt x="1388" y="7017"/>
                </a:cubicBezTo>
                <a:cubicBezTo>
                  <a:pt x="1388" y="6753"/>
                  <a:pt x="1274" y="6318"/>
                  <a:pt x="1068" y="5792"/>
                </a:cubicBezTo>
                <a:cubicBezTo>
                  <a:pt x="902" y="5371"/>
                  <a:pt x="736" y="5040"/>
                  <a:pt x="735" y="5037"/>
                </a:cubicBezTo>
                <a:cubicBezTo>
                  <a:pt x="734" y="5036"/>
                  <a:pt x="734" y="5036"/>
                  <a:pt x="734" y="5036"/>
                </a:cubicBezTo>
                <a:cubicBezTo>
                  <a:pt x="727" y="5021"/>
                  <a:pt x="551" y="4668"/>
                  <a:pt x="373" y="4214"/>
                </a:cubicBezTo>
                <a:cubicBezTo>
                  <a:pt x="126" y="3579"/>
                  <a:pt x="0" y="3069"/>
                  <a:pt x="0" y="2697"/>
                </a:cubicBezTo>
                <a:cubicBezTo>
                  <a:pt x="0" y="2325"/>
                  <a:pt x="126" y="1814"/>
                  <a:pt x="376" y="1180"/>
                </a:cubicBezTo>
                <a:cubicBezTo>
                  <a:pt x="554" y="725"/>
                  <a:pt x="731" y="372"/>
                  <a:pt x="739" y="357"/>
                </a:cubicBezTo>
                <a:cubicBezTo>
                  <a:pt x="918" y="0"/>
                  <a:pt x="918" y="0"/>
                  <a:pt x="918" y="0"/>
                </a:cubicBezTo>
                <a:cubicBezTo>
                  <a:pt x="1633" y="359"/>
                  <a:pt x="1633" y="359"/>
                  <a:pt x="1633" y="359"/>
                </a:cubicBezTo>
                <a:cubicBezTo>
                  <a:pt x="1453" y="717"/>
                  <a:pt x="1453" y="717"/>
                  <a:pt x="1453" y="717"/>
                </a:cubicBezTo>
                <a:cubicBezTo>
                  <a:pt x="1450" y="724"/>
                  <a:pt x="1282" y="1059"/>
                  <a:pt x="1118" y="1478"/>
                </a:cubicBezTo>
                <a:cubicBezTo>
                  <a:pt x="913" y="2001"/>
                  <a:pt x="800" y="2434"/>
                  <a:pt x="800" y="2697"/>
                </a:cubicBezTo>
                <a:cubicBezTo>
                  <a:pt x="800" y="2960"/>
                  <a:pt x="912" y="3393"/>
                  <a:pt x="1116" y="3916"/>
                </a:cubicBezTo>
                <a:cubicBezTo>
                  <a:pt x="1277" y="4329"/>
                  <a:pt x="1441" y="4660"/>
                  <a:pt x="1449" y="4677"/>
                </a:cubicBezTo>
                <a:cubicBezTo>
                  <a:pt x="1458" y="4695"/>
                  <a:pt x="1634" y="5047"/>
                  <a:pt x="1812" y="5500"/>
                </a:cubicBezTo>
                <a:cubicBezTo>
                  <a:pt x="2062" y="6134"/>
                  <a:pt x="2188" y="6645"/>
                  <a:pt x="2188" y="7017"/>
                </a:cubicBezTo>
                <a:cubicBezTo>
                  <a:pt x="2188" y="7389"/>
                  <a:pt x="2062" y="7899"/>
                  <a:pt x="1815" y="8534"/>
                </a:cubicBezTo>
                <a:cubicBezTo>
                  <a:pt x="1637" y="8988"/>
                  <a:pt x="1461" y="9341"/>
                  <a:pt x="1454" y="9356"/>
                </a:cubicBezTo>
                <a:cubicBezTo>
                  <a:pt x="1453" y="9357"/>
                  <a:pt x="1453" y="9357"/>
                  <a:pt x="1453" y="9357"/>
                </a:cubicBezTo>
                <a:cubicBezTo>
                  <a:pt x="1452" y="9360"/>
                  <a:pt x="1283" y="9697"/>
                  <a:pt x="1118" y="10118"/>
                </a:cubicBezTo>
                <a:cubicBezTo>
                  <a:pt x="913" y="10641"/>
                  <a:pt x="800" y="11074"/>
                  <a:pt x="800" y="11337"/>
                </a:cubicBezTo>
                <a:cubicBezTo>
                  <a:pt x="800" y="11600"/>
                  <a:pt x="912" y="12033"/>
                  <a:pt x="1116" y="12556"/>
                </a:cubicBezTo>
                <a:cubicBezTo>
                  <a:pt x="1281" y="12978"/>
                  <a:pt x="1448" y="13315"/>
                  <a:pt x="1450" y="13318"/>
                </a:cubicBezTo>
                <a:cubicBezTo>
                  <a:pt x="1628" y="13676"/>
                  <a:pt x="1628" y="13676"/>
                  <a:pt x="1628" y="13676"/>
                </a:cubicBezTo>
                <a:lnTo>
                  <a:pt x="913" y="14034"/>
                </a:lnTo>
                <a:close/>
              </a:path>
            </a:pathLst>
          </a:custGeom>
          <a:solidFill>
            <a:schemeClr val="accent2">
              <a:alpha val="88000"/>
            </a:schemeClr>
          </a:solidFill>
          <a:ln>
            <a:noFill/>
          </a:ln>
          <a:effectLst>
            <a:outerShdw blurRad="1003300" dist="38100" dir="10800000" algn="r" rotWithShape="0">
              <a:schemeClr val="accent2">
                <a:lumMod val="75000"/>
                <a:alpha val="46000"/>
              </a:schemeClr>
            </a:outerShdw>
          </a:effectLst>
        </p:spPr>
        <p:txBody>
          <a:bodyPr vert="horz" wrap="square" lIns="91440" tIns="45720" rIns="91440" bIns="45720" numCol="1" anchor="t" anchorCtr="0" compatLnSpc="1">
            <a:prstTxWarp prst="textNoShape">
              <a:avLst/>
            </a:prstTxWarp>
          </a:bodyPr>
          <a:lstStyle/>
          <a:p>
            <a:endParaRPr lang="en-US"/>
          </a:p>
        </p:txBody>
      </p:sp>
      <p:sp>
        <p:nvSpPr>
          <p:cNvPr id="10" name="Freeform 11">
            <a:extLst>
              <a:ext uri="{FF2B5EF4-FFF2-40B4-BE49-F238E27FC236}">
                <a16:creationId xmlns:a16="http://schemas.microsoft.com/office/drawing/2014/main" id="{6B10B2D0-931E-E945-4150-4BED8B551CEC}"/>
              </a:ext>
            </a:extLst>
          </p:cNvPr>
          <p:cNvSpPr>
            <a:spLocks/>
          </p:cNvSpPr>
          <p:nvPr/>
        </p:nvSpPr>
        <p:spPr bwMode="auto">
          <a:xfrm rot="2757414">
            <a:off x="22682893" y="-19048165"/>
            <a:ext cx="6481764" cy="41148000"/>
          </a:xfrm>
          <a:custGeom>
            <a:avLst/>
            <a:gdLst>
              <a:gd name="T0" fmla="*/ 913 w 2188"/>
              <a:gd name="T1" fmla="*/ 14034 h 14034"/>
              <a:gd name="T2" fmla="*/ 734 w 2188"/>
              <a:gd name="T3" fmla="*/ 13676 h 14034"/>
              <a:gd name="T4" fmla="*/ 373 w 2188"/>
              <a:gd name="T5" fmla="*/ 12854 h 14034"/>
              <a:gd name="T6" fmla="*/ 0 w 2188"/>
              <a:gd name="T7" fmla="*/ 11337 h 14034"/>
              <a:gd name="T8" fmla="*/ 376 w 2188"/>
              <a:gd name="T9" fmla="*/ 9820 h 14034"/>
              <a:gd name="T10" fmla="*/ 738 w 2188"/>
              <a:gd name="T11" fmla="*/ 8998 h 14034"/>
              <a:gd name="T12" fmla="*/ 1072 w 2188"/>
              <a:gd name="T13" fmla="*/ 8236 h 14034"/>
              <a:gd name="T14" fmla="*/ 1388 w 2188"/>
              <a:gd name="T15" fmla="*/ 7017 h 14034"/>
              <a:gd name="T16" fmla="*/ 1068 w 2188"/>
              <a:gd name="T17" fmla="*/ 5792 h 14034"/>
              <a:gd name="T18" fmla="*/ 735 w 2188"/>
              <a:gd name="T19" fmla="*/ 5037 h 14034"/>
              <a:gd name="T20" fmla="*/ 734 w 2188"/>
              <a:gd name="T21" fmla="*/ 5036 h 14034"/>
              <a:gd name="T22" fmla="*/ 373 w 2188"/>
              <a:gd name="T23" fmla="*/ 4214 h 14034"/>
              <a:gd name="T24" fmla="*/ 0 w 2188"/>
              <a:gd name="T25" fmla="*/ 2697 h 14034"/>
              <a:gd name="T26" fmla="*/ 376 w 2188"/>
              <a:gd name="T27" fmla="*/ 1180 h 14034"/>
              <a:gd name="T28" fmla="*/ 739 w 2188"/>
              <a:gd name="T29" fmla="*/ 357 h 14034"/>
              <a:gd name="T30" fmla="*/ 918 w 2188"/>
              <a:gd name="T31" fmla="*/ 0 h 14034"/>
              <a:gd name="T32" fmla="*/ 1633 w 2188"/>
              <a:gd name="T33" fmla="*/ 359 h 14034"/>
              <a:gd name="T34" fmla="*/ 1453 w 2188"/>
              <a:gd name="T35" fmla="*/ 717 h 14034"/>
              <a:gd name="T36" fmla="*/ 1118 w 2188"/>
              <a:gd name="T37" fmla="*/ 1478 h 14034"/>
              <a:gd name="T38" fmla="*/ 800 w 2188"/>
              <a:gd name="T39" fmla="*/ 2697 h 14034"/>
              <a:gd name="T40" fmla="*/ 1116 w 2188"/>
              <a:gd name="T41" fmla="*/ 3916 h 14034"/>
              <a:gd name="T42" fmla="*/ 1449 w 2188"/>
              <a:gd name="T43" fmla="*/ 4677 h 14034"/>
              <a:gd name="T44" fmla="*/ 1812 w 2188"/>
              <a:gd name="T45" fmla="*/ 5500 h 14034"/>
              <a:gd name="T46" fmla="*/ 2188 w 2188"/>
              <a:gd name="T47" fmla="*/ 7017 h 14034"/>
              <a:gd name="T48" fmla="*/ 1815 w 2188"/>
              <a:gd name="T49" fmla="*/ 8534 h 14034"/>
              <a:gd name="T50" fmla="*/ 1454 w 2188"/>
              <a:gd name="T51" fmla="*/ 9356 h 14034"/>
              <a:gd name="T52" fmla="*/ 1453 w 2188"/>
              <a:gd name="T53" fmla="*/ 9357 h 14034"/>
              <a:gd name="T54" fmla="*/ 1118 w 2188"/>
              <a:gd name="T55" fmla="*/ 10118 h 14034"/>
              <a:gd name="T56" fmla="*/ 800 w 2188"/>
              <a:gd name="T57" fmla="*/ 11337 h 14034"/>
              <a:gd name="T58" fmla="*/ 1116 w 2188"/>
              <a:gd name="T59" fmla="*/ 12556 h 14034"/>
              <a:gd name="T60" fmla="*/ 1450 w 2188"/>
              <a:gd name="T61" fmla="*/ 13318 h 14034"/>
              <a:gd name="T62" fmla="*/ 1628 w 2188"/>
              <a:gd name="T63" fmla="*/ 13676 h 14034"/>
              <a:gd name="T64" fmla="*/ 913 w 2188"/>
              <a:gd name="T65" fmla="*/ 14034 h 14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88" h="14034">
                <a:moveTo>
                  <a:pt x="913" y="14034"/>
                </a:moveTo>
                <a:cubicBezTo>
                  <a:pt x="734" y="13676"/>
                  <a:pt x="734" y="13676"/>
                  <a:pt x="734" y="13676"/>
                </a:cubicBezTo>
                <a:cubicBezTo>
                  <a:pt x="727" y="13661"/>
                  <a:pt x="551" y="13308"/>
                  <a:pt x="373" y="12854"/>
                </a:cubicBezTo>
                <a:cubicBezTo>
                  <a:pt x="126" y="12219"/>
                  <a:pt x="0" y="11709"/>
                  <a:pt x="0" y="11337"/>
                </a:cubicBezTo>
                <a:cubicBezTo>
                  <a:pt x="0" y="10965"/>
                  <a:pt x="126" y="10454"/>
                  <a:pt x="376" y="9820"/>
                </a:cubicBezTo>
                <a:cubicBezTo>
                  <a:pt x="553" y="9368"/>
                  <a:pt x="729" y="9017"/>
                  <a:pt x="738" y="8998"/>
                </a:cubicBezTo>
                <a:cubicBezTo>
                  <a:pt x="745" y="8984"/>
                  <a:pt x="910" y="8651"/>
                  <a:pt x="1072" y="8236"/>
                </a:cubicBezTo>
                <a:cubicBezTo>
                  <a:pt x="1276" y="7713"/>
                  <a:pt x="1388" y="7280"/>
                  <a:pt x="1388" y="7017"/>
                </a:cubicBezTo>
                <a:cubicBezTo>
                  <a:pt x="1388" y="6753"/>
                  <a:pt x="1274" y="6318"/>
                  <a:pt x="1068" y="5792"/>
                </a:cubicBezTo>
                <a:cubicBezTo>
                  <a:pt x="902" y="5371"/>
                  <a:pt x="736" y="5040"/>
                  <a:pt x="735" y="5037"/>
                </a:cubicBezTo>
                <a:cubicBezTo>
                  <a:pt x="734" y="5036"/>
                  <a:pt x="734" y="5036"/>
                  <a:pt x="734" y="5036"/>
                </a:cubicBezTo>
                <a:cubicBezTo>
                  <a:pt x="727" y="5021"/>
                  <a:pt x="551" y="4668"/>
                  <a:pt x="373" y="4214"/>
                </a:cubicBezTo>
                <a:cubicBezTo>
                  <a:pt x="126" y="3579"/>
                  <a:pt x="0" y="3069"/>
                  <a:pt x="0" y="2697"/>
                </a:cubicBezTo>
                <a:cubicBezTo>
                  <a:pt x="0" y="2325"/>
                  <a:pt x="126" y="1814"/>
                  <a:pt x="376" y="1180"/>
                </a:cubicBezTo>
                <a:cubicBezTo>
                  <a:pt x="554" y="725"/>
                  <a:pt x="731" y="372"/>
                  <a:pt x="739" y="357"/>
                </a:cubicBezTo>
                <a:cubicBezTo>
                  <a:pt x="918" y="0"/>
                  <a:pt x="918" y="0"/>
                  <a:pt x="918" y="0"/>
                </a:cubicBezTo>
                <a:cubicBezTo>
                  <a:pt x="1633" y="359"/>
                  <a:pt x="1633" y="359"/>
                  <a:pt x="1633" y="359"/>
                </a:cubicBezTo>
                <a:cubicBezTo>
                  <a:pt x="1453" y="717"/>
                  <a:pt x="1453" y="717"/>
                  <a:pt x="1453" y="717"/>
                </a:cubicBezTo>
                <a:cubicBezTo>
                  <a:pt x="1450" y="724"/>
                  <a:pt x="1282" y="1059"/>
                  <a:pt x="1118" y="1478"/>
                </a:cubicBezTo>
                <a:cubicBezTo>
                  <a:pt x="913" y="2001"/>
                  <a:pt x="800" y="2434"/>
                  <a:pt x="800" y="2697"/>
                </a:cubicBezTo>
                <a:cubicBezTo>
                  <a:pt x="800" y="2960"/>
                  <a:pt x="912" y="3393"/>
                  <a:pt x="1116" y="3916"/>
                </a:cubicBezTo>
                <a:cubicBezTo>
                  <a:pt x="1277" y="4329"/>
                  <a:pt x="1441" y="4660"/>
                  <a:pt x="1449" y="4677"/>
                </a:cubicBezTo>
                <a:cubicBezTo>
                  <a:pt x="1458" y="4695"/>
                  <a:pt x="1634" y="5047"/>
                  <a:pt x="1812" y="5500"/>
                </a:cubicBezTo>
                <a:cubicBezTo>
                  <a:pt x="2062" y="6134"/>
                  <a:pt x="2188" y="6645"/>
                  <a:pt x="2188" y="7017"/>
                </a:cubicBezTo>
                <a:cubicBezTo>
                  <a:pt x="2188" y="7389"/>
                  <a:pt x="2062" y="7899"/>
                  <a:pt x="1815" y="8534"/>
                </a:cubicBezTo>
                <a:cubicBezTo>
                  <a:pt x="1637" y="8988"/>
                  <a:pt x="1461" y="9341"/>
                  <a:pt x="1454" y="9356"/>
                </a:cubicBezTo>
                <a:cubicBezTo>
                  <a:pt x="1453" y="9357"/>
                  <a:pt x="1453" y="9357"/>
                  <a:pt x="1453" y="9357"/>
                </a:cubicBezTo>
                <a:cubicBezTo>
                  <a:pt x="1452" y="9360"/>
                  <a:pt x="1283" y="9697"/>
                  <a:pt x="1118" y="10118"/>
                </a:cubicBezTo>
                <a:cubicBezTo>
                  <a:pt x="913" y="10641"/>
                  <a:pt x="800" y="11074"/>
                  <a:pt x="800" y="11337"/>
                </a:cubicBezTo>
                <a:cubicBezTo>
                  <a:pt x="800" y="11600"/>
                  <a:pt x="912" y="12033"/>
                  <a:pt x="1116" y="12556"/>
                </a:cubicBezTo>
                <a:cubicBezTo>
                  <a:pt x="1281" y="12978"/>
                  <a:pt x="1448" y="13315"/>
                  <a:pt x="1450" y="13318"/>
                </a:cubicBezTo>
                <a:cubicBezTo>
                  <a:pt x="1628" y="13676"/>
                  <a:pt x="1628" y="13676"/>
                  <a:pt x="1628" y="13676"/>
                </a:cubicBezTo>
                <a:lnTo>
                  <a:pt x="913" y="14034"/>
                </a:lnTo>
                <a:close/>
              </a:path>
            </a:pathLst>
          </a:custGeom>
          <a:solidFill>
            <a:schemeClr val="tx1">
              <a:alpha val="88000"/>
            </a:schemeClr>
          </a:solidFill>
          <a:ln>
            <a:noFill/>
          </a:ln>
          <a:effectLst>
            <a:outerShdw blurRad="1003300" dist="38100" dir="10800000" algn="r" rotWithShape="0">
              <a:prstClr val="black">
                <a:alpha val="46000"/>
              </a:prstClr>
            </a:outerShdw>
          </a:effectLst>
        </p:spPr>
        <p:txBody>
          <a:bodyPr vert="horz" wrap="square" lIns="91440" tIns="45720" rIns="91440" bIns="45720" numCol="1" anchor="t" anchorCtr="0" compatLnSpc="1">
            <a:prstTxWarp prst="textNoShape">
              <a:avLst/>
            </a:prstTxWarp>
          </a:bodyPr>
          <a:lstStyle/>
          <a:p>
            <a:endParaRPr lang="en-US"/>
          </a:p>
        </p:txBody>
      </p:sp>
      <p:sp>
        <p:nvSpPr>
          <p:cNvPr id="11" name="Freeform 10">
            <a:extLst>
              <a:ext uri="{FF2B5EF4-FFF2-40B4-BE49-F238E27FC236}">
                <a16:creationId xmlns:a16="http://schemas.microsoft.com/office/drawing/2014/main" id="{32223375-3E33-603C-263E-11368DB3D9FA}"/>
              </a:ext>
            </a:extLst>
          </p:cNvPr>
          <p:cNvSpPr>
            <a:spLocks/>
          </p:cNvSpPr>
          <p:nvPr/>
        </p:nvSpPr>
        <p:spPr bwMode="auto">
          <a:xfrm rot="2757414">
            <a:off x="24116506" y="-17565848"/>
            <a:ext cx="6481764" cy="41148000"/>
          </a:xfrm>
          <a:custGeom>
            <a:avLst/>
            <a:gdLst>
              <a:gd name="T0" fmla="*/ 913 w 2188"/>
              <a:gd name="T1" fmla="*/ 14034 h 14034"/>
              <a:gd name="T2" fmla="*/ 734 w 2188"/>
              <a:gd name="T3" fmla="*/ 13676 h 14034"/>
              <a:gd name="T4" fmla="*/ 373 w 2188"/>
              <a:gd name="T5" fmla="*/ 12854 h 14034"/>
              <a:gd name="T6" fmla="*/ 0 w 2188"/>
              <a:gd name="T7" fmla="*/ 11337 h 14034"/>
              <a:gd name="T8" fmla="*/ 376 w 2188"/>
              <a:gd name="T9" fmla="*/ 9820 h 14034"/>
              <a:gd name="T10" fmla="*/ 738 w 2188"/>
              <a:gd name="T11" fmla="*/ 8998 h 14034"/>
              <a:gd name="T12" fmla="*/ 1072 w 2188"/>
              <a:gd name="T13" fmla="*/ 8236 h 14034"/>
              <a:gd name="T14" fmla="*/ 1388 w 2188"/>
              <a:gd name="T15" fmla="*/ 7017 h 14034"/>
              <a:gd name="T16" fmla="*/ 1068 w 2188"/>
              <a:gd name="T17" fmla="*/ 5792 h 14034"/>
              <a:gd name="T18" fmla="*/ 735 w 2188"/>
              <a:gd name="T19" fmla="*/ 5037 h 14034"/>
              <a:gd name="T20" fmla="*/ 734 w 2188"/>
              <a:gd name="T21" fmla="*/ 5036 h 14034"/>
              <a:gd name="T22" fmla="*/ 373 w 2188"/>
              <a:gd name="T23" fmla="*/ 4214 h 14034"/>
              <a:gd name="T24" fmla="*/ 0 w 2188"/>
              <a:gd name="T25" fmla="*/ 2697 h 14034"/>
              <a:gd name="T26" fmla="*/ 376 w 2188"/>
              <a:gd name="T27" fmla="*/ 1180 h 14034"/>
              <a:gd name="T28" fmla="*/ 739 w 2188"/>
              <a:gd name="T29" fmla="*/ 357 h 14034"/>
              <a:gd name="T30" fmla="*/ 918 w 2188"/>
              <a:gd name="T31" fmla="*/ 0 h 14034"/>
              <a:gd name="T32" fmla="*/ 1633 w 2188"/>
              <a:gd name="T33" fmla="*/ 359 h 14034"/>
              <a:gd name="T34" fmla="*/ 1453 w 2188"/>
              <a:gd name="T35" fmla="*/ 717 h 14034"/>
              <a:gd name="T36" fmla="*/ 1118 w 2188"/>
              <a:gd name="T37" fmla="*/ 1478 h 14034"/>
              <a:gd name="T38" fmla="*/ 800 w 2188"/>
              <a:gd name="T39" fmla="*/ 2697 h 14034"/>
              <a:gd name="T40" fmla="*/ 1116 w 2188"/>
              <a:gd name="T41" fmla="*/ 3916 h 14034"/>
              <a:gd name="T42" fmla="*/ 1449 w 2188"/>
              <a:gd name="T43" fmla="*/ 4677 h 14034"/>
              <a:gd name="T44" fmla="*/ 1812 w 2188"/>
              <a:gd name="T45" fmla="*/ 5500 h 14034"/>
              <a:gd name="T46" fmla="*/ 2188 w 2188"/>
              <a:gd name="T47" fmla="*/ 7017 h 14034"/>
              <a:gd name="T48" fmla="*/ 1815 w 2188"/>
              <a:gd name="T49" fmla="*/ 8534 h 14034"/>
              <a:gd name="T50" fmla="*/ 1454 w 2188"/>
              <a:gd name="T51" fmla="*/ 9356 h 14034"/>
              <a:gd name="T52" fmla="*/ 1453 w 2188"/>
              <a:gd name="T53" fmla="*/ 9357 h 14034"/>
              <a:gd name="T54" fmla="*/ 1118 w 2188"/>
              <a:gd name="T55" fmla="*/ 10118 h 14034"/>
              <a:gd name="T56" fmla="*/ 800 w 2188"/>
              <a:gd name="T57" fmla="*/ 11337 h 14034"/>
              <a:gd name="T58" fmla="*/ 1116 w 2188"/>
              <a:gd name="T59" fmla="*/ 12556 h 14034"/>
              <a:gd name="T60" fmla="*/ 1450 w 2188"/>
              <a:gd name="T61" fmla="*/ 13318 h 14034"/>
              <a:gd name="T62" fmla="*/ 1628 w 2188"/>
              <a:gd name="T63" fmla="*/ 13676 h 14034"/>
              <a:gd name="T64" fmla="*/ 913 w 2188"/>
              <a:gd name="T65" fmla="*/ 14034 h 14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88" h="14034">
                <a:moveTo>
                  <a:pt x="913" y="14034"/>
                </a:moveTo>
                <a:cubicBezTo>
                  <a:pt x="734" y="13676"/>
                  <a:pt x="734" y="13676"/>
                  <a:pt x="734" y="13676"/>
                </a:cubicBezTo>
                <a:cubicBezTo>
                  <a:pt x="727" y="13661"/>
                  <a:pt x="551" y="13308"/>
                  <a:pt x="373" y="12854"/>
                </a:cubicBezTo>
                <a:cubicBezTo>
                  <a:pt x="126" y="12219"/>
                  <a:pt x="0" y="11709"/>
                  <a:pt x="0" y="11337"/>
                </a:cubicBezTo>
                <a:cubicBezTo>
                  <a:pt x="0" y="10965"/>
                  <a:pt x="126" y="10454"/>
                  <a:pt x="376" y="9820"/>
                </a:cubicBezTo>
                <a:cubicBezTo>
                  <a:pt x="553" y="9368"/>
                  <a:pt x="729" y="9017"/>
                  <a:pt x="738" y="8998"/>
                </a:cubicBezTo>
                <a:cubicBezTo>
                  <a:pt x="745" y="8984"/>
                  <a:pt x="910" y="8651"/>
                  <a:pt x="1072" y="8236"/>
                </a:cubicBezTo>
                <a:cubicBezTo>
                  <a:pt x="1276" y="7713"/>
                  <a:pt x="1388" y="7280"/>
                  <a:pt x="1388" y="7017"/>
                </a:cubicBezTo>
                <a:cubicBezTo>
                  <a:pt x="1388" y="6753"/>
                  <a:pt x="1274" y="6318"/>
                  <a:pt x="1068" y="5792"/>
                </a:cubicBezTo>
                <a:cubicBezTo>
                  <a:pt x="902" y="5371"/>
                  <a:pt x="736" y="5040"/>
                  <a:pt x="735" y="5037"/>
                </a:cubicBezTo>
                <a:cubicBezTo>
                  <a:pt x="734" y="5036"/>
                  <a:pt x="734" y="5036"/>
                  <a:pt x="734" y="5036"/>
                </a:cubicBezTo>
                <a:cubicBezTo>
                  <a:pt x="727" y="5021"/>
                  <a:pt x="551" y="4668"/>
                  <a:pt x="373" y="4214"/>
                </a:cubicBezTo>
                <a:cubicBezTo>
                  <a:pt x="126" y="3579"/>
                  <a:pt x="0" y="3069"/>
                  <a:pt x="0" y="2697"/>
                </a:cubicBezTo>
                <a:cubicBezTo>
                  <a:pt x="0" y="2325"/>
                  <a:pt x="126" y="1814"/>
                  <a:pt x="376" y="1180"/>
                </a:cubicBezTo>
                <a:cubicBezTo>
                  <a:pt x="554" y="725"/>
                  <a:pt x="731" y="372"/>
                  <a:pt x="739" y="357"/>
                </a:cubicBezTo>
                <a:cubicBezTo>
                  <a:pt x="918" y="0"/>
                  <a:pt x="918" y="0"/>
                  <a:pt x="918" y="0"/>
                </a:cubicBezTo>
                <a:cubicBezTo>
                  <a:pt x="1633" y="359"/>
                  <a:pt x="1633" y="359"/>
                  <a:pt x="1633" y="359"/>
                </a:cubicBezTo>
                <a:cubicBezTo>
                  <a:pt x="1453" y="717"/>
                  <a:pt x="1453" y="717"/>
                  <a:pt x="1453" y="717"/>
                </a:cubicBezTo>
                <a:cubicBezTo>
                  <a:pt x="1450" y="724"/>
                  <a:pt x="1282" y="1059"/>
                  <a:pt x="1118" y="1478"/>
                </a:cubicBezTo>
                <a:cubicBezTo>
                  <a:pt x="913" y="2001"/>
                  <a:pt x="800" y="2434"/>
                  <a:pt x="800" y="2697"/>
                </a:cubicBezTo>
                <a:cubicBezTo>
                  <a:pt x="800" y="2960"/>
                  <a:pt x="912" y="3393"/>
                  <a:pt x="1116" y="3916"/>
                </a:cubicBezTo>
                <a:cubicBezTo>
                  <a:pt x="1277" y="4329"/>
                  <a:pt x="1441" y="4660"/>
                  <a:pt x="1449" y="4677"/>
                </a:cubicBezTo>
                <a:cubicBezTo>
                  <a:pt x="1458" y="4695"/>
                  <a:pt x="1634" y="5047"/>
                  <a:pt x="1812" y="5500"/>
                </a:cubicBezTo>
                <a:cubicBezTo>
                  <a:pt x="2062" y="6134"/>
                  <a:pt x="2188" y="6645"/>
                  <a:pt x="2188" y="7017"/>
                </a:cubicBezTo>
                <a:cubicBezTo>
                  <a:pt x="2188" y="7389"/>
                  <a:pt x="2062" y="7899"/>
                  <a:pt x="1815" y="8534"/>
                </a:cubicBezTo>
                <a:cubicBezTo>
                  <a:pt x="1637" y="8988"/>
                  <a:pt x="1461" y="9341"/>
                  <a:pt x="1454" y="9356"/>
                </a:cubicBezTo>
                <a:cubicBezTo>
                  <a:pt x="1453" y="9357"/>
                  <a:pt x="1453" y="9357"/>
                  <a:pt x="1453" y="9357"/>
                </a:cubicBezTo>
                <a:cubicBezTo>
                  <a:pt x="1452" y="9360"/>
                  <a:pt x="1283" y="9697"/>
                  <a:pt x="1118" y="10118"/>
                </a:cubicBezTo>
                <a:cubicBezTo>
                  <a:pt x="913" y="10641"/>
                  <a:pt x="800" y="11074"/>
                  <a:pt x="800" y="11337"/>
                </a:cubicBezTo>
                <a:cubicBezTo>
                  <a:pt x="800" y="11600"/>
                  <a:pt x="912" y="12033"/>
                  <a:pt x="1116" y="12556"/>
                </a:cubicBezTo>
                <a:cubicBezTo>
                  <a:pt x="1281" y="12978"/>
                  <a:pt x="1448" y="13315"/>
                  <a:pt x="1450" y="13318"/>
                </a:cubicBezTo>
                <a:cubicBezTo>
                  <a:pt x="1628" y="13676"/>
                  <a:pt x="1628" y="13676"/>
                  <a:pt x="1628" y="13676"/>
                </a:cubicBezTo>
                <a:lnTo>
                  <a:pt x="913" y="14034"/>
                </a:lnTo>
                <a:close/>
              </a:path>
            </a:pathLst>
          </a:custGeom>
          <a:solidFill>
            <a:schemeClr val="accent2">
              <a:alpha val="88000"/>
            </a:schemeClr>
          </a:solidFill>
          <a:ln>
            <a:noFill/>
          </a:ln>
          <a:effectLst>
            <a:outerShdw blurRad="1003300" dist="38100" dir="10800000" algn="r" rotWithShape="0">
              <a:schemeClr val="accent2">
                <a:lumMod val="75000"/>
                <a:alpha val="46000"/>
              </a:schemeClr>
            </a:outerShdw>
          </a:effectLst>
        </p:spPr>
        <p:txBody>
          <a:bodyPr vert="horz" wrap="square" lIns="91440" tIns="45720" rIns="91440" bIns="45720" numCol="1" anchor="t" anchorCtr="0" compatLnSpc="1">
            <a:prstTxWarp prst="textNoShape">
              <a:avLst/>
            </a:prstTxWarp>
          </a:bodyPr>
          <a:lstStyle/>
          <a:p>
            <a:endParaRPr lang="en-US"/>
          </a:p>
        </p:txBody>
      </p:sp>
      <p:sp>
        <p:nvSpPr>
          <p:cNvPr id="12" name="Freeform 9">
            <a:extLst>
              <a:ext uri="{FF2B5EF4-FFF2-40B4-BE49-F238E27FC236}">
                <a16:creationId xmlns:a16="http://schemas.microsoft.com/office/drawing/2014/main" id="{F697801D-EB29-75EC-85AE-B5AC70AC834D}"/>
              </a:ext>
            </a:extLst>
          </p:cNvPr>
          <p:cNvSpPr>
            <a:spLocks/>
          </p:cNvSpPr>
          <p:nvPr/>
        </p:nvSpPr>
        <p:spPr bwMode="auto">
          <a:xfrm rot="2757414">
            <a:off x="25546809" y="-16086954"/>
            <a:ext cx="6481764" cy="41148000"/>
          </a:xfrm>
          <a:custGeom>
            <a:avLst/>
            <a:gdLst>
              <a:gd name="T0" fmla="*/ 913 w 2188"/>
              <a:gd name="T1" fmla="*/ 14034 h 14034"/>
              <a:gd name="T2" fmla="*/ 734 w 2188"/>
              <a:gd name="T3" fmla="*/ 13676 h 14034"/>
              <a:gd name="T4" fmla="*/ 373 w 2188"/>
              <a:gd name="T5" fmla="*/ 12854 h 14034"/>
              <a:gd name="T6" fmla="*/ 0 w 2188"/>
              <a:gd name="T7" fmla="*/ 11337 h 14034"/>
              <a:gd name="T8" fmla="*/ 376 w 2188"/>
              <a:gd name="T9" fmla="*/ 9820 h 14034"/>
              <a:gd name="T10" fmla="*/ 738 w 2188"/>
              <a:gd name="T11" fmla="*/ 8998 h 14034"/>
              <a:gd name="T12" fmla="*/ 1072 w 2188"/>
              <a:gd name="T13" fmla="*/ 8236 h 14034"/>
              <a:gd name="T14" fmla="*/ 1388 w 2188"/>
              <a:gd name="T15" fmla="*/ 7017 h 14034"/>
              <a:gd name="T16" fmla="*/ 1068 w 2188"/>
              <a:gd name="T17" fmla="*/ 5792 h 14034"/>
              <a:gd name="T18" fmla="*/ 735 w 2188"/>
              <a:gd name="T19" fmla="*/ 5037 h 14034"/>
              <a:gd name="T20" fmla="*/ 734 w 2188"/>
              <a:gd name="T21" fmla="*/ 5036 h 14034"/>
              <a:gd name="T22" fmla="*/ 373 w 2188"/>
              <a:gd name="T23" fmla="*/ 4214 h 14034"/>
              <a:gd name="T24" fmla="*/ 0 w 2188"/>
              <a:gd name="T25" fmla="*/ 2697 h 14034"/>
              <a:gd name="T26" fmla="*/ 376 w 2188"/>
              <a:gd name="T27" fmla="*/ 1180 h 14034"/>
              <a:gd name="T28" fmla="*/ 739 w 2188"/>
              <a:gd name="T29" fmla="*/ 357 h 14034"/>
              <a:gd name="T30" fmla="*/ 918 w 2188"/>
              <a:gd name="T31" fmla="*/ 0 h 14034"/>
              <a:gd name="T32" fmla="*/ 1633 w 2188"/>
              <a:gd name="T33" fmla="*/ 359 h 14034"/>
              <a:gd name="T34" fmla="*/ 1453 w 2188"/>
              <a:gd name="T35" fmla="*/ 717 h 14034"/>
              <a:gd name="T36" fmla="*/ 1118 w 2188"/>
              <a:gd name="T37" fmla="*/ 1478 h 14034"/>
              <a:gd name="T38" fmla="*/ 800 w 2188"/>
              <a:gd name="T39" fmla="*/ 2697 h 14034"/>
              <a:gd name="T40" fmla="*/ 1116 w 2188"/>
              <a:gd name="T41" fmla="*/ 3916 h 14034"/>
              <a:gd name="T42" fmla="*/ 1449 w 2188"/>
              <a:gd name="T43" fmla="*/ 4677 h 14034"/>
              <a:gd name="T44" fmla="*/ 1812 w 2188"/>
              <a:gd name="T45" fmla="*/ 5500 h 14034"/>
              <a:gd name="T46" fmla="*/ 2188 w 2188"/>
              <a:gd name="T47" fmla="*/ 7017 h 14034"/>
              <a:gd name="T48" fmla="*/ 1815 w 2188"/>
              <a:gd name="T49" fmla="*/ 8534 h 14034"/>
              <a:gd name="T50" fmla="*/ 1454 w 2188"/>
              <a:gd name="T51" fmla="*/ 9356 h 14034"/>
              <a:gd name="T52" fmla="*/ 1453 w 2188"/>
              <a:gd name="T53" fmla="*/ 9357 h 14034"/>
              <a:gd name="T54" fmla="*/ 1118 w 2188"/>
              <a:gd name="T55" fmla="*/ 10118 h 14034"/>
              <a:gd name="T56" fmla="*/ 800 w 2188"/>
              <a:gd name="T57" fmla="*/ 11337 h 14034"/>
              <a:gd name="T58" fmla="*/ 1116 w 2188"/>
              <a:gd name="T59" fmla="*/ 12556 h 14034"/>
              <a:gd name="T60" fmla="*/ 1450 w 2188"/>
              <a:gd name="T61" fmla="*/ 13318 h 14034"/>
              <a:gd name="T62" fmla="*/ 1628 w 2188"/>
              <a:gd name="T63" fmla="*/ 13676 h 14034"/>
              <a:gd name="T64" fmla="*/ 913 w 2188"/>
              <a:gd name="T65" fmla="*/ 14034 h 14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88" h="14034">
                <a:moveTo>
                  <a:pt x="913" y="14034"/>
                </a:moveTo>
                <a:cubicBezTo>
                  <a:pt x="734" y="13676"/>
                  <a:pt x="734" y="13676"/>
                  <a:pt x="734" y="13676"/>
                </a:cubicBezTo>
                <a:cubicBezTo>
                  <a:pt x="727" y="13661"/>
                  <a:pt x="551" y="13308"/>
                  <a:pt x="373" y="12854"/>
                </a:cubicBezTo>
                <a:cubicBezTo>
                  <a:pt x="126" y="12219"/>
                  <a:pt x="0" y="11709"/>
                  <a:pt x="0" y="11337"/>
                </a:cubicBezTo>
                <a:cubicBezTo>
                  <a:pt x="0" y="10965"/>
                  <a:pt x="126" y="10454"/>
                  <a:pt x="376" y="9820"/>
                </a:cubicBezTo>
                <a:cubicBezTo>
                  <a:pt x="553" y="9368"/>
                  <a:pt x="729" y="9017"/>
                  <a:pt x="738" y="8998"/>
                </a:cubicBezTo>
                <a:cubicBezTo>
                  <a:pt x="745" y="8984"/>
                  <a:pt x="910" y="8651"/>
                  <a:pt x="1072" y="8236"/>
                </a:cubicBezTo>
                <a:cubicBezTo>
                  <a:pt x="1276" y="7713"/>
                  <a:pt x="1388" y="7280"/>
                  <a:pt x="1388" y="7017"/>
                </a:cubicBezTo>
                <a:cubicBezTo>
                  <a:pt x="1388" y="6753"/>
                  <a:pt x="1274" y="6318"/>
                  <a:pt x="1068" y="5792"/>
                </a:cubicBezTo>
                <a:cubicBezTo>
                  <a:pt x="902" y="5371"/>
                  <a:pt x="736" y="5040"/>
                  <a:pt x="735" y="5037"/>
                </a:cubicBezTo>
                <a:cubicBezTo>
                  <a:pt x="734" y="5036"/>
                  <a:pt x="734" y="5036"/>
                  <a:pt x="734" y="5036"/>
                </a:cubicBezTo>
                <a:cubicBezTo>
                  <a:pt x="727" y="5021"/>
                  <a:pt x="551" y="4668"/>
                  <a:pt x="373" y="4214"/>
                </a:cubicBezTo>
                <a:cubicBezTo>
                  <a:pt x="126" y="3579"/>
                  <a:pt x="0" y="3069"/>
                  <a:pt x="0" y="2697"/>
                </a:cubicBezTo>
                <a:cubicBezTo>
                  <a:pt x="0" y="2325"/>
                  <a:pt x="126" y="1814"/>
                  <a:pt x="376" y="1180"/>
                </a:cubicBezTo>
                <a:cubicBezTo>
                  <a:pt x="554" y="725"/>
                  <a:pt x="731" y="372"/>
                  <a:pt x="739" y="357"/>
                </a:cubicBezTo>
                <a:cubicBezTo>
                  <a:pt x="918" y="0"/>
                  <a:pt x="918" y="0"/>
                  <a:pt x="918" y="0"/>
                </a:cubicBezTo>
                <a:cubicBezTo>
                  <a:pt x="1633" y="359"/>
                  <a:pt x="1633" y="359"/>
                  <a:pt x="1633" y="359"/>
                </a:cubicBezTo>
                <a:cubicBezTo>
                  <a:pt x="1453" y="717"/>
                  <a:pt x="1453" y="717"/>
                  <a:pt x="1453" y="717"/>
                </a:cubicBezTo>
                <a:cubicBezTo>
                  <a:pt x="1450" y="724"/>
                  <a:pt x="1282" y="1059"/>
                  <a:pt x="1118" y="1478"/>
                </a:cubicBezTo>
                <a:cubicBezTo>
                  <a:pt x="913" y="2001"/>
                  <a:pt x="800" y="2434"/>
                  <a:pt x="800" y="2697"/>
                </a:cubicBezTo>
                <a:cubicBezTo>
                  <a:pt x="800" y="2960"/>
                  <a:pt x="912" y="3393"/>
                  <a:pt x="1116" y="3916"/>
                </a:cubicBezTo>
                <a:cubicBezTo>
                  <a:pt x="1277" y="4329"/>
                  <a:pt x="1441" y="4660"/>
                  <a:pt x="1449" y="4677"/>
                </a:cubicBezTo>
                <a:cubicBezTo>
                  <a:pt x="1458" y="4695"/>
                  <a:pt x="1634" y="5047"/>
                  <a:pt x="1812" y="5500"/>
                </a:cubicBezTo>
                <a:cubicBezTo>
                  <a:pt x="2062" y="6134"/>
                  <a:pt x="2188" y="6645"/>
                  <a:pt x="2188" y="7017"/>
                </a:cubicBezTo>
                <a:cubicBezTo>
                  <a:pt x="2188" y="7389"/>
                  <a:pt x="2062" y="7899"/>
                  <a:pt x="1815" y="8534"/>
                </a:cubicBezTo>
                <a:cubicBezTo>
                  <a:pt x="1637" y="8988"/>
                  <a:pt x="1461" y="9341"/>
                  <a:pt x="1454" y="9356"/>
                </a:cubicBezTo>
                <a:cubicBezTo>
                  <a:pt x="1453" y="9357"/>
                  <a:pt x="1453" y="9357"/>
                  <a:pt x="1453" y="9357"/>
                </a:cubicBezTo>
                <a:cubicBezTo>
                  <a:pt x="1452" y="9360"/>
                  <a:pt x="1283" y="9697"/>
                  <a:pt x="1118" y="10118"/>
                </a:cubicBezTo>
                <a:cubicBezTo>
                  <a:pt x="913" y="10641"/>
                  <a:pt x="800" y="11074"/>
                  <a:pt x="800" y="11337"/>
                </a:cubicBezTo>
                <a:cubicBezTo>
                  <a:pt x="800" y="11600"/>
                  <a:pt x="912" y="12033"/>
                  <a:pt x="1116" y="12556"/>
                </a:cubicBezTo>
                <a:cubicBezTo>
                  <a:pt x="1281" y="12978"/>
                  <a:pt x="1448" y="13315"/>
                  <a:pt x="1450" y="13318"/>
                </a:cubicBezTo>
                <a:cubicBezTo>
                  <a:pt x="1628" y="13676"/>
                  <a:pt x="1628" y="13676"/>
                  <a:pt x="1628" y="13676"/>
                </a:cubicBezTo>
                <a:lnTo>
                  <a:pt x="913" y="14034"/>
                </a:lnTo>
                <a:close/>
              </a:path>
            </a:pathLst>
          </a:custGeom>
          <a:solidFill>
            <a:schemeClr val="accent5">
              <a:alpha val="88000"/>
            </a:schemeClr>
          </a:solidFill>
          <a:ln>
            <a:noFill/>
          </a:ln>
          <a:effectLst>
            <a:outerShdw blurRad="1003300" dist="38100" dir="10800000" algn="r" rotWithShape="0">
              <a:schemeClr val="accent5">
                <a:lumMod val="75000"/>
                <a:alpha val="46000"/>
              </a:schemeClr>
            </a:outerShdw>
          </a:effectLst>
        </p:spPr>
        <p:txBody>
          <a:bodyPr vert="horz" wrap="square" lIns="91440" tIns="45720" rIns="91440" bIns="45720" numCol="1" anchor="t" anchorCtr="0" compatLnSpc="1">
            <a:prstTxWarp prst="textNoShape">
              <a:avLst/>
            </a:prstTxWarp>
          </a:bodyPr>
          <a:lstStyle/>
          <a:p>
            <a:endParaRPr lang="en-US"/>
          </a:p>
        </p:txBody>
      </p:sp>
      <p:sp>
        <p:nvSpPr>
          <p:cNvPr id="13" name="Freeform 8">
            <a:extLst>
              <a:ext uri="{FF2B5EF4-FFF2-40B4-BE49-F238E27FC236}">
                <a16:creationId xmlns:a16="http://schemas.microsoft.com/office/drawing/2014/main" id="{98BC32A9-97E4-1DB1-083A-99BBE3025A4D}"/>
              </a:ext>
            </a:extLst>
          </p:cNvPr>
          <p:cNvSpPr>
            <a:spLocks/>
          </p:cNvSpPr>
          <p:nvPr/>
        </p:nvSpPr>
        <p:spPr bwMode="auto">
          <a:xfrm rot="2757414">
            <a:off x="26979698" y="-14602924"/>
            <a:ext cx="6486525" cy="41148000"/>
          </a:xfrm>
          <a:custGeom>
            <a:avLst/>
            <a:gdLst>
              <a:gd name="T0" fmla="*/ 913 w 2188"/>
              <a:gd name="T1" fmla="*/ 14034 h 14034"/>
              <a:gd name="T2" fmla="*/ 734 w 2188"/>
              <a:gd name="T3" fmla="*/ 13676 h 14034"/>
              <a:gd name="T4" fmla="*/ 373 w 2188"/>
              <a:gd name="T5" fmla="*/ 12854 h 14034"/>
              <a:gd name="T6" fmla="*/ 0 w 2188"/>
              <a:gd name="T7" fmla="*/ 11337 h 14034"/>
              <a:gd name="T8" fmla="*/ 376 w 2188"/>
              <a:gd name="T9" fmla="*/ 9820 h 14034"/>
              <a:gd name="T10" fmla="*/ 738 w 2188"/>
              <a:gd name="T11" fmla="*/ 8998 h 14034"/>
              <a:gd name="T12" fmla="*/ 1072 w 2188"/>
              <a:gd name="T13" fmla="*/ 8236 h 14034"/>
              <a:gd name="T14" fmla="*/ 1388 w 2188"/>
              <a:gd name="T15" fmla="*/ 7017 h 14034"/>
              <a:gd name="T16" fmla="*/ 1068 w 2188"/>
              <a:gd name="T17" fmla="*/ 5792 h 14034"/>
              <a:gd name="T18" fmla="*/ 735 w 2188"/>
              <a:gd name="T19" fmla="*/ 5037 h 14034"/>
              <a:gd name="T20" fmla="*/ 734 w 2188"/>
              <a:gd name="T21" fmla="*/ 5036 h 14034"/>
              <a:gd name="T22" fmla="*/ 373 w 2188"/>
              <a:gd name="T23" fmla="*/ 4214 h 14034"/>
              <a:gd name="T24" fmla="*/ 0 w 2188"/>
              <a:gd name="T25" fmla="*/ 2697 h 14034"/>
              <a:gd name="T26" fmla="*/ 376 w 2188"/>
              <a:gd name="T27" fmla="*/ 1180 h 14034"/>
              <a:gd name="T28" fmla="*/ 739 w 2188"/>
              <a:gd name="T29" fmla="*/ 357 h 14034"/>
              <a:gd name="T30" fmla="*/ 918 w 2188"/>
              <a:gd name="T31" fmla="*/ 0 h 14034"/>
              <a:gd name="T32" fmla="*/ 1633 w 2188"/>
              <a:gd name="T33" fmla="*/ 359 h 14034"/>
              <a:gd name="T34" fmla="*/ 1453 w 2188"/>
              <a:gd name="T35" fmla="*/ 717 h 14034"/>
              <a:gd name="T36" fmla="*/ 1118 w 2188"/>
              <a:gd name="T37" fmla="*/ 1478 h 14034"/>
              <a:gd name="T38" fmla="*/ 800 w 2188"/>
              <a:gd name="T39" fmla="*/ 2697 h 14034"/>
              <a:gd name="T40" fmla="*/ 1116 w 2188"/>
              <a:gd name="T41" fmla="*/ 3916 h 14034"/>
              <a:gd name="T42" fmla="*/ 1449 w 2188"/>
              <a:gd name="T43" fmla="*/ 4677 h 14034"/>
              <a:gd name="T44" fmla="*/ 1812 w 2188"/>
              <a:gd name="T45" fmla="*/ 5500 h 14034"/>
              <a:gd name="T46" fmla="*/ 2188 w 2188"/>
              <a:gd name="T47" fmla="*/ 7017 h 14034"/>
              <a:gd name="T48" fmla="*/ 1815 w 2188"/>
              <a:gd name="T49" fmla="*/ 8534 h 14034"/>
              <a:gd name="T50" fmla="*/ 1454 w 2188"/>
              <a:gd name="T51" fmla="*/ 9356 h 14034"/>
              <a:gd name="T52" fmla="*/ 1453 w 2188"/>
              <a:gd name="T53" fmla="*/ 9357 h 14034"/>
              <a:gd name="T54" fmla="*/ 1118 w 2188"/>
              <a:gd name="T55" fmla="*/ 10118 h 14034"/>
              <a:gd name="T56" fmla="*/ 800 w 2188"/>
              <a:gd name="T57" fmla="*/ 11337 h 14034"/>
              <a:gd name="T58" fmla="*/ 1116 w 2188"/>
              <a:gd name="T59" fmla="*/ 12556 h 14034"/>
              <a:gd name="T60" fmla="*/ 1450 w 2188"/>
              <a:gd name="T61" fmla="*/ 13318 h 14034"/>
              <a:gd name="T62" fmla="*/ 1628 w 2188"/>
              <a:gd name="T63" fmla="*/ 13676 h 14034"/>
              <a:gd name="T64" fmla="*/ 913 w 2188"/>
              <a:gd name="T65" fmla="*/ 14034 h 14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88" h="14034">
                <a:moveTo>
                  <a:pt x="913" y="14034"/>
                </a:moveTo>
                <a:cubicBezTo>
                  <a:pt x="734" y="13676"/>
                  <a:pt x="734" y="13676"/>
                  <a:pt x="734" y="13676"/>
                </a:cubicBezTo>
                <a:cubicBezTo>
                  <a:pt x="727" y="13661"/>
                  <a:pt x="551" y="13308"/>
                  <a:pt x="373" y="12854"/>
                </a:cubicBezTo>
                <a:cubicBezTo>
                  <a:pt x="126" y="12219"/>
                  <a:pt x="0" y="11709"/>
                  <a:pt x="0" y="11337"/>
                </a:cubicBezTo>
                <a:cubicBezTo>
                  <a:pt x="0" y="10965"/>
                  <a:pt x="126" y="10454"/>
                  <a:pt x="376" y="9820"/>
                </a:cubicBezTo>
                <a:cubicBezTo>
                  <a:pt x="553" y="9368"/>
                  <a:pt x="729" y="9017"/>
                  <a:pt x="738" y="8998"/>
                </a:cubicBezTo>
                <a:cubicBezTo>
                  <a:pt x="745" y="8984"/>
                  <a:pt x="910" y="8651"/>
                  <a:pt x="1072" y="8236"/>
                </a:cubicBezTo>
                <a:cubicBezTo>
                  <a:pt x="1276" y="7713"/>
                  <a:pt x="1388" y="7280"/>
                  <a:pt x="1388" y="7017"/>
                </a:cubicBezTo>
                <a:cubicBezTo>
                  <a:pt x="1388" y="6753"/>
                  <a:pt x="1274" y="6318"/>
                  <a:pt x="1068" y="5792"/>
                </a:cubicBezTo>
                <a:cubicBezTo>
                  <a:pt x="902" y="5371"/>
                  <a:pt x="736" y="5040"/>
                  <a:pt x="735" y="5037"/>
                </a:cubicBezTo>
                <a:cubicBezTo>
                  <a:pt x="734" y="5036"/>
                  <a:pt x="734" y="5036"/>
                  <a:pt x="734" y="5036"/>
                </a:cubicBezTo>
                <a:cubicBezTo>
                  <a:pt x="727" y="5021"/>
                  <a:pt x="551" y="4668"/>
                  <a:pt x="373" y="4214"/>
                </a:cubicBezTo>
                <a:cubicBezTo>
                  <a:pt x="126" y="3579"/>
                  <a:pt x="0" y="3069"/>
                  <a:pt x="0" y="2697"/>
                </a:cubicBezTo>
                <a:cubicBezTo>
                  <a:pt x="0" y="2325"/>
                  <a:pt x="126" y="1814"/>
                  <a:pt x="376" y="1180"/>
                </a:cubicBezTo>
                <a:cubicBezTo>
                  <a:pt x="554" y="725"/>
                  <a:pt x="731" y="372"/>
                  <a:pt x="739" y="357"/>
                </a:cubicBezTo>
                <a:cubicBezTo>
                  <a:pt x="918" y="0"/>
                  <a:pt x="918" y="0"/>
                  <a:pt x="918" y="0"/>
                </a:cubicBezTo>
                <a:cubicBezTo>
                  <a:pt x="1633" y="359"/>
                  <a:pt x="1633" y="359"/>
                  <a:pt x="1633" y="359"/>
                </a:cubicBezTo>
                <a:cubicBezTo>
                  <a:pt x="1453" y="717"/>
                  <a:pt x="1453" y="717"/>
                  <a:pt x="1453" y="717"/>
                </a:cubicBezTo>
                <a:cubicBezTo>
                  <a:pt x="1450" y="724"/>
                  <a:pt x="1282" y="1059"/>
                  <a:pt x="1118" y="1478"/>
                </a:cubicBezTo>
                <a:cubicBezTo>
                  <a:pt x="913" y="2001"/>
                  <a:pt x="800" y="2434"/>
                  <a:pt x="800" y="2697"/>
                </a:cubicBezTo>
                <a:cubicBezTo>
                  <a:pt x="800" y="2960"/>
                  <a:pt x="912" y="3393"/>
                  <a:pt x="1116" y="3916"/>
                </a:cubicBezTo>
                <a:cubicBezTo>
                  <a:pt x="1277" y="4329"/>
                  <a:pt x="1441" y="4660"/>
                  <a:pt x="1449" y="4677"/>
                </a:cubicBezTo>
                <a:cubicBezTo>
                  <a:pt x="1458" y="4695"/>
                  <a:pt x="1634" y="5047"/>
                  <a:pt x="1812" y="5500"/>
                </a:cubicBezTo>
                <a:cubicBezTo>
                  <a:pt x="2062" y="6134"/>
                  <a:pt x="2188" y="6645"/>
                  <a:pt x="2188" y="7017"/>
                </a:cubicBezTo>
                <a:cubicBezTo>
                  <a:pt x="2188" y="7389"/>
                  <a:pt x="2062" y="7899"/>
                  <a:pt x="1815" y="8534"/>
                </a:cubicBezTo>
                <a:cubicBezTo>
                  <a:pt x="1637" y="8988"/>
                  <a:pt x="1461" y="9341"/>
                  <a:pt x="1454" y="9356"/>
                </a:cubicBezTo>
                <a:cubicBezTo>
                  <a:pt x="1453" y="9357"/>
                  <a:pt x="1453" y="9357"/>
                  <a:pt x="1453" y="9357"/>
                </a:cubicBezTo>
                <a:cubicBezTo>
                  <a:pt x="1452" y="9360"/>
                  <a:pt x="1283" y="9697"/>
                  <a:pt x="1118" y="10118"/>
                </a:cubicBezTo>
                <a:cubicBezTo>
                  <a:pt x="913" y="10641"/>
                  <a:pt x="800" y="11074"/>
                  <a:pt x="800" y="11337"/>
                </a:cubicBezTo>
                <a:cubicBezTo>
                  <a:pt x="800" y="11600"/>
                  <a:pt x="912" y="12033"/>
                  <a:pt x="1116" y="12556"/>
                </a:cubicBezTo>
                <a:cubicBezTo>
                  <a:pt x="1281" y="12978"/>
                  <a:pt x="1448" y="13315"/>
                  <a:pt x="1450" y="13318"/>
                </a:cubicBezTo>
                <a:cubicBezTo>
                  <a:pt x="1628" y="13676"/>
                  <a:pt x="1628" y="13676"/>
                  <a:pt x="1628" y="13676"/>
                </a:cubicBezTo>
                <a:lnTo>
                  <a:pt x="913" y="14034"/>
                </a:lnTo>
                <a:close/>
              </a:path>
            </a:pathLst>
          </a:custGeom>
          <a:solidFill>
            <a:schemeClr val="accent4">
              <a:alpha val="88000"/>
            </a:schemeClr>
          </a:solidFill>
          <a:ln>
            <a:noFill/>
          </a:ln>
          <a:effectLst>
            <a:outerShdw blurRad="1003300" dist="38100" dir="10800000" algn="r" rotWithShape="0">
              <a:schemeClr val="accent4">
                <a:lumMod val="75000"/>
                <a:alpha val="46000"/>
              </a:schemeClr>
            </a:outerShdw>
          </a:effectLst>
        </p:spPr>
        <p:txBody>
          <a:bodyPr vert="horz" wrap="square" lIns="91440" tIns="45720" rIns="91440" bIns="45720" numCol="1" anchor="t" anchorCtr="0" compatLnSpc="1">
            <a:prstTxWarp prst="textNoShape">
              <a:avLst/>
            </a:prstTxWarp>
          </a:bodyPr>
          <a:lstStyle/>
          <a:p>
            <a:endParaRPr lang="en-US"/>
          </a:p>
        </p:txBody>
      </p:sp>
      <p:sp>
        <p:nvSpPr>
          <p:cNvPr id="14" name="Freeform 7">
            <a:extLst>
              <a:ext uri="{FF2B5EF4-FFF2-40B4-BE49-F238E27FC236}">
                <a16:creationId xmlns:a16="http://schemas.microsoft.com/office/drawing/2014/main" id="{DB161A8F-034B-AFBC-8C93-24D839C4EA41}"/>
              </a:ext>
            </a:extLst>
          </p:cNvPr>
          <p:cNvSpPr>
            <a:spLocks/>
          </p:cNvSpPr>
          <p:nvPr/>
        </p:nvSpPr>
        <p:spPr bwMode="auto">
          <a:xfrm rot="2757414">
            <a:off x="28414037" y="-13122319"/>
            <a:ext cx="6481764" cy="41148000"/>
          </a:xfrm>
          <a:custGeom>
            <a:avLst/>
            <a:gdLst>
              <a:gd name="T0" fmla="*/ 913 w 2188"/>
              <a:gd name="T1" fmla="*/ 14034 h 14034"/>
              <a:gd name="T2" fmla="*/ 734 w 2188"/>
              <a:gd name="T3" fmla="*/ 13676 h 14034"/>
              <a:gd name="T4" fmla="*/ 373 w 2188"/>
              <a:gd name="T5" fmla="*/ 12854 h 14034"/>
              <a:gd name="T6" fmla="*/ 0 w 2188"/>
              <a:gd name="T7" fmla="*/ 11337 h 14034"/>
              <a:gd name="T8" fmla="*/ 376 w 2188"/>
              <a:gd name="T9" fmla="*/ 9820 h 14034"/>
              <a:gd name="T10" fmla="*/ 738 w 2188"/>
              <a:gd name="T11" fmla="*/ 8998 h 14034"/>
              <a:gd name="T12" fmla="*/ 1072 w 2188"/>
              <a:gd name="T13" fmla="*/ 8236 h 14034"/>
              <a:gd name="T14" fmla="*/ 1388 w 2188"/>
              <a:gd name="T15" fmla="*/ 7017 h 14034"/>
              <a:gd name="T16" fmla="*/ 1068 w 2188"/>
              <a:gd name="T17" fmla="*/ 5792 h 14034"/>
              <a:gd name="T18" fmla="*/ 735 w 2188"/>
              <a:gd name="T19" fmla="*/ 5037 h 14034"/>
              <a:gd name="T20" fmla="*/ 734 w 2188"/>
              <a:gd name="T21" fmla="*/ 5036 h 14034"/>
              <a:gd name="T22" fmla="*/ 373 w 2188"/>
              <a:gd name="T23" fmla="*/ 4214 h 14034"/>
              <a:gd name="T24" fmla="*/ 0 w 2188"/>
              <a:gd name="T25" fmla="*/ 2697 h 14034"/>
              <a:gd name="T26" fmla="*/ 376 w 2188"/>
              <a:gd name="T27" fmla="*/ 1180 h 14034"/>
              <a:gd name="T28" fmla="*/ 739 w 2188"/>
              <a:gd name="T29" fmla="*/ 357 h 14034"/>
              <a:gd name="T30" fmla="*/ 918 w 2188"/>
              <a:gd name="T31" fmla="*/ 0 h 14034"/>
              <a:gd name="T32" fmla="*/ 1633 w 2188"/>
              <a:gd name="T33" fmla="*/ 359 h 14034"/>
              <a:gd name="T34" fmla="*/ 1453 w 2188"/>
              <a:gd name="T35" fmla="*/ 717 h 14034"/>
              <a:gd name="T36" fmla="*/ 1118 w 2188"/>
              <a:gd name="T37" fmla="*/ 1478 h 14034"/>
              <a:gd name="T38" fmla="*/ 800 w 2188"/>
              <a:gd name="T39" fmla="*/ 2697 h 14034"/>
              <a:gd name="T40" fmla="*/ 1116 w 2188"/>
              <a:gd name="T41" fmla="*/ 3916 h 14034"/>
              <a:gd name="T42" fmla="*/ 1449 w 2188"/>
              <a:gd name="T43" fmla="*/ 4677 h 14034"/>
              <a:gd name="T44" fmla="*/ 1812 w 2188"/>
              <a:gd name="T45" fmla="*/ 5500 h 14034"/>
              <a:gd name="T46" fmla="*/ 2188 w 2188"/>
              <a:gd name="T47" fmla="*/ 7017 h 14034"/>
              <a:gd name="T48" fmla="*/ 1815 w 2188"/>
              <a:gd name="T49" fmla="*/ 8534 h 14034"/>
              <a:gd name="T50" fmla="*/ 1454 w 2188"/>
              <a:gd name="T51" fmla="*/ 9356 h 14034"/>
              <a:gd name="T52" fmla="*/ 1453 w 2188"/>
              <a:gd name="T53" fmla="*/ 9357 h 14034"/>
              <a:gd name="T54" fmla="*/ 1118 w 2188"/>
              <a:gd name="T55" fmla="*/ 10118 h 14034"/>
              <a:gd name="T56" fmla="*/ 800 w 2188"/>
              <a:gd name="T57" fmla="*/ 11337 h 14034"/>
              <a:gd name="T58" fmla="*/ 1116 w 2188"/>
              <a:gd name="T59" fmla="*/ 12556 h 14034"/>
              <a:gd name="T60" fmla="*/ 1450 w 2188"/>
              <a:gd name="T61" fmla="*/ 13318 h 14034"/>
              <a:gd name="T62" fmla="*/ 1628 w 2188"/>
              <a:gd name="T63" fmla="*/ 13676 h 14034"/>
              <a:gd name="T64" fmla="*/ 913 w 2188"/>
              <a:gd name="T65" fmla="*/ 14034 h 14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88" h="14034">
                <a:moveTo>
                  <a:pt x="913" y="14034"/>
                </a:moveTo>
                <a:cubicBezTo>
                  <a:pt x="734" y="13676"/>
                  <a:pt x="734" y="13676"/>
                  <a:pt x="734" y="13676"/>
                </a:cubicBezTo>
                <a:cubicBezTo>
                  <a:pt x="727" y="13661"/>
                  <a:pt x="551" y="13308"/>
                  <a:pt x="373" y="12854"/>
                </a:cubicBezTo>
                <a:cubicBezTo>
                  <a:pt x="126" y="12219"/>
                  <a:pt x="0" y="11709"/>
                  <a:pt x="0" y="11337"/>
                </a:cubicBezTo>
                <a:cubicBezTo>
                  <a:pt x="0" y="10965"/>
                  <a:pt x="126" y="10454"/>
                  <a:pt x="376" y="9820"/>
                </a:cubicBezTo>
                <a:cubicBezTo>
                  <a:pt x="553" y="9368"/>
                  <a:pt x="729" y="9017"/>
                  <a:pt x="738" y="8998"/>
                </a:cubicBezTo>
                <a:cubicBezTo>
                  <a:pt x="745" y="8984"/>
                  <a:pt x="910" y="8651"/>
                  <a:pt x="1072" y="8236"/>
                </a:cubicBezTo>
                <a:cubicBezTo>
                  <a:pt x="1276" y="7713"/>
                  <a:pt x="1388" y="7280"/>
                  <a:pt x="1388" y="7017"/>
                </a:cubicBezTo>
                <a:cubicBezTo>
                  <a:pt x="1388" y="6753"/>
                  <a:pt x="1274" y="6318"/>
                  <a:pt x="1068" y="5792"/>
                </a:cubicBezTo>
                <a:cubicBezTo>
                  <a:pt x="902" y="5371"/>
                  <a:pt x="736" y="5040"/>
                  <a:pt x="735" y="5037"/>
                </a:cubicBezTo>
                <a:cubicBezTo>
                  <a:pt x="734" y="5036"/>
                  <a:pt x="734" y="5036"/>
                  <a:pt x="734" y="5036"/>
                </a:cubicBezTo>
                <a:cubicBezTo>
                  <a:pt x="727" y="5021"/>
                  <a:pt x="551" y="4668"/>
                  <a:pt x="373" y="4214"/>
                </a:cubicBezTo>
                <a:cubicBezTo>
                  <a:pt x="126" y="3579"/>
                  <a:pt x="0" y="3069"/>
                  <a:pt x="0" y="2697"/>
                </a:cubicBezTo>
                <a:cubicBezTo>
                  <a:pt x="0" y="2325"/>
                  <a:pt x="126" y="1814"/>
                  <a:pt x="376" y="1180"/>
                </a:cubicBezTo>
                <a:cubicBezTo>
                  <a:pt x="554" y="725"/>
                  <a:pt x="731" y="372"/>
                  <a:pt x="739" y="357"/>
                </a:cubicBezTo>
                <a:cubicBezTo>
                  <a:pt x="918" y="0"/>
                  <a:pt x="918" y="0"/>
                  <a:pt x="918" y="0"/>
                </a:cubicBezTo>
                <a:cubicBezTo>
                  <a:pt x="1633" y="359"/>
                  <a:pt x="1633" y="359"/>
                  <a:pt x="1633" y="359"/>
                </a:cubicBezTo>
                <a:cubicBezTo>
                  <a:pt x="1453" y="717"/>
                  <a:pt x="1453" y="717"/>
                  <a:pt x="1453" y="717"/>
                </a:cubicBezTo>
                <a:cubicBezTo>
                  <a:pt x="1450" y="724"/>
                  <a:pt x="1282" y="1059"/>
                  <a:pt x="1118" y="1478"/>
                </a:cubicBezTo>
                <a:cubicBezTo>
                  <a:pt x="913" y="2001"/>
                  <a:pt x="800" y="2434"/>
                  <a:pt x="800" y="2697"/>
                </a:cubicBezTo>
                <a:cubicBezTo>
                  <a:pt x="800" y="2960"/>
                  <a:pt x="912" y="3393"/>
                  <a:pt x="1116" y="3916"/>
                </a:cubicBezTo>
                <a:cubicBezTo>
                  <a:pt x="1277" y="4329"/>
                  <a:pt x="1441" y="4660"/>
                  <a:pt x="1449" y="4677"/>
                </a:cubicBezTo>
                <a:cubicBezTo>
                  <a:pt x="1458" y="4695"/>
                  <a:pt x="1634" y="5047"/>
                  <a:pt x="1812" y="5500"/>
                </a:cubicBezTo>
                <a:cubicBezTo>
                  <a:pt x="2062" y="6134"/>
                  <a:pt x="2188" y="6645"/>
                  <a:pt x="2188" y="7017"/>
                </a:cubicBezTo>
                <a:cubicBezTo>
                  <a:pt x="2188" y="7389"/>
                  <a:pt x="2062" y="7899"/>
                  <a:pt x="1815" y="8534"/>
                </a:cubicBezTo>
                <a:cubicBezTo>
                  <a:pt x="1637" y="8988"/>
                  <a:pt x="1461" y="9341"/>
                  <a:pt x="1454" y="9356"/>
                </a:cubicBezTo>
                <a:cubicBezTo>
                  <a:pt x="1453" y="9357"/>
                  <a:pt x="1453" y="9357"/>
                  <a:pt x="1453" y="9357"/>
                </a:cubicBezTo>
                <a:cubicBezTo>
                  <a:pt x="1452" y="9360"/>
                  <a:pt x="1283" y="9697"/>
                  <a:pt x="1118" y="10118"/>
                </a:cubicBezTo>
                <a:cubicBezTo>
                  <a:pt x="913" y="10641"/>
                  <a:pt x="800" y="11074"/>
                  <a:pt x="800" y="11337"/>
                </a:cubicBezTo>
                <a:cubicBezTo>
                  <a:pt x="800" y="11600"/>
                  <a:pt x="912" y="12033"/>
                  <a:pt x="1116" y="12556"/>
                </a:cubicBezTo>
                <a:cubicBezTo>
                  <a:pt x="1281" y="12978"/>
                  <a:pt x="1448" y="13315"/>
                  <a:pt x="1450" y="13318"/>
                </a:cubicBezTo>
                <a:cubicBezTo>
                  <a:pt x="1628" y="13676"/>
                  <a:pt x="1628" y="13676"/>
                  <a:pt x="1628" y="13676"/>
                </a:cubicBezTo>
                <a:lnTo>
                  <a:pt x="913" y="14034"/>
                </a:lnTo>
                <a:close/>
              </a:path>
            </a:pathLst>
          </a:custGeom>
          <a:solidFill>
            <a:schemeClr val="accent3">
              <a:alpha val="88000"/>
            </a:schemeClr>
          </a:solidFill>
          <a:ln>
            <a:noFill/>
          </a:ln>
          <a:effectLst>
            <a:outerShdw blurRad="1003300" dist="38100" dir="10800000" algn="r" rotWithShape="0">
              <a:schemeClr val="accent3">
                <a:lumMod val="75000"/>
                <a:alpha val="46000"/>
              </a:schemeClr>
            </a:outerShdw>
          </a:effectLst>
        </p:spPr>
        <p:txBody>
          <a:bodyPr vert="horz" wrap="square" lIns="91440" tIns="45720" rIns="91440" bIns="45720" numCol="1" anchor="t" anchorCtr="0" compatLnSpc="1">
            <a:prstTxWarp prst="textNoShape">
              <a:avLst/>
            </a:prstTxWarp>
          </a:bodyPr>
          <a:lstStyle/>
          <a:p>
            <a:endParaRPr lang="en-US"/>
          </a:p>
        </p:txBody>
      </p:sp>
      <p:sp>
        <p:nvSpPr>
          <p:cNvPr id="15" name="Freeform 6">
            <a:extLst>
              <a:ext uri="{FF2B5EF4-FFF2-40B4-BE49-F238E27FC236}">
                <a16:creationId xmlns:a16="http://schemas.microsoft.com/office/drawing/2014/main" id="{BB3EE283-CE84-B413-3811-412DD3E35CA1}"/>
              </a:ext>
            </a:extLst>
          </p:cNvPr>
          <p:cNvSpPr>
            <a:spLocks/>
          </p:cNvSpPr>
          <p:nvPr/>
        </p:nvSpPr>
        <p:spPr bwMode="auto">
          <a:xfrm rot="2757414">
            <a:off x="29844338" y="-11643426"/>
            <a:ext cx="6481764" cy="41148000"/>
          </a:xfrm>
          <a:custGeom>
            <a:avLst/>
            <a:gdLst>
              <a:gd name="T0" fmla="*/ 913 w 2188"/>
              <a:gd name="T1" fmla="*/ 14034 h 14034"/>
              <a:gd name="T2" fmla="*/ 734 w 2188"/>
              <a:gd name="T3" fmla="*/ 13676 h 14034"/>
              <a:gd name="T4" fmla="*/ 373 w 2188"/>
              <a:gd name="T5" fmla="*/ 12854 h 14034"/>
              <a:gd name="T6" fmla="*/ 0 w 2188"/>
              <a:gd name="T7" fmla="*/ 11337 h 14034"/>
              <a:gd name="T8" fmla="*/ 376 w 2188"/>
              <a:gd name="T9" fmla="*/ 9820 h 14034"/>
              <a:gd name="T10" fmla="*/ 738 w 2188"/>
              <a:gd name="T11" fmla="*/ 8998 h 14034"/>
              <a:gd name="T12" fmla="*/ 1072 w 2188"/>
              <a:gd name="T13" fmla="*/ 8236 h 14034"/>
              <a:gd name="T14" fmla="*/ 1388 w 2188"/>
              <a:gd name="T15" fmla="*/ 7017 h 14034"/>
              <a:gd name="T16" fmla="*/ 1068 w 2188"/>
              <a:gd name="T17" fmla="*/ 5792 h 14034"/>
              <a:gd name="T18" fmla="*/ 735 w 2188"/>
              <a:gd name="T19" fmla="*/ 5037 h 14034"/>
              <a:gd name="T20" fmla="*/ 734 w 2188"/>
              <a:gd name="T21" fmla="*/ 5036 h 14034"/>
              <a:gd name="T22" fmla="*/ 373 w 2188"/>
              <a:gd name="T23" fmla="*/ 4214 h 14034"/>
              <a:gd name="T24" fmla="*/ 0 w 2188"/>
              <a:gd name="T25" fmla="*/ 2697 h 14034"/>
              <a:gd name="T26" fmla="*/ 376 w 2188"/>
              <a:gd name="T27" fmla="*/ 1180 h 14034"/>
              <a:gd name="T28" fmla="*/ 739 w 2188"/>
              <a:gd name="T29" fmla="*/ 357 h 14034"/>
              <a:gd name="T30" fmla="*/ 918 w 2188"/>
              <a:gd name="T31" fmla="*/ 0 h 14034"/>
              <a:gd name="T32" fmla="*/ 1633 w 2188"/>
              <a:gd name="T33" fmla="*/ 359 h 14034"/>
              <a:gd name="T34" fmla="*/ 1453 w 2188"/>
              <a:gd name="T35" fmla="*/ 717 h 14034"/>
              <a:gd name="T36" fmla="*/ 1118 w 2188"/>
              <a:gd name="T37" fmla="*/ 1478 h 14034"/>
              <a:gd name="T38" fmla="*/ 800 w 2188"/>
              <a:gd name="T39" fmla="*/ 2697 h 14034"/>
              <a:gd name="T40" fmla="*/ 1116 w 2188"/>
              <a:gd name="T41" fmla="*/ 3916 h 14034"/>
              <a:gd name="T42" fmla="*/ 1449 w 2188"/>
              <a:gd name="T43" fmla="*/ 4677 h 14034"/>
              <a:gd name="T44" fmla="*/ 1812 w 2188"/>
              <a:gd name="T45" fmla="*/ 5500 h 14034"/>
              <a:gd name="T46" fmla="*/ 2188 w 2188"/>
              <a:gd name="T47" fmla="*/ 7017 h 14034"/>
              <a:gd name="T48" fmla="*/ 1815 w 2188"/>
              <a:gd name="T49" fmla="*/ 8534 h 14034"/>
              <a:gd name="T50" fmla="*/ 1454 w 2188"/>
              <a:gd name="T51" fmla="*/ 9356 h 14034"/>
              <a:gd name="T52" fmla="*/ 1453 w 2188"/>
              <a:gd name="T53" fmla="*/ 9357 h 14034"/>
              <a:gd name="T54" fmla="*/ 1118 w 2188"/>
              <a:gd name="T55" fmla="*/ 10118 h 14034"/>
              <a:gd name="T56" fmla="*/ 800 w 2188"/>
              <a:gd name="T57" fmla="*/ 11337 h 14034"/>
              <a:gd name="T58" fmla="*/ 1116 w 2188"/>
              <a:gd name="T59" fmla="*/ 12556 h 14034"/>
              <a:gd name="T60" fmla="*/ 1450 w 2188"/>
              <a:gd name="T61" fmla="*/ 13318 h 14034"/>
              <a:gd name="T62" fmla="*/ 1628 w 2188"/>
              <a:gd name="T63" fmla="*/ 13676 h 14034"/>
              <a:gd name="T64" fmla="*/ 913 w 2188"/>
              <a:gd name="T65" fmla="*/ 14034 h 14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88" h="14034">
                <a:moveTo>
                  <a:pt x="913" y="14034"/>
                </a:moveTo>
                <a:cubicBezTo>
                  <a:pt x="734" y="13676"/>
                  <a:pt x="734" y="13676"/>
                  <a:pt x="734" y="13676"/>
                </a:cubicBezTo>
                <a:cubicBezTo>
                  <a:pt x="727" y="13661"/>
                  <a:pt x="551" y="13308"/>
                  <a:pt x="373" y="12854"/>
                </a:cubicBezTo>
                <a:cubicBezTo>
                  <a:pt x="126" y="12219"/>
                  <a:pt x="0" y="11709"/>
                  <a:pt x="0" y="11337"/>
                </a:cubicBezTo>
                <a:cubicBezTo>
                  <a:pt x="0" y="10965"/>
                  <a:pt x="126" y="10454"/>
                  <a:pt x="376" y="9820"/>
                </a:cubicBezTo>
                <a:cubicBezTo>
                  <a:pt x="553" y="9368"/>
                  <a:pt x="729" y="9017"/>
                  <a:pt x="738" y="8998"/>
                </a:cubicBezTo>
                <a:cubicBezTo>
                  <a:pt x="745" y="8984"/>
                  <a:pt x="910" y="8651"/>
                  <a:pt x="1072" y="8236"/>
                </a:cubicBezTo>
                <a:cubicBezTo>
                  <a:pt x="1276" y="7713"/>
                  <a:pt x="1388" y="7280"/>
                  <a:pt x="1388" y="7017"/>
                </a:cubicBezTo>
                <a:cubicBezTo>
                  <a:pt x="1388" y="6753"/>
                  <a:pt x="1274" y="6318"/>
                  <a:pt x="1068" y="5792"/>
                </a:cubicBezTo>
                <a:cubicBezTo>
                  <a:pt x="902" y="5371"/>
                  <a:pt x="736" y="5040"/>
                  <a:pt x="735" y="5037"/>
                </a:cubicBezTo>
                <a:cubicBezTo>
                  <a:pt x="734" y="5036"/>
                  <a:pt x="734" y="5036"/>
                  <a:pt x="734" y="5036"/>
                </a:cubicBezTo>
                <a:cubicBezTo>
                  <a:pt x="727" y="5021"/>
                  <a:pt x="551" y="4668"/>
                  <a:pt x="373" y="4214"/>
                </a:cubicBezTo>
                <a:cubicBezTo>
                  <a:pt x="126" y="3579"/>
                  <a:pt x="0" y="3069"/>
                  <a:pt x="0" y="2697"/>
                </a:cubicBezTo>
                <a:cubicBezTo>
                  <a:pt x="0" y="2325"/>
                  <a:pt x="126" y="1814"/>
                  <a:pt x="376" y="1180"/>
                </a:cubicBezTo>
                <a:cubicBezTo>
                  <a:pt x="554" y="725"/>
                  <a:pt x="731" y="372"/>
                  <a:pt x="739" y="357"/>
                </a:cubicBezTo>
                <a:cubicBezTo>
                  <a:pt x="918" y="0"/>
                  <a:pt x="918" y="0"/>
                  <a:pt x="918" y="0"/>
                </a:cubicBezTo>
                <a:cubicBezTo>
                  <a:pt x="1633" y="359"/>
                  <a:pt x="1633" y="359"/>
                  <a:pt x="1633" y="359"/>
                </a:cubicBezTo>
                <a:cubicBezTo>
                  <a:pt x="1453" y="717"/>
                  <a:pt x="1453" y="717"/>
                  <a:pt x="1453" y="717"/>
                </a:cubicBezTo>
                <a:cubicBezTo>
                  <a:pt x="1450" y="724"/>
                  <a:pt x="1282" y="1059"/>
                  <a:pt x="1118" y="1478"/>
                </a:cubicBezTo>
                <a:cubicBezTo>
                  <a:pt x="913" y="2001"/>
                  <a:pt x="800" y="2434"/>
                  <a:pt x="800" y="2697"/>
                </a:cubicBezTo>
                <a:cubicBezTo>
                  <a:pt x="800" y="2960"/>
                  <a:pt x="912" y="3393"/>
                  <a:pt x="1116" y="3916"/>
                </a:cubicBezTo>
                <a:cubicBezTo>
                  <a:pt x="1277" y="4329"/>
                  <a:pt x="1441" y="4660"/>
                  <a:pt x="1449" y="4677"/>
                </a:cubicBezTo>
                <a:cubicBezTo>
                  <a:pt x="1458" y="4695"/>
                  <a:pt x="1634" y="5047"/>
                  <a:pt x="1812" y="5500"/>
                </a:cubicBezTo>
                <a:cubicBezTo>
                  <a:pt x="2062" y="6134"/>
                  <a:pt x="2188" y="6645"/>
                  <a:pt x="2188" y="7017"/>
                </a:cubicBezTo>
                <a:cubicBezTo>
                  <a:pt x="2188" y="7389"/>
                  <a:pt x="2062" y="7899"/>
                  <a:pt x="1815" y="8534"/>
                </a:cubicBezTo>
                <a:cubicBezTo>
                  <a:pt x="1637" y="8988"/>
                  <a:pt x="1461" y="9341"/>
                  <a:pt x="1454" y="9356"/>
                </a:cubicBezTo>
                <a:cubicBezTo>
                  <a:pt x="1453" y="9357"/>
                  <a:pt x="1453" y="9357"/>
                  <a:pt x="1453" y="9357"/>
                </a:cubicBezTo>
                <a:cubicBezTo>
                  <a:pt x="1452" y="9360"/>
                  <a:pt x="1283" y="9697"/>
                  <a:pt x="1118" y="10118"/>
                </a:cubicBezTo>
                <a:cubicBezTo>
                  <a:pt x="913" y="10641"/>
                  <a:pt x="800" y="11074"/>
                  <a:pt x="800" y="11337"/>
                </a:cubicBezTo>
                <a:cubicBezTo>
                  <a:pt x="800" y="11600"/>
                  <a:pt x="912" y="12033"/>
                  <a:pt x="1116" y="12556"/>
                </a:cubicBezTo>
                <a:cubicBezTo>
                  <a:pt x="1281" y="12978"/>
                  <a:pt x="1448" y="13315"/>
                  <a:pt x="1450" y="13318"/>
                </a:cubicBezTo>
                <a:cubicBezTo>
                  <a:pt x="1628" y="13676"/>
                  <a:pt x="1628" y="13676"/>
                  <a:pt x="1628" y="13676"/>
                </a:cubicBezTo>
                <a:lnTo>
                  <a:pt x="913" y="14034"/>
                </a:lnTo>
                <a:close/>
              </a:path>
            </a:pathLst>
          </a:custGeom>
          <a:solidFill>
            <a:schemeClr val="accent1">
              <a:alpha val="88000"/>
            </a:schemeClr>
          </a:solidFill>
          <a:ln>
            <a:noFill/>
          </a:ln>
          <a:effectLst>
            <a:outerShdw blurRad="1003300" dist="38100" dir="10800000" algn="r" rotWithShape="0">
              <a:schemeClr val="accent6">
                <a:lumMod val="75000"/>
                <a:alpha val="46000"/>
              </a:schemeClr>
            </a:outerShdw>
          </a:effectLst>
        </p:spPr>
        <p:txBody>
          <a:bodyPr vert="horz" wrap="square" lIns="91440" tIns="45720" rIns="91440" bIns="45720" numCol="1" anchor="t" anchorCtr="0" compatLnSpc="1">
            <a:prstTxWarp prst="textNoShape">
              <a:avLst/>
            </a:prstTxWarp>
          </a:bodyPr>
          <a:lstStyle/>
          <a:p>
            <a:endParaRPr lang="en-US"/>
          </a:p>
        </p:txBody>
      </p:sp>
      <p:sp>
        <p:nvSpPr>
          <p:cNvPr id="16" name="Freeform 5">
            <a:extLst>
              <a:ext uri="{FF2B5EF4-FFF2-40B4-BE49-F238E27FC236}">
                <a16:creationId xmlns:a16="http://schemas.microsoft.com/office/drawing/2014/main" id="{66ECE1DC-422D-E4CA-3208-B8397EB9EF13}"/>
              </a:ext>
            </a:extLst>
          </p:cNvPr>
          <p:cNvSpPr>
            <a:spLocks/>
          </p:cNvSpPr>
          <p:nvPr/>
        </p:nvSpPr>
        <p:spPr bwMode="auto">
          <a:xfrm rot="2757414">
            <a:off x="31274641" y="-10164532"/>
            <a:ext cx="6481764" cy="41148000"/>
          </a:xfrm>
          <a:custGeom>
            <a:avLst/>
            <a:gdLst>
              <a:gd name="T0" fmla="*/ 913 w 2188"/>
              <a:gd name="T1" fmla="*/ 14034 h 14034"/>
              <a:gd name="T2" fmla="*/ 734 w 2188"/>
              <a:gd name="T3" fmla="*/ 13676 h 14034"/>
              <a:gd name="T4" fmla="*/ 373 w 2188"/>
              <a:gd name="T5" fmla="*/ 12854 h 14034"/>
              <a:gd name="T6" fmla="*/ 0 w 2188"/>
              <a:gd name="T7" fmla="*/ 11337 h 14034"/>
              <a:gd name="T8" fmla="*/ 376 w 2188"/>
              <a:gd name="T9" fmla="*/ 9820 h 14034"/>
              <a:gd name="T10" fmla="*/ 738 w 2188"/>
              <a:gd name="T11" fmla="*/ 8998 h 14034"/>
              <a:gd name="T12" fmla="*/ 1072 w 2188"/>
              <a:gd name="T13" fmla="*/ 8236 h 14034"/>
              <a:gd name="T14" fmla="*/ 1388 w 2188"/>
              <a:gd name="T15" fmla="*/ 7017 h 14034"/>
              <a:gd name="T16" fmla="*/ 1068 w 2188"/>
              <a:gd name="T17" fmla="*/ 5792 h 14034"/>
              <a:gd name="T18" fmla="*/ 735 w 2188"/>
              <a:gd name="T19" fmla="*/ 5037 h 14034"/>
              <a:gd name="T20" fmla="*/ 734 w 2188"/>
              <a:gd name="T21" fmla="*/ 5036 h 14034"/>
              <a:gd name="T22" fmla="*/ 373 w 2188"/>
              <a:gd name="T23" fmla="*/ 4214 h 14034"/>
              <a:gd name="T24" fmla="*/ 0 w 2188"/>
              <a:gd name="T25" fmla="*/ 2697 h 14034"/>
              <a:gd name="T26" fmla="*/ 376 w 2188"/>
              <a:gd name="T27" fmla="*/ 1180 h 14034"/>
              <a:gd name="T28" fmla="*/ 739 w 2188"/>
              <a:gd name="T29" fmla="*/ 357 h 14034"/>
              <a:gd name="T30" fmla="*/ 918 w 2188"/>
              <a:gd name="T31" fmla="*/ 0 h 14034"/>
              <a:gd name="T32" fmla="*/ 1633 w 2188"/>
              <a:gd name="T33" fmla="*/ 359 h 14034"/>
              <a:gd name="T34" fmla="*/ 1453 w 2188"/>
              <a:gd name="T35" fmla="*/ 717 h 14034"/>
              <a:gd name="T36" fmla="*/ 1118 w 2188"/>
              <a:gd name="T37" fmla="*/ 1478 h 14034"/>
              <a:gd name="T38" fmla="*/ 800 w 2188"/>
              <a:gd name="T39" fmla="*/ 2697 h 14034"/>
              <a:gd name="T40" fmla="*/ 1116 w 2188"/>
              <a:gd name="T41" fmla="*/ 3916 h 14034"/>
              <a:gd name="T42" fmla="*/ 1449 w 2188"/>
              <a:gd name="T43" fmla="*/ 4677 h 14034"/>
              <a:gd name="T44" fmla="*/ 1812 w 2188"/>
              <a:gd name="T45" fmla="*/ 5500 h 14034"/>
              <a:gd name="T46" fmla="*/ 2188 w 2188"/>
              <a:gd name="T47" fmla="*/ 7017 h 14034"/>
              <a:gd name="T48" fmla="*/ 1815 w 2188"/>
              <a:gd name="T49" fmla="*/ 8534 h 14034"/>
              <a:gd name="T50" fmla="*/ 1454 w 2188"/>
              <a:gd name="T51" fmla="*/ 9356 h 14034"/>
              <a:gd name="T52" fmla="*/ 1453 w 2188"/>
              <a:gd name="T53" fmla="*/ 9357 h 14034"/>
              <a:gd name="T54" fmla="*/ 1118 w 2188"/>
              <a:gd name="T55" fmla="*/ 10118 h 14034"/>
              <a:gd name="T56" fmla="*/ 800 w 2188"/>
              <a:gd name="T57" fmla="*/ 11337 h 14034"/>
              <a:gd name="T58" fmla="*/ 1116 w 2188"/>
              <a:gd name="T59" fmla="*/ 12556 h 14034"/>
              <a:gd name="T60" fmla="*/ 1450 w 2188"/>
              <a:gd name="T61" fmla="*/ 13318 h 14034"/>
              <a:gd name="T62" fmla="*/ 1628 w 2188"/>
              <a:gd name="T63" fmla="*/ 13676 h 14034"/>
              <a:gd name="T64" fmla="*/ 913 w 2188"/>
              <a:gd name="T65" fmla="*/ 14034 h 14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88" h="14034">
                <a:moveTo>
                  <a:pt x="913" y="14034"/>
                </a:moveTo>
                <a:cubicBezTo>
                  <a:pt x="734" y="13676"/>
                  <a:pt x="734" y="13676"/>
                  <a:pt x="734" y="13676"/>
                </a:cubicBezTo>
                <a:cubicBezTo>
                  <a:pt x="727" y="13661"/>
                  <a:pt x="551" y="13308"/>
                  <a:pt x="373" y="12854"/>
                </a:cubicBezTo>
                <a:cubicBezTo>
                  <a:pt x="126" y="12219"/>
                  <a:pt x="0" y="11709"/>
                  <a:pt x="0" y="11337"/>
                </a:cubicBezTo>
                <a:cubicBezTo>
                  <a:pt x="0" y="10965"/>
                  <a:pt x="126" y="10454"/>
                  <a:pt x="376" y="9820"/>
                </a:cubicBezTo>
                <a:cubicBezTo>
                  <a:pt x="553" y="9368"/>
                  <a:pt x="729" y="9017"/>
                  <a:pt x="738" y="8998"/>
                </a:cubicBezTo>
                <a:cubicBezTo>
                  <a:pt x="745" y="8984"/>
                  <a:pt x="910" y="8651"/>
                  <a:pt x="1072" y="8236"/>
                </a:cubicBezTo>
                <a:cubicBezTo>
                  <a:pt x="1276" y="7713"/>
                  <a:pt x="1388" y="7280"/>
                  <a:pt x="1388" y="7017"/>
                </a:cubicBezTo>
                <a:cubicBezTo>
                  <a:pt x="1388" y="6753"/>
                  <a:pt x="1274" y="6318"/>
                  <a:pt x="1068" y="5792"/>
                </a:cubicBezTo>
                <a:cubicBezTo>
                  <a:pt x="902" y="5371"/>
                  <a:pt x="736" y="5040"/>
                  <a:pt x="735" y="5037"/>
                </a:cubicBezTo>
                <a:cubicBezTo>
                  <a:pt x="734" y="5036"/>
                  <a:pt x="734" y="5036"/>
                  <a:pt x="734" y="5036"/>
                </a:cubicBezTo>
                <a:cubicBezTo>
                  <a:pt x="727" y="5021"/>
                  <a:pt x="551" y="4668"/>
                  <a:pt x="373" y="4214"/>
                </a:cubicBezTo>
                <a:cubicBezTo>
                  <a:pt x="126" y="3579"/>
                  <a:pt x="0" y="3069"/>
                  <a:pt x="0" y="2697"/>
                </a:cubicBezTo>
                <a:cubicBezTo>
                  <a:pt x="0" y="2325"/>
                  <a:pt x="126" y="1814"/>
                  <a:pt x="376" y="1180"/>
                </a:cubicBezTo>
                <a:cubicBezTo>
                  <a:pt x="554" y="725"/>
                  <a:pt x="731" y="372"/>
                  <a:pt x="739" y="357"/>
                </a:cubicBezTo>
                <a:cubicBezTo>
                  <a:pt x="918" y="0"/>
                  <a:pt x="918" y="0"/>
                  <a:pt x="918" y="0"/>
                </a:cubicBezTo>
                <a:cubicBezTo>
                  <a:pt x="1633" y="359"/>
                  <a:pt x="1633" y="359"/>
                  <a:pt x="1633" y="359"/>
                </a:cubicBezTo>
                <a:cubicBezTo>
                  <a:pt x="1453" y="717"/>
                  <a:pt x="1453" y="717"/>
                  <a:pt x="1453" y="717"/>
                </a:cubicBezTo>
                <a:cubicBezTo>
                  <a:pt x="1450" y="724"/>
                  <a:pt x="1282" y="1059"/>
                  <a:pt x="1118" y="1478"/>
                </a:cubicBezTo>
                <a:cubicBezTo>
                  <a:pt x="913" y="2001"/>
                  <a:pt x="800" y="2434"/>
                  <a:pt x="800" y="2697"/>
                </a:cubicBezTo>
                <a:cubicBezTo>
                  <a:pt x="800" y="2960"/>
                  <a:pt x="912" y="3393"/>
                  <a:pt x="1116" y="3916"/>
                </a:cubicBezTo>
                <a:cubicBezTo>
                  <a:pt x="1277" y="4329"/>
                  <a:pt x="1441" y="4660"/>
                  <a:pt x="1449" y="4677"/>
                </a:cubicBezTo>
                <a:cubicBezTo>
                  <a:pt x="1458" y="4695"/>
                  <a:pt x="1634" y="5047"/>
                  <a:pt x="1812" y="5500"/>
                </a:cubicBezTo>
                <a:cubicBezTo>
                  <a:pt x="2062" y="6134"/>
                  <a:pt x="2188" y="6645"/>
                  <a:pt x="2188" y="7017"/>
                </a:cubicBezTo>
                <a:cubicBezTo>
                  <a:pt x="2188" y="7389"/>
                  <a:pt x="2062" y="7899"/>
                  <a:pt x="1815" y="8534"/>
                </a:cubicBezTo>
                <a:cubicBezTo>
                  <a:pt x="1637" y="8988"/>
                  <a:pt x="1461" y="9341"/>
                  <a:pt x="1454" y="9356"/>
                </a:cubicBezTo>
                <a:cubicBezTo>
                  <a:pt x="1453" y="9357"/>
                  <a:pt x="1453" y="9357"/>
                  <a:pt x="1453" y="9357"/>
                </a:cubicBezTo>
                <a:cubicBezTo>
                  <a:pt x="1452" y="9360"/>
                  <a:pt x="1283" y="9697"/>
                  <a:pt x="1118" y="10118"/>
                </a:cubicBezTo>
                <a:cubicBezTo>
                  <a:pt x="913" y="10641"/>
                  <a:pt x="800" y="11074"/>
                  <a:pt x="800" y="11337"/>
                </a:cubicBezTo>
                <a:cubicBezTo>
                  <a:pt x="800" y="11600"/>
                  <a:pt x="912" y="12033"/>
                  <a:pt x="1116" y="12556"/>
                </a:cubicBezTo>
                <a:cubicBezTo>
                  <a:pt x="1281" y="12978"/>
                  <a:pt x="1448" y="13315"/>
                  <a:pt x="1450" y="13318"/>
                </a:cubicBezTo>
                <a:cubicBezTo>
                  <a:pt x="1628" y="13676"/>
                  <a:pt x="1628" y="13676"/>
                  <a:pt x="1628" y="13676"/>
                </a:cubicBezTo>
                <a:lnTo>
                  <a:pt x="913" y="14034"/>
                </a:lnTo>
                <a:close/>
              </a:path>
            </a:pathLst>
          </a:custGeom>
          <a:solidFill>
            <a:schemeClr val="accent6">
              <a:alpha val="88000"/>
            </a:schemeClr>
          </a:solidFill>
          <a:ln>
            <a:noFill/>
          </a:ln>
          <a:effectLst>
            <a:outerShdw blurRad="1003300" dist="38100" dir="10800000" algn="r" rotWithShape="0">
              <a:schemeClr val="accent1">
                <a:lumMod val="75000"/>
                <a:alpha val="46000"/>
              </a:schemeClr>
            </a:outerShdw>
          </a:effectLst>
        </p:spPr>
        <p:txBody>
          <a:bodyPr vert="horz" wrap="square" lIns="91440" tIns="45720" rIns="91440" bIns="45720" numCol="1" anchor="t" anchorCtr="0" compatLnSpc="1">
            <a:prstTxWarp prst="textNoShape">
              <a:avLst/>
            </a:prstTxWarp>
          </a:bodyPr>
          <a:lstStyle/>
          <a:p>
            <a:endParaRPr lang="en-US"/>
          </a:p>
        </p:txBody>
      </p:sp>
      <p:sp>
        <p:nvSpPr>
          <p:cNvPr id="17" name="Flowchart: Process 16">
            <a:extLst>
              <a:ext uri="{FF2B5EF4-FFF2-40B4-BE49-F238E27FC236}">
                <a16:creationId xmlns:a16="http://schemas.microsoft.com/office/drawing/2014/main" id="{39473DDA-22C2-AE2A-A2DD-A8EBE1837CAC}"/>
              </a:ext>
            </a:extLst>
          </p:cNvPr>
          <p:cNvSpPr/>
          <p:nvPr/>
        </p:nvSpPr>
        <p:spPr>
          <a:xfrm>
            <a:off x="1" y="0"/>
            <a:ext cx="4499302" cy="13716000"/>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2C88E16C-CE11-A669-404D-098FA1F6ABE9}"/>
              </a:ext>
            </a:extLst>
          </p:cNvPr>
          <p:cNvSpPr>
            <a:spLocks/>
          </p:cNvSpPr>
          <p:nvPr/>
        </p:nvSpPr>
        <p:spPr bwMode="auto">
          <a:xfrm>
            <a:off x="500697" y="-4834890"/>
            <a:ext cx="23385781" cy="23385780"/>
          </a:xfrm>
          <a:custGeom>
            <a:avLst/>
            <a:gdLst>
              <a:gd name="connsiteX0" fmla="*/ 10629901 w 21259801"/>
              <a:gd name="connsiteY0" fmla="*/ 5272549 h 21259800"/>
              <a:gd name="connsiteX1" fmla="*/ 7442175 w 21259801"/>
              <a:gd name="connsiteY1" fmla="*/ 6592877 h 21259800"/>
              <a:gd name="connsiteX2" fmla="*/ 6594572 w 21259801"/>
              <a:gd name="connsiteY2" fmla="*/ 7440836 h 21259800"/>
              <a:gd name="connsiteX3" fmla="*/ 6594572 w 21259801"/>
              <a:gd name="connsiteY3" fmla="*/ 13818964 h 21259800"/>
              <a:gd name="connsiteX4" fmla="*/ 7442175 w 21259801"/>
              <a:gd name="connsiteY4" fmla="*/ 14666924 h 21259800"/>
              <a:gd name="connsiteX5" fmla="*/ 13817626 w 21259801"/>
              <a:gd name="connsiteY5" fmla="*/ 14666924 h 21259800"/>
              <a:gd name="connsiteX6" fmla="*/ 14665230 w 21259801"/>
              <a:gd name="connsiteY6" fmla="*/ 13818964 h 21259800"/>
              <a:gd name="connsiteX7" fmla="*/ 14665230 w 21259801"/>
              <a:gd name="connsiteY7" fmla="*/ 7440836 h 21259800"/>
              <a:gd name="connsiteX8" fmla="*/ 13817626 w 21259801"/>
              <a:gd name="connsiteY8" fmla="*/ 6592877 h 21259800"/>
              <a:gd name="connsiteX9" fmla="*/ 10629901 w 21259801"/>
              <a:gd name="connsiteY9" fmla="*/ 5272549 h 21259800"/>
              <a:gd name="connsiteX10" fmla="*/ 10629900 w 21259801"/>
              <a:gd name="connsiteY10" fmla="*/ 0 h 21259800"/>
              <a:gd name="connsiteX11" fmla="*/ 21259801 w 21259801"/>
              <a:gd name="connsiteY11" fmla="*/ 10629900 h 21259800"/>
              <a:gd name="connsiteX12" fmla="*/ 10629900 w 21259801"/>
              <a:gd name="connsiteY12" fmla="*/ 21259800 h 21259800"/>
              <a:gd name="connsiteX13" fmla="*/ 0 w 21259801"/>
              <a:gd name="connsiteY13" fmla="*/ 10629900 h 21259800"/>
              <a:gd name="connsiteX14" fmla="*/ 10629900 w 21259801"/>
              <a:gd name="connsiteY14" fmla="*/ 0 h 21259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1259801" h="21259800">
                <a:moveTo>
                  <a:pt x="10629901" y="5272549"/>
                </a:moveTo>
                <a:cubicBezTo>
                  <a:pt x="9475963" y="5272549"/>
                  <a:pt x="8322024" y="5712658"/>
                  <a:pt x="7442175" y="6592877"/>
                </a:cubicBezTo>
                <a:cubicBezTo>
                  <a:pt x="7442175" y="6592877"/>
                  <a:pt x="7442175" y="6592877"/>
                  <a:pt x="6594572" y="7440836"/>
                </a:cubicBezTo>
                <a:cubicBezTo>
                  <a:pt x="4834874" y="9201274"/>
                  <a:pt x="4834874" y="12058527"/>
                  <a:pt x="6594572" y="13818964"/>
                </a:cubicBezTo>
                <a:cubicBezTo>
                  <a:pt x="6594572" y="13818964"/>
                  <a:pt x="6594572" y="13818964"/>
                  <a:pt x="7442175" y="14666924"/>
                </a:cubicBezTo>
                <a:cubicBezTo>
                  <a:pt x="9201873" y="16427361"/>
                  <a:pt x="12057928" y="16427361"/>
                  <a:pt x="13817626" y="14666924"/>
                </a:cubicBezTo>
                <a:cubicBezTo>
                  <a:pt x="13817626" y="14666924"/>
                  <a:pt x="13817626" y="14666924"/>
                  <a:pt x="14665230" y="13818964"/>
                </a:cubicBezTo>
                <a:cubicBezTo>
                  <a:pt x="16424929" y="12058527"/>
                  <a:pt x="16424929" y="9201274"/>
                  <a:pt x="14665230" y="7440836"/>
                </a:cubicBezTo>
                <a:cubicBezTo>
                  <a:pt x="14665230" y="7440836"/>
                  <a:pt x="14665230" y="7440836"/>
                  <a:pt x="13817626" y="6592877"/>
                </a:cubicBezTo>
                <a:cubicBezTo>
                  <a:pt x="12937777" y="5712658"/>
                  <a:pt x="11783839" y="5272549"/>
                  <a:pt x="10629901" y="5272549"/>
                </a:cubicBezTo>
                <a:close/>
                <a:moveTo>
                  <a:pt x="10629900" y="0"/>
                </a:moveTo>
                <a:cubicBezTo>
                  <a:pt x="16500633" y="0"/>
                  <a:pt x="21259801" y="4759168"/>
                  <a:pt x="21259801" y="10629900"/>
                </a:cubicBezTo>
                <a:cubicBezTo>
                  <a:pt x="21259801" y="16500632"/>
                  <a:pt x="16500633" y="21259800"/>
                  <a:pt x="10629900" y="21259800"/>
                </a:cubicBezTo>
                <a:cubicBezTo>
                  <a:pt x="4759168" y="21259800"/>
                  <a:pt x="0" y="16500632"/>
                  <a:pt x="0" y="10629900"/>
                </a:cubicBezTo>
                <a:cubicBezTo>
                  <a:pt x="0" y="4759168"/>
                  <a:pt x="4759168" y="0"/>
                  <a:pt x="10629900" y="0"/>
                </a:cubicBezTo>
                <a:close/>
              </a:path>
            </a:pathLst>
          </a:custGeom>
          <a:solidFill>
            <a:schemeClr val="bg1"/>
          </a:solidFill>
          <a:ln>
            <a:noFill/>
          </a:ln>
          <a:effectLst/>
        </p:spPr>
        <p:txBody>
          <a:bodyPr vert="horz" wrap="square" lIns="91440" tIns="45720" rIns="91440" bIns="45720" numCol="1" anchor="t" anchorCtr="0" compatLnSpc="1">
            <a:prstTxWarp prst="textNoShape">
              <a:avLst/>
            </a:prstTxWarp>
            <a:noAutofit/>
          </a:bodyPr>
          <a:lstStyle/>
          <a:p>
            <a:endParaRPr lang="en-US"/>
          </a:p>
        </p:txBody>
      </p:sp>
      <p:sp>
        <p:nvSpPr>
          <p:cNvPr id="19" name="Freeform 5">
            <a:extLst>
              <a:ext uri="{FF2B5EF4-FFF2-40B4-BE49-F238E27FC236}">
                <a16:creationId xmlns:a16="http://schemas.microsoft.com/office/drawing/2014/main" id="{08E91F27-8A66-38B7-0BC8-E22AB775EE0C}"/>
              </a:ext>
            </a:extLst>
          </p:cNvPr>
          <p:cNvSpPr>
            <a:spLocks/>
          </p:cNvSpPr>
          <p:nvPr/>
        </p:nvSpPr>
        <p:spPr bwMode="auto">
          <a:xfrm>
            <a:off x="7404308" y="2066710"/>
            <a:ext cx="9578558" cy="9582580"/>
          </a:xfrm>
          <a:custGeom>
            <a:avLst/>
            <a:gdLst>
              <a:gd name="T0" fmla="*/ 2134 w 2516"/>
              <a:gd name="T1" fmla="*/ 1950 h 2516"/>
              <a:gd name="T2" fmla="*/ 1950 w 2516"/>
              <a:gd name="T3" fmla="*/ 2134 h 2516"/>
              <a:gd name="T4" fmla="*/ 566 w 2516"/>
              <a:gd name="T5" fmla="*/ 2134 h 2516"/>
              <a:gd name="T6" fmla="*/ 382 w 2516"/>
              <a:gd name="T7" fmla="*/ 1950 h 2516"/>
              <a:gd name="T8" fmla="*/ 382 w 2516"/>
              <a:gd name="T9" fmla="*/ 566 h 2516"/>
              <a:gd name="T10" fmla="*/ 566 w 2516"/>
              <a:gd name="T11" fmla="*/ 382 h 2516"/>
              <a:gd name="T12" fmla="*/ 1950 w 2516"/>
              <a:gd name="T13" fmla="*/ 382 h 2516"/>
              <a:gd name="T14" fmla="*/ 2134 w 2516"/>
              <a:gd name="T15" fmla="*/ 566 h 2516"/>
              <a:gd name="T16" fmla="*/ 2134 w 2516"/>
              <a:gd name="T17" fmla="*/ 1950 h 2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16" h="2516">
                <a:moveTo>
                  <a:pt x="2134" y="1950"/>
                </a:moveTo>
                <a:cubicBezTo>
                  <a:pt x="1950" y="2134"/>
                  <a:pt x="1950" y="2134"/>
                  <a:pt x="1950" y="2134"/>
                </a:cubicBezTo>
                <a:cubicBezTo>
                  <a:pt x="1568" y="2516"/>
                  <a:pt x="948" y="2516"/>
                  <a:pt x="566" y="2134"/>
                </a:cubicBezTo>
                <a:cubicBezTo>
                  <a:pt x="382" y="1950"/>
                  <a:pt x="382" y="1950"/>
                  <a:pt x="382" y="1950"/>
                </a:cubicBezTo>
                <a:cubicBezTo>
                  <a:pt x="0" y="1568"/>
                  <a:pt x="0" y="948"/>
                  <a:pt x="382" y="566"/>
                </a:cubicBezTo>
                <a:cubicBezTo>
                  <a:pt x="566" y="382"/>
                  <a:pt x="566" y="382"/>
                  <a:pt x="566" y="382"/>
                </a:cubicBezTo>
                <a:cubicBezTo>
                  <a:pt x="948" y="0"/>
                  <a:pt x="1568" y="0"/>
                  <a:pt x="1950" y="382"/>
                </a:cubicBezTo>
                <a:cubicBezTo>
                  <a:pt x="2134" y="566"/>
                  <a:pt x="2134" y="566"/>
                  <a:pt x="2134" y="566"/>
                </a:cubicBezTo>
                <a:cubicBezTo>
                  <a:pt x="2516" y="948"/>
                  <a:pt x="2516" y="1568"/>
                  <a:pt x="2134" y="1950"/>
                </a:cubicBezTo>
                <a:close/>
              </a:path>
            </a:pathLst>
          </a:custGeom>
          <a:solidFill>
            <a:schemeClr val="bg1"/>
          </a:solidFill>
          <a:ln>
            <a:noFill/>
          </a:ln>
          <a:effectLst/>
        </p:spPr>
        <p:txBody>
          <a:bodyPr vert="horz" wrap="square" lIns="91440" tIns="45720" rIns="91440" bIns="45720" numCol="1" anchor="t" anchorCtr="0" compatLnSpc="1">
            <a:prstTxWarp prst="textNoShape">
              <a:avLst/>
            </a:prstTxWarp>
          </a:bodyPr>
          <a:lstStyle/>
          <a:p>
            <a:endParaRPr lang="en-US"/>
          </a:p>
        </p:txBody>
      </p:sp>
      <p:sp>
        <p:nvSpPr>
          <p:cNvPr id="20" name="Flowchart: Process 19">
            <a:extLst>
              <a:ext uri="{FF2B5EF4-FFF2-40B4-BE49-F238E27FC236}">
                <a16:creationId xmlns:a16="http://schemas.microsoft.com/office/drawing/2014/main" id="{AEF176BC-E7B9-117A-285F-5CF9333A8E0D}"/>
              </a:ext>
            </a:extLst>
          </p:cNvPr>
          <p:cNvSpPr/>
          <p:nvPr/>
        </p:nvSpPr>
        <p:spPr>
          <a:xfrm>
            <a:off x="19887872" y="0"/>
            <a:ext cx="4499302" cy="13716000"/>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5DE48F87-3BC4-564D-F5CA-72CF8F12988F}"/>
              </a:ext>
            </a:extLst>
          </p:cNvPr>
          <p:cNvSpPr txBox="1"/>
          <p:nvPr/>
        </p:nvSpPr>
        <p:spPr>
          <a:xfrm>
            <a:off x="9003942" y="3013959"/>
            <a:ext cx="6344396" cy="7478970"/>
          </a:xfrm>
          <a:prstGeom prst="rect">
            <a:avLst/>
          </a:prstGeom>
          <a:noFill/>
        </p:spPr>
        <p:txBody>
          <a:bodyPr wrap="square" rtlCol="0">
            <a:spAutoFit/>
          </a:bodyPr>
          <a:lstStyle/>
          <a:p>
            <a:pPr algn="ctr"/>
            <a:r>
              <a:rPr lang="en-US" sz="4800" dirty="0">
                <a:latin typeface="Open Sans Extrabold" panose="020B0906030804020204" pitchFamily="34" charset="0"/>
                <a:ea typeface="Open Sans Extrabold" panose="020B0906030804020204" pitchFamily="34" charset="0"/>
                <a:cs typeface="Open Sans Extrabold" panose="020B0906030804020204" pitchFamily="34" charset="0"/>
              </a:rPr>
              <a:t>Streamline analytics: Our intuitive platform integrates seamlessly with </a:t>
            </a:r>
            <a:r>
              <a:rPr lang="en-US" sz="4800" dirty="0">
                <a:solidFill>
                  <a:srgbClr val="FF0000"/>
                </a:solidFill>
                <a:latin typeface="Open Sans Extrabold" panose="020B0906030804020204" pitchFamily="34" charset="0"/>
                <a:ea typeface="Open Sans Extrabold" panose="020B0906030804020204" pitchFamily="34" charset="0"/>
                <a:cs typeface="Open Sans Extrabold" panose="020B0906030804020204" pitchFamily="34" charset="0"/>
              </a:rPr>
              <a:t>Google Analytics</a:t>
            </a:r>
            <a:r>
              <a:rPr lang="en-US" sz="4800" dirty="0">
                <a:latin typeface="Open Sans Extrabold" panose="020B0906030804020204" pitchFamily="34" charset="0"/>
                <a:ea typeface="Open Sans Extrabold" panose="020B0906030804020204" pitchFamily="34" charset="0"/>
                <a:cs typeface="Open Sans Extrabold" panose="020B0906030804020204" pitchFamily="34" charset="0"/>
              </a:rPr>
              <a:t>, ensuring a frictionless experience for all users.</a:t>
            </a:r>
          </a:p>
        </p:txBody>
      </p:sp>
      <p:sp>
        <p:nvSpPr>
          <p:cNvPr id="22" name="Rectangle 21">
            <a:extLst>
              <a:ext uri="{FF2B5EF4-FFF2-40B4-BE49-F238E27FC236}">
                <a16:creationId xmlns:a16="http://schemas.microsoft.com/office/drawing/2014/main" id="{0B2CC3F6-4746-8383-E41F-923D43BF46ED}"/>
              </a:ext>
            </a:extLst>
          </p:cNvPr>
          <p:cNvSpPr/>
          <p:nvPr/>
        </p:nvSpPr>
        <p:spPr>
          <a:xfrm>
            <a:off x="11535489" y="3675511"/>
            <a:ext cx="1316197" cy="18321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Slide Number Placeholder 5">
            <a:extLst>
              <a:ext uri="{FF2B5EF4-FFF2-40B4-BE49-F238E27FC236}">
                <a16:creationId xmlns:a16="http://schemas.microsoft.com/office/drawing/2014/main" id="{4A5D8F3F-7D90-7634-E92B-024DDBB829B7}"/>
              </a:ext>
            </a:extLst>
          </p:cNvPr>
          <p:cNvSpPr txBox="1">
            <a:spLocks/>
          </p:cNvSpPr>
          <p:nvPr/>
        </p:nvSpPr>
        <p:spPr>
          <a:xfrm>
            <a:off x="821646" y="12281620"/>
            <a:ext cx="324565" cy="582761"/>
          </a:xfrm>
          <a:prstGeom prst="rect">
            <a:avLst/>
          </a:prstGeom>
        </p:spPr>
        <p:txBody>
          <a:bodyPr vert="horz" wrap="none" lIns="121920" tIns="60960" rIns="121920" bIns="6096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3200" b="1" smtClean="0">
                <a:solidFill>
                  <a:schemeClr val="accent1"/>
                </a:solidFill>
                <a:latin typeface="Open Sans Extrabold" panose="020B0906030804020204" pitchFamily="34" charset="0"/>
                <a:ea typeface="Open Sans Extrabold" panose="020B0906030804020204" pitchFamily="34" charset="0"/>
                <a:cs typeface="Open Sans Extrabold" panose="020B0906030804020204" pitchFamily="34" charset="0"/>
              </a:rPr>
              <a:pPr algn="ctr"/>
              <a:t>19</a:t>
            </a:fld>
            <a:endParaRPr lang="en-US" sz="1800" b="1">
              <a:solidFill>
                <a:schemeClr val="accent1"/>
              </a:solidFill>
              <a:latin typeface="Open Sans Extrabold" panose="020B0906030804020204" pitchFamily="34" charset="0"/>
              <a:ea typeface="Open Sans Extrabold" panose="020B0906030804020204" pitchFamily="34" charset="0"/>
              <a:cs typeface="Open Sans Extrabold" panose="020B0906030804020204" pitchFamily="34" charset="0"/>
            </a:endParaRPr>
          </a:p>
        </p:txBody>
      </p:sp>
      <p:pic>
        <p:nvPicPr>
          <p:cNvPr id="24" name="Picture 23">
            <a:extLst>
              <a:ext uri="{FF2B5EF4-FFF2-40B4-BE49-F238E27FC236}">
                <a16:creationId xmlns:a16="http://schemas.microsoft.com/office/drawing/2014/main" id="{7C5EE805-A31D-7D62-CB9B-185431ECABA3}"/>
              </a:ext>
            </a:extLst>
          </p:cNvPr>
          <p:cNvPicPr>
            <a:picLocks noChangeAspect="1"/>
          </p:cNvPicPr>
          <p:nvPr/>
        </p:nvPicPr>
        <p:blipFill>
          <a:blip r:embed="rId2"/>
          <a:stretch>
            <a:fillRect/>
          </a:stretch>
        </p:blipFill>
        <p:spPr>
          <a:xfrm>
            <a:off x="16268700" y="707500"/>
            <a:ext cx="8034045" cy="1876768"/>
          </a:xfrm>
          <a:prstGeom prst="rect">
            <a:avLst/>
          </a:prstGeom>
        </p:spPr>
      </p:pic>
    </p:spTree>
    <p:extLst>
      <p:ext uri="{BB962C8B-B14F-4D97-AF65-F5344CB8AC3E}">
        <p14:creationId xmlns:p14="http://schemas.microsoft.com/office/powerpoint/2010/main" val="2852282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fill="hold" grpId="0" nodeType="withEffect">
                                  <p:stCondLst>
                                    <p:cond delay="0"/>
                                  </p:stCondLst>
                                  <p:childTnLst>
                                    <p:animMotion origin="layout" path="M 7.2777E-7 1.2963E-6 L -0.7447 1.28287 " pathEditMode="relative" rAng="0" ptsTypes="AA">
                                      <p:cBhvr>
                                        <p:cTn id="6" dur="5000" fill="hold"/>
                                        <p:tgtEl>
                                          <p:spTgt spid="4"/>
                                        </p:tgtEl>
                                        <p:attrNameLst>
                                          <p:attrName>ppt_x</p:attrName>
                                          <p:attrName>ppt_y</p:attrName>
                                        </p:attrNameLst>
                                      </p:cBhvr>
                                      <p:rCtr x="-37235" y="64144"/>
                                    </p:animMotion>
                                  </p:childTnLst>
                                </p:cTn>
                              </p:par>
                              <p:par>
                                <p:cTn id="7" presetID="42" presetClass="path" presetSubtype="0" repeatCount="indefinite" fill="hold" grpId="0" nodeType="withEffect">
                                  <p:stCondLst>
                                    <p:cond delay="0"/>
                                  </p:stCondLst>
                                  <p:childTnLst>
                                    <p:animMotion origin="layout" path="M -6.80901E-7 -5.55556E-7 L -0.74469 1.28287 " pathEditMode="relative" rAng="0" ptsTypes="AA">
                                      <p:cBhvr>
                                        <p:cTn id="8" dur="5000" fill="hold"/>
                                        <p:tgtEl>
                                          <p:spTgt spid="5"/>
                                        </p:tgtEl>
                                        <p:attrNameLst>
                                          <p:attrName>ppt_x</p:attrName>
                                          <p:attrName>ppt_y</p:attrName>
                                        </p:attrNameLst>
                                      </p:cBhvr>
                                      <p:rCtr x="-37235" y="64144"/>
                                    </p:animMotion>
                                  </p:childTnLst>
                                </p:cTn>
                              </p:par>
                              <p:par>
                                <p:cTn id="9" presetID="42" presetClass="path" presetSubtype="0" repeatCount="indefinite" fill="hold" grpId="0" nodeType="withEffect">
                                  <p:stCondLst>
                                    <p:cond delay="0"/>
                                  </p:stCondLst>
                                  <p:childTnLst>
                                    <p:animMotion origin="layout" path="M -2.08957E-6 3.33333E-6 L -0.74469 1.28287 " pathEditMode="relative" rAng="0" ptsTypes="AA">
                                      <p:cBhvr>
                                        <p:cTn id="10" dur="5000" fill="hold"/>
                                        <p:tgtEl>
                                          <p:spTgt spid="6"/>
                                        </p:tgtEl>
                                        <p:attrNameLst>
                                          <p:attrName>ppt_x</p:attrName>
                                          <p:attrName>ppt_y</p:attrName>
                                        </p:attrNameLst>
                                      </p:cBhvr>
                                      <p:rCtr x="-37235" y="64144"/>
                                    </p:animMotion>
                                  </p:childTnLst>
                                </p:cTn>
                              </p:par>
                              <p:par>
                                <p:cTn id="11" presetID="42" presetClass="path" presetSubtype="0" repeatCount="indefinite" fill="hold" grpId="0" nodeType="withEffect">
                                  <p:stCondLst>
                                    <p:cond delay="0"/>
                                  </p:stCondLst>
                                  <p:childTnLst>
                                    <p:animMotion origin="layout" path="M -3.49824E-6 -2.77778E-6 L -0.74469 1.28287 " pathEditMode="relative" rAng="0" ptsTypes="AA">
                                      <p:cBhvr>
                                        <p:cTn id="12" dur="5000" fill="hold"/>
                                        <p:tgtEl>
                                          <p:spTgt spid="7"/>
                                        </p:tgtEl>
                                        <p:attrNameLst>
                                          <p:attrName>ppt_x</p:attrName>
                                          <p:attrName>ppt_y</p:attrName>
                                        </p:attrNameLst>
                                      </p:cBhvr>
                                      <p:rCtr x="-37235" y="64144"/>
                                    </p:animMotion>
                                  </p:childTnLst>
                                </p:cTn>
                              </p:par>
                              <p:par>
                                <p:cTn id="13" presetID="42" presetClass="path" presetSubtype="0" repeatCount="indefinite" fill="hold" grpId="0" nodeType="withEffect">
                                  <p:stCondLst>
                                    <p:cond delay="0"/>
                                  </p:stCondLst>
                                  <p:childTnLst>
                                    <p:animMotion origin="layout" path="M -4.71553E-6 1.11111E-6 L -0.74469 1.28287 " pathEditMode="relative" rAng="0" ptsTypes="AA">
                                      <p:cBhvr>
                                        <p:cTn id="14" dur="5000" fill="hold"/>
                                        <p:tgtEl>
                                          <p:spTgt spid="8"/>
                                        </p:tgtEl>
                                        <p:attrNameLst>
                                          <p:attrName>ppt_x</p:attrName>
                                          <p:attrName>ppt_y</p:attrName>
                                        </p:attrNameLst>
                                      </p:cBhvr>
                                      <p:rCtr x="-37235" y="64144"/>
                                    </p:animMotion>
                                  </p:childTnLst>
                                </p:cTn>
                              </p:par>
                              <p:par>
                                <p:cTn id="15" presetID="42" presetClass="path" presetSubtype="0" repeatCount="indefinite" fill="hold" grpId="0" nodeType="withEffect">
                                  <p:stCondLst>
                                    <p:cond delay="0"/>
                                  </p:stCondLst>
                                  <p:childTnLst>
                                    <p:animMotion origin="layout" path="M 3.8758E-6 5E-6 L -0.7447 1.28288 " pathEditMode="relative" rAng="0" ptsTypes="AA">
                                      <p:cBhvr>
                                        <p:cTn id="16" dur="5000" fill="hold"/>
                                        <p:tgtEl>
                                          <p:spTgt spid="9"/>
                                        </p:tgtEl>
                                        <p:attrNameLst>
                                          <p:attrName>ppt_x</p:attrName>
                                          <p:attrName>ppt_y</p:attrName>
                                        </p:attrNameLst>
                                      </p:cBhvr>
                                      <p:rCtr x="-37235" y="64144"/>
                                    </p:animMotion>
                                  </p:childTnLst>
                                </p:cTn>
                              </p:par>
                              <p:par>
                                <p:cTn id="17" presetID="42" presetClass="path" presetSubtype="0" repeatCount="indefinite" fill="hold" grpId="0" nodeType="withEffect">
                                  <p:stCondLst>
                                    <p:cond delay="0"/>
                                  </p:stCondLst>
                                  <p:childTnLst>
                                    <p:animMotion origin="layout" path="M 2.46713E-6 3.14815E-6 L -0.7447 1.28287 " pathEditMode="relative" rAng="0" ptsTypes="AA">
                                      <p:cBhvr>
                                        <p:cTn id="18" dur="5000" fill="hold"/>
                                        <p:tgtEl>
                                          <p:spTgt spid="10"/>
                                        </p:tgtEl>
                                        <p:attrNameLst>
                                          <p:attrName>ppt_x</p:attrName>
                                          <p:attrName>ppt_y</p:attrName>
                                        </p:attrNameLst>
                                      </p:cBhvr>
                                      <p:rCtr x="-37235" y="64144"/>
                                    </p:animMotion>
                                  </p:childTnLst>
                                </p:cTn>
                              </p:par>
                              <p:par>
                                <p:cTn id="19" presetID="42" presetClass="path" presetSubtype="0" repeatCount="indefinite" fill="hold" grpId="0" nodeType="withEffect">
                                  <p:stCondLst>
                                    <p:cond delay="0"/>
                                  </p:stCondLst>
                                  <p:childTnLst>
                                    <p:animMotion origin="layout" path="M -4.03723E-6 1.2963E-6 L -0.74469 1.28287 " pathEditMode="relative" rAng="0" ptsTypes="AA">
                                      <p:cBhvr>
                                        <p:cTn id="20" dur="5000" fill="hold"/>
                                        <p:tgtEl>
                                          <p:spTgt spid="11"/>
                                        </p:tgtEl>
                                        <p:attrNameLst>
                                          <p:attrName>ppt_x</p:attrName>
                                          <p:attrName>ppt_y</p:attrName>
                                        </p:attrNameLst>
                                      </p:cBhvr>
                                      <p:rCtr x="-37235" y="64144"/>
                                    </p:animMotion>
                                  </p:childTnLst>
                                </p:cTn>
                              </p:par>
                              <p:par>
                                <p:cTn id="21" presetID="42" presetClass="path" presetSubtype="0" repeatCount="indefinite" fill="hold" grpId="0" nodeType="withEffect">
                                  <p:stCondLst>
                                    <p:cond delay="0"/>
                                  </p:stCondLst>
                                  <p:childTnLst>
                                    <p:animMotion origin="layout" path="M -1.58833E-7 -3.33333E-6 L -0.74469 1.28287 " pathEditMode="relative" rAng="0" ptsTypes="AA">
                                      <p:cBhvr>
                                        <p:cTn id="22" dur="5000" fill="hold"/>
                                        <p:tgtEl>
                                          <p:spTgt spid="12"/>
                                        </p:tgtEl>
                                        <p:attrNameLst>
                                          <p:attrName>ppt_x</p:attrName>
                                          <p:attrName>ppt_y</p:attrName>
                                        </p:attrNameLst>
                                      </p:cBhvr>
                                      <p:rCtr x="-37235" y="64144"/>
                                    </p:animMotion>
                                  </p:childTnLst>
                                </p:cTn>
                              </p:par>
                              <p:par>
                                <p:cTn id="23" presetID="42" presetClass="path" presetSubtype="0" repeatCount="indefinite" fill="hold" grpId="0" nodeType="withEffect">
                                  <p:stCondLst>
                                    <p:cond delay="0"/>
                                  </p:stCondLst>
                                  <p:childTnLst>
                                    <p:animMotion origin="layout" path="M -1.75889E-6 -9.25926E-7 L -0.74469 1.28287 " pathEditMode="relative" rAng="0" ptsTypes="AA">
                                      <p:cBhvr>
                                        <p:cTn id="24" dur="5000" fill="hold"/>
                                        <p:tgtEl>
                                          <p:spTgt spid="13"/>
                                        </p:tgtEl>
                                        <p:attrNameLst>
                                          <p:attrName>ppt_x</p:attrName>
                                          <p:attrName>ppt_y</p:attrName>
                                        </p:attrNameLst>
                                      </p:cBhvr>
                                      <p:rCtr x="-37235" y="64144"/>
                                    </p:animMotion>
                                  </p:childTnLst>
                                </p:cTn>
                              </p:par>
                              <p:par>
                                <p:cTn id="25" presetID="42" presetClass="path" presetSubtype="0" repeatCount="indefinite" fill="hold" grpId="0" nodeType="withEffect">
                                  <p:stCondLst>
                                    <p:cond delay="0"/>
                                  </p:stCondLst>
                                  <p:childTnLst>
                                    <p:animMotion origin="layout" path="M 1.92813E-6 2.96296E-6 L -0.7447 1.28287 " pathEditMode="relative" rAng="0" ptsTypes="AA">
                                      <p:cBhvr>
                                        <p:cTn id="26" dur="5000" fill="hold"/>
                                        <p:tgtEl>
                                          <p:spTgt spid="14"/>
                                        </p:tgtEl>
                                        <p:attrNameLst>
                                          <p:attrName>ppt_x</p:attrName>
                                          <p:attrName>ppt_y</p:attrName>
                                        </p:attrNameLst>
                                      </p:cBhvr>
                                      <p:rCtr x="-37235" y="64144"/>
                                    </p:animMotion>
                                  </p:childTnLst>
                                </p:cTn>
                              </p:par>
                              <p:par>
                                <p:cTn id="27" presetID="42" presetClass="path" presetSubtype="0" repeatCount="indefinite" fill="hold" grpId="0" nodeType="withEffect">
                                  <p:stCondLst>
                                    <p:cond delay="0"/>
                                  </p:stCondLst>
                                  <p:childTnLst>
                                    <p:animMotion origin="layout" path="M 7.10845E-7 2.59259E-6 L -0.7447 1.28287 " pathEditMode="relative" rAng="0" ptsTypes="AA">
                                      <p:cBhvr>
                                        <p:cTn id="28" dur="5000" fill="hold"/>
                                        <p:tgtEl>
                                          <p:spTgt spid="15"/>
                                        </p:tgtEl>
                                        <p:attrNameLst>
                                          <p:attrName>ppt_x</p:attrName>
                                          <p:attrName>ppt_y</p:attrName>
                                        </p:attrNameLst>
                                      </p:cBhvr>
                                      <p:rCtr x="-37235" y="64144"/>
                                    </p:animMotion>
                                  </p:childTnLst>
                                </p:cTn>
                              </p:par>
                              <p:par>
                                <p:cTn id="29" presetID="42" presetClass="path" presetSubtype="0" repeatCount="indefinite" fill="hold" grpId="0" nodeType="withEffect">
                                  <p:stCondLst>
                                    <p:cond delay="0"/>
                                  </p:stCondLst>
                                  <p:childTnLst>
                                    <p:animMotion origin="layout" path="M -5.06444E-7 -2.03704E-6 L -0.74469 1.28287 " pathEditMode="relative" rAng="0" ptsTypes="AA">
                                      <p:cBhvr>
                                        <p:cTn id="30" dur="5000" fill="hold"/>
                                        <p:tgtEl>
                                          <p:spTgt spid="16"/>
                                        </p:tgtEl>
                                        <p:attrNameLst>
                                          <p:attrName>ppt_x</p:attrName>
                                          <p:attrName>ppt_y</p:attrName>
                                        </p:attrNameLst>
                                      </p:cBhvr>
                                      <p:rCtr x="-37235" y="64144"/>
                                    </p:animMotion>
                                  </p:childTnLst>
                                </p:cTn>
                              </p:par>
                              <p:par>
                                <p:cTn id="31" presetID="8" presetClass="emph" presetSubtype="0" repeatCount="indefinite" fill="hold" grpId="0" nodeType="withEffect">
                                  <p:stCondLst>
                                    <p:cond delay="0"/>
                                  </p:stCondLst>
                                  <p:childTnLst>
                                    <p:animRot by="21600000">
                                      <p:cBhvr>
                                        <p:cTn id="32" dur="6800" fill="hold"/>
                                        <p:tgtEl>
                                          <p:spTgt spid="18"/>
                                        </p:tgtEl>
                                        <p:attrNameLst>
                                          <p:attrName>r</p:attrName>
                                        </p:attrNameLst>
                                      </p:cBhvr>
                                    </p:animRot>
                                  </p:childTnLst>
                                </p:cTn>
                              </p:par>
                              <p:par>
                                <p:cTn id="33" presetID="8" presetClass="emph" presetSubtype="0" repeatCount="indefinite" fill="hold" grpId="0" nodeType="withEffect">
                                  <p:stCondLst>
                                    <p:cond delay="0"/>
                                  </p:stCondLst>
                                  <p:childTnLst>
                                    <p:animRot by="21600000">
                                      <p:cBhvr>
                                        <p:cTn id="34" dur="6800" fill="hold"/>
                                        <p:tgtEl>
                                          <p:spTgt spid="19"/>
                                        </p:tgtEl>
                                        <p:attrNameLst>
                                          <p:attrName>r</p:attrName>
                                        </p:attrNameLst>
                                      </p:cBhvr>
                                    </p:animRot>
                                  </p:childTnLst>
                                </p:cTn>
                              </p:par>
                              <p:par>
                                <p:cTn id="35" presetID="2" presetClass="entr" presetSubtype="2" decel="100000" fill="hold" grpId="0" nodeType="withEffect">
                                  <p:stCondLst>
                                    <p:cond delay="100"/>
                                  </p:stCondLst>
                                  <p:childTnLst>
                                    <p:set>
                                      <p:cBhvr>
                                        <p:cTn id="36" dur="1" fill="hold">
                                          <p:stCondLst>
                                            <p:cond delay="0"/>
                                          </p:stCondLst>
                                        </p:cTn>
                                        <p:tgtEl>
                                          <p:spTgt spid="21"/>
                                        </p:tgtEl>
                                        <p:attrNameLst>
                                          <p:attrName>style.visibility</p:attrName>
                                        </p:attrNameLst>
                                      </p:cBhvr>
                                      <p:to>
                                        <p:strVal val="visible"/>
                                      </p:to>
                                    </p:set>
                                    <p:anim calcmode="lin" valueType="num">
                                      <p:cBhvr additive="base">
                                        <p:cTn id="37" dur="1500" fill="hold"/>
                                        <p:tgtEl>
                                          <p:spTgt spid="21"/>
                                        </p:tgtEl>
                                        <p:attrNameLst>
                                          <p:attrName>ppt_x</p:attrName>
                                        </p:attrNameLst>
                                      </p:cBhvr>
                                      <p:tavLst>
                                        <p:tav tm="0">
                                          <p:val>
                                            <p:strVal val="1+#ppt_w/2"/>
                                          </p:val>
                                        </p:tav>
                                        <p:tav tm="100000">
                                          <p:val>
                                            <p:strVal val="#ppt_x"/>
                                          </p:val>
                                        </p:tav>
                                      </p:tavLst>
                                    </p:anim>
                                    <p:anim calcmode="lin" valueType="num">
                                      <p:cBhvr additive="base">
                                        <p:cTn id="38" dur="1500" fill="hold"/>
                                        <p:tgtEl>
                                          <p:spTgt spid="21"/>
                                        </p:tgtEl>
                                        <p:attrNameLst>
                                          <p:attrName>ppt_y</p:attrName>
                                        </p:attrNameLst>
                                      </p:cBhvr>
                                      <p:tavLst>
                                        <p:tav tm="0">
                                          <p:val>
                                            <p:strVal val="#ppt_y"/>
                                          </p:val>
                                        </p:tav>
                                        <p:tav tm="100000">
                                          <p:val>
                                            <p:strVal val="#ppt_y"/>
                                          </p:val>
                                        </p:tav>
                                      </p:tavLst>
                                    </p:anim>
                                  </p:childTnLst>
                                </p:cTn>
                              </p:par>
                              <p:par>
                                <p:cTn id="39" presetID="2" presetClass="entr" presetSubtype="2" decel="100000" fill="hold" grpId="0" nodeType="withEffect">
                                  <p:stCondLst>
                                    <p:cond delay="0"/>
                                  </p:stCondLst>
                                  <p:childTnLst>
                                    <p:set>
                                      <p:cBhvr>
                                        <p:cTn id="40" dur="1" fill="hold">
                                          <p:stCondLst>
                                            <p:cond delay="0"/>
                                          </p:stCondLst>
                                        </p:cTn>
                                        <p:tgtEl>
                                          <p:spTgt spid="22"/>
                                        </p:tgtEl>
                                        <p:attrNameLst>
                                          <p:attrName>style.visibility</p:attrName>
                                        </p:attrNameLst>
                                      </p:cBhvr>
                                      <p:to>
                                        <p:strVal val="visible"/>
                                      </p:to>
                                    </p:set>
                                    <p:anim calcmode="lin" valueType="num">
                                      <p:cBhvr additive="base">
                                        <p:cTn id="41" dur="1500" fill="hold"/>
                                        <p:tgtEl>
                                          <p:spTgt spid="22"/>
                                        </p:tgtEl>
                                        <p:attrNameLst>
                                          <p:attrName>ppt_x</p:attrName>
                                        </p:attrNameLst>
                                      </p:cBhvr>
                                      <p:tavLst>
                                        <p:tav tm="0">
                                          <p:val>
                                            <p:strVal val="1+#ppt_w/2"/>
                                          </p:val>
                                        </p:tav>
                                        <p:tav tm="100000">
                                          <p:val>
                                            <p:strVal val="#ppt_x"/>
                                          </p:val>
                                        </p:tav>
                                      </p:tavLst>
                                    </p:anim>
                                    <p:anim calcmode="lin" valueType="num">
                                      <p:cBhvr additive="base">
                                        <p:cTn id="42" dur="1500" fill="hold"/>
                                        <p:tgtEl>
                                          <p:spTgt spid="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8" grpId="0" animBg="1"/>
      <p:bldP spid="19" grpId="0" animBg="1"/>
      <p:bldP spid="21" grpId="0"/>
      <p:bldP spid="2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 name="Freeform 5">
            <a:extLst>
              <a:ext uri="{FF2B5EF4-FFF2-40B4-BE49-F238E27FC236}">
                <a16:creationId xmlns:a16="http://schemas.microsoft.com/office/drawing/2014/main" id="{C46FED54-C07B-4AEC-81E0-3FDC4A468EA9}"/>
              </a:ext>
            </a:extLst>
          </p:cNvPr>
          <p:cNvSpPr>
            <a:spLocks/>
          </p:cNvSpPr>
          <p:nvPr/>
        </p:nvSpPr>
        <p:spPr bwMode="auto">
          <a:xfrm rot="8649007">
            <a:off x="18161149" y="-24793808"/>
            <a:ext cx="6481764" cy="41148000"/>
          </a:xfrm>
          <a:custGeom>
            <a:avLst/>
            <a:gdLst>
              <a:gd name="T0" fmla="*/ 913 w 2188"/>
              <a:gd name="T1" fmla="*/ 14034 h 14034"/>
              <a:gd name="T2" fmla="*/ 734 w 2188"/>
              <a:gd name="T3" fmla="*/ 13676 h 14034"/>
              <a:gd name="T4" fmla="*/ 373 w 2188"/>
              <a:gd name="T5" fmla="*/ 12854 h 14034"/>
              <a:gd name="T6" fmla="*/ 0 w 2188"/>
              <a:gd name="T7" fmla="*/ 11337 h 14034"/>
              <a:gd name="T8" fmla="*/ 376 w 2188"/>
              <a:gd name="T9" fmla="*/ 9820 h 14034"/>
              <a:gd name="T10" fmla="*/ 738 w 2188"/>
              <a:gd name="T11" fmla="*/ 8998 h 14034"/>
              <a:gd name="T12" fmla="*/ 1072 w 2188"/>
              <a:gd name="T13" fmla="*/ 8236 h 14034"/>
              <a:gd name="T14" fmla="*/ 1388 w 2188"/>
              <a:gd name="T15" fmla="*/ 7017 h 14034"/>
              <a:gd name="T16" fmla="*/ 1068 w 2188"/>
              <a:gd name="T17" fmla="*/ 5792 h 14034"/>
              <a:gd name="T18" fmla="*/ 735 w 2188"/>
              <a:gd name="T19" fmla="*/ 5037 h 14034"/>
              <a:gd name="T20" fmla="*/ 734 w 2188"/>
              <a:gd name="T21" fmla="*/ 5036 h 14034"/>
              <a:gd name="T22" fmla="*/ 373 w 2188"/>
              <a:gd name="T23" fmla="*/ 4214 h 14034"/>
              <a:gd name="T24" fmla="*/ 0 w 2188"/>
              <a:gd name="T25" fmla="*/ 2697 h 14034"/>
              <a:gd name="T26" fmla="*/ 376 w 2188"/>
              <a:gd name="T27" fmla="*/ 1180 h 14034"/>
              <a:gd name="T28" fmla="*/ 739 w 2188"/>
              <a:gd name="T29" fmla="*/ 357 h 14034"/>
              <a:gd name="T30" fmla="*/ 918 w 2188"/>
              <a:gd name="T31" fmla="*/ 0 h 14034"/>
              <a:gd name="T32" fmla="*/ 1633 w 2188"/>
              <a:gd name="T33" fmla="*/ 359 h 14034"/>
              <a:gd name="T34" fmla="*/ 1453 w 2188"/>
              <a:gd name="T35" fmla="*/ 717 h 14034"/>
              <a:gd name="T36" fmla="*/ 1118 w 2188"/>
              <a:gd name="T37" fmla="*/ 1478 h 14034"/>
              <a:gd name="T38" fmla="*/ 800 w 2188"/>
              <a:gd name="T39" fmla="*/ 2697 h 14034"/>
              <a:gd name="T40" fmla="*/ 1116 w 2188"/>
              <a:gd name="T41" fmla="*/ 3916 h 14034"/>
              <a:gd name="T42" fmla="*/ 1449 w 2188"/>
              <a:gd name="T43" fmla="*/ 4677 h 14034"/>
              <a:gd name="T44" fmla="*/ 1812 w 2188"/>
              <a:gd name="T45" fmla="*/ 5500 h 14034"/>
              <a:gd name="T46" fmla="*/ 2188 w 2188"/>
              <a:gd name="T47" fmla="*/ 7017 h 14034"/>
              <a:gd name="T48" fmla="*/ 1815 w 2188"/>
              <a:gd name="T49" fmla="*/ 8534 h 14034"/>
              <a:gd name="T50" fmla="*/ 1454 w 2188"/>
              <a:gd name="T51" fmla="*/ 9356 h 14034"/>
              <a:gd name="T52" fmla="*/ 1453 w 2188"/>
              <a:gd name="T53" fmla="*/ 9357 h 14034"/>
              <a:gd name="T54" fmla="*/ 1118 w 2188"/>
              <a:gd name="T55" fmla="*/ 10118 h 14034"/>
              <a:gd name="T56" fmla="*/ 800 w 2188"/>
              <a:gd name="T57" fmla="*/ 11337 h 14034"/>
              <a:gd name="T58" fmla="*/ 1116 w 2188"/>
              <a:gd name="T59" fmla="*/ 12556 h 14034"/>
              <a:gd name="T60" fmla="*/ 1450 w 2188"/>
              <a:gd name="T61" fmla="*/ 13318 h 14034"/>
              <a:gd name="T62" fmla="*/ 1628 w 2188"/>
              <a:gd name="T63" fmla="*/ 13676 h 14034"/>
              <a:gd name="T64" fmla="*/ 913 w 2188"/>
              <a:gd name="T65" fmla="*/ 14034 h 14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88" h="14034">
                <a:moveTo>
                  <a:pt x="913" y="14034"/>
                </a:moveTo>
                <a:cubicBezTo>
                  <a:pt x="734" y="13676"/>
                  <a:pt x="734" y="13676"/>
                  <a:pt x="734" y="13676"/>
                </a:cubicBezTo>
                <a:cubicBezTo>
                  <a:pt x="727" y="13661"/>
                  <a:pt x="551" y="13308"/>
                  <a:pt x="373" y="12854"/>
                </a:cubicBezTo>
                <a:cubicBezTo>
                  <a:pt x="126" y="12219"/>
                  <a:pt x="0" y="11709"/>
                  <a:pt x="0" y="11337"/>
                </a:cubicBezTo>
                <a:cubicBezTo>
                  <a:pt x="0" y="10965"/>
                  <a:pt x="126" y="10454"/>
                  <a:pt x="376" y="9820"/>
                </a:cubicBezTo>
                <a:cubicBezTo>
                  <a:pt x="553" y="9368"/>
                  <a:pt x="729" y="9017"/>
                  <a:pt x="738" y="8998"/>
                </a:cubicBezTo>
                <a:cubicBezTo>
                  <a:pt x="745" y="8984"/>
                  <a:pt x="910" y="8651"/>
                  <a:pt x="1072" y="8236"/>
                </a:cubicBezTo>
                <a:cubicBezTo>
                  <a:pt x="1276" y="7713"/>
                  <a:pt x="1388" y="7280"/>
                  <a:pt x="1388" y="7017"/>
                </a:cubicBezTo>
                <a:cubicBezTo>
                  <a:pt x="1388" y="6753"/>
                  <a:pt x="1274" y="6318"/>
                  <a:pt x="1068" y="5792"/>
                </a:cubicBezTo>
                <a:cubicBezTo>
                  <a:pt x="902" y="5371"/>
                  <a:pt x="736" y="5040"/>
                  <a:pt x="735" y="5037"/>
                </a:cubicBezTo>
                <a:cubicBezTo>
                  <a:pt x="734" y="5036"/>
                  <a:pt x="734" y="5036"/>
                  <a:pt x="734" y="5036"/>
                </a:cubicBezTo>
                <a:cubicBezTo>
                  <a:pt x="727" y="5021"/>
                  <a:pt x="551" y="4668"/>
                  <a:pt x="373" y="4214"/>
                </a:cubicBezTo>
                <a:cubicBezTo>
                  <a:pt x="126" y="3579"/>
                  <a:pt x="0" y="3069"/>
                  <a:pt x="0" y="2697"/>
                </a:cubicBezTo>
                <a:cubicBezTo>
                  <a:pt x="0" y="2325"/>
                  <a:pt x="126" y="1814"/>
                  <a:pt x="376" y="1180"/>
                </a:cubicBezTo>
                <a:cubicBezTo>
                  <a:pt x="554" y="725"/>
                  <a:pt x="731" y="372"/>
                  <a:pt x="739" y="357"/>
                </a:cubicBezTo>
                <a:cubicBezTo>
                  <a:pt x="918" y="0"/>
                  <a:pt x="918" y="0"/>
                  <a:pt x="918" y="0"/>
                </a:cubicBezTo>
                <a:cubicBezTo>
                  <a:pt x="1633" y="359"/>
                  <a:pt x="1633" y="359"/>
                  <a:pt x="1633" y="359"/>
                </a:cubicBezTo>
                <a:cubicBezTo>
                  <a:pt x="1453" y="717"/>
                  <a:pt x="1453" y="717"/>
                  <a:pt x="1453" y="717"/>
                </a:cubicBezTo>
                <a:cubicBezTo>
                  <a:pt x="1450" y="724"/>
                  <a:pt x="1282" y="1059"/>
                  <a:pt x="1118" y="1478"/>
                </a:cubicBezTo>
                <a:cubicBezTo>
                  <a:pt x="913" y="2001"/>
                  <a:pt x="800" y="2434"/>
                  <a:pt x="800" y="2697"/>
                </a:cubicBezTo>
                <a:cubicBezTo>
                  <a:pt x="800" y="2960"/>
                  <a:pt x="912" y="3393"/>
                  <a:pt x="1116" y="3916"/>
                </a:cubicBezTo>
                <a:cubicBezTo>
                  <a:pt x="1277" y="4329"/>
                  <a:pt x="1441" y="4660"/>
                  <a:pt x="1449" y="4677"/>
                </a:cubicBezTo>
                <a:cubicBezTo>
                  <a:pt x="1458" y="4695"/>
                  <a:pt x="1634" y="5047"/>
                  <a:pt x="1812" y="5500"/>
                </a:cubicBezTo>
                <a:cubicBezTo>
                  <a:pt x="2062" y="6134"/>
                  <a:pt x="2188" y="6645"/>
                  <a:pt x="2188" y="7017"/>
                </a:cubicBezTo>
                <a:cubicBezTo>
                  <a:pt x="2188" y="7389"/>
                  <a:pt x="2062" y="7899"/>
                  <a:pt x="1815" y="8534"/>
                </a:cubicBezTo>
                <a:cubicBezTo>
                  <a:pt x="1637" y="8988"/>
                  <a:pt x="1461" y="9341"/>
                  <a:pt x="1454" y="9356"/>
                </a:cubicBezTo>
                <a:cubicBezTo>
                  <a:pt x="1453" y="9357"/>
                  <a:pt x="1453" y="9357"/>
                  <a:pt x="1453" y="9357"/>
                </a:cubicBezTo>
                <a:cubicBezTo>
                  <a:pt x="1452" y="9360"/>
                  <a:pt x="1283" y="9697"/>
                  <a:pt x="1118" y="10118"/>
                </a:cubicBezTo>
                <a:cubicBezTo>
                  <a:pt x="913" y="10641"/>
                  <a:pt x="800" y="11074"/>
                  <a:pt x="800" y="11337"/>
                </a:cubicBezTo>
                <a:cubicBezTo>
                  <a:pt x="800" y="11600"/>
                  <a:pt x="912" y="12033"/>
                  <a:pt x="1116" y="12556"/>
                </a:cubicBezTo>
                <a:cubicBezTo>
                  <a:pt x="1281" y="12978"/>
                  <a:pt x="1448" y="13315"/>
                  <a:pt x="1450" y="13318"/>
                </a:cubicBezTo>
                <a:cubicBezTo>
                  <a:pt x="1628" y="13676"/>
                  <a:pt x="1628" y="13676"/>
                  <a:pt x="1628" y="13676"/>
                </a:cubicBezTo>
                <a:lnTo>
                  <a:pt x="913" y="14034"/>
                </a:lnTo>
                <a:close/>
              </a:path>
            </a:pathLst>
          </a:custGeom>
          <a:solidFill>
            <a:schemeClr val="accent6">
              <a:alpha val="88000"/>
            </a:schemeClr>
          </a:solidFill>
          <a:ln>
            <a:noFill/>
          </a:ln>
          <a:effectLst>
            <a:outerShdw blurRad="1003300" dist="38100" dir="10800000" algn="r" rotWithShape="0">
              <a:schemeClr val="accent1">
                <a:lumMod val="75000"/>
                <a:alpha val="46000"/>
              </a:schemeClr>
            </a:outerShdw>
          </a:effectLst>
        </p:spPr>
        <p:txBody>
          <a:bodyPr vert="horz" wrap="square" lIns="91440" tIns="45720" rIns="91440" bIns="45720" numCol="1" anchor="t" anchorCtr="0" compatLnSpc="1">
            <a:prstTxWarp prst="textNoShape">
              <a:avLst/>
            </a:prstTxWarp>
          </a:bodyPr>
          <a:lstStyle/>
          <a:p>
            <a:endParaRPr lang="en-US"/>
          </a:p>
        </p:txBody>
      </p:sp>
      <p:sp>
        <p:nvSpPr>
          <p:cNvPr id="4" name="Freeform 6">
            <a:extLst>
              <a:ext uri="{FF2B5EF4-FFF2-40B4-BE49-F238E27FC236}">
                <a16:creationId xmlns:a16="http://schemas.microsoft.com/office/drawing/2014/main" id="{32E1DA97-B142-4A43-9E3E-4D022DCD16AF}"/>
              </a:ext>
            </a:extLst>
          </p:cNvPr>
          <p:cNvSpPr>
            <a:spLocks/>
          </p:cNvSpPr>
          <p:nvPr/>
        </p:nvSpPr>
        <p:spPr bwMode="auto">
          <a:xfrm rot="8649007">
            <a:off x="16489656" y="-23586075"/>
            <a:ext cx="6481764" cy="41148000"/>
          </a:xfrm>
          <a:custGeom>
            <a:avLst/>
            <a:gdLst>
              <a:gd name="T0" fmla="*/ 913 w 2188"/>
              <a:gd name="T1" fmla="*/ 14034 h 14034"/>
              <a:gd name="T2" fmla="*/ 734 w 2188"/>
              <a:gd name="T3" fmla="*/ 13676 h 14034"/>
              <a:gd name="T4" fmla="*/ 373 w 2188"/>
              <a:gd name="T5" fmla="*/ 12854 h 14034"/>
              <a:gd name="T6" fmla="*/ 0 w 2188"/>
              <a:gd name="T7" fmla="*/ 11337 h 14034"/>
              <a:gd name="T8" fmla="*/ 376 w 2188"/>
              <a:gd name="T9" fmla="*/ 9820 h 14034"/>
              <a:gd name="T10" fmla="*/ 738 w 2188"/>
              <a:gd name="T11" fmla="*/ 8998 h 14034"/>
              <a:gd name="T12" fmla="*/ 1072 w 2188"/>
              <a:gd name="T13" fmla="*/ 8236 h 14034"/>
              <a:gd name="T14" fmla="*/ 1388 w 2188"/>
              <a:gd name="T15" fmla="*/ 7017 h 14034"/>
              <a:gd name="T16" fmla="*/ 1068 w 2188"/>
              <a:gd name="T17" fmla="*/ 5792 h 14034"/>
              <a:gd name="T18" fmla="*/ 735 w 2188"/>
              <a:gd name="T19" fmla="*/ 5037 h 14034"/>
              <a:gd name="T20" fmla="*/ 734 w 2188"/>
              <a:gd name="T21" fmla="*/ 5036 h 14034"/>
              <a:gd name="T22" fmla="*/ 373 w 2188"/>
              <a:gd name="T23" fmla="*/ 4214 h 14034"/>
              <a:gd name="T24" fmla="*/ 0 w 2188"/>
              <a:gd name="T25" fmla="*/ 2697 h 14034"/>
              <a:gd name="T26" fmla="*/ 376 w 2188"/>
              <a:gd name="T27" fmla="*/ 1180 h 14034"/>
              <a:gd name="T28" fmla="*/ 739 w 2188"/>
              <a:gd name="T29" fmla="*/ 357 h 14034"/>
              <a:gd name="T30" fmla="*/ 918 w 2188"/>
              <a:gd name="T31" fmla="*/ 0 h 14034"/>
              <a:gd name="T32" fmla="*/ 1633 w 2188"/>
              <a:gd name="T33" fmla="*/ 359 h 14034"/>
              <a:gd name="T34" fmla="*/ 1453 w 2188"/>
              <a:gd name="T35" fmla="*/ 717 h 14034"/>
              <a:gd name="T36" fmla="*/ 1118 w 2188"/>
              <a:gd name="T37" fmla="*/ 1478 h 14034"/>
              <a:gd name="T38" fmla="*/ 800 w 2188"/>
              <a:gd name="T39" fmla="*/ 2697 h 14034"/>
              <a:gd name="T40" fmla="*/ 1116 w 2188"/>
              <a:gd name="T41" fmla="*/ 3916 h 14034"/>
              <a:gd name="T42" fmla="*/ 1449 w 2188"/>
              <a:gd name="T43" fmla="*/ 4677 h 14034"/>
              <a:gd name="T44" fmla="*/ 1812 w 2188"/>
              <a:gd name="T45" fmla="*/ 5500 h 14034"/>
              <a:gd name="T46" fmla="*/ 2188 w 2188"/>
              <a:gd name="T47" fmla="*/ 7017 h 14034"/>
              <a:gd name="T48" fmla="*/ 1815 w 2188"/>
              <a:gd name="T49" fmla="*/ 8534 h 14034"/>
              <a:gd name="T50" fmla="*/ 1454 w 2188"/>
              <a:gd name="T51" fmla="*/ 9356 h 14034"/>
              <a:gd name="T52" fmla="*/ 1453 w 2188"/>
              <a:gd name="T53" fmla="*/ 9357 h 14034"/>
              <a:gd name="T54" fmla="*/ 1118 w 2188"/>
              <a:gd name="T55" fmla="*/ 10118 h 14034"/>
              <a:gd name="T56" fmla="*/ 800 w 2188"/>
              <a:gd name="T57" fmla="*/ 11337 h 14034"/>
              <a:gd name="T58" fmla="*/ 1116 w 2188"/>
              <a:gd name="T59" fmla="*/ 12556 h 14034"/>
              <a:gd name="T60" fmla="*/ 1450 w 2188"/>
              <a:gd name="T61" fmla="*/ 13318 h 14034"/>
              <a:gd name="T62" fmla="*/ 1628 w 2188"/>
              <a:gd name="T63" fmla="*/ 13676 h 14034"/>
              <a:gd name="T64" fmla="*/ 913 w 2188"/>
              <a:gd name="T65" fmla="*/ 14034 h 14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88" h="14034">
                <a:moveTo>
                  <a:pt x="913" y="14034"/>
                </a:moveTo>
                <a:cubicBezTo>
                  <a:pt x="734" y="13676"/>
                  <a:pt x="734" y="13676"/>
                  <a:pt x="734" y="13676"/>
                </a:cubicBezTo>
                <a:cubicBezTo>
                  <a:pt x="727" y="13661"/>
                  <a:pt x="551" y="13308"/>
                  <a:pt x="373" y="12854"/>
                </a:cubicBezTo>
                <a:cubicBezTo>
                  <a:pt x="126" y="12219"/>
                  <a:pt x="0" y="11709"/>
                  <a:pt x="0" y="11337"/>
                </a:cubicBezTo>
                <a:cubicBezTo>
                  <a:pt x="0" y="10965"/>
                  <a:pt x="126" y="10454"/>
                  <a:pt x="376" y="9820"/>
                </a:cubicBezTo>
                <a:cubicBezTo>
                  <a:pt x="553" y="9368"/>
                  <a:pt x="729" y="9017"/>
                  <a:pt x="738" y="8998"/>
                </a:cubicBezTo>
                <a:cubicBezTo>
                  <a:pt x="745" y="8984"/>
                  <a:pt x="910" y="8651"/>
                  <a:pt x="1072" y="8236"/>
                </a:cubicBezTo>
                <a:cubicBezTo>
                  <a:pt x="1276" y="7713"/>
                  <a:pt x="1388" y="7280"/>
                  <a:pt x="1388" y="7017"/>
                </a:cubicBezTo>
                <a:cubicBezTo>
                  <a:pt x="1388" y="6753"/>
                  <a:pt x="1274" y="6318"/>
                  <a:pt x="1068" y="5792"/>
                </a:cubicBezTo>
                <a:cubicBezTo>
                  <a:pt x="902" y="5371"/>
                  <a:pt x="736" y="5040"/>
                  <a:pt x="735" y="5037"/>
                </a:cubicBezTo>
                <a:cubicBezTo>
                  <a:pt x="734" y="5036"/>
                  <a:pt x="734" y="5036"/>
                  <a:pt x="734" y="5036"/>
                </a:cubicBezTo>
                <a:cubicBezTo>
                  <a:pt x="727" y="5021"/>
                  <a:pt x="551" y="4668"/>
                  <a:pt x="373" y="4214"/>
                </a:cubicBezTo>
                <a:cubicBezTo>
                  <a:pt x="126" y="3579"/>
                  <a:pt x="0" y="3069"/>
                  <a:pt x="0" y="2697"/>
                </a:cubicBezTo>
                <a:cubicBezTo>
                  <a:pt x="0" y="2325"/>
                  <a:pt x="126" y="1814"/>
                  <a:pt x="376" y="1180"/>
                </a:cubicBezTo>
                <a:cubicBezTo>
                  <a:pt x="554" y="725"/>
                  <a:pt x="731" y="372"/>
                  <a:pt x="739" y="357"/>
                </a:cubicBezTo>
                <a:cubicBezTo>
                  <a:pt x="918" y="0"/>
                  <a:pt x="918" y="0"/>
                  <a:pt x="918" y="0"/>
                </a:cubicBezTo>
                <a:cubicBezTo>
                  <a:pt x="1633" y="359"/>
                  <a:pt x="1633" y="359"/>
                  <a:pt x="1633" y="359"/>
                </a:cubicBezTo>
                <a:cubicBezTo>
                  <a:pt x="1453" y="717"/>
                  <a:pt x="1453" y="717"/>
                  <a:pt x="1453" y="717"/>
                </a:cubicBezTo>
                <a:cubicBezTo>
                  <a:pt x="1450" y="724"/>
                  <a:pt x="1282" y="1059"/>
                  <a:pt x="1118" y="1478"/>
                </a:cubicBezTo>
                <a:cubicBezTo>
                  <a:pt x="913" y="2001"/>
                  <a:pt x="800" y="2434"/>
                  <a:pt x="800" y="2697"/>
                </a:cubicBezTo>
                <a:cubicBezTo>
                  <a:pt x="800" y="2960"/>
                  <a:pt x="912" y="3393"/>
                  <a:pt x="1116" y="3916"/>
                </a:cubicBezTo>
                <a:cubicBezTo>
                  <a:pt x="1277" y="4329"/>
                  <a:pt x="1441" y="4660"/>
                  <a:pt x="1449" y="4677"/>
                </a:cubicBezTo>
                <a:cubicBezTo>
                  <a:pt x="1458" y="4695"/>
                  <a:pt x="1634" y="5047"/>
                  <a:pt x="1812" y="5500"/>
                </a:cubicBezTo>
                <a:cubicBezTo>
                  <a:pt x="2062" y="6134"/>
                  <a:pt x="2188" y="6645"/>
                  <a:pt x="2188" y="7017"/>
                </a:cubicBezTo>
                <a:cubicBezTo>
                  <a:pt x="2188" y="7389"/>
                  <a:pt x="2062" y="7899"/>
                  <a:pt x="1815" y="8534"/>
                </a:cubicBezTo>
                <a:cubicBezTo>
                  <a:pt x="1637" y="8988"/>
                  <a:pt x="1461" y="9341"/>
                  <a:pt x="1454" y="9356"/>
                </a:cubicBezTo>
                <a:cubicBezTo>
                  <a:pt x="1453" y="9357"/>
                  <a:pt x="1453" y="9357"/>
                  <a:pt x="1453" y="9357"/>
                </a:cubicBezTo>
                <a:cubicBezTo>
                  <a:pt x="1452" y="9360"/>
                  <a:pt x="1283" y="9697"/>
                  <a:pt x="1118" y="10118"/>
                </a:cubicBezTo>
                <a:cubicBezTo>
                  <a:pt x="913" y="10641"/>
                  <a:pt x="800" y="11074"/>
                  <a:pt x="800" y="11337"/>
                </a:cubicBezTo>
                <a:cubicBezTo>
                  <a:pt x="800" y="11600"/>
                  <a:pt x="912" y="12033"/>
                  <a:pt x="1116" y="12556"/>
                </a:cubicBezTo>
                <a:cubicBezTo>
                  <a:pt x="1281" y="12978"/>
                  <a:pt x="1448" y="13315"/>
                  <a:pt x="1450" y="13318"/>
                </a:cubicBezTo>
                <a:cubicBezTo>
                  <a:pt x="1628" y="13676"/>
                  <a:pt x="1628" y="13676"/>
                  <a:pt x="1628" y="13676"/>
                </a:cubicBezTo>
                <a:lnTo>
                  <a:pt x="913" y="14034"/>
                </a:lnTo>
                <a:close/>
              </a:path>
            </a:pathLst>
          </a:custGeom>
          <a:solidFill>
            <a:schemeClr val="accent1">
              <a:alpha val="88000"/>
            </a:schemeClr>
          </a:solidFill>
          <a:ln>
            <a:noFill/>
          </a:ln>
          <a:effectLst>
            <a:outerShdw blurRad="1003300" dist="38100" dir="10800000" algn="r" rotWithShape="0">
              <a:schemeClr val="accent6">
                <a:lumMod val="75000"/>
                <a:alpha val="46000"/>
              </a:schemeClr>
            </a:outerShdw>
          </a:effectLst>
        </p:spPr>
        <p:txBody>
          <a:bodyPr vert="horz" wrap="square" lIns="91440" tIns="45720" rIns="91440" bIns="45720" numCol="1" anchor="t" anchorCtr="0" compatLnSpc="1">
            <a:prstTxWarp prst="textNoShape">
              <a:avLst/>
            </a:prstTxWarp>
          </a:bodyPr>
          <a:lstStyle/>
          <a:p>
            <a:endParaRPr lang="en-US"/>
          </a:p>
        </p:txBody>
      </p:sp>
      <p:sp>
        <p:nvSpPr>
          <p:cNvPr id="5" name="Freeform 7">
            <a:extLst>
              <a:ext uri="{FF2B5EF4-FFF2-40B4-BE49-F238E27FC236}">
                <a16:creationId xmlns:a16="http://schemas.microsoft.com/office/drawing/2014/main" id="{6E6EA2BF-BA1E-4273-B0EE-B1C63A6CDDDB}"/>
              </a:ext>
            </a:extLst>
          </p:cNvPr>
          <p:cNvSpPr>
            <a:spLocks/>
          </p:cNvSpPr>
          <p:nvPr/>
        </p:nvSpPr>
        <p:spPr bwMode="auto">
          <a:xfrm rot="8649007">
            <a:off x="14818160" y="-22378341"/>
            <a:ext cx="6481764" cy="41148000"/>
          </a:xfrm>
          <a:custGeom>
            <a:avLst/>
            <a:gdLst>
              <a:gd name="T0" fmla="*/ 913 w 2188"/>
              <a:gd name="T1" fmla="*/ 14034 h 14034"/>
              <a:gd name="T2" fmla="*/ 734 w 2188"/>
              <a:gd name="T3" fmla="*/ 13676 h 14034"/>
              <a:gd name="T4" fmla="*/ 373 w 2188"/>
              <a:gd name="T5" fmla="*/ 12854 h 14034"/>
              <a:gd name="T6" fmla="*/ 0 w 2188"/>
              <a:gd name="T7" fmla="*/ 11337 h 14034"/>
              <a:gd name="T8" fmla="*/ 376 w 2188"/>
              <a:gd name="T9" fmla="*/ 9820 h 14034"/>
              <a:gd name="T10" fmla="*/ 738 w 2188"/>
              <a:gd name="T11" fmla="*/ 8998 h 14034"/>
              <a:gd name="T12" fmla="*/ 1072 w 2188"/>
              <a:gd name="T13" fmla="*/ 8236 h 14034"/>
              <a:gd name="T14" fmla="*/ 1388 w 2188"/>
              <a:gd name="T15" fmla="*/ 7017 h 14034"/>
              <a:gd name="T16" fmla="*/ 1068 w 2188"/>
              <a:gd name="T17" fmla="*/ 5792 h 14034"/>
              <a:gd name="T18" fmla="*/ 735 w 2188"/>
              <a:gd name="T19" fmla="*/ 5037 h 14034"/>
              <a:gd name="T20" fmla="*/ 734 w 2188"/>
              <a:gd name="T21" fmla="*/ 5036 h 14034"/>
              <a:gd name="T22" fmla="*/ 373 w 2188"/>
              <a:gd name="T23" fmla="*/ 4214 h 14034"/>
              <a:gd name="T24" fmla="*/ 0 w 2188"/>
              <a:gd name="T25" fmla="*/ 2697 h 14034"/>
              <a:gd name="T26" fmla="*/ 376 w 2188"/>
              <a:gd name="T27" fmla="*/ 1180 h 14034"/>
              <a:gd name="T28" fmla="*/ 739 w 2188"/>
              <a:gd name="T29" fmla="*/ 357 h 14034"/>
              <a:gd name="T30" fmla="*/ 918 w 2188"/>
              <a:gd name="T31" fmla="*/ 0 h 14034"/>
              <a:gd name="T32" fmla="*/ 1633 w 2188"/>
              <a:gd name="T33" fmla="*/ 359 h 14034"/>
              <a:gd name="T34" fmla="*/ 1453 w 2188"/>
              <a:gd name="T35" fmla="*/ 717 h 14034"/>
              <a:gd name="T36" fmla="*/ 1118 w 2188"/>
              <a:gd name="T37" fmla="*/ 1478 h 14034"/>
              <a:gd name="T38" fmla="*/ 800 w 2188"/>
              <a:gd name="T39" fmla="*/ 2697 h 14034"/>
              <a:gd name="T40" fmla="*/ 1116 w 2188"/>
              <a:gd name="T41" fmla="*/ 3916 h 14034"/>
              <a:gd name="T42" fmla="*/ 1449 w 2188"/>
              <a:gd name="T43" fmla="*/ 4677 h 14034"/>
              <a:gd name="T44" fmla="*/ 1812 w 2188"/>
              <a:gd name="T45" fmla="*/ 5500 h 14034"/>
              <a:gd name="T46" fmla="*/ 2188 w 2188"/>
              <a:gd name="T47" fmla="*/ 7017 h 14034"/>
              <a:gd name="T48" fmla="*/ 1815 w 2188"/>
              <a:gd name="T49" fmla="*/ 8534 h 14034"/>
              <a:gd name="T50" fmla="*/ 1454 w 2188"/>
              <a:gd name="T51" fmla="*/ 9356 h 14034"/>
              <a:gd name="T52" fmla="*/ 1453 w 2188"/>
              <a:gd name="T53" fmla="*/ 9357 h 14034"/>
              <a:gd name="T54" fmla="*/ 1118 w 2188"/>
              <a:gd name="T55" fmla="*/ 10118 h 14034"/>
              <a:gd name="T56" fmla="*/ 800 w 2188"/>
              <a:gd name="T57" fmla="*/ 11337 h 14034"/>
              <a:gd name="T58" fmla="*/ 1116 w 2188"/>
              <a:gd name="T59" fmla="*/ 12556 h 14034"/>
              <a:gd name="T60" fmla="*/ 1450 w 2188"/>
              <a:gd name="T61" fmla="*/ 13318 h 14034"/>
              <a:gd name="T62" fmla="*/ 1628 w 2188"/>
              <a:gd name="T63" fmla="*/ 13676 h 14034"/>
              <a:gd name="T64" fmla="*/ 913 w 2188"/>
              <a:gd name="T65" fmla="*/ 14034 h 14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88" h="14034">
                <a:moveTo>
                  <a:pt x="913" y="14034"/>
                </a:moveTo>
                <a:cubicBezTo>
                  <a:pt x="734" y="13676"/>
                  <a:pt x="734" y="13676"/>
                  <a:pt x="734" y="13676"/>
                </a:cubicBezTo>
                <a:cubicBezTo>
                  <a:pt x="727" y="13661"/>
                  <a:pt x="551" y="13308"/>
                  <a:pt x="373" y="12854"/>
                </a:cubicBezTo>
                <a:cubicBezTo>
                  <a:pt x="126" y="12219"/>
                  <a:pt x="0" y="11709"/>
                  <a:pt x="0" y="11337"/>
                </a:cubicBezTo>
                <a:cubicBezTo>
                  <a:pt x="0" y="10965"/>
                  <a:pt x="126" y="10454"/>
                  <a:pt x="376" y="9820"/>
                </a:cubicBezTo>
                <a:cubicBezTo>
                  <a:pt x="553" y="9368"/>
                  <a:pt x="729" y="9017"/>
                  <a:pt x="738" y="8998"/>
                </a:cubicBezTo>
                <a:cubicBezTo>
                  <a:pt x="745" y="8984"/>
                  <a:pt x="910" y="8651"/>
                  <a:pt x="1072" y="8236"/>
                </a:cubicBezTo>
                <a:cubicBezTo>
                  <a:pt x="1276" y="7713"/>
                  <a:pt x="1388" y="7280"/>
                  <a:pt x="1388" y="7017"/>
                </a:cubicBezTo>
                <a:cubicBezTo>
                  <a:pt x="1388" y="6753"/>
                  <a:pt x="1274" y="6318"/>
                  <a:pt x="1068" y="5792"/>
                </a:cubicBezTo>
                <a:cubicBezTo>
                  <a:pt x="902" y="5371"/>
                  <a:pt x="736" y="5040"/>
                  <a:pt x="735" y="5037"/>
                </a:cubicBezTo>
                <a:cubicBezTo>
                  <a:pt x="734" y="5036"/>
                  <a:pt x="734" y="5036"/>
                  <a:pt x="734" y="5036"/>
                </a:cubicBezTo>
                <a:cubicBezTo>
                  <a:pt x="727" y="5021"/>
                  <a:pt x="551" y="4668"/>
                  <a:pt x="373" y="4214"/>
                </a:cubicBezTo>
                <a:cubicBezTo>
                  <a:pt x="126" y="3579"/>
                  <a:pt x="0" y="3069"/>
                  <a:pt x="0" y="2697"/>
                </a:cubicBezTo>
                <a:cubicBezTo>
                  <a:pt x="0" y="2325"/>
                  <a:pt x="126" y="1814"/>
                  <a:pt x="376" y="1180"/>
                </a:cubicBezTo>
                <a:cubicBezTo>
                  <a:pt x="554" y="725"/>
                  <a:pt x="731" y="372"/>
                  <a:pt x="739" y="357"/>
                </a:cubicBezTo>
                <a:cubicBezTo>
                  <a:pt x="918" y="0"/>
                  <a:pt x="918" y="0"/>
                  <a:pt x="918" y="0"/>
                </a:cubicBezTo>
                <a:cubicBezTo>
                  <a:pt x="1633" y="359"/>
                  <a:pt x="1633" y="359"/>
                  <a:pt x="1633" y="359"/>
                </a:cubicBezTo>
                <a:cubicBezTo>
                  <a:pt x="1453" y="717"/>
                  <a:pt x="1453" y="717"/>
                  <a:pt x="1453" y="717"/>
                </a:cubicBezTo>
                <a:cubicBezTo>
                  <a:pt x="1450" y="724"/>
                  <a:pt x="1282" y="1059"/>
                  <a:pt x="1118" y="1478"/>
                </a:cubicBezTo>
                <a:cubicBezTo>
                  <a:pt x="913" y="2001"/>
                  <a:pt x="800" y="2434"/>
                  <a:pt x="800" y="2697"/>
                </a:cubicBezTo>
                <a:cubicBezTo>
                  <a:pt x="800" y="2960"/>
                  <a:pt x="912" y="3393"/>
                  <a:pt x="1116" y="3916"/>
                </a:cubicBezTo>
                <a:cubicBezTo>
                  <a:pt x="1277" y="4329"/>
                  <a:pt x="1441" y="4660"/>
                  <a:pt x="1449" y="4677"/>
                </a:cubicBezTo>
                <a:cubicBezTo>
                  <a:pt x="1458" y="4695"/>
                  <a:pt x="1634" y="5047"/>
                  <a:pt x="1812" y="5500"/>
                </a:cubicBezTo>
                <a:cubicBezTo>
                  <a:pt x="2062" y="6134"/>
                  <a:pt x="2188" y="6645"/>
                  <a:pt x="2188" y="7017"/>
                </a:cubicBezTo>
                <a:cubicBezTo>
                  <a:pt x="2188" y="7389"/>
                  <a:pt x="2062" y="7899"/>
                  <a:pt x="1815" y="8534"/>
                </a:cubicBezTo>
                <a:cubicBezTo>
                  <a:pt x="1637" y="8988"/>
                  <a:pt x="1461" y="9341"/>
                  <a:pt x="1454" y="9356"/>
                </a:cubicBezTo>
                <a:cubicBezTo>
                  <a:pt x="1453" y="9357"/>
                  <a:pt x="1453" y="9357"/>
                  <a:pt x="1453" y="9357"/>
                </a:cubicBezTo>
                <a:cubicBezTo>
                  <a:pt x="1452" y="9360"/>
                  <a:pt x="1283" y="9697"/>
                  <a:pt x="1118" y="10118"/>
                </a:cubicBezTo>
                <a:cubicBezTo>
                  <a:pt x="913" y="10641"/>
                  <a:pt x="800" y="11074"/>
                  <a:pt x="800" y="11337"/>
                </a:cubicBezTo>
                <a:cubicBezTo>
                  <a:pt x="800" y="11600"/>
                  <a:pt x="912" y="12033"/>
                  <a:pt x="1116" y="12556"/>
                </a:cubicBezTo>
                <a:cubicBezTo>
                  <a:pt x="1281" y="12978"/>
                  <a:pt x="1448" y="13315"/>
                  <a:pt x="1450" y="13318"/>
                </a:cubicBezTo>
                <a:cubicBezTo>
                  <a:pt x="1628" y="13676"/>
                  <a:pt x="1628" y="13676"/>
                  <a:pt x="1628" y="13676"/>
                </a:cubicBezTo>
                <a:lnTo>
                  <a:pt x="913" y="14034"/>
                </a:lnTo>
                <a:close/>
              </a:path>
            </a:pathLst>
          </a:custGeom>
          <a:solidFill>
            <a:schemeClr val="accent3">
              <a:alpha val="88000"/>
            </a:schemeClr>
          </a:solidFill>
          <a:ln>
            <a:noFill/>
          </a:ln>
          <a:effectLst>
            <a:outerShdw blurRad="1003300" dist="38100" dir="10800000" algn="r" rotWithShape="0">
              <a:schemeClr val="accent3">
                <a:lumMod val="75000"/>
                <a:alpha val="46000"/>
              </a:schemeClr>
            </a:outerShdw>
          </a:effectLst>
        </p:spPr>
        <p:txBody>
          <a:bodyPr vert="horz" wrap="square" lIns="91440" tIns="45720" rIns="91440" bIns="45720" numCol="1" anchor="t" anchorCtr="0" compatLnSpc="1">
            <a:prstTxWarp prst="textNoShape">
              <a:avLst/>
            </a:prstTxWarp>
          </a:bodyPr>
          <a:lstStyle/>
          <a:p>
            <a:endParaRPr lang="en-US"/>
          </a:p>
        </p:txBody>
      </p:sp>
      <p:sp>
        <p:nvSpPr>
          <p:cNvPr id="6" name="Freeform 8">
            <a:extLst>
              <a:ext uri="{FF2B5EF4-FFF2-40B4-BE49-F238E27FC236}">
                <a16:creationId xmlns:a16="http://schemas.microsoft.com/office/drawing/2014/main" id="{E96841D2-7D2C-4EBB-A275-8869AD241D49}"/>
              </a:ext>
            </a:extLst>
          </p:cNvPr>
          <p:cNvSpPr>
            <a:spLocks/>
          </p:cNvSpPr>
          <p:nvPr/>
        </p:nvSpPr>
        <p:spPr bwMode="auto">
          <a:xfrm rot="8649007">
            <a:off x="13146216" y="-21172003"/>
            <a:ext cx="6486525" cy="41148000"/>
          </a:xfrm>
          <a:custGeom>
            <a:avLst/>
            <a:gdLst>
              <a:gd name="T0" fmla="*/ 913 w 2188"/>
              <a:gd name="T1" fmla="*/ 14034 h 14034"/>
              <a:gd name="T2" fmla="*/ 734 w 2188"/>
              <a:gd name="T3" fmla="*/ 13676 h 14034"/>
              <a:gd name="T4" fmla="*/ 373 w 2188"/>
              <a:gd name="T5" fmla="*/ 12854 h 14034"/>
              <a:gd name="T6" fmla="*/ 0 w 2188"/>
              <a:gd name="T7" fmla="*/ 11337 h 14034"/>
              <a:gd name="T8" fmla="*/ 376 w 2188"/>
              <a:gd name="T9" fmla="*/ 9820 h 14034"/>
              <a:gd name="T10" fmla="*/ 738 w 2188"/>
              <a:gd name="T11" fmla="*/ 8998 h 14034"/>
              <a:gd name="T12" fmla="*/ 1072 w 2188"/>
              <a:gd name="T13" fmla="*/ 8236 h 14034"/>
              <a:gd name="T14" fmla="*/ 1388 w 2188"/>
              <a:gd name="T15" fmla="*/ 7017 h 14034"/>
              <a:gd name="T16" fmla="*/ 1068 w 2188"/>
              <a:gd name="T17" fmla="*/ 5792 h 14034"/>
              <a:gd name="T18" fmla="*/ 735 w 2188"/>
              <a:gd name="T19" fmla="*/ 5037 h 14034"/>
              <a:gd name="T20" fmla="*/ 734 w 2188"/>
              <a:gd name="T21" fmla="*/ 5036 h 14034"/>
              <a:gd name="T22" fmla="*/ 373 w 2188"/>
              <a:gd name="T23" fmla="*/ 4214 h 14034"/>
              <a:gd name="T24" fmla="*/ 0 w 2188"/>
              <a:gd name="T25" fmla="*/ 2697 h 14034"/>
              <a:gd name="T26" fmla="*/ 376 w 2188"/>
              <a:gd name="T27" fmla="*/ 1180 h 14034"/>
              <a:gd name="T28" fmla="*/ 739 w 2188"/>
              <a:gd name="T29" fmla="*/ 357 h 14034"/>
              <a:gd name="T30" fmla="*/ 918 w 2188"/>
              <a:gd name="T31" fmla="*/ 0 h 14034"/>
              <a:gd name="T32" fmla="*/ 1633 w 2188"/>
              <a:gd name="T33" fmla="*/ 359 h 14034"/>
              <a:gd name="T34" fmla="*/ 1453 w 2188"/>
              <a:gd name="T35" fmla="*/ 717 h 14034"/>
              <a:gd name="T36" fmla="*/ 1118 w 2188"/>
              <a:gd name="T37" fmla="*/ 1478 h 14034"/>
              <a:gd name="T38" fmla="*/ 800 w 2188"/>
              <a:gd name="T39" fmla="*/ 2697 h 14034"/>
              <a:gd name="T40" fmla="*/ 1116 w 2188"/>
              <a:gd name="T41" fmla="*/ 3916 h 14034"/>
              <a:gd name="T42" fmla="*/ 1449 w 2188"/>
              <a:gd name="T43" fmla="*/ 4677 h 14034"/>
              <a:gd name="T44" fmla="*/ 1812 w 2188"/>
              <a:gd name="T45" fmla="*/ 5500 h 14034"/>
              <a:gd name="T46" fmla="*/ 2188 w 2188"/>
              <a:gd name="T47" fmla="*/ 7017 h 14034"/>
              <a:gd name="T48" fmla="*/ 1815 w 2188"/>
              <a:gd name="T49" fmla="*/ 8534 h 14034"/>
              <a:gd name="T50" fmla="*/ 1454 w 2188"/>
              <a:gd name="T51" fmla="*/ 9356 h 14034"/>
              <a:gd name="T52" fmla="*/ 1453 w 2188"/>
              <a:gd name="T53" fmla="*/ 9357 h 14034"/>
              <a:gd name="T54" fmla="*/ 1118 w 2188"/>
              <a:gd name="T55" fmla="*/ 10118 h 14034"/>
              <a:gd name="T56" fmla="*/ 800 w 2188"/>
              <a:gd name="T57" fmla="*/ 11337 h 14034"/>
              <a:gd name="T58" fmla="*/ 1116 w 2188"/>
              <a:gd name="T59" fmla="*/ 12556 h 14034"/>
              <a:gd name="T60" fmla="*/ 1450 w 2188"/>
              <a:gd name="T61" fmla="*/ 13318 h 14034"/>
              <a:gd name="T62" fmla="*/ 1628 w 2188"/>
              <a:gd name="T63" fmla="*/ 13676 h 14034"/>
              <a:gd name="T64" fmla="*/ 913 w 2188"/>
              <a:gd name="T65" fmla="*/ 14034 h 14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88" h="14034">
                <a:moveTo>
                  <a:pt x="913" y="14034"/>
                </a:moveTo>
                <a:cubicBezTo>
                  <a:pt x="734" y="13676"/>
                  <a:pt x="734" y="13676"/>
                  <a:pt x="734" y="13676"/>
                </a:cubicBezTo>
                <a:cubicBezTo>
                  <a:pt x="727" y="13661"/>
                  <a:pt x="551" y="13308"/>
                  <a:pt x="373" y="12854"/>
                </a:cubicBezTo>
                <a:cubicBezTo>
                  <a:pt x="126" y="12219"/>
                  <a:pt x="0" y="11709"/>
                  <a:pt x="0" y="11337"/>
                </a:cubicBezTo>
                <a:cubicBezTo>
                  <a:pt x="0" y="10965"/>
                  <a:pt x="126" y="10454"/>
                  <a:pt x="376" y="9820"/>
                </a:cubicBezTo>
                <a:cubicBezTo>
                  <a:pt x="553" y="9368"/>
                  <a:pt x="729" y="9017"/>
                  <a:pt x="738" y="8998"/>
                </a:cubicBezTo>
                <a:cubicBezTo>
                  <a:pt x="745" y="8984"/>
                  <a:pt x="910" y="8651"/>
                  <a:pt x="1072" y="8236"/>
                </a:cubicBezTo>
                <a:cubicBezTo>
                  <a:pt x="1276" y="7713"/>
                  <a:pt x="1388" y="7280"/>
                  <a:pt x="1388" y="7017"/>
                </a:cubicBezTo>
                <a:cubicBezTo>
                  <a:pt x="1388" y="6753"/>
                  <a:pt x="1274" y="6318"/>
                  <a:pt x="1068" y="5792"/>
                </a:cubicBezTo>
                <a:cubicBezTo>
                  <a:pt x="902" y="5371"/>
                  <a:pt x="736" y="5040"/>
                  <a:pt x="735" y="5037"/>
                </a:cubicBezTo>
                <a:cubicBezTo>
                  <a:pt x="734" y="5036"/>
                  <a:pt x="734" y="5036"/>
                  <a:pt x="734" y="5036"/>
                </a:cubicBezTo>
                <a:cubicBezTo>
                  <a:pt x="727" y="5021"/>
                  <a:pt x="551" y="4668"/>
                  <a:pt x="373" y="4214"/>
                </a:cubicBezTo>
                <a:cubicBezTo>
                  <a:pt x="126" y="3579"/>
                  <a:pt x="0" y="3069"/>
                  <a:pt x="0" y="2697"/>
                </a:cubicBezTo>
                <a:cubicBezTo>
                  <a:pt x="0" y="2325"/>
                  <a:pt x="126" y="1814"/>
                  <a:pt x="376" y="1180"/>
                </a:cubicBezTo>
                <a:cubicBezTo>
                  <a:pt x="554" y="725"/>
                  <a:pt x="731" y="372"/>
                  <a:pt x="739" y="357"/>
                </a:cubicBezTo>
                <a:cubicBezTo>
                  <a:pt x="918" y="0"/>
                  <a:pt x="918" y="0"/>
                  <a:pt x="918" y="0"/>
                </a:cubicBezTo>
                <a:cubicBezTo>
                  <a:pt x="1633" y="359"/>
                  <a:pt x="1633" y="359"/>
                  <a:pt x="1633" y="359"/>
                </a:cubicBezTo>
                <a:cubicBezTo>
                  <a:pt x="1453" y="717"/>
                  <a:pt x="1453" y="717"/>
                  <a:pt x="1453" y="717"/>
                </a:cubicBezTo>
                <a:cubicBezTo>
                  <a:pt x="1450" y="724"/>
                  <a:pt x="1282" y="1059"/>
                  <a:pt x="1118" y="1478"/>
                </a:cubicBezTo>
                <a:cubicBezTo>
                  <a:pt x="913" y="2001"/>
                  <a:pt x="800" y="2434"/>
                  <a:pt x="800" y="2697"/>
                </a:cubicBezTo>
                <a:cubicBezTo>
                  <a:pt x="800" y="2960"/>
                  <a:pt x="912" y="3393"/>
                  <a:pt x="1116" y="3916"/>
                </a:cubicBezTo>
                <a:cubicBezTo>
                  <a:pt x="1277" y="4329"/>
                  <a:pt x="1441" y="4660"/>
                  <a:pt x="1449" y="4677"/>
                </a:cubicBezTo>
                <a:cubicBezTo>
                  <a:pt x="1458" y="4695"/>
                  <a:pt x="1634" y="5047"/>
                  <a:pt x="1812" y="5500"/>
                </a:cubicBezTo>
                <a:cubicBezTo>
                  <a:pt x="2062" y="6134"/>
                  <a:pt x="2188" y="6645"/>
                  <a:pt x="2188" y="7017"/>
                </a:cubicBezTo>
                <a:cubicBezTo>
                  <a:pt x="2188" y="7389"/>
                  <a:pt x="2062" y="7899"/>
                  <a:pt x="1815" y="8534"/>
                </a:cubicBezTo>
                <a:cubicBezTo>
                  <a:pt x="1637" y="8988"/>
                  <a:pt x="1461" y="9341"/>
                  <a:pt x="1454" y="9356"/>
                </a:cubicBezTo>
                <a:cubicBezTo>
                  <a:pt x="1453" y="9357"/>
                  <a:pt x="1453" y="9357"/>
                  <a:pt x="1453" y="9357"/>
                </a:cubicBezTo>
                <a:cubicBezTo>
                  <a:pt x="1452" y="9360"/>
                  <a:pt x="1283" y="9697"/>
                  <a:pt x="1118" y="10118"/>
                </a:cubicBezTo>
                <a:cubicBezTo>
                  <a:pt x="913" y="10641"/>
                  <a:pt x="800" y="11074"/>
                  <a:pt x="800" y="11337"/>
                </a:cubicBezTo>
                <a:cubicBezTo>
                  <a:pt x="800" y="11600"/>
                  <a:pt x="912" y="12033"/>
                  <a:pt x="1116" y="12556"/>
                </a:cubicBezTo>
                <a:cubicBezTo>
                  <a:pt x="1281" y="12978"/>
                  <a:pt x="1448" y="13315"/>
                  <a:pt x="1450" y="13318"/>
                </a:cubicBezTo>
                <a:cubicBezTo>
                  <a:pt x="1628" y="13676"/>
                  <a:pt x="1628" y="13676"/>
                  <a:pt x="1628" y="13676"/>
                </a:cubicBezTo>
                <a:lnTo>
                  <a:pt x="913" y="14034"/>
                </a:lnTo>
                <a:close/>
              </a:path>
            </a:pathLst>
          </a:custGeom>
          <a:solidFill>
            <a:schemeClr val="accent4">
              <a:alpha val="88000"/>
            </a:schemeClr>
          </a:solidFill>
          <a:ln>
            <a:noFill/>
          </a:ln>
          <a:effectLst>
            <a:outerShdw blurRad="1003300" dist="38100" dir="10800000" algn="r" rotWithShape="0">
              <a:schemeClr val="accent4">
                <a:lumMod val="75000"/>
                <a:alpha val="46000"/>
              </a:schemeClr>
            </a:outerShdw>
          </a:effectLst>
        </p:spPr>
        <p:txBody>
          <a:bodyPr vert="horz" wrap="square" lIns="91440" tIns="45720" rIns="91440" bIns="45720" numCol="1" anchor="t" anchorCtr="0" compatLnSpc="1">
            <a:prstTxWarp prst="textNoShape">
              <a:avLst/>
            </a:prstTxWarp>
          </a:bodyPr>
          <a:lstStyle/>
          <a:p>
            <a:endParaRPr lang="en-US"/>
          </a:p>
        </p:txBody>
      </p:sp>
      <p:sp>
        <p:nvSpPr>
          <p:cNvPr id="7" name="Freeform 9">
            <a:extLst>
              <a:ext uri="{FF2B5EF4-FFF2-40B4-BE49-F238E27FC236}">
                <a16:creationId xmlns:a16="http://schemas.microsoft.com/office/drawing/2014/main" id="{110552E4-4C3F-45AD-8F41-D7EC14C479A4}"/>
              </a:ext>
            </a:extLst>
          </p:cNvPr>
          <p:cNvSpPr>
            <a:spLocks/>
          </p:cNvSpPr>
          <p:nvPr/>
        </p:nvSpPr>
        <p:spPr bwMode="auto">
          <a:xfrm rot="8649007">
            <a:off x="11479033" y="-19965664"/>
            <a:ext cx="6481764" cy="41148000"/>
          </a:xfrm>
          <a:custGeom>
            <a:avLst/>
            <a:gdLst>
              <a:gd name="T0" fmla="*/ 913 w 2188"/>
              <a:gd name="T1" fmla="*/ 14034 h 14034"/>
              <a:gd name="T2" fmla="*/ 734 w 2188"/>
              <a:gd name="T3" fmla="*/ 13676 h 14034"/>
              <a:gd name="T4" fmla="*/ 373 w 2188"/>
              <a:gd name="T5" fmla="*/ 12854 h 14034"/>
              <a:gd name="T6" fmla="*/ 0 w 2188"/>
              <a:gd name="T7" fmla="*/ 11337 h 14034"/>
              <a:gd name="T8" fmla="*/ 376 w 2188"/>
              <a:gd name="T9" fmla="*/ 9820 h 14034"/>
              <a:gd name="T10" fmla="*/ 738 w 2188"/>
              <a:gd name="T11" fmla="*/ 8998 h 14034"/>
              <a:gd name="T12" fmla="*/ 1072 w 2188"/>
              <a:gd name="T13" fmla="*/ 8236 h 14034"/>
              <a:gd name="T14" fmla="*/ 1388 w 2188"/>
              <a:gd name="T15" fmla="*/ 7017 h 14034"/>
              <a:gd name="T16" fmla="*/ 1068 w 2188"/>
              <a:gd name="T17" fmla="*/ 5792 h 14034"/>
              <a:gd name="T18" fmla="*/ 735 w 2188"/>
              <a:gd name="T19" fmla="*/ 5037 h 14034"/>
              <a:gd name="T20" fmla="*/ 734 w 2188"/>
              <a:gd name="T21" fmla="*/ 5036 h 14034"/>
              <a:gd name="T22" fmla="*/ 373 w 2188"/>
              <a:gd name="T23" fmla="*/ 4214 h 14034"/>
              <a:gd name="T24" fmla="*/ 0 w 2188"/>
              <a:gd name="T25" fmla="*/ 2697 h 14034"/>
              <a:gd name="T26" fmla="*/ 376 w 2188"/>
              <a:gd name="T27" fmla="*/ 1180 h 14034"/>
              <a:gd name="T28" fmla="*/ 739 w 2188"/>
              <a:gd name="T29" fmla="*/ 357 h 14034"/>
              <a:gd name="T30" fmla="*/ 918 w 2188"/>
              <a:gd name="T31" fmla="*/ 0 h 14034"/>
              <a:gd name="T32" fmla="*/ 1633 w 2188"/>
              <a:gd name="T33" fmla="*/ 359 h 14034"/>
              <a:gd name="T34" fmla="*/ 1453 w 2188"/>
              <a:gd name="T35" fmla="*/ 717 h 14034"/>
              <a:gd name="T36" fmla="*/ 1118 w 2188"/>
              <a:gd name="T37" fmla="*/ 1478 h 14034"/>
              <a:gd name="T38" fmla="*/ 800 w 2188"/>
              <a:gd name="T39" fmla="*/ 2697 h 14034"/>
              <a:gd name="T40" fmla="*/ 1116 w 2188"/>
              <a:gd name="T41" fmla="*/ 3916 h 14034"/>
              <a:gd name="T42" fmla="*/ 1449 w 2188"/>
              <a:gd name="T43" fmla="*/ 4677 h 14034"/>
              <a:gd name="T44" fmla="*/ 1812 w 2188"/>
              <a:gd name="T45" fmla="*/ 5500 h 14034"/>
              <a:gd name="T46" fmla="*/ 2188 w 2188"/>
              <a:gd name="T47" fmla="*/ 7017 h 14034"/>
              <a:gd name="T48" fmla="*/ 1815 w 2188"/>
              <a:gd name="T49" fmla="*/ 8534 h 14034"/>
              <a:gd name="T50" fmla="*/ 1454 w 2188"/>
              <a:gd name="T51" fmla="*/ 9356 h 14034"/>
              <a:gd name="T52" fmla="*/ 1453 w 2188"/>
              <a:gd name="T53" fmla="*/ 9357 h 14034"/>
              <a:gd name="T54" fmla="*/ 1118 w 2188"/>
              <a:gd name="T55" fmla="*/ 10118 h 14034"/>
              <a:gd name="T56" fmla="*/ 800 w 2188"/>
              <a:gd name="T57" fmla="*/ 11337 h 14034"/>
              <a:gd name="T58" fmla="*/ 1116 w 2188"/>
              <a:gd name="T59" fmla="*/ 12556 h 14034"/>
              <a:gd name="T60" fmla="*/ 1450 w 2188"/>
              <a:gd name="T61" fmla="*/ 13318 h 14034"/>
              <a:gd name="T62" fmla="*/ 1628 w 2188"/>
              <a:gd name="T63" fmla="*/ 13676 h 14034"/>
              <a:gd name="T64" fmla="*/ 913 w 2188"/>
              <a:gd name="T65" fmla="*/ 14034 h 14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88" h="14034">
                <a:moveTo>
                  <a:pt x="913" y="14034"/>
                </a:moveTo>
                <a:cubicBezTo>
                  <a:pt x="734" y="13676"/>
                  <a:pt x="734" y="13676"/>
                  <a:pt x="734" y="13676"/>
                </a:cubicBezTo>
                <a:cubicBezTo>
                  <a:pt x="727" y="13661"/>
                  <a:pt x="551" y="13308"/>
                  <a:pt x="373" y="12854"/>
                </a:cubicBezTo>
                <a:cubicBezTo>
                  <a:pt x="126" y="12219"/>
                  <a:pt x="0" y="11709"/>
                  <a:pt x="0" y="11337"/>
                </a:cubicBezTo>
                <a:cubicBezTo>
                  <a:pt x="0" y="10965"/>
                  <a:pt x="126" y="10454"/>
                  <a:pt x="376" y="9820"/>
                </a:cubicBezTo>
                <a:cubicBezTo>
                  <a:pt x="553" y="9368"/>
                  <a:pt x="729" y="9017"/>
                  <a:pt x="738" y="8998"/>
                </a:cubicBezTo>
                <a:cubicBezTo>
                  <a:pt x="745" y="8984"/>
                  <a:pt x="910" y="8651"/>
                  <a:pt x="1072" y="8236"/>
                </a:cubicBezTo>
                <a:cubicBezTo>
                  <a:pt x="1276" y="7713"/>
                  <a:pt x="1388" y="7280"/>
                  <a:pt x="1388" y="7017"/>
                </a:cubicBezTo>
                <a:cubicBezTo>
                  <a:pt x="1388" y="6753"/>
                  <a:pt x="1274" y="6318"/>
                  <a:pt x="1068" y="5792"/>
                </a:cubicBezTo>
                <a:cubicBezTo>
                  <a:pt x="902" y="5371"/>
                  <a:pt x="736" y="5040"/>
                  <a:pt x="735" y="5037"/>
                </a:cubicBezTo>
                <a:cubicBezTo>
                  <a:pt x="734" y="5036"/>
                  <a:pt x="734" y="5036"/>
                  <a:pt x="734" y="5036"/>
                </a:cubicBezTo>
                <a:cubicBezTo>
                  <a:pt x="727" y="5021"/>
                  <a:pt x="551" y="4668"/>
                  <a:pt x="373" y="4214"/>
                </a:cubicBezTo>
                <a:cubicBezTo>
                  <a:pt x="126" y="3579"/>
                  <a:pt x="0" y="3069"/>
                  <a:pt x="0" y="2697"/>
                </a:cubicBezTo>
                <a:cubicBezTo>
                  <a:pt x="0" y="2325"/>
                  <a:pt x="126" y="1814"/>
                  <a:pt x="376" y="1180"/>
                </a:cubicBezTo>
                <a:cubicBezTo>
                  <a:pt x="554" y="725"/>
                  <a:pt x="731" y="372"/>
                  <a:pt x="739" y="357"/>
                </a:cubicBezTo>
                <a:cubicBezTo>
                  <a:pt x="918" y="0"/>
                  <a:pt x="918" y="0"/>
                  <a:pt x="918" y="0"/>
                </a:cubicBezTo>
                <a:cubicBezTo>
                  <a:pt x="1633" y="359"/>
                  <a:pt x="1633" y="359"/>
                  <a:pt x="1633" y="359"/>
                </a:cubicBezTo>
                <a:cubicBezTo>
                  <a:pt x="1453" y="717"/>
                  <a:pt x="1453" y="717"/>
                  <a:pt x="1453" y="717"/>
                </a:cubicBezTo>
                <a:cubicBezTo>
                  <a:pt x="1450" y="724"/>
                  <a:pt x="1282" y="1059"/>
                  <a:pt x="1118" y="1478"/>
                </a:cubicBezTo>
                <a:cubicBezTo>
                  <a:pt x="913" y="2001"/>
                  <a:pt x="800" y="2434"/>
                  <a:pt x="800" y="2697"/>
                </a:cubicBezTo>
                <a:cubicBezTo>
                  <a:pt x="800" y="2960"/>
                  <a:pt x="912" y="3393"/>
                  <a:pt x="1116" y="3916"/>
                </a:cubicBezTo>
                <a:cubicBezTo>
                  <a:pt x="1277" y="4329"/>
                  <a:pt x="1441" y="4660"/>
                  <a:pt x="1449" y="4677"/>
                </a:cubicBezTo>
                <a:cubicBezTo>
                  <a:pt x="1458" y="4695"/>
                  <a:pt x="1634" y="5047"/>
                  <a:pt x="1812" y="5500"/>
                </a:cubicBezTo>
                <a:cubicBezTo>
                  <a:pt x="2062" y="6134"/>
                  <a:pt x="2188" y="6645"/>
                  <a:pt x="2188" y="7017"/>
                </a:cubicBezTo>
                <a:cubicBezTo>
                  <a:pt x="2188" y="7389"/>
                  <a:pt x="2062" y="7899"/>
                  <a:pt x="1815" y="8534"/>
                </a:cubicBezTo>
                <a:cubicBezTo>
                  <a:pt x="1637" y="8988"/>
                  <a:pt x="1461" y="9341"/>
                  <a:pt x="1454" y="9356"/>
                </a:cubicBezTo>
                <a:cubicBezTo>
                  <a:pt x="1453" y="9357"/>
                  <a:pt x="1453" y="9357"/>
                  <a:pt x="1453" y="9357"/>
                </a:cubicBezTo>
                <a:cubicBezTo>
                  <a:pt x="1452" y="9360"/>
                  <a:pt x="1283" y="9697"/>
                  <a:pt x="1118" y="10118"/>
                </a:cubicBezTo>
                <a:cubicBezTo>
                  <a:pt x="913" y="10641"/>
                  <a:pt x="800" y="11074"/>
                  <a:pt x="800" y="11337"/>
                </a:cubicBezTo>
                <a:cubicBezTo>
                  <a:pt x="800" y="11600"/>
                  <a:pt x="912" y="12033"/>
                  <a:pt x="1116" y="12556"/>
                </a:cubicBezTo>
                <a:cubicBezTo>
                  <a:pt x="1281" y="12978"/>
                  <a:pt x="1448" y="13315"/>
                  <a:pt x="1450" y="13318"/>
                </a:cubicBezTo>
                <a:cubicBezTo>
                  <a:pt x="1628" y="13676"/>
                  <a:pt x="1628" y="13676"/>
                  <a:pt x="1628" y="13676"/>
                </a:cubicBezTo>
                <a:lnTo>
                  <a:pt x="913" y="14034"/>
                </a:lnTo>
                <a:close/>
              </a:path>
            </a:pathLst>
          </a:custGeom>
          <a:solidFill>
            <a:schemeClr val="accent5">
              <a:alpha val="88000"/>
            </a:schemeClr>
          </a:solidFill>
          <a:ln>
            <a:noFill/>
          </a:ln>
          <a:effectLst>
            <a:outerShdw blurRad="1003300" dist="38100" dir="10800000" algn="r" rotWithShape="0">
              <a:schemeClr val="accent5">
                <a:lumMod val="75000"/>
                <a:alpha val="46000"/>
              </a:schemeClr>
            </a:outerShdw>
          </a:effectLst>
        </p:spPr>
        <p:txBody>
          <a:bodyPr vert="horz" wrap="square" lIns="91440" tIns="45720" rIns="91440" bIns="45720" numCol="1" anchor="t" anchorCtr="0" compatLnSpc="1">
            <a:prstTxWarp prst="textNoShape">
              <a:avLst/>
            </a:prstTxWarp>
          </a:bodyPr>
          <a:lstStyle/>
          <a:p>
            <a:endParaRPr lang="en-US"/>
          </a:p>
        </p:txBody>
      </p:sp>
      <p:sp>
        <p:nvSpPr>
          <p:cNvPr id="8" name="Freeform 10">
            <a:extLst>
              <a:ext uri="{FF2B5EF4-FFF2-40B4-BE49-F238E27FC236}">
                <a16:creationId xmlns:a16="http://schemas.microsoft.com/office/drawing/2014/main" id="{D6155129-C427-44A9-8BB5-51FA5A9E61BB}"/>
              </a:ext>
            </a:extLst>
          </p:cNvPr>
          <p:cNvSpPr>
            <a:spLocks/>
          </p:cNvSpPr>
          <p:nvPr/>
        </p:nvSpPr>
        <p:spPr bwMode="auto">
          <a:xfrm rot="8649007">
            <a:off x="9807537" y="-18757930"/>
            <a:ext cx="6481764" cy="41148000"/>
          </a:xfrm>
          <a:custGeom>
            <a:avLst/>
            <a:gdLst>
              <a:gd name="T0" fmla="*/ 913 w 2188"/>
              <a:gd name="T1" fmla="*/ 14034 h 14034"/>
              <a:gd name="T2" fmla="*/ 734 w 2188"/>
              <a:gd name="T3" fmla="*/ 13676 h 14034"/>
              <a:gd name="T4" fmla="*/ 373 w 2188"/>
              <a:gd name="T5" fmla="*/ 12854 h 14034"/>
              <a:gd name="T6" fmla="*/ 0 w 2188"/>
              <a:gd name="T7" fmla="*/ 11337 h 14034"/>
              <a:gd name="T8" fmla="*/ 376 w 2188"/>
              <a:gd name="T9" fmla="*/ 9820 h 14034"/>
              <a:gd name="T10" fmla="*/ 738 w 2188"/>
              <a:gd name="T11" fmla="*/ 8998 h 14034"/>
              <a:gd name="T12" fmla="*/ 1072 w 2188"/>
              <a:gd name="T13" fmla="*/ 8236 h 14034"/>
              <a:gd name="T14" fmla="*/ 1388 w 2188"/>
              <a:gd name="T15" fmla="*/ 7017 h 14034"/>
              <a:gd name="T16" fmla="*/ 1068 w 2188"/>
              <a:gd name="T17" fmla="*/ 5792 h 14034"/>
              <a:gd name="T18" fmla="*/ 735 w 2188"/>
              <a:gd name="T19" fmla="*/ 5037 h 14034"/>
              <a:gd name="T20" fmla="*/ 734 w 2188"/>
              <a:gd name="T21" fmla="*/ 5036 h 14034"/>
              <a:gd name="T22" fmla="*/ 373 w 2188"/>
              <a:gd name="T23" fmla="*/ 4214 h 14034"/>
              <a:gd name="T24" fmla="*/ 0 w 2188"/>
              <a:gd name="T25" fmla="*/ 2697 h 14034"/>
              <a:gd name="T26" fmla="*/ 376 w 2188"/>
              <a:gd name="T27" fmla="*/ 1180 h 14034"/>
              <a:gd name="T28" fmla="*/ 739 w 2188"/>
              <a:gd name="T29" fmla="*/ 357 h 14034"/>
              <a:gd name="T30" fmla="*/ 918 w 2188"/>
              <a:gd name="T31" fmla="*/ 0 h 14034"/>
              <a:gd name="T32" fmla="*/ 1633 w 2188"/>
              <a:gd name="T33" fmla="*/ 359 h 14034"/>
              <a:gd name="T34" fmla="*/ 1453 w 2188"/>
              <a:gd name="T35" fmla="*/ 717 h 14034"/>
              <a:gd name="T36" fmla="*/ 1118 w 2188"/>
              <a:gd name="T37" fmla="*/ 1478 h 14034"/>
              <a:gd name="T38" fmla="*/ 800 w 2188"/>
              <a:gd name="T39" fmla="*/ 2697 h 14034"/>
              <a:gd name="T40" fmla="*/ 1116 w 2188"/>
              <a:gd name="T41" fmla="*/ 3916 h 14034"/>
              <a:gd name="T42" fmla="*/ 1449 w 2188"/>
              <a:gd name="T43" fmla="*/ 4677 h 14034"/>
              <a:gd name="T44" fmla="*/ 1812 w 2188"/>
              <a:gd name="T45" fmla="*/ 5500 h 14034"/>
              <a:gd name="T46" fmla="*/ 2188 w 2188"/>
              <a:gd name="T47" fmla="*/ 7017 h 14034"/>
              <a:gd name="T48" fmla="*/ 1815 w 2188"/>
              <a:gd name="T49" fmla="*/ 8534 h 14034"/>
              <a:gd name="T50" fmla="*/ 1454 w 2188"/>
              <a:gd name="T51" fmla="*/ 9356 h 14034"/>
              <a:gd name="T52" fmla="*/ 1453 w 2188"/>
              <a:gd name="T53" fmla="*/ 9357 h 14034"/>
              <a:gd name="T54" fmla="*/ 1118 w 2188"/>
              <a:gd name="T55" fmla="*/ 10118 h 14034"/>
              <a:gd name="T56" fmla="*/ 800 w 2188"/>
              <a:gd name="T57" fmla="*/ 11337 h 14034"/>
              <a:gd name="T58" fmla="*/ 1116 w 2188"/>
              <a:gd name="T59" fmla="*/ 12556 h 14034"/>
              <a:gd name="T60" fmla="*/ 1450 w 2188"/>
              <a:gd name="T61" fmla="*/ 13318 h 14034"/>
              <a:gd name="T62" fmla="*/ 1628 w 2188"/>
              <a:gd name="T63" fmla="*/ 13676 h 14034"/>
              <a:gd name="T64" fmla="*/ 913 w 2188"/>
              <a:gd name="T65" fmla="*/ 14034 h 14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88" h="14034">
                <a:moveTo>
                  <a:pt x="913" y="14034"/>
                </a:moveTo>
                <a:cubicBezTo>
                  <a:pt x="734" y="13676"/>
                  <a:pt x="734" y="13676"/>
                  <a:pt x="734" y="13676"/>
                </a:cubicBezTo>
                <a:cubicBezTo>
                  <a:pt x="727" y="13661"/>
                  <a:pt x="551" y="13308"/>
                  <a:pt x="373" y="12854"/>
                </a:cubicBezTo>
                <a:cubicBezTo>
                  <a:pt x="126" y="12219"/>
                  <a:pt x="0" y="11709"/>
                  <a:pt x="0" y="11337"/>
                </a:cubicBezTo>
                <a:cubicBezTo>
                  <a:pt x="0" y="10965"/>
                  <a:pt x="126" y="10454"/>
                  <a:pt x="376" y="9820"/>
                </a:cubicBezTo>
                <a:cubicBezTo>
                  <a:pt x="553" y="9368"/>
                  <a:pt x="729" y="9017"/>
                  <a:pt x="738" y="8998"/>
                </a:cubicBezTo>
                <a:cubicBezTo>
                  <a:pt x="745" y="8984"/>
                  <a:pt x="910" y="8651"/>
                  <a:pt x="1072" y="8236"/>
                </a:cubicBezTo>
                <a:cubicBezTo>
                  <a:pt x="1276" y="7713"/>
                  <a:pt x="1388" y="7280"/>
                  <a:pt x="1388" y="7017"/>
                </a:cubicBezTo>
                <a:cubicBezTo>
                  <a:pt x="1388" y="6753"/>
                  <a:pt x="1274" y="6318"/>
                  <a:pt x="1068" y="5792"/>
                </a:cubicBezTo>
                <a:cubicBezTo>
                  <a:pt x="902" y="5371"/>
                  <a:pt x="736" y="5040"/>
                  <a:pt x="735" y="5037"/>
                </a:cubicBezTo>
                <a:cubicBezTo>
                  <a:pt x="734" y="5036"/>
                  <a:pt x="734" y="5036"/>
                  <a:pt x="734" y="5036"/>
                </a:cubicBezTo>
                <a:cubicBezTo>
                  <a:pt x="727" y="5021"/>
                  <a:pt x="551" y="4668"/>
                  <a:pt x="373" y="4214"/>
                </a:cubicBezTo>
                <a:cubicBezTo>
                  <a:pt x="126" y="3579"/>
                  <a:pt x="0" y="3069"/>
                  <a:pt x="0" y="2697"/>
                </a:cubicBezTo>
                <a:cubicBezTo>
                  <a:pt x="0" y="2325"/>
                  <a:pt x="126" y="1814"/>
                  <a:pt x="376" y="1180"/>
                </a:cubicBezTo>
                <a:cubicBezTo>
                  <a:pt x="554" y="725"/>
                  <a:pt x="731" y="372"/>
                  <a:pt x="739" y="357"/>
                </a:cubicBezTo>
                <a:cubicBezTo>
                  <a:pt x="918" y="0"/>
                  <a:pt x="918" y="0"/>
                  <a:pt x="918" y="0"/>
                </a:cubicBezTo>
                <a:cubicBezTo>
                  <a:pt x="1633" y="359"/>
                  <a:pt x="1633" y="359"/>
                  <a:pt x="1633" y="359"/>
                </a:cubicBezTo>
                <a:cubicBezTo>
                  <a:pt x="1453" y="717"/>
                  <a:pt x="1453" y="717"/>
                  <a:pt x="1453" y="717"/>
                </a:cubicBezTo>
                <a:cubicBezTo>
                  <a:pt x="1450" y="724"/>
                  <a:pt x="1282" y="1059"/>
                  <a:pt x="1118" y="1478"/>
                </a:cubicBezTo>
                <a:cubicBezTo>
                  <a:pt x="913" y="2001"/>
                  <a:pt x="800" y="2434"/>
                  <a:pt x="800" y="2697"/>
                </a:cubicBezTo>
                <a:cubicBezTo>
                  <a:pt x="800" y="2960"/>
                  <a:pt x="912" y="3393"/>
                  <a:pt x="1116" y="3916"/>
                </a:cubicBezTo>
                <a:cubicBezTo>
                  <a:pt x="1277" y="4329"/>
                  <a:pt x="1441" y="4660"/>
                  <a:pt x="1449" y="4677"/>
                </a:cubicBezTo>
                <a:cubicBezTo>
                  <a:pt x="1458" y="4695"/>
                  <a:pt x="1634" y="5047"/>
                  <a:pt x="1812" y="5500"/>
                </a:cubicBezTo>
                <a:cubicBezTo>
                  <a:pt x="2062" y="6134"/>
                  <a:pt x="2188" y="6645"/>
                  <a:pt x="2188" y="7017"/>
                </a:cubicBezTo>
                <a:cubicBezTo>
                  <a:pt x="2188" y="7389"/>
                  <a:pt x="2062" y="7899"/>
                  <a:pt x="1815" y="8534"/>
                </a:cubicBezTo>
                <a:cubicBezTo>
                  <a:pt x="1637" y="8988"/>
                  <a:pt x="1461" y="9341"/>
                  <a:pt x="1454" y="9356"/>
                </a:cubicBezTo>
                <a:cubicBezTo>
                  <a:pt x="1453" y="9357"/>
                  <a:pt x="1453" y="9357"/>
                  <a:pt x="1453" y="9357"/>
                </a:cubicBezTo>
                <a:cubicBezTo>
                  <a:pt x="1452" y="9360"/>
                  <a:pt x="1283" y="9697"/>
                  <a:pt x="1118" y="10118"/>
                </a:cubicBezTo>
                <a:cubicBezTo>
                  <a:pt x="913" y="10641"/>
                  <a:pt x="800" y="11074"/>
                  <a:pt x="800" y="11337"/>
                </a:cubicBezTo>
                <a:cubicBezTo>
                  <a:pt x="800" y="11600"/>
                  <a:pt x="912" y="12033"/>
                  <a:pt x="1116" y="12556"/>
                </a:cubicBezTo>
                <a:cubicBezTo>
                  <a:pt x="1281" y="12978"/>
                  <a:pt x="1448" y="13315"/>
                  <a:pt x="1450" y="13318"/>
                </a:cubicBezTo>
                <a:cubicBezTo>
                  <a:pt x="1628" y="13676"/>
                  <a:pt x="1628" y="13676"/>
                  <a:pt x="1628" y="13676"/>
                </a:cubicBezTo>
                <a:lnTo>
                  <a:pt x="913" y="14034"/>
                </a:lnTo>
                <a:close/>
              </a:path>
            </a:pathLst>
          </a:custGeom>
          <a:solidFill>
            <a:schemeClr val="accent2">
              <a:alpha val="88000"/>
            </a:schemeClr>
          </a:solidFill>
          <a:ln>
            <a:noFill/>
          </a:ln>
          <a:effectLst>
            <a:outerShdw blurRad="1003300" dist="38100" dir="10800000" algn="r" rotWithShape="0">
              <a:schemeClr val="accent2">
                <a:lumMod val="75000"/>
                <a:alpha val="46000"/>
              </a:schemeClr>
            </a:outerShdw>
          </a:effectLst>
        </p:spPr>
        <p:txBody>
          <a:bodyPr vert="horz" wrap="square" lIns="91440" tIns="45720" rIns="91440" bIns="45720" numCol="1" anchor="t" anchorCtr="0" compatLnSpc="1">
            <a:prstTxWarp prst="textNoShape">
              <a:avLst/>
            </a:prstTxWarp>
          </a:bodyPr>
          <a:lstStyle/>
          <a:p>
            <a:endParaRPr lang="en-US"/>
          </a:p>
        </p:txBody>
      </p:sp>
      <p:sp>
        <p:nvSpPr>
          <p:cNvPr id="9" name="Freeform 11">
            <a:extLst>
              <a:ext uri="{FF2B5EF4-FFF2-40B4-BE49-F238E27FC236}">
                <a16:creationId xmlns:a16="http://schemas.microsoft.com/office/drawing/2014/main" id="{36919CFA-57AB-4621-BF5B-CEDA735B9FFD}"/>
              </a:ext>
            </a:extLst>
          </p:cNvPr>
          <p:cNvSpPr>
            <a:spLocks/>
          </p:cNvSpPr>
          <p:nvPr/>
        </p:nvSpPr>
        <p:spPr bwMode="auto">
          <a:xfrm rot="8649007">
            <a:off x="8136043" y="-17550197"/>
            <a:ext cx="6481764" cy="41148000"/>
          </a:xfrm>
          <a:custGeom>
            <a:avLst/>
            <a:gdLst>
              <a:gd name="T0" fmla="*/ 913 w 2188"/>
              <a:gd name="T1" fmla="*/ 14034 h 14034"/>
              <a:gd name="T2" fmla="*/ 734 w 2188"/>
              <a:gd name="T3" fmla="*/ 13676 h 14034"/>
              <a:gd name="T4" fmla="*/ 373 w 2188"/>
              <a:gd name="T5" fmla="*/ 12854 h 14034"/>
              <a:gd name="T6" fmla="*/ 0 w 2188"/>
              <a:gd name="T7" fmla="*/ 11337 h 14034"/>
              <a:gd name="T8" fmla="*/ 376 w 2188"/>
              <a:gd name="T9" fmla="*/ 9820 h 14034"/>
              <a:gd name="T10" fmla="*/ 738 w 2188"/>
              <a:gd name="T11" fmla="*/ 8998 h 14034"/>
              <a:gd name="T12" fmla="*/ 1072 w 2188"/>
              <a:gd name="T13" fmla="*/ 8236 h 14034"/>
              <a:gd name="T14" fmla="*/ 1388 w 2188"/>
              <a:gd name="T15" fmla="*/ 7017 h 14034"/>
              <a:gd name="T16" fmla="*/ 1068 w 2188"/>
              <a:gd name="T17" fmla="*/ 5792 h 14034"/>
              <a:gd name="T18" fmla="*/ 735 w 2188"/>
              <a:gd name="T19" fmla="*/ 5037 h 14034"/>
              <a:gd name="T20" fmla="*/ 734 w 2188"/>
              <a:gd name="T21" fmla="*/ 5036 h 14034"/>
              <a:gd name="T22" fmla="*/ 373 w 2188"/>
              <a:gd name="T23" fmla="*/ 4214 h 14034"/>
              <a:gd name="T24" fmla="*/ 0 w 2188"/>
              <a:gd name="T25" fmla="*/ 2697 h 14034"/>
              <a:gd name="T26" fmla="*/ 376 w 2188"/>
              <a:gd name="T27" fmla="*/ 1180 h 14034"/>
              <a:gd name="T28" fmla="*/ 739 w 2188"/>
              <a:gd name="T29" fmla="*/ 357 h 14034"/>
              <a:gd name="T30" fmla="*/ 918 w 2188"/>
              <a:gd name="T31" fmla="*/ 0 h 14034"/>
              <a:gd name="T32" fmla="*/ 1633 w 2188"/>
              <a:gd name="T33" fmla="*/ 359 h 14034"/>
              <a:gd name="T34" fmla="*/ 1453 w 2188"/>
              <a:gd name="T35" fmla="*/ 717 h 14034"/>
              <a:gd name="T36" fmla="*/ 1118 w 2188"/>
              <a:gd name="T37" fmla="*/ 1478 h 14034"/>
              <a:gd name="T38" fmla="*/ 800 w 2188"/>
              <a:gd name="T39" fmla="*/ 2697 h 14034"/>
              <a:gd name="T40" fmla="*/ 1116 w 2188"/>
              <a:gd name="T41" fmla="*/ 3916 h 14034"/>
              <a:gd name="T42" fmla="*/ 1449 w 2188"/>
              <a:gd name="T43" fmla="*/ 4677 h 14034"/>
              <a:gd name="T44" fmla="*/ 1812 w 2188"/>
              <a:gd name="T45" fmla="*/ 5500 h 14034"/>
              <a:gd name="T46" fmla="*/ 2188 w 2188"/>
              <a:gd name="T47" fmla="*/ 7017 h 14034"/>
              <a:gd name="T48" fmla="*/ 1815 w 2188"/>
              <a:gd name="T49" fmla="*/ 8534 h 14034"/>
              <a:gd name="T50" fmla="*/ 1454 w 2188"/>
              <a:gd name="T51" fmla="*/ 9356 h 14034"/>
              <a:gd name="T52" fmla="*/ 1453 w 2188"/>
              <a:gd name="T53" fmla="*/ 9357 h 14034"/>
              <a:gd name="T54" fmla="*/ 1118 w 2188"/>
              <a:gd name="T55" fmla="*/ 10118 h 14034"/>
              <a:gd name="T56" fmla="*/ 800 w 2188"/>
              <a:gd name="T57" fmla="*/ 11337 h 14034"/>
              <a:gd name="T58" fmla="*/ 1116 w 2188"/>
              <a:gd name="T59" fmla="*/ 12556 h 14034"/>
              <a:gd name="T60" fmla="*/ 1450 w 2188"/>
              <a:gd name="T61" fmla="*/ 13318 h 14034"/>
              <a:gd name="T62" fmla="*/ 1628 w 2188"/>
              <a:gd name="T63" fmla="*/ 13676 h 14034"/>
              <a:gd name="T64" fmla="*/ 913 w 2188"/>
              <a:gd name="T65" fmla="*/ 14034 h 14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88" h="14034">
                <a:moveTo>
                  <a:pt x="913" y="14034"/>
                </a:moveTo>
                <a:cubicBezTo>
                  <a:pt x="734" y="13676"/>
                  <a:pt x="734" y="13676"/>
                  <a:pt x="734" y="13676"/>
                </a:cubicBezTo>
                <a:cubicBezTo>
                  <a:pt x="727" y="13661"/>
                  <a:pt x="551" y="13308"/>
                  <a:pt x="373" y="12854"/>
                </a:cubicBezTo>
                <a:cubicBezTo>
                  <a:pt x="126" y="12219"/>
                  <a:pt x="0" y="11709"/>
                  <a:pt x="0" y="11337"/>
                </a:cubicBezTo>
                <a:cubicBezTo>
                  <a:pt x="0" y="10965"/>
                  <a:pt x="126" y="10454"/>
                  <a:pt x="376" y="9820"/>
                </a:cubicBezTo>
                <a:cubicBezTo>
                  <a:pt x="553" y="9368"/>
                  <a:pt x="729" y="9017"/>
                  <a:pt x="738" y="8998"/>
                </a:cubicBezTo>
                <a:cubicBezTo>
                  <a:pt x="745" y="8984"/>
                  <a:pt x="910" y="8651"/>
                  <a:pt x="1072" y="8236"/>
                </a:cubicBezTo>
                <a:cubicBezTo>
                  <a:pt x="1276" y="7713"/>
                  <a:pt x="1388" y="7280"/>
                  <a:pt x="1388" y="7017"/>
                </a:cubicBezTo>
                <a:cubicBezTo>
                  <a:pt x="1388" y="6753"/>
                  <a:pt x="1274" y="6318"/>
                  <a:pt x="1068" y="5792"/>
                </a:cubicBezTo>
                <a:cubicBezTo>
                  <a:pt x="902" y="5371"/>
                  <a:pt x="736" y="5040"/>
                  <a:pt x="735" y="5037"/>
                </a:cubicBezTo>
                <a:cubicBezTo>
                  <a:pt x="734" y="5036"/>
                  <a:pt x="734" y="5036"/>
                  <a:pt x="734" y="5036"/>
                </a:cubicBezTo>
                <a:cubicBezTo>
                  <a:pt x="727" y="5021"/>
                  <a:pt x="551" y="4668"/>
                  <a:pt x="373" y="4214"/>
                </a:cubicBezTo>
                <a:cubicBezTo>
                  <a:pt x="126" y="3579"/>
                  <a:pt x="0" y="3069"/>
                  <a:pt x="0" y="2697"/>
                </a:cubicBezTo>
                <a:cubicBezTo>
                  <a:pt x="0" y="2325"/>
                  <a:pt x="126" y="1814"/>
                  <a:pt x="376" y="1180"/>
                </a:cubicBezTo>
                <a:cubicBezTo>
                  <a:pt x="554" y="725"/>
                  <a:pt x="731" y="372"/>
                  <a:pt x="739" y="357"/>
                </a:cubicBezTo>
                <a:cubicBezTo>
                  <a:pt x="918" y="0"/>
                  <a:pt x="918" y="0"/>
                  <a:pt x="918" y="0"/>
                </a:cubicBezTo>
                <a:cubicBezTo>
                  <a:pt x="1633" y="359"/>
                  <a:pt x="1633" y="359"/>
                  <a:pt x="1633" y="359"/>
                </a:cubicBezTo>
                <a:cubicBezTo>
                  <a:pt x="1453" y="717"/>
                  <a:pt x="1453" y="717"/>
                  <a:pt x="1453" y="717"/>
                </a:cubicBezTo>
                <a:cubicBezTo>
                  <a:pt x="1450" y="724"/>
                  <a:pt x="1282" y="1059"/>
                  <a:pt x="1118" y="1478"/>
                </a:cubicBezTo>
                <a:cubicBezTo>
                  <a:pt x="913" y="2001"/>
                  <a:pt x="800" y="2434"/>
                  <a:pt x="800" y="2697"/>
                </a:cubicBezTo>
                <a:cubicBezTo>
                  <a:pt x="800" y="2960"/>
                  <a:pt x="912" y="3393"/>
                  <a:pt x="1116" y="3916"/>
                </a:cubicBezTo>
                <a:cubicBezTo>
                  <a:pt x="1277" y="4329"/>
                  <a:pt x="1441" y="4660"/>
                  <a:pt x="1449" y="4677"/>
                </a:cubicBezTo>
                <a:cubicBezTo>
                  <a:pt x="1458" y="4695"/>
                  <a:pt x="1634" y="5047"/>
                  <a:pt x="1812" y="5500"/>
                </a:cubicBezTo>
                <a:cubicBezTo>
                  <a:pt x="2062" y="6134"/>
                  <a:pt x="2188" y="6645"/>
                  <a:pt x="2188" y="7017"/>
                </a:cubicBezTo>
                <a:cubicBezTo>
                  <a:pt x="2188" y="7389"/>
                  <a:pt x="2062" y="7899"/>
                  <a:pt x="1815" y="8534"/>
                </a:cubicBezTo>
                <a:cubicBezTo>
                  <a:pt x="1637" y="8988"/>
                  <a:pt x="1461" y="9341"/>
                  <a:pt x="1454" y="9356"/>
                </a:cubicBezTo>
                <a:cubicBezTo>
                  <a:pt x="1453" y="9357"/>
                  <a:pt x="1453" y="9357"/>
                  <a:pt x="1453" y="9357"/>
                </a:cubicBezTo>
                <a:cubicBezTo>
                  <a:pt x="1452" y="9360"/>
                  <a:pt x="1283" y="9697"/>
                  <a:pt x="1118" y="10118"/>
                </a:cubicBezTo>
                <a:cubicBezTo>
                  <a:pt x="913" y="10641"/>
                  <a:pt x="800" y="11074"/>
                  <a:pt x="800" y="11337"/>
                </a:cubicBezTo>
                <a:cubicBezTo>
                  <a:pt x="800" y="11600"/>
                  <a:pt x="912" y="12033"/>
                  <a:pt x="1116" y="12556"/>
                </a:cubicBezTo>
                <a:cubicBezTo>
                  <a:pt x="1281" y="12978"/>
                  <a:pt x="1448" y="13315"/>
                  <a:pt x="1450" y="13318"/>
                </a:cubicBezTo>
                <a:cubicBezTo>
                  <a:pt x="1628" y="13676"/>
                  <a:pt x="1628" y="13676"/>
                  <a:pt x="1628" y="13676"/>
                </a:cubicBezTo>
                <a:lnTo>
                  <a:pt x="913" y="14034"/>
                </a:lnTo>
                <a:close/>
              </a:path>
            </a:pathLst>
          </a:custGeom>
          <a:solidFill>
            <a:schemeClr val="tx1">
              <a:alpha val="88000"/>
            </a:schemeClr>
          </a:solidFill>
          <a:ln>
            <a:noFill/>
          </a:ln>
          <a:effectLst>
            <a:outerShdw blurRad="1003300" dist="38100" dir="10800000" algn="r" rotWithShape="0">
              <a:prstClr val="black">
                <a:alpha val="46000"/>
              </a:prstClr>
            </a:outerShdw>
          </a:effectLst>
        </p:spPr>
        <p:txBody>
          <a:bodyPr vert="horz" wrap="square" lIns="91440" tIns="45720" rIns="91440" bIns="45720" numCol="1" anchor="t" anchorCtr="0" compatLnSpc="1">
            <a:prstTxWarp prst="textNoShape">
              <a:avLst/>
            </a:prstTxWarp>
          </a:bodyPr>
          <a:lstStyle/>
          <a:p>
            <a:endParaRPr lang="en-US"/>
          </a:p>
        </p:txBody>
      </p:sp>
      <p:sp>
        <p:nvSpPr>
          <p:cNvPr id="10" name="Freeform 10">
            <a:extLst>
              <a:ext uri="{FF2B5EF4-FFF2-40B4-BE49-F238E27FC236}">
                <a16:creationId xmlns:a16="http://schemas.microsoft.com/office/drawing/2014/main" id="{ADF46B58-0B56-4C44-9730-B1F31AE6E8D3}"/>
              </a:ext>
            </a:extLst>
          </p:cNvPr>
          <p:cNvSpPr>
            <a:spLocks/>
          </p:cNvSpPr>
          <p:nvPr/>
        </p:nvSpPr>
        <p:spPr bwMode="auto">
          <a:xfrm rot="8649007">
            <a:off x="6464550" y="-16342465"/>
            <a:ext cx="6481764" cy="41148000"/>
          </a:xfrm>
          <a:custGeom>
            <a:avLst/>
            <a:gdLst>
              <a:gd name="T0" fmla="*/ 913 w 2188"/>
              <a:gd name="T1" fmla="*/ 14034 h 14034"/>
              <a:gd name="T2" fmla="*/ 734 w 2188"/>
              <a:gd name="T3" fmla="*/ 13676 h 14034"/>
              <a:gd name="T4" fmla="*/ 373 w 2188"/>
              <a:gd name="T5" fmla="*/ 12854 h 14034"/>
              <a:gd name="T6" fmla="*/ 0 w 2188"/>
              <a:gd name="T7" fmla="*/ 11337 h 14034"/>
              <a:gd name="T8" fmla="*/ 376 w 2188"/>
              <a:gd name="T9" fmla="*/ 9820 h 14034"/>
              <a:gd name="T10" fmla="*/ 738 w 2188"/>
              <a:gd name="T11" fmla="*/ 8998 h 14034"/>
              <a:gd name="T12" fmla="*/ 1072 w 2188"/>
              <a:gd name="T13" fmla="*/ 8236 h 14034"/>
              <a:gd name="T14" fmla="*/ 1388 w 2188"/>
              <a:gd name="T15" fmla="*/ 7017 h 14034"/>
              <a:gd name="T16" fmla="*/ 1068 w 2188"/>
              <a:gd name="T17" fmla="*/ 5792 h 14034"/>
              <a:gd name="T18" fmla="*/ 735 w 2188"/>
              <a:gd name="T19" fmla="*/ 5037 h 14034"/>
              <a:gd name="T20" fmla="*/ 734 w 2188"/>
              <a:gd name="T21" fmla="*/ 5036 h 14034"/>
              <a:gd name="T22" fmla="*/ 373 w 2188"/>
              <a:gd name="T23" fmla="*/ 4214 h 14034"/>
              <a:gd name="T24" fmla="*/ 0 w 2188"/>
              <a:gd name="T25" fmla="*/ 2697 h 14034"/>
              <a:gd name="T26" fmla="*/ 376 w 2188"/>
              <a:gd name="T27" fmla="*/ 1180 h 14034"/>
              <a:gd name="T28" fmla="*/ 739 w 2188"/>
              <a:gd name="T29" fmla="*/ 357 h 14034"/>
              <a:gd name="T30" fmla="*/ 918 w 2188"/>
              <a:gd name="T31" fmla="*/ 0 h 14034"/>
              <a:gd name="T32" fmla="*/ 1633 w 2188"/>
              <a:gd name="T33" fmla="*/ 359 h 14034"/>
              <a:gd name="T34" fmla="*/ 1453 w 2188"/>
              <a:gd name="T35" fmla="*/ 717 h 14034"/>
              <a:gd name="T36" fmla="*/ 1118 w 2188"/>
              <a:gd name="T37" fmla="*/ 1478 h 14034"/>
              <a:gd name="T38" fmla="*/ 800 w 2188"/>
              <a:gd name="T39" fmla="*/ 2697 h 14034"/>
              <a:gd name="T40" fmla="*/ 1116 w 2188"/>
              <a:gd name="T41" fmla="*/ 3916 h 14034"/>
              <a:gd name="T42" fmla="*/ 1449 w 2188"/>
              <a:gd name="T43" fmla="*/ 4677 h 14034"/>
              <a:gd name="T44" fmla="*/ 1812 w 2188"/>
              <a:gd name="T45" fmla="*/ 5500 h 14034"/>
              <a:gd name="T46" fmla="*/ 2188 w 2188"/>
              <a:gd name="T47" fmla="*/ 7017 h 14034"/>
              <a:gd name="T48" fmla="*/ 1815 w 2188"/>
              <a:gd name="T49" fmla="*/ 8534 h 14034"/>
              <a:gd name="T50" fmla="*/ 1454 w 2188"/>
              <a:gd name="T51" fmla="*/ 9356 h 14034"/>
              <a:gd name="T52" fmla="*/ 1453 w 2188"/>
              <a:gd name="T53" fmla="*/ 9357 h 14034"/>
              <a:gd name="T54" fmla="*/ 1118 w 2188"/>
              <a:gd name="T55" fmla="*/ 10118 h 14034"/>
              <a:gd name="T56" fmla="*/ 800 w 2188"/>
              <a:gd name="T57" fmla="*/ 11337 h 14034"/>
              <a:gd name="T58" fmla="*/ 1116 w 2188"/>
              <a:gd name="T59" fmla="*/ 12556 h 14034"/>
              <a:gd name="T60" fmla="*/ 1450 w 2188"/>
              <a:gd name="T61" fmla="*/ 13318 h 14034"/>
              <a:gd name="T62" fmla="*/ 1628 w 2188"/>
              <a:gd name="T63" fmla="*/ 13676 h 14034"/>
              <a:gd name="T64" fmla="*/ 913 w 2188"/>
              <a:gd name="T65" fmla="*/ 14034 h 14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88" h="14034">
                <a:moveTo>
                  <a:pt x="913" y="14034"/>
                </a:moveTo>
                <a:cubicBezTo>
                  <a:pt x="734" y="13676"/>
                  <a:pt x="734" y="13676"/>
                  <a:pt x="734" y="13676"/>
                </a:cubicBezTo>
                <a:cubicBezTo>
                  <a:pt x="727" y="13661"/>
                  <a:pt x="551" y="13308"/>
                  <a:pt x="373" y="12854"/>
                </a:cubicBezTo>
                <a:cubicBezTo>
                  <a:pt x="126" y="12219"/>
                  <a:pt x="0" y="11709"/>
                  <a:pt x="0" y="11337"/>
                </a:cubicBezTo>
                <a:cubicBezTo>
                  <a:pt x="0" y="10965"/>
                  <a:pt x="126" y="10454"/>
                  <a:pt x="376" y="9820"/>
                </a:cubicBezTo>
                <a:cubicBezTo>
                  <a:pt x="553" y="9368"/>
                  <a:pt x="729" y="9017"/>
                  <a:pt x="738" y="8998"/>
                </a:cubicBezTo>
                <a:cubicBezTo>
                  <a:pt x="745" y="8984"/>
                  <a:pt x="910" y="8651"/>
                  <a:pt x="1072" y="8236"/>
                </a:cubicBezTo>
                <a:cubicBezTo>
                  <a:pt x="1276" y="7713"/>
                  <a:pt x="1388" y="7280"/>
                  <a:pt x="1388" y="7017"/>
                </a:cubicBezTo>
                <a:cubicBezTo>
                  <a:pt x="1388" y="6753"/>
                  <a:pt x="1274" y="6318"/>
                  <a:pt x="1068" y="5792"/>
                </a:cubicBezTo>
                <a:cubicBezTo>
                  <a:pt x="902" y="5371"/>
                  <a:pt x="736" y="5040"/>
                  <a:pt x="735" y="5037"/>
                </a:cubicBezTo>
                <a:cubicBezTo>
                  <a:pt x="734" y="5036"/>
                  <a:pt x="734" y="5036"/>
                  <a:pt x="734" y="5036"/>
                </a:cubicBezTo>
                <a:cubicBezTo>
                  <a:pt x="727" y="5021"/>
                  <a:pt x="551" y="4668"/>
                  <a:pt x="373" y="4214"/>
                </a:cubicBezTo>
                <a:cubicBezTo>
                  <a:pt x="126" y="3579"/>
                  <a:pt x="0" y="3069"/>
                  <a:pt x="0" y="2697"/>
                </a:cubicBezTo>
                <a:cubicBezTo>
                  <a:pt x="0" y="2325"/>
                  <a:pt x="126" y="1814"/>
                  <a:pt x="376" y="1180"/>
                </a:cubicBezTo>
                <a:cubicBezTo>
                  <a:pt x="554" y="725"/>
                  <a:pt x="731" y="372"/>
                  <a:pt x="739" y="357"/>
                </a:cubicBezTo>
                <a:cubicBezTo>
                  <a:pt x="918" y="0"/>
                  <a:pt x="918" y="0"/>
                  <a:pt x="918" y="0"/>
                </a:cubicBezTo>
                <a:cubicBezTo>
                  <a:pt x="1633" y="359"/>
                  <a:pt x="1633" y="359"/>
                  <a:pt x="1633" y="359"/>
                </a:cubicBezTo>
                <a:cubicBezTo>
                  <a:pt x="1453" y="717"/>
                  <a:pt x="1453" y="717"/>
                  <a:pt x="1453" y="717"/>
                </a:cubicBezTo>
                <a:cubicBezTo>
                  <a:pt x="1450" y="724"/>
                  <a:pt x="1282" y="1059"/>
                  <a:pt x="1118" y="1478"/>
                </a:cubicBezTo>
                <a:cubicBezTo>
                  <a:pt x="913" y="2001"/>
                  <a:pt x="800" y="2434"/>
                  <a:pt x="800" y="2697"/>
                </a:cubicBezTo>
                <a:cubicBezTo>
                  <a:pt x="800" y="2960"/>
                  <a:pt x="912" y="3393"/>
                  <a:pt x="1116" y="3916"/>
                </a:cubicBezTo>
                <a:cubicBezTo>
                  <a:pt x="1277" y="4329"/>
                  <a:pt x="1441" y="4660"/>
                  <a:pt x="1449" y="4677"/>
                </a:cubicBezTo>
                <a:cubicBezTo>
                  <a:pt x="1458" y="4695"/>
                  <a:pt x="1634" y="5047"/>
                  <a:pt x="1812" y="5500"/>
                </a:cubicBezTo>
                <a:cubicBezTo>
                  <a:pt x="2062" y="6134"/>
                  <a:pt x="2188" y="6645"/>
                  <a:pt x="2188" y="7017"/>
                </a:cubicBezTo>
                <a:cubicBezTo>
                  <a:pt x="2188" y="7389"/>
                  <a:pt x="2062" y="7899"/>
                  <a:pt x="1815" y="8534"/>
                </a:cubicBezTo>
                <a:cubicBezTo>
                  <a:pt x="1637" y="8988"/>
                  <a:pt x="1461" y="9341"/>
                  <a:pt x="1454" y="9356"/>
                </a:cubicBezTo>
                <a:cubicBezTo>
                  <a:pt x="1453" y="9357"/>
                  <a:pt x="1453" y="9357"/>
                  <a:pt x="1453" y="9357"/>
                </a:cubicBezTo>
                <a:cubicBezTo>
                  <a:pt x="1452" y="9360"/>
                  <a:pt x="1283" y="9697"/>
                  <a:pt x="1118" y="10118"/>
                </a:cubicBezTo>
                <a:cubicBezTo>
                  <a:pt x="913" y="10641"/>
                  <a:pt x="800" y="11074"/>
                  <a:pt x="800" y="11337"/>
                </a:cubicBezTo>
                <a:cubicBezTo>
                  <a:pt x="800" y="11600"/>
                  <a:pt x="912" y="12033"/>
                  <a:pt x="1116" y="12556"/>
                </a:cubicBezTo>
                <a:cubicBezTo>
                  <a:pt x="1281" y="12978"/>
                  <a:pt x="1448" y="13315"/>
                  <a:pt x="1450" y="13318"/>
                </a:cubicBezTo>
                <a:cubicBezTo>
                  <a:pt x="1628" y="13676"/>
                  <a:pt x="1628" y="13676"/>
                  <a:pt x="1628" y="13676"/>
                </a:cubicBezTo>
                <a:lnTo>
                  <a:pt x="913" y="14034"/>
                </a:lnTo>
                <a:close/>
              </a:path>
            </a:pathLst>
          </a:custGeom>
          <a:solidFill>
            <a:schemeClr val="accent2">
              <a:alpha val="88000"/>
            </a:schemeClr>
          </a:solidFill>
          <a:ln>
            <a:noFill/>
          </a:ln>
          <a:effectLst>
            <a:outerShdw blurRad="1003300" dist="38100" dir="10800000" algn="r" rotWithShape="0">
              <a:schemeClr val="accent2">
                <a:lumMod val="75000"/>
                <a:alpha val="46000"/>
              </a:schemeClr>
            </a:outerShdw>
          </a:effectLst>
        </p:spPr>
        <p:txBody>
          <a:bodyPr vert="horz" wrap="square" lIns="91440" tIns="45720" rIns="91440" bIns="45720" numCol="1" anchor="t" anchorCtr="0" compatLnSpc="1">
            <a:prstTxWarp prst="textNoShape">
              <a:avLst/>
            </a:prstTxWarp>
          </a:bodyPr>
          <a:lstStyle/>
          <a:p>
            <a:endParaRPr lang="en-US"/>
          </a:p>
        </p:txBody>
      </p:sp>
      <p:sp>
        <p:nvSpPr>
          <p:cNvPr id="11" name="Freeform 9">
            <a:extLst>
              <a:ext uri="{FF2B5EF4-FFF2-40B4-BE49-F238E27FC236}">
                <a16:creationId xmlns:a16="http://schemas.microsoft.com/office/drawing/2014/main" id="{F36B4300-C909-412C-8617-64DA05788F98}"/>
              </a:ext>
            </a:extLst>
          </p:cNvPr>
          <p:cNvSpPr>
            <a:spLocks/>
          </p:cNvSpPr>
          <p:nvPr/>
        </p:nvSpPr>
        <p:spPr bwMode="auto">
          <a:xfrm rot="8649007">
            <a:off x="4796916" y="-15137520"/>
            <a:ext cx="6481764" cy="41148000"/>
          </a:xfrm>
          <a:custGeom>
            <a:avLst/>
            <a:gdLst>
              <a:gd name="T0" fmla="*/ 913 w 2188"/>
              <a:gd name="T1" fmla="*/ 14034 h 14034"/>
              <a:gd name="T2" fmla="*/ 734 w 2188"/>
              <a:gd name="T3" fmla="*/ 13676 h 14034"/>
              <a:gd name="T4" fmla="*/ 373 w 2188"/>
              <a:gd name="T5" fmla="*/ 12854 h 14034"/>
              <a:gd name="T6" fmla="*/ 0 w 2188"/>
              <a:gd name="T7" fmla="*/ 11337 h 14034"/>
              <a:gd name="T8" fmla="*/ 376 w 2188"/>
              <a:gd name="T9" fmla="*/ 9820 h 14034"/>
              <a:gd name="T10" fmla="*/ 738 w 2188"/>
              <a:gd name="T11" fmla="*/ 8998 h 14034"/>
              <a:gd name="T12" fmla="*/ 1072 w 2188"/>
              <a:gd name="T13" fmla="*/ 8236 h 14034"/>
              <a:gd name="T14" fmla="*/ 1388 w 2188"/>
              <a:gd name="T15" fmla="*/ 7017 h 14034"/>
              <a:gd name="T16" fmla="*/ 1068 w 2188"/>
              <a:gd name="T17" fmla="*/ 5792 h 14034"/>
              <a:gd name="T18" fmla="*/ 735 w 2188"/>
              <a:gd name="T19" fmla="*/ 5037 h 14034"/>
              <a:gd name="T20" fmla="*/ 734 w 2188"/>
              <a:gd name="T21" fmla="*/ 5036 h 14034"/>
              <a:gd name="T22" fmla="*/ 373 w 2188"/>
              <a:gd name="T23" fmla="*/ 4214 h 14034"/>
              <a:gd name="T24" fmla="*/ 0 w 2188"/>
              <a:gd name="T25" fmla="*/ 2697 h 14034"/>
              <a:gd name="T26" fmla="*/ 376 w 2188"/>
              <a:gd name="T27" fmla="*/ 1180 h 14034"/>
              <a:gd name="T28" fmla="*/ 739 w 2188"/>
              <a:gd name="T29" fmla="*/ 357 h 14034"/>
              <a:gd name="T30" fmla="*/ 918 w 2188"/>
              <a:gd name="T31" fmla="*/ 0 h 14034"/>
              <a:gd name="T32" fmla="*/ 1633 w 2188"/>
              <a:gd name="T33" fmla="*/ 359 h 14034"/>
              <a:gd name="T34" fmla="*/ 1453 w 2188"/>
              <a:gd name="T35" fmla="*/ 717 h 14034"/>
              <a:gd name="T36" fmla="*/ 1118 w 2188"/>
              <a:gd name="T37" fmla="*/ 1478 h 14034"/>
              <a:gd name="T38" fmla="*/ 800 w 2188"/>
              <a:gd name="T39" fmla="*/ 2697 h 14034"/>
              <a:gd name="T40" fmla="*/ 1116 w 2188"/>
              <a:gd name="T41" fmla="*/ 3916 h 14034"/>
              <a:gd name="T42" fmla="*/ 1449 w 2188"/>
              <a:gd name="T43" fmla="*/ 4677 h 14034"/>
              <a:gd name="T44" fmla="*/ 1812 w 2188"/>
              <a:gd name="T45" fmla="*/ 5500 h 14034"/>
              <a:gd name="T46" fmla="*/ 2188 w 2188"/>
              <a:gd name="T47" fmla="*/ 7017 h 14034"/>
              <a:gd name="T48" fmla="*/ 1815 w 2188"/>
              <a:gd name="T49" fmla="*/ 8534 h 14034"/>
              <a:gd name="T50" fmla="*/ 1454 w 2188"/>
              <a:gd name="T51" fmla="*/ 9356 h 14034"/>
              <a:gd name="T52" fmla="*/ 1453 w 2188"/>
              <a:gd name="T53" fmla="*/ 9357 h 14034"/>
              <a:gd name="T54" fmla="*/ 1118 w 2188"/>
              <a:gd name="T55" fmla="*/ 10118 h 14034"/>
              <a:gd name="T56" fmla="*/ 800 w 2188"/>
              <a:gd name="T57" fmla="*/ 11337 h 14034"/>
              <a:gd name="T58" fmla="*/ 1116 w 2188"/>
              <a:gd name="T59" fmla="*/ 12556 h 14034"/>
              <a:gd name="T60" fmla="*/ 1450 w 2188"/>
              <a:gd name="T61" fmla="*/ 13318 h 14034"/>
              <a:gd name="T62" fmla="*/ 1628 w 2188"/>
              <a:gd name="T63" fmla="*/ 13676 h 14034"/>
              <a:gd name="T64" fmla="*/ 913 w 2188"/>
              <a:gd name="T65" fmla="*/ 14034 h 14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88" h="14034">
                <a:moveTo>
                  <a:pt x="913" y="14034"/>
                </a:moveTo>
                <a:cubicBezTo>
                  <a:pt x="734" y="13676"/>
                  <a:pt x="734" y="13676"/>
                  <a:pt x="734" y="13676"/>
                </a:cubicBezTo>
                <a:cubicBezTo>
                  <a:pt x="727" y="13661"/>
                  <a:pt x="551" y="13308"/>
                  <a:pt x="373" y="12854"/>
                </a:cubicBezTo>
                <a:cubicBezTo>
                  <a:pt x="126" y="12219"/>
                  <a:pt x="0" y="11709"/>
                  <a:pt x="0" y="11337"/>
                </a:cubicBezTo>
                <a:cubicBezTo>
                  <a:pt x="0" y="10965"/>
                  <a:pt x="126" y="10454"/>
                  <a:pt x="376" y="9820"/>
                </a:cubicBezTo>
                <a:cubicBezTo>
                  <a:pt x="553" y="9368"/>
                  <a:pt x="729" y="9017"/>
                  <a:pt x="738" y="8998"/>
                </a:cubicBezTo>
                <a:cubicBezTo>
                  <a:pt x="745" y="8984"/>
                  <a:pt x="910" y="8651"/>
                  <a:pt x="1072" y="8236"/>
                </a:cubicBezTo>
                <a:cubicBezTo>
                  <a:pt x="1276" y="7713"/>
                  <a:pt x="1388" y="7280"/>
                  <a:pt x="1388" y="7017"/>
                </a:cubicBezTo>
                <a:cubicBezTo>
                  <a:pt x="1388" y="6753"/>
                  <a:pt x="1274" y="6318"/>
                  <a:pt x="1068" y="5792"/>
                </a:cubicBezTo>
                <a:cubicBezTo>
                  <a:pt x="902" y="5371"/>
                  <a:pt x="736" y="5040"/>
                  <a:pt x="735" y="5037"/>
                </a:cubicBezTo>
                <a:cubicBezTo>
                  <a:pt x="734" y="5036"/>
                  <a:pt x="734" y="5036"/>
                  <a:pt x="734" y="5036"/>
                </a:cubicBezTo>
                <a:cubicBezTo>
                  <a:pt x="727" y="5021"/>
                  <a:pt x="551" y="4668"/>
                  <a:pt x="373" y="4214"/>
                </a:cubicBezTo>
                <a:cubicBezTo>
                  <a:pt x="126" y="3579"/>
                  <a:pt x="0" y="3069"/>
                  <a:pt x="0" y="2697"/>
                </a:cubicBezTo>
                <a:cubicBezTo>
                  <a:pt x="0" y="2325"/>
                  <a:pt x="126" y="1814"/>
                  <a:pt x="376" y="1180"/>
                </a:cubicBezTo>
                <a:cubicBezTo>
                  <a:pt x="554" y="725"/>
                  <a:pt x="731" y="372"/>
                  <a:pt x="739" y="357"/>
                </a:cubicBezTo>
                <a:cubicBezTo>
                  <a:pt x="918" y="0"/>
                  <a:pt x="918" y="0"/>
                  <a:pt x="918" y="0"/>
                </a:cubicBezTo>
                <a:cubicBezTo>
                  <a:pt x="1633" y="359"/>
                  <a:pt x="1633" y="359"/>
                  <a:pt x="1633" y="359"/>
                </a:cubicBezTo>
                <a:cubicBezTo>
                  <a:pt x="1453" y="717"/>
                  <a:pt x="1453" y="717"/>
                  <a:pt x="1453" y="717"/>
                </a:cubicBezTo>
                <a:cubicBezTo>
                  <a:pt x="1450" y="724"/>
                  <a:pt x="1282" y="1059"/>
                  <a:pt x="1118" y="1478"/>
                </a:cubicBezTo>
                <a:cubicBezTo>
                  <a:pt x="913" y="2001"/>
                  <a:pt x="800" y="2434"/>
                  <a:pt x="800" y="2697"/>
                </a:cubicBezTo>
                <a:cubicBezTo>
                  <a:pt x="800" y="2960"/>
                  <a:pt x="912" y="3393"/>
                  <a:pt x="1116" y="3916"/>
                </a:cubicBezTo>
                <a:cubicBezTo>
                  <a:pt x="1277" y="4329"/>
                  <a:pt x="1441" y="4660"/>
                  <a:pt x="1449" y="4677"/>
                </a:cubicBezTo>
                <a:cubicBezTo>
                  <a:pt x="1458" y="4695"/>
                  <a:pt x="1634" y="5047"/>
                  <a:pt x="1812" y="5500"/>
                </a:cubicBezTo>
                <a:cubicBezTo>
                  <a:pt x="2062" y="6134"/>
                  <a:pt x="2188" y="6645"/>
                  <a:pt x="2188" y="7017"/>
                </a:cubicBezTo>
                <a:cubicBezTo>
                  <a:pt x="2188" y="7389"/>
                  <a:pt x="2062" y="7899"/>
                  <a:pt x="1815" y="8534"/>
                </a:cubicBezTo>
                <a:cubicBezTo>
                  <a:pt x="1637" y="8988"/>
                  <a:pt x="1461" y="9341"/>
                  <a:pt x="1454" y="9356"/>
                </a:cubicBezTo>
                <a:cubicBezTo>
                  <a:pt x="1453" y="9357"/>
                  <a:pt x="1453" y="9357"/>
                  <a:pt x="1453" y="9357"/>
                </a:cubicBezTo>
                <a:cubicBezTo>
                  <a:pt x="1452" y="9360"/>
                  <a:pt x="1283" y="9697"/>
                  <a:pt x="1118" y="10118"/>
                </a:cubicBezTo>
                <a:cubicBezTo>
                  <a:pt x="913" y="10641"/>
                  <a:pt x="800" y="11074"/>
                  <a:pt x="800" y="11337"/>
                </a:cubicBezTo>
                <a:cubicBezTo>
                  <a:pt x="800" y="11600"/>
                  <a:pt x="912" y="12033"/>
                  <a:pt x="1116" y="12556"/>
                </a:cubicBezTo>
                <a:cubicBezTo>
                  <a:pt x="1281" y="12978"/>
                  <a:pt x="1448" y="13315"/>
                  <a:pt x="1450" y="13318"/>
                </a:cubicBezTo>
                <a:cubicBezTo>
                  <a:pt x="1628" y="13676"/>
                  <a:pt x="1628" y="13676"/>
                  <a:pt x="1628" y="13676"/>
                </a:cubicBezTo>
                <a:lnTo>
                  <a:pt x="913" y="14034"/>
                </a:lnTo>
                <a:close/>
              </a:path>
            </a:pathLst>
          </a:custGeom>
          <a:solidFill>
            <a:schemeClr val="accent5">
              <a:alpha val="88000"/>
            </a:schemeClr>
          </a:solidFill>
          <a:ln>
            <a:noFill/>
          </a:ln>
          <a:effectLst>
            <a:outerShdw blurRad="1003300" dist="38100" dir="10800000" algn="r" rotWithShape="0">
              <a:schemeClr val="accent5">
                <a:lumMod val="75000"/>
                <a:alpha val="46000"/>
              </a:schemeClr>
            </a:outerShdw>
          </a:effectLst>
        </p:spPr>
        <p:txBody>
          <a:bodyPr vert="horz" wrap="square" lIns="91440" tIns="45720" rIns="91440" bIns="45720" numCol="1" anchor="t" anchorCtr="0" compatLnSpc="1">
            <a:prstTxWarp prst="textNoShape">
              <a:avLst/>
            </a:prstTxWarp>
          </a:bodyPr>
          <a:lstStyle/>
          <a:p>
            <a:endParaRPr lang="en-US"/>
          </a:p>
        </p:txBody>
      </p:sp>
      <p:sp>
        <p:nvSpPr>
          <p:cNvPr id="12" name="Freeform 8">
            <a:extLst>
              <a:ext uri="{FF2B5EF4-FFF2-40B4-BE49-F238E27FC236}">
                <a16:creationId xmlns:a16="http://schemas.microsoft.com/office/drawing/2014/main" id="{219785D5-27C2-4CC2-A70F-FB1562F010D5}"/>
              </a:ext>
            </a:extLst>
          </p:cNvPr>
          <p:cNvSpPr>
            <a:spLocks/>
          </p:cNvSpPr>
          <p:nvPr/>
        </p:nvSpPr>
        <p:spPr bwMode="auto">
          <a:xfrm rot="8649007">
            <a:off x="3121110" y="-13928392"/>
            <a:ext cx="6486525" cy="41148000"/>
          </a:xfrm>
          <a:custGeom>
            <a:avLst/>
            <a:gdLst>
              <a:gd name="T0" fmla="*/ 913 w 2188"/>
              <a:gd name="T1" fmla="*/ 14034 h 14034"/>
              <a:gd name="T2" fmla="*/ 734 w 2188"/>
              <a:gd name="T3" fmla="*/ 13676 h 14034"/>
              <a:gd name="T4" fmla="*/ 373 w 2188"/>
              <a:gd name="T5" fmla="*/ 12854 h 14034"/>
              <a:gd name="T6" fmla="*/ 0 w 2188"/>
              <a:gd name="T7" fmla="*/ 11337 h 14034"/>
              <a:gd name="T8" fmla="*/ 376 w 2188"/>
              <a:gd name="T9" fmla="*/ 9820 h 14034"/>
              <a:gd name="T10" fmla="*/ 738 w 2188"/>
              <a:gd name="T11" fmla="*/ 8998 h 14034"/>
              <a:gd name="T12" fmla="*/ 1072 w 2188"/>
              <a:gd name="T13" fmla="*/ 8236 h 14034"/>
              <a:gd name="T14" fmla="*/ 1388 w 2188"/>
              <a:gd name="T15" fmla="*/ 7017 h 14034"/>
              <a:gd name="T16" fmla="*/ 1068 w 2188"/>
              <a:gd name="T17" fmla="*/ 5792 h 14034"/>
              <a:gd name="T18" fmla="*/ 735 w 2188"/>
              <a:gd name="T19" fmla="*/ 5037 h 14034"/>
              <a:gd name="T20" fmla="*/ 734 w 2188"/>
              <a:gd name="T21" fmla="*/ 5036 h 14034"/>
              <a:gd name="T22" fmla="*/ 373 w 2188"/>
              <a:gd name="T23" fmla="*/ 4214 h 14034"/>
              <a:gd name="T24" fmla="*/ 0 w 2188"/>
              <a:gd name="T25" fmla="*/ 2697 h 14034"/>
              <a:gd name="T26" fmla="*/ 376 w 2188"/>
              <a:gd name="T27" fmla="*/ 1180 h 14034"/>
              <a:gd name="T28" fmla="*/ 739 w 2188"/>
              <a:gd name="T29" fmla="*/ 357 h 14034"/>
              <a:gd name="T30" fmla="*/ 918 w 2188"/>
              <a:gd name="T31" fmla="*/ 0 h 14034"/>
              <a:gd name="T32" fmla="*/ 1633 w 2188"/>
              <a:gd name="T33" fmla="*/ 359 h 14034"/>
              <a:gd name="T34" fmla="*/ 1453 w 2188"/>
              <a:gd name="T35" fmla="*/ 717 h 14034"/>
              <a:gd name="T36" fmla="*/ 1118 w 2188"/>
              <a:gd name="T37" fmla="*/ 1478 h 14034"/>
              <a:gd name="T38" fmla="*/ 800 w 2188"/>
              <a:gd name="T39" fmla="*/ 2697 h 14034"/>
              <a:gd name="T40" fmla="*/ 1116 w 2188"/>
              <a:gd name="T41" fmla="*/ 3916 h 14034"/>
              <a:gd name="T42" fmla="*/ 1449 w 2188"/>
              <a:gd name="T43" fmla="*/ 4677 h 14034"/>
              <a:gd name="T44" fmla="*/ 1812 w 2188"/>
              <a:gd name="T45" fmla="*/ 5500 h 14034"/>
              <a:gd name="T46" fmla="*/ 2188 w 2188"/>
              <a:gd name="T47" fmla="*/ 7017 h 14034"/>
              <a:gd name="T48" fmla="*/ 1815 w 2188"/>
              <a:gd name="T49" fmla="*/ 8534 h 14034"/>
              <a:gd name="T50" fmla="*/ 1454 w 2188"/>
              <a:gd name="T51" fmla="*/ 9356 h 14034"/>
              <a:gd name="T52" fmla="*/ 1453 w 2188"/>
              <a:gd name="T53" fmla="*/ 9357 h 14034"/>
              <a:gd name="T54" fmla="*/ 1118 w 2188"/>
              <a:gd name="T55" fmla="*/ 10118 h 14034"/>
              <a:gd name="T56" fmla="*/ 800 w 2188"/>
              <a:gd name="T57" fmla="*/ 11337 h 14034"/>
              <a:gd name="T58" fmla="*/ 1116 w 2188"/>
              <a:gd name="T59" fmla="*/ 12556 h 14034"/>
              <a:gd name="T60" fmla="*/ 1450 w 2188"/>
              <a:gd name="T61" fmla="*/ 13318 h 14034"/>
              <a:gd name="T62" fmla="*/ 1628 w 2188"/>
              <a:gd name="T63" fmla="*/ 13676 h 14034"/>
              <a:gd name="T64" fmla="*/ 913 w 2188"/>
              <a:gd name="T65" fmla="*/ 14034 h 14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88" h="14034">
                <a:moveTo>
                  <a:pt x="913" y="14034"/>
                </a:moveTo>
                <a:cubicBezTo>
                  <a:pt x="734" y="13676"/>
                  <a:pt x="734" y="13676"/>
                  <a:pt x="734" y="13676"/>
                </a:cubicBezTo>
                <a:cubicBezTo>
                  <a:pt x="727" y="13661"/>
                  <a:pt x="551" y="13308"/>
                  <a:pt x="373" y="12854"/>
                </a:cubicBezTo>
                <a:cubicBezTo>
                  <a:pt x="126" y="12219"/>
                  <a:pt x="0" y="11709"/>
                  <a:pt x="0" y="11337"/>
                </a:cubicBezTo>
                <a:cubicBezTo>
                  <a:pt x="0" y="10965"/>
                  <a:pt x="126" y="10454"/>
                  <a:pt x="376" y="9820"/>
                </a:cubicBezTo>
                <a:cubicBezTo>
                  <a:pt x="553" y="9368"/>
                  <a:pt x="729" y="9017"/>
                  <a:pt x="738" y="8998"/>
                </a:cubicBezTo>
                <a:cubicBezTo>
                  <a:pt x="745" y="8984"/>
                  <a:pt x="910" y="8651"/>
                  <a:pt x="1072" y="8236"/>
                </a:cubicBezTo>
                <a:cubicBezTo>
                  <a:pt x="1276" y="7713"/>
                  <a:pt x="1388" y="7280"/>
                  <a:pt x="1388" y="7017"/>
                </a:cubicBezTo>
                <a:cubicBezTo>
                  <a:pt x="1388" y="6753"/>
                  <a:pt x="1274" y="6318"/>
                  <a:pt x="1068" y="5792"/>
                </a:cubicBezTo>
                <a:cubicBezTo>
                  <a:pt x="902" y="5371"/>
                  <a:pt x="736" y="5040"/>
                  <a:pt x="735" y="5037"/>
                </a:cubicBezTo>
                <a:cubicBezTo>
                  <a:pt x="734" y="5036"/>
                  <a:pt x="734" y="5036"/>
                  <a:pt x="734" y="5036"/>
                </a:cubicBezTo>
                <a:cubicBezTo>
                  <a:pt x="727" y="5021"/>
                  <a:pt x="551" y="4668"/>
                  <a:pt x="373" y="4214"/>
                </a:cubicBezTo>
                <a:cubicBezTo>
                  <a:pt x="126" y="3579"/>
                  <a:pt x="0" y="3069"/>
                  <a:pt x="0" y="2697"/>
                </a:cubicBezTo>
                <a:cubicBezTo>
                  <a:pt x="0" y="2325"/>
                  <a:pt x="126" y="1814"/>
                  <a:pt x="376" y="1180"/>
                </a:cubicBezTo>
                <a:cubicBezTo>
                  <a:pt x="554" y="725"/>
                  <a:pt x="731" y="372"/>
                  <a:pt x="739" y="357"/>
                </a:cubicBezTo>
                <a:cubicBezTo>
                  <a:pt x="918" y="0"/>
                  <a:pt x="918" y="0"/>
                  <a:pt x="918" y="0"/>
                </a:cubicBezTo>
                <a:cubicBezTo>
                  <a:pt x="1633" y="359"/>
                  <a:pt x="1633" y="359"/>
                  <a:pt x="1633" y="359"/>
                </a:cubicBezTo>
                <a:cubicBezTo>
                  <a:pt x="1453" y="717"/>
                  <a:pt x="1453" y="717"/>
                  <a:pt x="1453" y="717"/>
                </a:cubicBezTo>
                <a:cubicBezTo>
                  <a:pt x="1450" y="724"/>
                  <a:pt x="1282" y="1059"/>
                  <a:pt x="1118" y="1478"/>
                </a:cubicBezTo>
                <a:cubicBezTo>
                  <a:pt x="913" y="2001"/>
                  <a:pt x="800" y="2434"/>
                  <a:pt x="800" y="2697"/>
                </a:cubicBezTo>
                <a:cubicBezTo>
                  <a:pt x="800" y="2960"/>
                  <a:pt x="912" y="3393"/>
                  <a:pt x="1116" y="3916"/>
                </a:cubicBezTo>
                <a:cubicBezTo>
                  <a:pt x="1277" y="4329"/>
                  <a:pt x="1441" y="4660"/>
                  <a:pt x="1449" y="4677"/>
                </a:cubicBezTo>
                <a:cubicBezTo>
                  <a:pt x="1458" y="4695"/>
                  <a:pt x="1634" y="5047"/>
                  <a:pt x="1812" y="5500"/>
                </a:cubicBezTo>
                <a:cubicBezTo>
                  <a:pt x="2062" y="6134"/>
                  <a:pt x="2188" y="6645"/>
                  <a:pt x="2188" y="7017"/>
                </a:cubicBezTo>
                <a:cubicBezTo>
                  <a:pt x="2188" y="7389"/>
                  <a:pt x="2062" y="7899"/>
                  <a:pt x="1815" y="8534"/>
                </a:cubicBezTo>
                <a:cubicBezTo>
                  <a:pt x="1637" y="8988"/>
                  <a:pt x="1461" y="9341"/>
                  <a:pt x="1454" y="9356"/>
                </a:cubicBezTo>
                <a:cubicBezTo>
                  <a:pt x="1453" y="9357"/>
                  <a:pt x="1453" y="9357"/>
                  <a:pt x="1453" y="9357"/>
                </a:cubicBezTo>
                <a:cubicBezTo>
                  <a:pt x="1452" y="9360"/>
                  <a:pt x="1283" y="9697"/>
                  <a:pt x="1118" y="10118"/>
                </a:cubicBezTo>
                <a:cubicBezTo>
                  <a:pt x="913" y="10641"/>
                  <a:pt x="800" y="11074"/>
                  <a:pt x="800" y="11337"/>
                </a:cubicBezTo>
                <a:cubicBezTo>
                  <a:pt x="800" y="11600"/>
                  <a:pt x="912" y="12033"/>
                  <a:pt x="1116" y="12556"/>
                </a:cubicBezTo>
                <a:cubicBezTo>
                  <a:pt x="1281" y="12978"/>
                  <a:pt x="1448" y="13315"/>
                  <a:pt x="1450" y="13318"/>
                </a:cubicBezTo>
                <a:cubicBezTo>
                  <a:pt x="1628" y="13676"/>
                  <a:pt x="1628" y="13676"/>
                  <a:pt x="1628" y="13676"/>
                </a:cubicBezTo>
                <a:lnTo>
                  <a:pt x="913" y="14034"/>
                </a:lnTo>
                <a:close/>
              </a:path>
            </a:pathLst>
          </a:custGeom>
          <a:solidFill>
            <a:schemeClr val="accent4">
              <a:alpha val="88000"/>
            </a:schemeClr>
          </a:solidFill>
          <a:ln>
            <a:noFill/>
          </a:ln>
          <a:effectLst>
            <a:outerShdw blurRad="1003300" dist="38100" dir="10800000" algn="r" rotWithShape="0">
              <a:schemeClr val="accent4">
                <a:lumMod val="75000"/>
                <a:alpha val="46000"/>
              </a:schemeClr>
            </a:outerShdw>
          </a:effectLst>
        </p:spPr>
        <p:txBody>
          <a:bodyPr vert="horz" wrap="square" lIns="91440" tIns="45720" rIns="91440" bIns="45720" numCol="1" anchor="t" anchorCtr="0" compatLnSpc="1">
            <a:prstTxWarp prst="textNoShape">
              <a:avLst/>
            </a:prstTxWarp>
          </a:bodyPr>
          <a:lstStyle/>
          <a:p>
            <a:endParaRPr lang="en-US"/>
          </a:p>
        </p:txBody>
      </p:sp>
      <p:sp>
        <p:nvSpPr>
          <p:cNvPr id="17" name="Rectangle 16">
            <a:extLst>
              <a:ext uri="{FF2B5EF4-FFF2-40B4-BE49-F238E27FC236}">
                <a16:creationId xmlns:a16="http://schemas.microsoft.com/office/drawing/2014/main" id="{BC632692-97CC-493D-86DA-77489CEFEF08}"/>
              </a:ext>
            </a:extLst>
          </p:cNvPr>
          <p:cNvSpPr/>
          <p:nvPr/>
        </p:nvSpPr>
        <p:spPr>
          <a:xfrm>
            <a:off x="39700" y="0"/>
            <a:ext cx="12153888" cy="1371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2FA7FF6F-69DA-41C9-84E6-B2DED1712584}"/>
              </a:ext>
            </a:extLst>
          </p:cNvPr>
          <p:cNvSpPr txBox="1"/>
          <p:nvPr/>
        </p:nvSpPr>
        <p:spPr>
          <a:xfrm>
            <a:off x="2567934" y="3064338"/>
            <a:ext cx="4809330" cy="1862048"/>
          </a:xfrm>
          <a:prstGeom prst="rect">
            <a:avLst/>
          </a:prstGeom>
          <a:noFill/>
        </p:spPr>
        <p:txBody>
          <a:bodyPr wrap="none" rtlCol="0">
            <a:spAutoFit/>
          </a:bodyPr>
          <a:lstStyle/>
          <a:p>
            <a:pPr algn="l"/>
            <a:r>
              <a:rPr lang="en-US" sz="11500" dirty="0">
                <a:latin typeface="Open Sans Extrabold" panose="020B0906030804020204" pitchFamily="34" charset="0"/>
                <a:ea typeface="Open Sans Extrabold" panose="020B0906030804020204" pitchFamily="34" charset="0"/>
                <a:cs typeface="Open Sans Extrabold" panose="020B0906030804020204" pitchFamily="34" charset="0"/>
              </a:rPr>
              <a:t>About</a:t>
            </a:r>
          </a:p>
        </p:txBody>
      </p:sp>
      <p:sp>
        <p:nvSpPr>
          <p:cNvPr id="19" name="Rectangle 18">
            <a:extLst>
              <a:ext uri="{FF2B5EF4-FFF2-40B4-BE49-F238E27FC236}">
                <a16:creationId xmlns:a16="http://schemas.microsoft.com/office/drawing/2014/main" id="{EF1A38D2-7285-4088-A909-1435E78BC7BF}"/>
              </a:ext>
            </a:extLst>
          </p:cNvPr>
          <p:cNvSpPr/>
          <p:nvPr/>
        </p:nvSpPr>
        <p:spPr>
          <a:xfrm>
            <a:off x="2669532" y="2974822"/>
            <a:ext cx="1316197" cy="9796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5B42D76E-6747-49A1-BFF1-72813887DD32}"/>
              </a:ext>
            </a:extLst>
          </p:cNvPr>
          <p:cNvSpPr txBox="1"/>
          <p:nvPr/>
        </p:nvSpPr>
        <p:spPr>
          <a:xfrm>
            <a:off x="2669532" y="4714340"/>
            <a:ext cx="5808385" cy="461665"/>
          </a:xfrm>
          <a:prstGeom prst="rect">
            <a:avLst/>
          </a:prstGeom>
          <a:noFill/>
        </p:spPr>
        <p:txBody>
          <a:bodyPr wrap="none" rtlCol="0">
            <a:spAutoFit/>
          </a:bodyPr>
          <a:lstStyle/>
          <a:p>
            <a:r>
              <a:rPr lang="en-US" sz="2400" dirty="0"/>
              <a:t>Earning through A to Z programing languages</a:t>
            </a:r>
          </a:p>
        </p:txBody>
      </p:sp>
      <p:sp>
        <p:nvSpPr>
          <p:cNvPr id="21" name="TextBox 20">
            <a:extLst>
              <a:ext uri="{FF2B5EF4-FFF2-40B4-BE49-F238E27FC236}">
                <a16:creationId xmlns:a16="http://schemas.microsoft.com/office/drawing/2014/main" id="{476B90C0-7022-44D2-BE44-1ED27D3C51B2}"/>
              </a:ext>
            </a:extLst>
          </p:cNvPr>
          <p:cNvSpPr txBox="1"/>
          <p:nvPr/>
        </p:nvSpPr>
        <p:spPr>
          <a:xfrm>
            <a:off x="2434551" y="5691078"/>
            <a:ext cx="7270881" cy="3046988"/>
          </a:xfrm>
          <a:prstGeom prst="rect">
            <a:avLst/>
          </a:prstGeom>
          <a:noFill/>
        </p:spPr>
        <p:txBody>
          <a:bodyPr wrap="square" rtlCol="0">
            <a:spAutoFit/>
          </a:bodyPr>
          <a:lstStyle/>
          <a:p>
            <a:r>
              <a:rPr lang="en-IN" sz="2400" dirty="0">
                <a:solidFill>
                  <a:srgbClr val="000000"/>
                </a:solidFill>
                <a:latin typeface="Arial" panose="020B0604020202020204" pitchFamily="34" charset="0"/>
                <a:ea typeface="Arial" panose="020B0604020202020204" pitchFamily="34" charset="0"/>
              </a:rPr>
              <a:t>The freelancing website is an online platform that connects clients and freelancers from around the world. The website's primary purpose is to provide a secure and efficient environment where clients can post projects and freelancers can apply for them. The website will also enable clients and freelancers to communicate, negotiate project details and pay securely</a:t>
            </a:r>
            <a:endParaRPr lang="en-US" sz="2400" dirty="0"/>
          </a:p>
        </p:txBody>
      </p:sp>
      <p:grpSp>
        <p:nvGrpSpPr>
          <p:cNvPr id="32" name="Group 31">
            <a:extLst>
              <a:ext uri="{FF2B5EF4-FFF2-40B4-BE49-F238E27FC236}">
                <a16:creationId xmlns:a16="http://schemas.microsoft.com/office/drawing/2014/main" id="{7B28B90E-C05D-47AB-9CEC-6AEFFCADE281}"/>
              </a:ext>
            </a:extLst>
          </p:cNvPr>
          <p:cNvGrpSpPr/>
          <p:nvPr/>
        </p:nvGrpSpPr>
        <p:grpSpPr>
          <a:xfrm>
            <a:off x="2567934" y="9016554"/>
            <a:ext cx="1966502" cy="1816957"/>
            <a:chOff x="2567934" y="8408788"/>
            <a:chExt cx="1966502" cy="1816957"/>
          </a:xfrm>
        </p:grpSpPr>
        <p:sp>
          <p:nvSpPr>
            <p:cNvPr id="22" name="TextBox 21">
              <a:extLst>
                <a:ext uri="{FF2B5EF4-FFF2-40B4-BE49-F238E27FC236}">
                  <a16:creationId xmlns:a16="http://schemas.microsoft.com/office/drawing/2014/main" id="{09C80615-0B85-4524-BE79-46F66BB11F99}"/>
                </a:ext>
              </a:extLst>
            </p:cNvPr>
            <p:cNvSpPr txBox="1"/>
            <p:nvPr/>
          </p:nvSpPr>
          <p:spPr>
            <a:xfrm>
              <a:off x="2567934" y="8408788"/>
              <a:ext cx="1592103" cy="1569660"/>
            </a:xfrm>
            <a:prstGeom prst="rect">
              <a:avLst/>
            </a:prstGeom>
            <a:noFill/>
          </p:spPr>
          <p:txBody>
            <a:bodyPr wrap="none" rtlCol="0">
              <a:spAutoFit/>
            </a:bodyPr>
            <a:lstStyle/>
            <a:p>
              <a:r>
                <a:rPr lang="en-US" sz="9600" dirty="0">
                  <a:latin typeface="Open Sans Bold" panose="020B0806030504020204" pitchFamily="34" charset="0"/>
                  <a:ea typeface="Open Sans Bold" panose="020B0806030504020204" pitchFamily="34" charset="0"/>
                  <a:cs typeface="Open Sans Bold" panose="020B0806030504020204" pitchFamily="34" charset="0"/>
                </a:rPr>
                <a:t>12</a:t>
              </a:r>
            </a:p>
          </p:txBody>
        </p:sp>
        <p:sp>
          <p:nvSpPr>
            <p:cNvPr id="24" name="TextBox 23">
              <a:extLst>
                <a:ext uri="{FF2B5EF4-FFF2-40B4-BE49-F238E27FC236}">
                  <a16:creationId xmlns:a16="http://schemas.microsoft.com/office/drawing/2014/main" id="{DFB43B33-B2EC-401C-BAF8-5B53ABEC7B78}"/>
                </a:ext>
              </a:extLst>
            </p:cNvPr>
            <p:cNvSpPr txBox="1"/>
            <p:nvPr/>
          </p:nvSpPr>
          <p:spPr>
            <a:xfrm>
              <a:off x="2782736" y="9764080"/>
              <a:ext cx="1724318" cy="461665"/>
            </a:xfrm>
            <a:prstGeom prst="rect">
              <a:avLst/>
            </a:prstGeom>
            <a:noFill/>
          </p:spPr>
          <p:txBody>
            <a:bodyPr wrap="none" rtlCol="0">
              <a:spAutoFit/>
            </a:bodyPr>
            <a:lstStyle/>
            <a:p>
              <a:pPr algn="l"/>
              <a:r>
                <a:rPr lang="en-IN" sz="2400" b="0" i="0" dirty="0">
                  <a:solidFill>
                    <a:srgbClr val="0D0D0D"/>
                  </a:solidFill>
                  <a:effectLst/>
                  <a:latin typeface="Söhne"/>
                </a:rPr>
                <a:t>Solopreneur</a:t>
              </a:r>
              <a:endParaRPr lang="en-US" sz="2400" dirty="0"/>
            </a:p>
          </p:txBody>
        </p:sp>
        <p:sp>
          <p:nvSpPr>
            <p:cNvPr id="28" name="Rectangle 27">
              <a:extLst>
                <a:ext uri="{FF2B5EF4-FFF2-40B4-BE49-F238E27FC236}">
                  <a16:creationId xmlns:a16="http://schemas.microsoft.com/office/drawing/2014/main" id="{ED116D20-4AD2-47DD-86C1-8FA7B99A5B9F}"/>
                </a:ext>
              </a:extLst>
            </p:cNvPr>
            <p:cNvSpPr/>
            <p:nvPr/>
          </p:nvSpPr>
          <p:spPr>
            <a:xfrm>
              <a:off x="4094892" y="8408788"/>
              <a:ext cx="439544" cy="584775"/>
            </a:xfrm>
            <a:prstGeom prst="rect">
              <a:avLst/>
            </a:prstGeom>
          </p:spPr>
          <p:txBody>
            <a:bodyPr wrap="none" anchor="ctr">
              <a:spAutoFit/>
            </a:bodyPr>
            <a:lstStyle/>
            <a:p>
              <a:pPr algn="ctr"/>
              <a:r>
                <a:rPr lang="en-US" sz="3200">
                  <a:solidFill>
                    <a:schemeClr val="accent1"/>
                  </a:solidFill>
                  <a:latin typeface="Open Sans Bold" panose="020B0806030504020204" pitchFamily="34" charset="0"/>
                  <a:ea typeface="Open Sans Bold" panose="020B0806030504020204" pitchFamily="34" charset="0"/>
                  <a:cs typeface="Open Sans Bold" panose="020B0806030504020204" pitchFamily="34" charset="0"/>
                </a:rPr>
                <a:t>k</a:t>
              </a:r>
            </a:p>
          </p:txBody>
        </p:sp>
      </p:grpSp>
      <p:grpSp>
        <p:nvGrpSpPr>
          <p:cNvPr id="38" name="Group 37">
            <a:extLst>
              <a:ext uri="{FF2B5EF4-FFF2-40B4-BE49-F238E27FC236}">
                <a16:creationId xmlns:a16="http://schemas.microsoft.com/office/drawing/2014/main" id="{21EF560D-0B1B-4427-B216-D305C28BC2F0}"/>
              </a:ext>
            </a:extLst>
          </p:cNvPr>
          <p:cNvGrpSpPr/>
          <p:nvPr/>
        </p:nvGrpSpPr>
        <p:grpSpPr>
          <a:xfrm>
            <a:off x="4972599" y="9016554"/>
            <a:ext cx="2842124" cy="1816957"/>
            <a:chOff x="2567934" y="8408788"/>
            <a:chExt cx="2842124" cy="1816957"/>
          </a:xfrm>
        </p:grpSpPr>
        <p:sp>
          <p:nvSpPr>
            <p:cNvPr id="39" name="TextBox 38">
              <a:extLst>
                <a:ext uri="{FF2B5EF4-FFF2-40B4-BE49-F238E27FC236}">
                  <a16:creationId xmlns:a16="http://schemas.microsoft.com/office/drawing/2014/main" id="{8766A000-8C97-46B6-9DA2-497E0EEF4575}"/>
                </a:ext>
              </a:extLst>
            </p:cNvPr>
            <p:cNvSpPr txBox="1"/>
            <p:nvPr/>
          </p:nvSpPr>
          <p:spPr>
            <a:xfrm>
              <a:off x="2567934" y="8408788"/>
              <a:ext cx="2291012" cy="1569660"/>
            </a:xfrm>
            <a:prstGeom prst="rect">
              <a:avLst/>
            </a:prstGeom>
            <a:noFill/>
          </p:spPr>
          <p:txBody>
            <a:bodyPr wrap="none" rtlCol="0">
              <a:spAutoFit/>
            </a:bodyPr>
            <a:lstStyle/>
            <a:p>
              <a:r>
                <a:rPr lang="en-US" sz="9600" dirty="0">
                  <a:latin typeface="Open Sans Bold" panose="020B0806030504020204" pitchFamily="34" charset="0"/>
                  <a:ea typeface="Open Sans Bold" panose="020B0806030504020204" pitchFamily="34" charset="0"/>
                  <a:cs typeface="Open Sans Bold" panose="020B0806030504020204" pitchFamily="34" charset="0"/>
                </a:rPr>
                <a:t>120</a:t>
              </a:r>
            </a:p>
          </p:txBody>
        </p:sp>
        <p:sp>
          <p:nvSpPr>
            <p:cNvPr id="40" name="TextBox 39">
              <a:extLst>
                <a:ext uri="{FF2B5EF4-FFF2-40B4-BE49-F238E27FC236}">
                  <a16:creationId xmlns:a16="http://schemas.microsoft.com/office/drawing/2014/main" id="{87A8984B-9C83-42C6-818C-68BA13201FE8}"/>
                </a:ext>
              </a:extLst>
            </p:cNvPr>
            <p:cNvSpPr txBox="1"/>
            <p:nvPr/>
          </p:nvSpPr>
          <p:spPr>
            <a:xfrm>
              <a:off x="2782736" y="9764080"/>
              <a:ext cx="2627322" cy="461665"/>
            </a:xfrm>
            <a:prstGeom prst="rect">
              <a:avLst/>
            </a:prstGeom>
            <a:noFill/>
          </p:spPr>
          <p:txBody>
            <a:bodyPr wrap="none" rtlCol="0">
              <a:spAutoFit/>
            </a:bodyPr>
            <a:lstStyle/>
            <a:p>
              <a:pPr algn="l"/>
              <a:r>
                <a:rPr lang="en-US" sz="2400" dirty="0"/>
                <a:t>Completed Projects</a:t>
              </a:r>
            </a:p>
          </p:txBody>
        </p:sp>
        <p:sp>
          <p:nvSpPr>
            <p:cNvPr id="41" name="Rectangle 40">
              <a:extLst>
                <a:ext uri="{FF2B5EF4-FFF2-40B4-BE49-F238E27FC236}">
                  <a16:creationId xmlns:a16="http://schemas.microsoft.com/office/drawing/2014/main" id="{A84545B7-4A3F-4944-8AD2-E90C0B16C552}"/>
                </a:ext>
              </a:extLst>
            </p:cNvPr>
            <p:cNvSpPr/>
            <p:nvPr/>
          </p:nvSpPr>
          <p:spPr>
            <a:xfrm>
              <a:off x="4731179" y="8408788"/>
              <a:ext cx="418704" cy="584775"/>
            </a:xfrm>
            <a:prstGeom prst="rect">
              <a:avLst/>
            </a:prstGeom>
          </p:spPr>
          <p:txBody>
            <a:bodyPr wrap="none" anchor="ctr">
              <a:spAutoFit/>
            </a:bodyPr>
            <a:lstStyle/>
            <a:p>
              <a:pPr algn="ctr"/>
              <a:r>
                <a:rPr lang="en-US" sz="3200">
                  <a:solidFill>
                    <a:schemeClr val="accent3"/>
                  </a:solidFill>
                  <a:latin typeface="Open Sans Bold" panose="020B0806030504020204" pitchFamily="34" charset="0"/>
                  <a:ea typeface="Open Sans Bold" panose="020B0806030504020204" pitchFamily="34" charset="0"/>
                  <a:cs typeface="Open Sans Bold" panose="020B0806030504020204" pitchFamily="34" charset="0"/>
                </a:rPr>
                <a:t>+</a:t>
              </a:r>
            </a:p>
          </p:txBody>
        </p:sp>
      </p:grpSp>
    </p:spTree>
    <p:extLst>
      <p:ext uri="{BB962C8B-B14F-4D97-AF65-F5344CB8AC3E}">
        <p14:creationId xmlns:p14="http://schemas.microsoft.com/office/powerpoint/2010/main" val="17303454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90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500" fill="hold"/>
                                        <p:tgtEl>
                                          <p:spTgt spid="3"/>
                                        </p:tgtEl>
                                        <p:attrNameLst>
                                          <p:attrName>ppt_x</p:attrName>
                                        </p:attrNameLst>
                                      </p:cBhvr>
                                      <p:tavLst>
                                        <p:tav tm="0">
                                          <p:val>
                                            <p:strVal val="1+#ppt_w/2"/>
                                          </p:val>
                                        </p:tav>
                                        <p:tav tm="100000">
                                          <p:val>
                                            <p:strVal val="#ppt_x"/>
                                          </p:val>
                                        </p:tav>
                                      </p:tavLst>
                                    </p:anim>
                                    <p:anim calcmode="lin" valueType="num">
                                      <p:cBhvr additive="base">
                                        <p:cTn id="8" dur="1500" fill="hold"/>
                                        <p:tgtEl>
                                          <p:spTgt spid="3"/>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80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1500" fill="hold"/>
                                        <p:tgtEl>
                                          <p:spTgt spid="4"/>
                                        </p:tgtEl>
                                        <p:attrNameLst>
                                          <p:attrName>ppt_x</p:attrName>
                                        </p:attrNameLst>
                                      </p:cBhvr>
                                      <p:tavLst>
                                        <p:tav tm="0">
                                          <p:val>
                                            <p:strVal val="1+#ppt_w/2"/>
                                          </p:val>
                                        </p:tav>
                                        <p:tav tm="100000">
                                          <p:val>
                                            <p:strVal val="#ppt_x"/>
                                          </p:val>
                                        </p:tav>
                                      </p:tavLst>
                                    </p:anim>
                                    <p:anim calcmode="lin" valueType="num">
                                      <p:cBhvr additive="base">
                                        <p:cTn id="12" dur="1500" fill="hold"/>
                                        <p:tgtEl>
                                          <p:spTgt spid="4"/>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70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1500" fill="hold"/>
                                        <p:tgtEl>
                                          <p:spTgt spid="5"/>
                                        </p:tgtEl>
                                        <p:attrNameLst>
                                          <p:attrName>ppt_x</p:attrName>
                                        </p:attrNameLst>
                                      </p:cBhvr>
                                      <p:tavLst>
                                        <p:tav tm="0">
                                          <p:val>
                                            <p:strVal val="1+#ppt_w/2"/>
                                          </p:val>
                                        </p:tav>
                                        <p:tav tm="100000">
                                          <p:val>
                                            <p:strVal val="#ppt_x"/>
                                          </p:val>
                                        </p:tav>
                                      </p:tavLst>
                                    </p:anim>
                                    <p:anim calcmode="lin" valueType="num">
                                      <p:cBhvr additive="base">
                                        <p:cTn id="16" dur="1500" fill="hold"/>
                                        <p:tgtEl>
                                          <p:spTgt spid="5"/>
                                        </p:tgtEl>
                                        <p:attrNameLst>
                                          <p:attrName>ppt_y</p:attrName>
                                        </p:attrNameLst>
                                      </p:cBhvr>
                                      <p:tavLst>
                                        <p:tav tm="0">
                                          <p:val>
                                            <p:strVal val="#ppt_y"/>
                                          </p:val>
                                        </p:tav>
                                        <p:tav tm="100000">
                                          <p:val>
                                            <p:strVal val="#ppt_y"/>
                                          </p:val>
                                        </p:tav>
                                      </p:tavLst>
                                    </p:anim>
                                  </p:childTnLst>
                                </p:cTn>
                              </p:par>
                              <p:par>
                                <p:cTn id="17" presetID="2" presetClass="entr" presetSubtype="2" decel="100000" fill="hold" grpId="0" nodeType="withEffect">
                                  <p:stCondLst>
                                    <p:cond delay="60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1500" fill="hold"/>
                                        <p:tgtEl>
                                          <p:spTgt spid="6"/>
                                        </p:tgtEl>
                                        <p:attrNameLst>
                                          <p:attrName>ppt_x</p:attrName>
                                        </p:attrNameLst>
                                      </p:cBhvr>
                                      <p:tavLst>
                                        <p:tav tm="0">
                                          <p:val>
                                            <p:strVal val="1+#ppt_w/2"/>
                                          </p:val>
                                        </p:tav>
                                        <p:tav tm="100000">
                                          <p:val>
                                            <p:strVal val="#ppt_x"/>
                                          </p:val>
                                        </p:tav>
                                      </p:tavLst>
                                    </p:anim>
                                    <p:anim calcmode="lin" valueType="num">
                                      <p:cBhvr additive="base">
                                        <p:cTn id="20" dur="1500" fill="hold"/>
                                        <p:tgtEl>
                                          <p:spTgt spid="6"/>
                                        </p:tgtEl>
                                        <p:attrNameLst>
                                          <p:attrName>ppt_y</p:attrName>
                                        </p:attrNameLst>
                                      </p:cBhvr>
                                      <p:tavLst>
                                        <p:tav tm="0">
                                          <p:val>
                                            <p:strVal val="#ppt_y"/>
                                          </p:val>
                                        </p:tav>
                                        <p:tav tm="100000">
                                          <p:val>
                                            <p:strVal val="#ppt_y"/>
                                          </p:val>
                                        </p:tav>
                                      </p:tavLst>
                                    </p:anim>
                                  </p:childTnLst>
                                </p:cTn>
                              </p:par>
                              <p:par>
                                <p:cTn id="21" presetID="2" presetClass="entr" presetSubtype="2" decel="100000" fill="hold" grpId="0" nodeType="withEffect">
                                  <p:stCondLst>
                                    <p:cond delay="50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1500" fill="hold"/>
                                        <p:tgtEl>
                                          <p:spTgt spid="7"/>
                                        </p:tgtEl>
                                        <p:attrNameLst>
                                          <p:attrName>ppt_x</p:attrName>
                                        </p:attrNameLst>
                                      </p:cBhvr>
                                      <p:tavLst>
                                        <p:tav tm="0">
                                          <p:val>
                                            <p:strVal val="1+#ppt_w/2"/>
                                          </p:val>
                                        </p:tav>
                                        <p:tav tm="100000">
                                          <p:val>
                                            <p:strVal val="#ppt_x"/>
                                          </p:val>
                                        </p:tav>
                                      </p:tavLst>
                                    </p:anim>
                                    <p:anim calcmode="lin" valueType="num">
                                      <p:cBhvr additive="base">
                                        <p:cTn id="24" dur="1500" fill="hold"/>
                                        <p:tgtEl>
                                          <p:spTgt spid="7"/>
                                        </p:tgtEl>
                                        <p:attrNameLst>
                                          <p:attrName>ppt_y</p:attrName>
                                        </p:attrNameLst>
                                      </p:cBhvr>
                                      <p:tavLst>
                                        <p:tav tm="0">
                                          <p:val>
                                            <p:strVal val="#ppt_y"/>
                                          </p:val>
                                        </p:tav>
                                        <p:tav tm="100000">
                                          <p:val>
                                            <p:strVal val="#ppt_y"/>
                                          </p:val>
                                        </p:tav>
                                      </p:tavLst>
                                    </p:anim>
                                  </p:childTnLst>
                                </p:cTn>
                              </p:par>
                              <p:par>
                                <p:cTn id="25" presetID="2" presetClass="entr" presetSubtype="2" decel="100000" fill="hold" grpId="0" nodeType="withEffect">
                                  <p:stCondLst>
                                    <p:cond delay="40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1500" fill="hold"/>
                                        <p:tgtEl>
                                          <p:spTgt spid="8"/>
                                        </p:tgtEl>
                                        <p:attrNameLst>
                                          <p:attrName>ppt_x</p:attrName>
                                        </p:attrNameLst>
                                      </p:cBhvr>
                                      <p:tavLst>
                                        <p:tav tm="0">
                                          <p:val>
                                            <p:strVal val="1+#ppt_w/2"/>
                                          </p:val>
                                        </p:tav>
                                        <p:tav tm="100000">
                                          <p:val>
                                            <p:strVal val="#ppt_x"/>
                                          </p:val>
                                        </p:tav>
                                      </p:tavLst>
                                    </p:anim>
                                    <p:anim calcmode="lin" valueType="num">
                                      <p:cBhvr additive="base">
                                        <p:cTn id="28" dur="1500" fill="hold"/>
                                        <p:tgtEl>
                                          <p:spTgt spid="8"/>
                                        </p:tgtEl>
                                        <p:attrNameLst>
                                          <p:attrName>ppt_y</p:attrName>
                                        </p:attrNameLst>
                                      </p:cBhvr>
                                      <p:tavLst>
                                        <p:tav tm="0">
                                          <p:val>
                                            <p:strVal val="#ppt_y"/>
                                          </p:val>
                                        </p:tav>
                                        <p:tav tm="100000">
                                          <p:val>
                                            <p:strVal val="#ppt_y"/>
                                          </p:val>
                                        </p:tav>
                                      </p:tavLst>
                                    </p:anim>
                                  </p:childTnLst>
                                </p:cTn>
                              </p:par>
                              <p:par>
                                <p:cTn id="29" presetID="2" presetClass="entr" presetSubtype="2" decel="100000" fill="hold" grpId="0" nodeType="withEffect">
                                  <p:stCondLst>
                                    <p:cond delay="300"/>
                                  </p:stCondLst>
                                  <p:childTnLst>
                                    <p:set>
                                      <p:cBhvr>
                                        <p:cTn id="30" dur="1" fill="hold">
                                          <p:stCondLst>
                                            <p:cond delay="0"/>
                                          </p:stCondLst>
                                        </p:cTn>
                                        <p:tgtEl>
                                          <p:spTgt spid="9"/>
                                        </p:tgtEl>
                                        <p:attrNameLst>
                                          <p:attrName>style.visibility</p:attrName>
                                        </p:attrNameLst>
                                      </p:cBhvr>
                                      <p:to>
                                        <p:strVal val="visible"/>
                                      </p:to>
                                    </p:set>
                                    <p:anim calcmode="lin" valueType="num">
                                      <p:cBhvr additive="base">
                                        <p:cTn id="31" dur="1500" fill="hold"/>
                                        <p:tgtEl>
                                          <p:spTgt spid="9"/>
                                        </p:tgtEl>
                                        <p:attrNameLst>
                                          <p:attrName>ppt_x</p:attrName>
                                        </p:attrNameLst>
                                      </p:cBhvr>
                                      <p:tavLst>
                                        <p:tav tm="0">
                                          <p:val>
                                            <p:strVal val="1+#ppt_w/2"/>
                                          </p:val>
                                        </p:tav>
                                        <p:tav tm="100000">
                                          <p:val>
                                            <p:strVal val="#ppt_x"/>
                                          </p:val>
                                        </p:tav>
                                      </p:tavLst>
                                    </p:anim>
                                    <p:anim calcmode="lin" valueType="num">
                                      <p:cBhvr additive="base">
                                        <p:cTn id="32" dur="1500" fill="hold"/>
                                        <p:tgtEl>
                                          <p:spTgt spid="9"/>
                                        </p:tgtEl>
                                        <p:attrNameLst>
                                          <p:attrName>ppt_y</p:attrName>
                                        </p:attrNameLst>
                                      </p:cBhvr>
                                      <p:tavLst>
                                        <p:tav tm="0">
                                          <p:val>
                                            <p:strVal val="#ppt_y"/>
                                          </p:val>
                                        </p:tav>
                                        <p:tav tm="100000">
                                          <p:val>
                                            <p:strVal val="#ppt_y"/>
                                          </p:val>
                                        </p:tav>
                                      </p:tavLst>
                                    </p:anim>
                                  </p:childTnLst>
                                </p:cTn>
                              </p:par>
                              <p:par>
                                <p:cTn id="33" presetID="2" presetClass="entr" presetSubtype="2" decel="100000" fill="hold" grpId="0" nodeType="withEffect">
                                  <p:stCondLst>
                                    <p:cond delay="200"/>
                                  </p:stCondLst>
                                  <p:childTnLst>
                                    <p:set>
                                      <p:cBhvr>
                                        <p:cTn id="34" dur="1" fill="hold">
                                          <p:stCondLst>
                                            <p:cond delay="0"/>
                                          </p:stCondLst>
                                        </p:cTn>
                                        <p:tgtEl>
                                          <p:spTgt spid="10"/>
                                        </p:tgtEl>
                                        <p:attrNameLst>
                                          <p:attrName>style.visibility</p:attrName>
                                        </p:attrNameLst>
                                      </p:cBhvr>
                                      <p:to>
                                        <p:strVal val="visible"/>
                                      </p:to>
                                    </p:set>
                                    <p:anim calcmode="lin" valueType="num">
                                      <p:cBhvr additive="base">
                                        <p:cTn id="35" dur="1500" fill="hold"/>
                                        <p:tgtEl>
                                          <p:spTgt spid="10"/>
                                        </p:tgtEl>
                                        <p:attrNameLst>
                                          <p:attrName>ppt_x</p:attrName>
                                        </p:attrNameLst>
                                      </p:cBhvr>
                                      <p:tavLst>
                                        <p:tav tm="0">
                                          <p:val>
                                            <p:strVal val="1+#ppt_w/2"/>
                                          </p:val>
                                        </p:tav>
                                        <p:tav tm="100000">
                                          <p:val>
                                            <p:strVal val="#ppt_x"/>
                                          </p:val>
                                        </p:tav>
                                      </p:tavLst>
                                    </p:anim>
                                    <p:anim calcmode="lin" valueType="num">
                                      <p:cBhvr additive="base">
                                        <p:cTn id="36" dur="1500" fill="hold"/>
                                        <p:tgtEl>
                                          <p:spTgt spid="10"/>
                                        </p:tgtEl>
                                        <p:attrNameLst>
                                          <p:attrName>ppt_y</p:attrName>
                                        </p:attrNameLst>
                                      </p:cBhvr>
                                      <p:tavLst>
                                        <p:tav tm="0">
                                          <p:val>
                                            <p:strVal val="#ppt_y"/>
                                          </p:val>
                                        </p:tav>
                                        <p:tav tm="100000">
                                          <p:val>
                                            <p:strVal val="#ppt_y"/>
                                          </p:val>
                                        </p:tav>
                                      </p:tavLst>
                                    </p:anim>
                                  </p:childTnLst>
                                </p:cTn>
                              </p:par>
                              <p:par>
                                <p:cTn id="37" presetID="2" presetClass="entr" presetSubtype="2" decel="100000" fill="hold" grpId="0" nodeType="withEffect">
                                  <p:stCondLst>
                                    <p:cond delay="100"/>
                                  </p:stCondLst>
                                  <p:childTnLst>
                                    <p:set>
                                      <p:cBhvr>
                                        <p:cTn id="38" dur="1" fill="hold">
                                          <p:stCondLst>
                                            <p:cond delay="0"/>
                                          </p:stCondLst>
                                        </p:cTn>
                                        <p:tgtEl>
                                          <p:spTgt spid="11"/>
                                        </p:tgtEl>
                                        <p:attrNameLst>
                                          <p:attrName>style.visibility</p:attrName>
                                        </p:attrNameLst>
                                      </p:cBhvr>
                                      <p:to>
                                        <p:strVal val="visible"/>
                                      </p:to>
                                    </p:set>
                                    <p:anim calcmode="lin" valueType="num">
                                      <p:cBhvr additive="base">
                                        <p:cTn id="39" dur="1500" fill="hold"/>
                                        <p:tgtEl>
                                          <p:spTgt spid="11"/>
                                        </p:tgtEl>
                                        <p:attrNameLst>
                                          <p:attrName>ppt_x</p:attrName>
                                        </p:attrNameLst>
                                      </p:cBhvr>
                                      <p:tavLst>
                                        <p:tav tm="0">
                                          <p:val>
                                            <p:strVal val="1+#ppt_w/2"/>
                                          </p:val>
                                        </p:tav>
                                        <p:tav tm="100000">
                                          <p:val>
                                            <p:strVal val="#ppt_x"/>
                                          </p:val>
                                        </p:tav>
                                      </p:tavLst>
                                    </p:anim>
                                    <p:anim calcmode="lin" valueType="num">
                                      <p:cBhvr additive="base">
                                        <p:cTn id="40" dur="1500" fill="hold"/>
                                        <p:tgtEl>
                                          <p:spTgt spid="11"/>
                                        </p:tgtEl>
                                        <p:attrNameLst>
                                          <p:attrName>ppt_y</p:attrName>
                                        </p:attrNameLst>
                                      </p:cBhvr>
                                      <p:tavLst>
                                        <p:tav tm="0">
                                          <p:val>
                                            <p:strVal val="#ppt_y"/>
                                          </p:val>
                                        </p:tav>
                                        <p:tav tm="100000">
                                          <p:val>
                                            <p:strVal val="#ppt_y"/>
                                          </p:val>
                                        </p:tav>
                                      </p:tavLst>
                                    </p:anim>
                                  </p:childTnLst>
                                </p:cTn>
                              </p:par>
                              <p:par>
                                <p:cTn id="41" presetID="2" presetClass="entr" presetSubtype="2" decel="100000" fill="hold" grpId="0" nodeType="withEffect">
                                  <p:stCondLst>
                                    <p:cond delay="0"/>
                                  </p:stCondLst>
                                  <p:childTnLst>
                                    <p:set>
                                      <p:cBhvr>
                                        <p:cTn id="42" dur="1" fill="hold">
                                          <p:stCondLst>
                                            <p:cond delay="0"/>
                                          </p:stCondLst>
                                        </p:cTn>
                                        <p:tgtEl>
                                          <p:spTgt spid="12"/>
                                        </p:tgtEl>
                                        <p:attrNameLst>
                                          <p:attrName>style.visibility</p:attrName>
                                        </p:attrNameLst>
                                      </p:cBhvr>
                                      <p:to>
                                        <p:strVal val="visible"/>
                                      </p:to>
                                    </p:set>
                                    <p:anim calcmode="lin" valueType="num">
                                      <p:cBhvr additive="base">
                                        <p:cTn id="43" dur="1500" fill="hold"/>
                                        <p:tgtEl>
                                          <p:spTgt spid="12"/>
                                        </p:tgtEl>
                                        <p:attrNameLst>
                                          <p:attrName>ppt_x</p:attrName>
                                        </p:attrNameLst>
                                      </p:cBhvr>
                                      <p:tavLst>
                                        <p:tav tm="0">
                                          <p:val>
                                            <p:strVal val="1+#ppt_w/2"/>
                                          </p:val>
                                        </p:tav>
                                        <p:tav tm="100000">
                                          <p:val>
                                            <p:strVal val="#ppt_x"/>
                                          </p:val>
                                        </p:tav>
                                      </p:tavLst>
                                    </p:anim>
                                    <p:anim calcmode="lin" valueType="num">
                                      <p:cBhvr additive="base">
                                        <p:cTn id="44" dur="1500" fill="hold"/>
                                        <p:tgtEl>
                                          <p:spTgt spid="12"/>
                                        </p:tgtEl>
                                        <p:attrNameLst>
                                          <p:attrName>ppt_y</p:attrName>
                                        </p:attrNameLst>
                                      </p:cBhvr>
                                      <p:tavLst>
                                        <p:tav tm="0">
                                          <p:val>
                                            <p:strVal val="#ppt_y"/>
                                          </p:val>
                                        </p:tav>
                                        <p:tav tm="100000">
                                          <p:val>
                                            <p:strVal val="#ppt_y"/>
                                          </p:val>
                                        </p:tav>
                                      </p:tavLst>
                                    </p:anim>
                                  </p:childTnLst>
                                </p:cTn>
                              </p:par>
                              <p:par>
                                <p:cTn id="45" presetID="2" presetClass="entr" presetSubtype="8" decel="100000" fill="hold" grpId="0" nodeType="withEffect">
                                  <p:stCondLst>
                                    <p:cond delay="0"/>
                                  </p:stCondLst>
                                  <p:childTnLst>
                                    <p:set>
                                      <p:cBhvr>
                                        <p:cTn id="46" dur="1" fill="hold">
                                          <p:stCondLst>
                                            <p:cond delay="0"/>
                                          </p:stCondLst>
                                        </p:cTn>
                                        <p:tgtEl>
                                          <p:spTgt spid="19"/>
                                        </p:tgtEl>
                                        <p:attrNameLst>
                                          <p:attrName>style.visibility</p:attrName>
                                        </p:attrNameLst>
                                      </p:cBhvr>
                                      <p:to>
                                        <p:strVal val="visible"/>
                                      </p:to>
                                    </p:set>
                                    <p:anim calcmode="lin" valueType="num">
                                      <p:cBhvr additive="base">
                                        <p:cTn id="47" dur="1500" fill="hold"/>
                                        <p:tgtEl>
                                          <p:spTgt spid="19"/>
                                        </p:tgtEl>
                                        <p:attrNameLst>
                                          <p:attrName>ppt_x</p:attrName>
                                        </p:attrNameLst>
                                      </p:cBhvr>
                                      <p:tavLst>
                                        <p:tav tm="0">
                                          <p:val>
                                            <p:strVal val="0-#ppt_w/2"/>
                                          </p:val>
                                        </p:tav>
                                        <p:tav tm="100000">
                                          <p:val>
                                            <p:strVal val="#ppt_x"/>
                                          </p:val>
                                        </p:tav>
                                      </p:tavLst>
                                    </p:anim>
                                    <p:anim calcmode="lin" valueType="num">
                                      <p:cBhvr additive="base">
                                        <p:cTn id="48" dur="1500" fill="hold"/>
                                        <p:tgtEl>
                                          <p:spTgt spid="19"/>
                                        </p:tgtEl>
                                        <p:attrNameLst>
                                          <p:attrName>ppt_y</p:attrName>
                                        </p:attrNameLst>
                                      </p:cBhvr>
                                      <p:tavLst>
                                        <p:tav tm="0">
                                          <p:val>
                                            <p:strVal val="#ppt_y"/>
                                          </p:val>
                                        </p:tav>
                                        <p:tav tm="100000">
                                          <p:val>
                                            <p:strVal val="#ppt_y"/>
                                          </p:val>
                                        </p:tav>
                                      </p:tavLst>
                                    </p:anim>
                                  </p:childTnLst>
                                </p:cTn>
                              </p:par>
                              <p:par>
                                <p:cTn id="49" presetID="2" presetClass="entr" presetSubtype="8" decel="100000" fill="hold" grpId="0" nodeType="withEffect">
                                  <p:stCondLst>
                                    <p:cond delay="100"/>
                                  </p:stCondLst>
                                  <p:childTnLst>
                                    <p:set>
                                      <p:cBhvr>
                                        <p:cTn id="50" dur="1" fill="hold">
                                          <p:stCondLst>
                                            <p:cond delay="0"/>
                                          </p:stCondLst>
                                        </p:cTn>
                                        <p:tgtEl>
                                          <p:spTgt spid="18"/>
                                        </p:tgtEl>
                                        <p:attrNameLst>
                                          <p:attrName>style.visibility</p:attrName>
                                        </p:attrNameLst>
                                      </p:cBhvr>
                                      <p:to>
                                        <p:strVal val="visible"/>
                                      </p:to>
                                    </p:set>
                                    <p:anim calcmode="lin" valueType="num">
                                      <p:cBhvr additive="base">
                                        <p:cTn id="51" dur="1500" fill="hold"/>
                                        <p:tgtEl>
                                          <p:spTgt spid="18"/>
                                        </p:tgtEl>
                                        <p:attrNameLst>
                                          <p:attrName>ppt_x</p:attrName>
                                        </p:attrNameLst>
                                      </p:cBhvr>
                                      <p:tavLst>
                                        <p:tav tm="0">
                                          <p:val>
                                            <p:strVal val="0-#ppt_w/2"/>
                                          </p:val>
                                        </p:tav>
                                        <p:tav tm="100000">
                                          <p:val>
                                            <p:strVal val="#ppt_x"/>
                                          </p:val>
                                        </p:tav>
                                      </p:tavLst>
                                    </p:anim>
                                    <p:anim calcmode="lin" valueType="num">
                                      <p:cBhvr additive="base">
                                        <p:cTn id="52" dur="1500" fill="hold"/>
                                        <p:tgtEl>
                                          <p:spTgt spid="18"/>
                                        </p:tgtEl>
                                        <p:attrNameLst>
                                          <p:attrName>ppt_y</p:attrName>
                                        </p:attrNameLst>
                                      </p:cBhvr>
                                      <p:tavLst>
                                        <p:tav tm="0">
                                          <p:val>
                                            <p:strVal val="#ppt_y"/>
                                          </p:val>
                                        </p:tav>
                                        <p:tav tm="100000">
                                          <p:val>
                                            <p:strVal val="#ppt_y"/>
                                          </p:val>
                                        </p:tav>
                                      </p:tavLst>
                                    </p:anim>
                                  </p:childTnLst>
                                </p:cTn>
                              </p:par>
                              <p:par>
                                <p:cTn id="53" presetID="2" presetClass="entr" presetSubtype="8" decel="100000" fill="hold" grpId="0" nodeType="withEffect">
                                  <p:stCondLst>
                                    <p:cond delay="200"/>
                                  </p:stCondLst>
                                  <p:childTnLst>
                                    <p:set>
                                      <p:cBhvr>
                                        <p:cTn id="54" dur="1" fill="hold">
                                          <p:stCondLst>
                                            <p:cond delay="0"/>
                                          </p:stCondLst>
                                        </p:cTn>
                                        <p:tgtEl>
                                          <p:spTgt spid="20"/>
                                        </p:tgtEl>
                                        <p:attrNameLst>
                                          <p:attrName>style.visibility</p:attrName>
                                        </p:attrNameLst>
                                      </p:cBhvr>
                                      <p:to>
                                        <p:strVal val="visible"/>
                                      </p:to>
                                    </p:set>
                                    <p:anim calcmode="lin" valueType="num">
                                      <p:cBhvr additive="base">
                                        <p:cTn id="55" dur="1500" fill="hold"/>
                                        <p:tgtEl>
                                          <p:spTgt spid="20"/>
                                        </p:tgtEl>
                                        <p:attrNameLst>
                                          <p:attrName>ppt_x</p:attrName>
                                        </p:attrNameLst>
                                      </p:cBhvr>
                                      <p:tavLst>
                                        <p:tav tm="0">
                                          <p:val>
                                            <p:strVal val="0-#ppt_w/2"/>
                                          </p:val>
                                        </p:tav>
                                        <p:tav tm="100000">
                                          <p:val>
                                            <p:strVal val="#ppt_x"/>
                                          </p:val>
                                        </p:tav>
                                      </p:tavLst>
                                    </p:anim>
                                    <p:anim calcmode="lin" valueType="num">
                                      <p:cBhvr additive="base">
                                        <p:cTn id="56" dur="1500" fill="hold"/>
                                        <p:tgtEl>
                                          <p:spTgt spid="20"/>
                                        </p:tgtEl>
                                        <p:attrNameLst>
                                          <p:attrName>ppt_y</p:attrName>
                                        </p:attrNameLst>
                                      </p:cBhvr>
                                      <p:tavLst>
                                        <p:tav tm="0">
                                          <p:val>
                                            <p:strVal val="#ppt_y"/>
                                          </p:val>
                                        </p:tav>
                                        <p:tav tm="100000">
                                          <p:val>
                                            <p:strVal val="#ppt_y"/>
                                          </p:val>
                                        </p:tav>
                                      </p:tavLst>
                                    </p:anim>
                                  </p:childTnLst>
                                </p:cTn>
                              </p:par>
                              <p:par>
                                <p:cTn id="57" presetID="2" presetClass="entr" presetSubtype="8" decel="100000" fill="hold" grpId="0" nodeType="withEffect">
                                  <p:stCondLst>
                                    <p:cond delay="300"/>
                                  </p:stCondLst>
                                  <p:childTnLst>
                                    <p:set>
                                      <p:cBhvr>
                                        <p:cTn id="58" dur="1" fill="hold">
                                          <p:stCondLst>
                                            <p:cond delay="0"/>
                                          </p:stCondLst>
                                        </p:cTn>
                                        <p:tgtEl>
                                          <p:spTgt spid="21"/>
                                        </p:tgtEl>
                                        <p:attrNameLst>
                                          <p:attrName>style.visibility</p:attrName>
                                        </p:attrNameLst>
                                      </p:cBhvr>
                                      <p:to>
                                        <p:strVal val="visible"/>
                                      </p:to>
                                    </p:set>
                                    <p:anim calcmode="lin" valueType="num">
                                      <p:cBhvr additive="base">
                                        <p:cTn id="59" dur="1500" fill="hold"/>
                                        <p:tgtEl>
                                          <p:spTgt spid="21"/>
                                        </p:tgtEl>
                                        <p:attrNameLst>
                                          <p:attrName>ppt_x</p:attrName>
                                        </p:attrNameLst>
                                      </p:cBhvr>
                                      <p:tavLst>
                                        <p:tav tm="0">
                                          <p:val>
                                            <p:strVal val="0-#ppt_w/2"/>
                                          </p:val>
                                        </p:tav>
                                        <p:tav tm="100000">
                                          <p:val>
                                            <p:strVal val="#ppt_x"/>
                                          </p:val>
                                        </p:tav>
                                      </p:tavLst>
                                    </p:anim>
                                    <p:anim calcmode="lin" valueType="num">
                                      <p:cBhvr additive="base">
                                        <p:cTn id="60" dur="1500" fill="hold"/>
                                        <p:tgtEl>
                                          <p:spTgt spid="21"/>
                                        </p:tgtEl>
                                        <p:attrNameLst>
                                          <p:attrName>ppt_y</p:attrName>
                                        </p:attrNameLst>
                                      </p:cBhvr>
                                      <p:tavLst>
                                        <p:tav tm="0">
                                          <p:val>
                                            <p:strVal val="#ppt_y"/>
                                          </p:val>
                                        </p:tav>
                                        <p:tav tm="100000">
                                          <p:val>
                                            <p:strVal val="#ppt_y"/>
                                          </p:val>
                                        </p:tav>
                                      </p:tavLst>
                                    </p:anim>
                                  </p:childTnLst>
                                </p:cTn>
                              </p:par>
                              <p:par>
                                <p:cTn id="61" presetID="2" presetClass="entr" presetSubtype="8" decel="100000" fill="hold" nodeType="withEffect">
                                  <p:stCondLst>
                                    <p:cond delay="400"/>
                                  </p:stCondLst>
                                  <p:childTnLst>
                                    <p:set>
                                      <p:cBhvr>
                                        <p:cTn id="62" dur="1" fill="hold">
                                          <p:stCondLst>
                                            <p:cond delay="0"/>
                                          </p:stCondLst>
                                        </p:cTn>
                                        <p:tgtEl>
                                          <p:spTgt spid="38"/>
                                        </p:tgtEl>
                                        <p:attrNameLst>
                                          <p:attrName>style.visibility</p:attrName>
                                        </p:attrNameLst>
                                      </p:cBhvr>
                                      <p:to>
                                        <p:strVal val="visible"/>
                                      </p:to>
                                    </p:set>
                                    <p:anim calcmode="lin" valueType="num">
                                      <p:cBhvr additive="base">
                                        <p:cTn id="63" dur="1500" fill="hold"/>
                                        <p:tgtEl>
                                          <p:spTgt spid="38"/>
                                        </p:tgtEl>
                                        <p:attrNameLst>
                                          <p:attrName>ppt_x</p:attrName>
                                        </p:attrNameLst>
                                      </p:cBhvr>
                                      <p:tavLst>
                                        <p:tav tm="0">
                                          <p:val>
                                            <p:strVal val="0-#ppt_w/2"/>
                                          </p:val>
                                        </p:tav>
                                        <p:tav tm="100000">
                                          <p:val>
                                            <p:strVal val="#ppt_x"/>
                                          </p:val>
                                        </p:tav>
                                      </p:tavLst>
                                    </p:anim>
                                    <p:anim calcmode="lin" valueType="num">
                                      <p:cBhvr additive="base">
                                        <p:cTn id="64" dur="1500" fill="hold"/>
                                        <p:tgtEl>
                                          <p:spTgt spid="38"/>
                                        </p:tgtEl>
                                        <p:attrNameLst>
                                          <p:attrName>ppt_y</p:attrName>
                                        </p:attrNameLst>
                                      </p:cBhvr>
                                      <p:tavLst>
                                        <p:tav tm="0">
                                          <p:val>
                                            <p:strVal val="#ppt_y"/>
                                          </p:val>
                                        </p:tav>
                                        <p:tav tm="100000">
                                          <p:val>
                                            <p:strVal val="#ppt_y"/>
                                          </p:val>
                                        </p:tav>
                                      </p:tavLst>
                                    </p:anim>
                                  </p:childTnLst>
                                </p:cTn>
                              </p:par>
                              <p:par>
                                <p:cTn id="65" presetID="2" presetClass="entr" presetSubtype="8" decel="100000" fill="hold" nodeType="withEffect">
                                  <p:stCondLst>
                                    <p:cond delay="500"/>
                                  </p:stCondLst>
                                  <p:childTnLst>
                                    <p:set>
                                      <p:cBhvr>
                                        <p:cTn id="66" dur="1" fill="hold">
                                          <p:stCondLst>
                                            <p:cond delay="0"/>
                                          </p:stCondLst>
                                        </p:cTn>
                                        <p:tgtEl>
                                          <p:spTgt spid="32"/>
                                        </p:tgtEl>
                                        <p:attrNameLst>
                                          <p:attrName>style.visibility</p:attrName>
                                        </p:attrNameLst>
                                      </p:cBhvr>
                                      <p:to>
                                        <p:strVal val="visible"/>
                                      </p:to>
                                    </p:set>
                                    <p:anim calcmode="lin" valueType="num">
                                      <p:cBhvr additive="base">
                                        <p:cTn id="67" dur="1500" fill="hold"/>
                                        <p:tgtEl>
                                          <p:spTgt spid="32"/>
                                        </p:tgtEl>
                                        <p:attrNameLst>
                                          <p:attrName>ppt_x</p:attrName>
                                        </p:attrNameLst>
                                      </p:cBhvr>
                                      <p:tavLst>
                                        <p:tav tm="0">
                                          <p:val>
                                            <p:strVal val="0-#ppt_w/2"/>
                                          </p:val>
                                        </p:tav>
                                        <p:tav tm="100000">
                                          <p:val>
                                            <p:strVal val="#ppt_x"/>
                                          </p:val>
                                        </p:tav>
                                      </p:tavLst>
                                    </p:anim>
                                    <p:anim calcmode="lin" valueType="num">
                                      <p:cBhvr additive="base">
                                        <p:cTn id="68" dur="1500" fill="hold"/>
                                        <p:tgtEl>
                                          <p:spTgt spid="32"/>
                                        </p:tgtEl>
                                        <p:attrNameLst>
                                          <p:attrName>ppt_y</p:attrName>
                                        </p:attrNameLst>
                                      </p:cBhvr>
                                      <p:tavLst>
                                        <p:tav tm="0">
                                          <p:val>
                                            <p:strVal val="#ppt_y"/>
                                          </p:val>
                                        </p:tav>
                                        <p:tav tm="100000">
                                          <p:val>
                                            <p:strVal val="#ppt_y"/>
                                          </p:val>
                                        </p:tav>
                                      </p:tavLst>
                                    </p:anim>
                                  </p:childTnLst>
                                </p:cTn>
                              </p:par>
                              <p:par>
                                <p:cTn id="69" presetID="2" presetClass="entr" presetSubtype="8" decel="100000" fill="hold" grpId="0" nodeType="withEffect">
                                  <p:stCondLst>
                                    <p:cond delay="100"/>
                                  </p:stCondLst>
                                  <p:childTnLst>
                                    <p:set>
                                      <p:cBhvr>
                                        <p:cTn id="70" dur="1" fill="hold">
                                          <p:stCondLst>
                                            <p:cond delay="0"/>
                                          </p:stCondLst>
                                        </p:cTn>
                                        <p:tgtEl>
                                          <p:spTgt spid="17"/>
                                        </p:tgtEl>
                                        <p:attrNameLst>
                                          <p:attrName>style.visibility</p:attrName>
                                        </p:attrNameLst>
                                      </p:cBhvr>
                                      <p:to>
                                        <p:strVal val="visible"/>
                                      </p:to>
                                    </p:set>
                                    <p:anim calcmode="lin" valueType="num">
                                      <p:cBhvr additive="base">
                                        <p:cTn id="71" dur="1500" fill="hold"/>
                                        <p:tgtEl>
                                          <p:spTgt spid="17"/>
                                        </p:tgtEl>
                                        <p:attrNameLst>
                                          <p:attrName>ppt_x</p:attrName>
                                        </p:attrNameLst>
                                      </p:cBhvr>
                                      <p:tavLst>
                                        <p:tav tm="0">
                                          <p:val>
                                            <p:strVal val="0-#ppt_w/2"/>
                                          </p:val>
                                        </p:tav>
                                        <p:tav tm="100000">
                                          <p:val>
                                            <p:strVal val="#ppt_x"/>
                                          </p:val>
                                        </p:tav>
                                      </p:tavLst>
                                    </p:anim>
                                    <p:anim calcmode="lin" valueType="num">
                                      <p:cBhvr additive="base">
                                        <p:cTn id="72" dur="1500" fill="hold"/>
                                        <p:tgtEl>
                                          <p:spTgt spid="1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P spid="9" grpId="0" animBg="1"/>
      <p:bldP spid="10" grpId="0" animBg="1"/>
      <p:bldP spid="11" grpId="0" animBg="1"/>
      <p:bldP spid="12" grpId="0" animBg="1"/>
      <p:bldP spid="17" grpId="0" animBg="1"/>
      <p:bldP spid="18" grpId="0"/>
      <p:bldP spid="19" grpId="0" animBg="1"/>
      <p:bldP spid="20" grpId="0"/>
      <p:bldP spid="21"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5">
            <a:extLst>
              <a:ext uri="{FF2B5EF4-FFF2-40B4-BE49-F238E27FC236}">
                <a16:creationId xmlns:a16="http://schemas.microsoft.com/office/drawing/2014/main" id="{17618C8D-4A3B-1996-90A1-38E8DB744657}"/>
              </a:ext>
            </a:extLst>
          </p:cNvPr>
          <p:cNvSpPr>
            <a:spLocks/>
          </p:cNvSpPr>
          <p:nvPr/>
        </p:nvSpPr>
        <p:spPr bwMode="auto">
          <a:xfrm rot="2757414">
            <a:off x="21147" y="-37818666"/>
            <a:ext cx="6481764" cy="41148000"/>
          </a:xfrm>
          <a:custGeom>
            <a:avLst/>
            <a:gdLst>
              <a:gd name="T0" fmla="*/ 913 w 2188"/>
              <a:gd name="T1" fmla="*/ 14034 h 14034"/>
              <a:gd name="T2" fmla="*/ 734 w 2188"/>
              <a:gd name="T3" fmla="*/ 13676 h 14034"/>
              <a:gd name="T4" fmla="*/ 373 w 2188"/>
              <a:gd name="T5" fmla="*/ 12854 h 14034"/>
              <a:gd name="T6" fmla="*/ 0 w 2188"/>
              <a:gd name="T7" fmla="*/ 11337 h 14034"/>
              <a:gd name="T8" fmla="*/ 376 w 2188"/>
              <a:gd name="T9" fmla="*/ 9820 h 14034"/>
              <a:gd name="T10" fmla="*/ 738 w 2188"/>
              <a:gd name="T11" fmla="*/ 8998 h 14034"/>
              <a:gd name="T12" fmla="*/ 1072 w 2188"/>
              <a:gd name="T13" fmla="*/ 8236 h 14034"/>
              <a:gd name="T14" fmla="*/ 1388 w 2188"/>
              <a:gd name="T15" fmla="*/ 7017 h 14034"/>
              <a:gd name="T16" fmla="*/ 1068 w 2188"/>
              <a:gd name="T17" fmla="*/ 5792 h 14034"/>
              <a:gd name="T18" fmla="*/ 735 w 2188"/>
              <a:gd name="T19" fmla="*/ 5037 h 14034"/>
              <a:gd name="T20" fmla="*/ 734 w 2188"/>
              <a:gd name="T21" fmla="*/ 5036 h 14034"/>
              <a:gd name="T22" fmla="*/ 373 w 2188"/>
              <a:gd name="T23" fmla="*/ 4214 h 14034"/>
              <a:gd name="T24" fmla="*/ 0 w 2188"/>
              <a:gd name="T25" fmla="*/ 2697 h 14034"/>
              <a:gd name="T26" fmla="*/ 376 w 2188"/>
              <a:gd name="T27" fmla="*/ 1180 h 14034"/>
              <a:gd name="T28" fmla="*/ 739 w 2188"/>
              <a:gd name="T29" fmla="*/ 357 h 14034"/>
              <a:gd name="T30" fmla="*/ 918 w 2188"/>
              <a:gd name="T31" fmla="*/ 0 h 14034"/>
              <a:gd name="T32" fmla="*/ 1633 w 2188"/>
              <a:gd name="T33" fmla="*/ 359 h 14034"/>
              <a:gd name="T34" fmla="*/ 1453 w 2188"/>
              <a:gd name="T35" fmla="*/ 717 h 14034"/>
              <a:gd name="T36" fmla="*/ 1118 w 2188"/>
              <a:gd name="T37" fmla="*/ 1478 h 14034"/>
              <a:gd name="T38" fmla="*/ 800 w 2188"/>
              <a:gd name="T39" fmla="*/ 2697 h 14034"/>
              <a:gd name="T40" fmla="*/ 1116 w 2188"/>
              <a:gd name="T41" fmla="*/ 3916 h 14034"/>
              <a:gd name="T42" fmla="*/ 1449 w 2188"/>
              <a:gd name="T43" fmla="*/ 4677 h 14034"/>
              <a:gd name="T44" fmla="*/ 1812 w 2188"/>
              <a:gd name="T45" fmla="*/ 5500 h 14034"/>
              <a:gd name="T46" fmla="*/ 2188 w 2188"/>
              <a:gd name="T47" fmla="*/ 7017 h 14034"/>
              <a:gd name="T48" fmla="*/ 1815 w 2188"/>
              <a:gd name="T49" fmla="*/ 8534 h 14034"/>
              <a:gd name="T50" fmla="*/ 1454 w 2188"/>
              <a:gd name="T51" fmla="*/ 9356 h 14034"/>
              <a:gd name="T52" fmla="*/ 1453 w 2188"/>
              <a:gd name="T53" fmla="*/ 9357 h 14034"/>
              <a:gd name="T54" fmla="*/ 1118 w 2188"/>
              <a:gd name="T55" fmla="*/ 10118 h 14034"/>
              <a:gd name="T56" fmla="*/ 800 w 2188"/>
              <a:gd name="T57" fmla="*/ 11337 h 14034"/>
              <a:gd name="T58" fmla="*/ 1116 w 2188"/>
              <a:gd name="T59" fmla="*/ 12556 h 14034"/>
              <a:gd name="T60" fmla="*/ 1450 w 2188"/>
              <a:gd name="T61" fmla="*/ 13318 h 14034"/>
              <a:gd name="T62" fmla="*/ 1628 w 2188"/>
              <a:gd name="T63" fmla="*/ 13676 h 14034"/>
              <a:gd name="T64" fmla="*/ 913 w 2188"/>
              <a:gd name="T65" fmla="*/ 14034 h 14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88" h="14034">
                <a:moveTo>
                  <a:pt x="913" y="14034"/>
                </a:moveTo>
                <a:cubicBezTo>
                  <a:pt x="734" y="13676"/>
                  <a:pt x="734" y="13676"/>
                  <a:pt x="734" y="13676"/>
                </a:cubicBezTo>
                <a:cubicBezTo>
                  <a:pt x="727" y="13661"/>
                  <a:pt x="551" y="13308"/>
                  <a:pt x="373" y="12854"/>
                </a:cubicBezTo>
                <a:cubicBezTo>
                  <a:pt x="126" y="12219"/>
                  <a:pt x="0" y="11709"/>
                  <a:pt x="0" y="11337"/>
                </a:cubicBezTo>
                <a:cubicBezTo>
                  <a:pt x="0" y="10965"/>
                  <a:pt x="126" y="10454"/>
                  <a:pt x="376" y="9820"/>
                </a:cubicBezTo>
                <a:cubicBezTo>
                  <a:pt x="553" y="9368"/>
                  <a:pt x="729" y="9017"/>
                  <a:pt x="738" y="8998"/>
                </a:cubicBezTo>
                <a:cubicBezTo>
                  <a:pt x="745" y="8984"/>
                  <a:pt x="910" y="8651"/>
                  <a:pt x="1072" y="8236"/>
                </a:cubicBezTo>
                <a:cubicBezTo>
                  <a:pt x="1276" y="7713"/>
                  <a:pt x="1388" y="7280"/>
                  <a:pt x="1388" y="7017"/>
                </a:cubicBezTo>
                <a:cubicBezTo>
                  <a:pt x="1388" y="6753"/>
                  <a:pt x="1274" y="6318"/>
                  <a:pt x="1068" y="5792"/>
                </a:cubicBezTo>
                <a:cubicBezTo>
                  <a:pt x="902" y="5371"/>
                  <a:pt x="736" y="5040"/>
                  <a:pt x="735" y="5037"/>
                </a:cubicBezTo>
                <a:cubicBezTo>
                  <a:pt x="734" y="5036"/>
                  <a:pt x="734" y="5036"/>
                  <a:pt x="734" y="5036"/>
                </a:cubicBezTo>
                <a:cubicBezTo>
                  <a:pt x="727" y="5021"/>
                  <a:pt x="551" y="4668"/>
                  <a:pt x="373" y="4214"/>
                </a:cubicBezTo>
                <a:cubicBezTo>
                  <a:pt x="126" y="3579"/>
                  <a:pt x="0" y="3069"/>
                  <a:pt x="0" y="2697"/>
                </a:cubicBezTo>
                <a:cubicBezTo>
                  <a:pt x="0" y="2325"/>
                  <a:pt x="126" y="1814"/>
                  <a:pt x="376" y="1180"/>
                </a:cubicBezTo>
                <a:cubicBezTo>
                  <a:pt x="554" y="725"/>
                  <a:pt x="731" y="372"/>
                  <a:pt x="739" y="357"/>
                </a:cubicBezTo>
                <a:cubicBezTo>
                  <a:pt x="918" y="0"/>
                  <a:pt x="918" y="0"/>
                  <a:pt x="918" y="0"/>
                </a:cubicBezTo>
                <a:cubicBezTo>
                  <a:pt x="1633" y="359"/>
                  <a:pt x="1633" y="359"/>
                  <a:pt x="1633" y="359"/>
                </a:cubicBezTo>
                <a:cubicBezTo>
                  <a:pt x="1453" y="717"/>
                  <a:pt x="1453" y="717"/>
                  <a:pt x="1453" y="717"/>
                </a:cubicBezTo>
                <a:cubicBezTo>
                  <a:pt x="1450" y="724"/>
                  <a:pt x="1282" y="1059"/>
                  <a:pt x="1118" y="1478"/>
                </a:cubicBezTo>
                <a:cubicBezTo>
                  <a:pt x="913" y="2001"/>
                  <a:pt x="800" y="2434"/>
                  <a:pt x="800" y="2697"/>
                </a:cubicBezTo>
                <a:cubicBezTo>
                  <a:pt x="800" y="2960"/>
                  <a:pt x="912" y="3393"/>
                  <a:pt x="1116" y="3916"/>
                </a:cubicBezTo>
                <a:cubicBezTo>
                  <a:pt x="1277" y="4329"/>
                  <a:pt x="1441" y="4660"/>
                  <a:pt x="1449" y="4677"/>
                </a:cubicBezTo>
                <a:cubicBezTo>
                  <a:pt x="1458" y="4695"/>
                  <a:pt x="1634" y="5047"/>
                  <a:pt x="1812" y="5500"/>
                </a:cubicBezTo>
                <a:cubicBezTo>
                  <a:pt x="2062" y="6134"/>
                  <a:pt x="2188" y="6645"/>
                  <a:pt x="2188" y="7017"/>
                </a:cubicBezTo>
                <a:cubicBezTo>
                  <a:pt x="2188" y="7389"/>
                  <a:pt x="2062" y="7899"/>
                  <a:pt x="1815" y="8534"/>
                </a:cubicBezTo>
                <a:cubicBezTo>
                  <a:pt x="1637" y="8988"/>
                  <a:pt x="1461" y="9341"/>
                  <a:pt x="1454" y="9356"/>
                </a:cubicBezTo>
                <a:cubicBezTo>
                  <a:pt x="1453" y="9357"/>
                  <a:pt x="1453" y="9357"/>
                  <a:pt x="1453" y="9357"/>
                </a:cubicBezTo>
                <a:cubicBezTo>
                  <a:pt x="1452" y="9360"/>
                  <a:pt x="1283" y="9697"/>
                  <a:pt x="1118" y="10118"/>
                </a:cubicBezTo>
                <a:cubicBezTo>
                  <a:pt x="913" y="10641"/>
                  <a:pt x="800" y="11074"/>
                  <a:pt x="800" y="11337"/>
                </a:cubicBezTo>
                <a:cubicBezTo>
                  <a:pt x="800" y="11600"/>
                  <a:pt x="912" y="12033"/>
                  <a:pt x="1116" y="12556"/>
                </a:cubicBezTo>
                <a:cubicBezTo>
                  <a:pt x="1281" y="12978"/>
                  <a:pt x="1448" y="13315"/>
                  <a:pt x="1450" y="13318"/>
                </a:cubicBezTo>
                <a:cubicBezTo>
                  <a:pt x="1628" y="13676"/>
                  <a:pt x="1628" y="13676"/>
                  <a:pt x="1628" y="13676"/>
                </a:cubicBezTo>
                <a:lnTo>
                  <a:pt x="913" y="14034"/>
                </a:lnTo>
                <a:close/>
              </a:path>
            </a:pathLst>
          </a:custGeom>
          <a:solidFill>
            <a:schemeClr val="accent6">
              <a:alpha val="88000"/>
            </a:schemeClr>
          </a:solidFill>
          <a:ln>
            <a:noFill/>
          </a:ln>
          <a:effectLst>
            <a:outerShdw blurRad="1003300" dist="38100" dir="10800000" algn="r" rotWithShape="0">
              <a:schemeClr val="accent1">
                <a:lumMod val="75000"/>
                <a:alpha val="46000"/>
              </a:schemeClr>
            </a:outerShdw>
          </a:effectLst>
        </p:spPr>
        <p:txBody>
          <a:bodyPr vert="horz" wrap="square" lIns="91440" tIns="45720" rIns="91440" bIns="45720" numCol="1" anchor="t" anchorCtr="0" compatLnSpc="1">
            <a:prstTxWarp prst="textNoShape">
              <a:avLst/>
            </a:prstTxWarp>
          </a:bodyPr>
          <a:lstStyle/>
          <a:p>
            <a:endParaRPr lang="en-US"/>
          </a:p>
        </p:txBody>
      </p:sp>
      <p:sp>
        <p:nvSpPr>
          <p:cNvPr id="3" name="Freeform 6">
            <a:extLst>
              <a:ext uri="{FF2B5EF4-FFF2-40B4-BE49-F238E27FC236}">
                <a16:creationId xmlns:a16="http://schemas.microsoft.com/office/drawing/2014/main" id="{7832B58E-8615-75B5-C584-46E4A3C70EB5}"/>
              </a:ext>
            </a:extLst>
          </p:cNvPr>
          <p:cNvSpPr>
            <a:spLocks/>
          </p:cNvSpPr>
          <p:nvPr/>
        </p:nvSpPr>
        <p:spPr bwMode="auto">
          <a:xfrm rot="2757414">
            <a:off x="1454759" y="-36336349"/>
            <a:ext cx="6481764" cy="41148000"/>
          </a:xfrm>
          <a:custGeom>
            <a:avLst/>
            <a:gdLst>
              <a:gd name="T0" fmla="*/ 913 w 2188"/>
              <a:gd name="T1" fmla="*/ 14034 h 14034"/>
              <a:gd name="T2" fmla="*/ 734 w 2188"/>
              <a:gd name="T3" fmla="*/ 13676 h 14034"/>
              <a:gd name="T4" fmla="*/ 373 w 2188"/>
              <a:gd name="T5" fmla="*/ 12854 h 14034"/>
              <a:gd name="T6" fmla="*/ 0 w 2188"/>
              <a:gd name="T7" fmla="*/ 11337 h 14034"/>
              <a:gd name="T8" fmla="*/ 376 w 2188"/>
              <a:gd name="T9" fmla="*/ 9820 h 14034"/>
              <a:gd name="T10" fmla="*/ 738 w 2188"/>
              <a:gd name="T11" fmla="*/ 8998 h 14034"/>
              <a:gd name="T12" fmla="*/ 1072 w 2188"/>
              <a:gd name="T13" fmla="*/ 8236 h 14034"/>
              <a:gd name="T14" fmla="*/ 1388 w 2188"/>
              <a:gd name="T15" fmla="*/ 7017 h 14034"/>
              <a:gd name="T16" fmla="*/ 1068 w 2188"/>
              <a:gd name="T17" fmla="*/ 5792 h 14034"/>
              <a:gd name="T18" fmla="*/ 735 w 2188"/>
              <a:gd name="T19" fmla="*/ 5037 h 14034"/>
              <a:gd name="T20" fmla="*/ 734 w 2188"/>
              <a:gd name="T21" fmla="*/ 5036 h 14034"/>
              <a:gd name="T22" fmla="*/ 373 w 2188"/>
              <a:gd name="T23" fmla="*/ 4214 h 14034"/>
              <a:gd name="T24" fmla="*/ 0 w 2188"/>
              <a:gd name="T25" fmla="*/ 2697 h 14034"/>
              <a:gd name="T26" fmla="*/ 376 w 2188"/>
              <a:gd name="T27" fmla="*/ 1180 h 14034"/>
              <a:gd name="T28" fmla="*/ 739 w 2188"/>
              <a:gd name="T29" fmla="*/ 357 h 14034"/>
              <a:gd name="T30" fmla="*/ 918 w 2188"/>
              <a:gd name="T31" fmla="*/ 0 h 14034"/>
              <a:gd name="T32" fmla="*/ 1633 w 2188"/>
              <a:gd name="T33" fmla="*/ 359 h 14034"/>
              <a:gd name="T34" fmla="*/ 1453 w 2188"/>
              <a:gd name="T35" fmla="*/ 717 h 14034"/>
              <a:gd name="T36" fmla="*/ 1118 w 2188"/>
              <a:gd name="T37" fmla="*/ 1478 h 14034"/>
              <a:gd name="T38" fmla="*/ 800 w 2188"/>
              <a:gd name="T39" fmla="*/ 2697 h 14034"/>
              <a:gd name="T40" fmla="*/ 1116 w 2188"/>
              <a:gd name="T41" fmla="*/ 3916 h 14034"/>
              <a:gd name="T42" fmla="*/ 1449 w 2188"/>
              <a:gd name="T43" fmla="*/ 4677 h 14034"/>
              <a:gd name="T44" fmla="*/ 1812 w 2188"/>
              <a:gd name="T45" fmla="*/ 5500 h 14034"/>
              <a:gd name="T46" fmla="*/ 2188 w 2188"/>
              <a:gd name="T47" fmla="*/ 7017 h 14034"/>
              <a:gd name="T48" fmla="*/ 1815 w 2188"/>
              <a:gd name="T49" fmla="*/ 8534 h 14034"/>
              <a:gd name="T50" fmla="*/ 1454 w 2188"/>
              <a:gd name="T51" fmla="*/ 9356 h 14034"/>
              <a:gd name="T52" fmla="*/ 1453 w 2188"/>
              <a:gd name="T53" fmla="*/ 9357 h 14034"/>
              <a:gd name="T54" fmla="*/ 1118 w 2188"/>
              <a:gd name="T55" fmla="*/ 10118 h 14034"/>
              <a:gd name="T56" fmla="*/ 800 w 2188"/>
              <a:gd name="T57" fmla="*/ 11337 h 14034"/>
              <a:gd name="T58" fmla="*/ 1116 w 2188"/>
              <a:gd name="T59" fmla="*/ 12556 h 14034"/>
              <a:gd name="T60" fmla="*/ 1450 w 2188"/>
              <a:gd name="T61" fmla="*/ 13318 h 14034"/>
              <a:gd name="T62" fmla="*/ 1628 w 2188"/>
              <a:gd name="T63" fmla="*/ 13676 h 14034"/>
              <a:gd name="T64" fmla="*/ 913 w 2188"/>
              <a:gd name="T65" fmla="*/ 14034 h 14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88" h="14034">
                <a:moveTo>
                  <a:pt x="913" y="14034"/>
                </a:moveTo>
                <a:cubicBezTo>
                  <a:pt x="734" y="13676"/>
                  <a:pt x="734" y="13676"/>
                  <a:pt x="734" y="13676"/>
                </a:cubicBezTo>
                <a:cubicBezTo>
                  <a:pt x="727" y="13661"/>
                  <a:pt x="551" y="13308"/>
                  <a:pt x="373" y="12854"/>
                </a:cubicBezTo>
                <a:cubicBezTo>
                  <a:pt x="126" y="12219"/>
                  <a:pt x="0" y="11709"/>
                  <a:pt x="0" y="11337"/>
                </a:cubicBezTo>
                <a:cubicBezTo>
                  <a:pt x="0" y="10965"/>
                  <a:pt x="126" y="10454"/>
                  <a:pt x="376" y="9820"/>
                </a:cubicBezTo>
                <a:cubicBezTo>
                  <a:pt x="553" y="9368"/>
                  <a:pt x="729" y="9017"/>
                  <a:pt x="738" y="8998"/>
                </a:cubicBezTo>
                <a:cubicBezTo>
                  <a:pt x="745" y="8984"/>
                  <a:pt x="910" y="8651"/>
                  <a:pt x="1072" y="8236"/>
                </a:cubicBezTo>
                <a:cubicBezTo>
                  <a:pt x="1276" y="7713"/>
                  <a:pt x="1388" y="7280"/>
                  <a:pt x="1388" y="7017"/>
                </a:cubicBezTo>
                <a:cubicBezTo>
                  <a:pt x="1388" y="6753"/>
                  <a:pt x="1274" y="6318"/>
                  <a:pt x="1068" y="5792"/>
                </a:cubicBezTo>
                <a:cubicBezTo>
                  <a:pt x="902" y="5371"/>
                  <a:pt x="736" y="5040"/>
                  <a:pt x="735" y="5037"/>
                </a:cubicBezTo>
                <a:cubicBezTo>
                  <a:pt x="734" y="5036"/>
                  <a:pt x="734" y="5036"/>
                  <a:pt x="734" y="5036"/>
                </a:cubicBezTo>
                <a:cubicBezTo>
                  <a:pt x="727" y="5021"/>
                  <a:pt x="551" y="4668"/>
                  <a:pt x="373" y="4214"/>
                </a:cubicBezTo>
                <a:cubicBezTo>
                  <a:pt x="126" y="3579"/>
                  <a:pt x="0" y="3069"/>
                  <a:pt x="0" y="2697"/>
                </a:cubicBezTo>
                <a:cubicBezTo>
                  <a:pt x="0" y="2325"/>
                  <a:pt x="126" y="1814"/>
                  <a:pt x="376" y="1180"/>
                </a:cubicBezTo>
                <a:cubicBezTo>
                  <a:pt x="554" y="725"/>
                  <a:pt x="731" y="372"/>
                  <a:pt x="739" y="357"/>
                </a:cubicBezTo>
                <a:cubicBezTo>
                  <a:pt x="918" y="0"/>
                  <a:pt x="918" y="0"/>
                  <a:pt x="918" y="0"/>
                </a:cubicBezTo>
                <a:cubicBezTo>
                  <a:pt x="1633" y="359"/>
                  <a:pt x="1633" y="359"/>
                  <a:pt x="1633" y="359"/>
                </a:cubicBezTo>
                <a:cubicBezTo>
                  <a:pt x="1453" y="717"/>
                  <a:pt x="1453" y="717"/>
                  <a:pt x="1453" y="717"/>
                </a:cubicBezTo>
                <a:cubicBezTo>
                  <a:pt x="1450" y="724"/>
                  <a:pt x="1282" y="1059"/>
                  <a:pt x="1118" y="1478"/>
                </a:cubicBezTo>
                <a:cubicBezTo>
                  <a:pt x="913" y="2001"/>
                  <a:pt x="800" y="2434"/>
                  <a:pt x="800" y="2697"/>
                </a:cubicBezTo>
                <a:cubicBezTo>
                  <a:pt x="800" y="2960"/>
                  <a:pt x="912" y="3393"/>
                  <a:pt x="1116" y="3916"/>
                </a:cubicBezTo>
                <a:cubicBezTo>
                  <a:pt x="1277" y="4329"/>
                  <a:pt x="1441" y="4660"/>
                  <a:pt x="1449" y="4677"/>
                </a:cubicBezTo>
                <a:cubicBezTo>
                  <a:pt x="1458" y="4695"/>
                  <a:pt x="1634" y="5047"/>
                  <a:pt x="1812" y="5500"/>
                </a:cubicBezTo>
                <a:cubicBezTo>
                  <a:pt x="2062" y="6134"/>
                  <a:pt x="2188" y="6645"/>
                  <a:pt x="2188" y="7017"/>
                </a:cubicBezTo>
                <a:cubicBezTo>
                  <a:pt x="2188" y="7389"/>
                  <a:pt x="2062" y="7899"/>
                  <a:pt x="1815" y="8534"/>
                </a:cubicBezTo>
                <a:cubicBezTo>
                  <a:pt x="1637" y="8988"/>
                  <a:pt x="1461" y="9341"/>
                  <a:pt x="1454" y="9356"/>
                </a:cubicBezTo>
                <a:cubicBezTo>
                  <a:pt x="1453" y="9357"/>
                  <a:pt x="1453" y="9357"/>
                  <a:pt x="1453" y="9357"/>
                </a:cubicBezTo>
                <a:cubicBezTo>
                  <a:pt x="1452" y="9360"/>
                  <a:pt x="1283" y="9697"/>
                  <a:pt x="1118" y="10118"/>
                </a:cubicBezTo>
                <a:cubicBezTo>
                  <a:pt x="913" y="10641"/>
                  <a:pt x="800" y="11074"/>
                  <a:pt x="800" y="11337"/>
                </a:cubicBezTo>
                <a:cubicBezTo>
                  <a:pt x="800" y="11600"/>
                  <a:pt x="912" y="12033"/>
                  <a:pt x="1116" y="12556"/>
                </a:cubicBezTo>
                <a:cubicBezTo>
                  <a:pt x="1281" y="12978"/>
                  <a:pt x="1448" y="13315"/>
                  <a:pt x="1450" y="13318"/>
                </a:cubicBezTo>
                <a:cubicBezTo>
                  <a:pt x="1628" y="13676"/>
                  <a:pt x="1628" y="13676"/>
                  <a:pt x="1628" y="13676"/>
                </a:cubicBezTo>
                <a:lnTo>
                  <a:pt x="913" y="14034"/>
                </a:lnTo>
                <a:close/>
              </a:path>
            </a:pathLst>
          </a:custGeom>
          <a:solidFill>
            <a:schemeClr val="accent1">
              <a:alpha val="88000"/>
            </a:schemeClr>
          </a:solidFill>
          <a:ln>
            <a:noFill/>
          </a:ln>
          <a:effectLst>
            <a:outerShdw blurRad="1003300" dist="38100" dir="10800000" algn="r" rotWithShape="0">
              <a:schemeClr val="accent6">
                <a:lumMod val="75000"/>
                <a:alpha val="46000"/>
              </a:schemeClr>
            </a:outerShdw>
          </a:effectLst>
        </p:spPr>
        <p:txBody>
          <a:bodyPr vert="horz" wrap="square" lIns="91440" tIns="45720" rIns="91440" bIns="45720" numCol="1" anchor="t" anchorCtr="0" compatLnSpc="1">
            <a:prstTxWarp prst="textNoShape">
              <a:avLst/>
            </a:prstTxWarp>
          </a:bodyPr>
          <a:lstStyle/>
          <a:p>
            <a:endParaRPr lang="en-US"/>
          </a:p>
        </p:txBody>
      </p:sp>
      <p:sp>
        <p:nvSpPr>
          <p:cNvPr id="4" name="Freeform 7">
            <a:extLst>
              <a:ext uri="{FF2B5EF4-FFF2-40B4-BE49-F238E27FC236}">
                <a16:creationId xmlns:a16="http://schemas.microsoft.com/office/drawing/2014/main" id="{792532D0-C1E8-1100-46A9-30837BB80EAB}"/>
              </a:ext>
            </a:extLst>
          </p:cNvPr>
          <p:cNvSpPr>
            <a:spLocks/>
          </p:cNvSpPr>
          <p:nvPr/>
        </p:nvSpPr>
        <p:spPr bwMode="auto">
          <a:xfrm rot="2757414">
            <a:off x="2888374" y="-34854031"/>
            <a:ext cx="6481764" cy="41148000"/>
          </a:xfrm>
          <a:custGeom>
            <a:avLst/>
            <a:gdLst>
              <a:gd name="T0" fmla="*/ 913 w 2188"/>
              <a:gd name="T1" fmla="*/ 14034 h 14034"/>
              <a:gd name="T2" fmla="*/ 734 w 2188"/>
              <a:gd name="T3" fmla="*/ 13676 h 14034"/>
              <a:gd name="T4" fmla="*/ 373 w 2188"/>
              <a:gd name="T5" fmla="*/ 12854 h 14034"/>
              <a:gd name="T6" fmla="*/ 0 w 2188"/>
              <a:gd name="T7" fmla="*/ 11337 h 14034"/>
              <a:gd name="T8" fmla="*/ 376 w 2188"/>
              <a:gd name="T9" fmla="*/ 9820 h 14034"/>
              <a:gd name="T10" fmla="*/ 738 w 2188"/>
              <a:gd name="T11" fmla="*/ 8998 h 14034"/>
              <a:gd name="T12" fmla="*/ 1072 w 2188"/>
              <a:gd name="T13" fmla="*/ 8236 h 14034"/>
              <a:gd name="T14" fmla="*/ 1388 w 2188"/>
              <a:gd name="T15" fmla="*/ 7017 h 14034"/>
              <a:gd name="T16" fmla="*/ 1068 w 2188"/>
              <a:gd name="T17" fmla="*/ 5792 h 14034"/>
              <a:gd name="T18" fmla="*/ 735 w 2188"/>
              <a:gd name="T19" fmla="*/ 5037 h 14034"/>
              <a:gd name="T20" fmla="*/ 734 w 2188"/>
              <a:gd name="T21" fmla="*/ 5036 h 14034"/>
              <a:gd name="T22" fmla="*/ 373 w 2188"/>
              <a:gd name="T23" fmla="*/ 4214 h 14034"/>
              <a:gd name="T24" fmla="*/ 0 w 2188"/>
              <a:gd name="T25" fmla="*/ 2697 h 14034"/>
              <a:gd name="T26" fmla="*/ 376 w 2188"/>
              <a:gd name="T27" fmla="*/ 1180 h 14034"/>
              <a:gd name="T28" fmla="*/ 739 w 2188"/>
              <a:gd name="T29" fmla="*/ 357 h 14034"/>
              <a:gd name="T30" fmla="*/ 918 w 2188"/>
              <a:gd name="T31" fmla="*/ 0 h 14034"/>
              <a:gd name="T32" fmla="*/ 1633 w 2188"/>
              <a:gd name="T33" fmla="*/ 359 h 14034"/>
              <a:gd name="T34" fmla="*/ 1453 w 2188"/>
              <a:gd name="T35" fmla="*/ 717 h 14034"/>
              <a:gd name="T36" fmla="*/ 1118 w 2188"/>
              <a:gd name="T37" fmla="*/ 1478 h 14034"/>
              <a:gd name="T38" fmla="*/ 800 w 2188"/>
              <a:gd name="T39" fmla="*/ 2697 h 14034"/>
              <a:gd name="T40" fmla="*/ 1116 w 2188"/>
              <a:gd name="T41" fmla="*/ 3916 h 14034"/>
              <a:gd name="T42" fmla="*/ 1449 w 2188"/>
              <a:gd name="T43" fmla="*/ 4677 h 14034"/>
              <a:gd name="T44" fmla="*/ 1812 w 2188"/>
              <a:gd name="T45" fmla="*/ 5500 h 14034"/>
              <a:gd name="T46" fmla="*/ 2188 w 2188"/>
              <a:gd name="T47" fmla="*/ 7017 h 14034"/>
              <a:gd name="T48" fmla="*/ 1815 w 2188"/>
              <a:gd name="T49" fmla="*/ 8534 h 14034"/>
              <a:gd name="T50" fmla="*/ 1454 w 2188"/>
              <a:gd name="T51" fmla="*/ 9356 h 14034"/>
              <a:gd name="T52" fmla="*/ 1453 w 2188"/>
              <a:gd name="T53" fmla="*/ 9357 h 14034"/>
              <a:gd name="T54" fmla="*/ 1118 w 2188"/>
              <a:gd name="T55" fmla="*/ 10118 h 14034"/>
              <a:gd name="T56" fmla="*/ 800 w 2188"/>
              <a:gd name="T57" fmla="*/ 11337 h 14034"/>
              <a:gd name="T58" fmla="*/ 1116 w 2188"/>
              <a:gd name="T59" fmla="*/ 12556 h 14034"/>
              <a:gd name="T60" fmla="*/ 1450 w 2188"/>
              <a:gd name="T61" fmla="*/ 13318 h 14034"/>
              <a:gd name="T62" fmla="*/ 1628 w 2188"/>
              <a:gd name="T63" fmla="*/ 13676 h 14034"/>
              <a:gd name="T64" fmla="*/ 913 w 2188"/>
              <a:gd name="T65" fmla="*/ 14034 h 14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88" h="14034">
                <a:moveTo>
                  <a:pt x="913" y="14034"/>
                </a:moveTo>
                <a:cubicBezTo>
                  <a:pt x="734" y="13676"/>
                  <a:pt x="734" y="13676"/>
                  <a:pt x="734" y="13676"/>
                </a:cubicBezTo>
                <a:cubicBezTo>
                  <a:pt x="727" y="13661"/>
                  <a:pt x="551" y="13308"/>
                  <a:pt x="373" y="12854"/>
                </a:cubicBezTo>
                <a:cubicBezTo>
                  <a:pt x="126" y="12219"/>
                  <a:pt x="0" y="11709"/>
                  <a:pt x="0" y="11337"/>
                </a:cubicBezTo>
                <a:cubicBezTo>
                  <a:pt x="0" y="10965"/>
                  <a:pt x="126" y="10454"/>
                  <a:pt x="376" y="9820"/>
                </a:cubicBezTo>
                <a:cubicBezTo>
                  <a:pt x="553" y="9368"/>
                  <a:pt x="729" y="9017"/>
                  <a:pt x="738" y="8998"/>
                </a:cubicBezTo>
                <a:cubicBezTo>
                  <a:pt x="745" y="8984"/>
                  <a:pt x="910" y="8651"/>
                  <a:pt x="1072" y="8236"/>
                </a:cubicBezTo>
                <a:cubicBezTo>
                  <a:pt x="1276" y="7713"/>
                  <a:pt x="1388" y="7280"/>
                  <a:pt x="1388" y="7017"/>
                </a:cubicBezTo>
                <a:cubicBezTo>
                  <a:pt x="1388" y="6753"/>
                  <a:pt x="1274" y="6318"/>
                  <a:pt x="1068" y="5792"/>
                </a:cubicBezTo>
                <a:cubicBezTo>
                  <a:pt x="902" y="5371"/>
                  <a:pt x="736" y="5040"/>
                  <a:pt x="735" y="5037"/>
                </a:cubicBezTo>
                <a:cubicBezTo>
                  <a:pt x="734" y="5036"/>
                  <a:pt x="734" y="5036"/>
                  <a:pt x="734" y="5036"/>
                </a:cubicBezTo>
                <a:cubicBezTo>
                  <a:pt x="727" y="5021"/>
                  <a:pt x="551" y="4668"/>
                  <a:pt x="373" y="4214"/>
                </a:cubicBezTo>
                <a:cubicBezTo>
                  <a:pt x="126" y="3579"/>
                  <a:pt x="0" y="3069"/>
                  <a:pt x="0" y="2697"/>
                </a:cubicBezTo>
                <a:cubicBezTo>
                  <a:pt x="0" y="2325"/>
                  <a:pt x="126" y="1814"/>
                  <a:pt x="376" y="1180"/>
                </a:cubicBezTo>
                <a:cubicBezTo>
                  <a:pt x="554" y="725"/>
                  <a:pt x="731" y="372"/>
                  <a:pt x="739" y="357"/>
                </a:cubicBezTo>
                <a:cubicBezTo>
                  <a:pt x="918" y="0"/>
                  <a:pt x="918" y="0"/>
                  <a:pt x="918" y="0"/>
                </a:cubicBezTo>
                <a:cubicBezTo>
                  <a:pt x="1633" y="359"/>
                  <a:pt x="1633" y="359"/>
                  <a:pt x="1633" y="359"/>
                </a:cubicBezTo>
                <a:cubicBezTo>
                  <a:pt x="1453" y="717"/>
                  <a:pt x="1453" y="717"/>
                  <a:pt x="1453" y="717"/>
                </a:cubicBezTo>
                <a:cubicBezTo>
                  <a:pt x="1450" y="724"/>
                  <a:pt x="1282" y="1059"/>
                  <a:pt x="1118" y="1478"/>
                </a:cubicBezTo>
                <a:cubicBezTo>
                  <a:pt x="913" y="2001"/>
                  <a:pt x="800" y="2434"/>
                  <a:pt x="800" y="2697"/>
                </a:cubicBezTo>
                <a:cubicBezTo>
                  <a:pt x="800" y="2960"/>
                  <a:pt x="912" y="3393"/>
                  <a:pt x="1116" y="3916"/>
                </a:cubicBezTo>
                <a:cubicBezTo>
                  <a:pt x="1277" y="4329"/>
                  <a:pt x="1441" y="4660"/>
                  <a:pt x="1449" y="4677"/>
                </a:cubicBezTo>
                <a:cubicBezTo>
                  <a:pt x="1458" y="4695"/>
                  <a:pt x="1634" y="5047"/>
                  <a:pt x="1812" y="5500"/>
                </a:cubicBezTo>
                <a:cubicBezTo>
                  <a:pt x="2062" y="6134"/>
                  <a:pt x="2188" y="6645"/>
                  <a:pt x="2188" y="7017"/>
                </a:cubicBezTo>
                <a:cubicBezTo>
                  <a:pt x="2188" y="7389"/>
                  <a:pt x="2062" y="7899"/>
                  <a:pt x="1815" y="8534"/>
                </a:cubicBezTo>
                <a:cubicBezTo>
                  <a:pt x="1637" y="8988"/>
                  <a:pt x="1461" y="9341"/>
                  <a:pt x="1454" y="9356"/>
                </a:cubicBezTo>
                <a:cubicBezTo>
                  <a:pt x="1453" y="9357"/>
                  <a:pt x="1453" y="9357"/>
                  <a:pt x="1453" y="9357"/>
                </a:cubicBezTo>
                <a:cubicBezTo>
                  <a:pt x="1452" y="9360"/>
                  <a:pt x="1283" y="9697"/>
                  <a:pt x="1118" y="10118"/>
                </a:cubicBezTo>
                <a:cubicBezTo>
                  <a:pt x="913" y="10641"/>
                  <a:pt x="800" y="11074"/>
                  <a:pt x="800" y="11337"/>
                </a:cubicBezTo>
                <a:cubicBezTo>
                  <a:pt x="800" y="11600"/>
                  <a:pt x="912" y="12033"/>
                  <a:pt x="1116" y="12556"/>
                </a:cubicBezTo>
                <a:cubicBezTo>
                  <a:pt x="1281" y="12978"/>
                  <a:pt x="1448" y="13315"/>
                  <a:pt x="1450" y="13318"/>
                </a:cubicBezTo>
                <a:cubicBezTo>
                  <a:pt x="1628" y="13676"/>
                  <a:pt x="1628" y="13676"/>
                  <a:pt x="1628" y="13676"/>
                </a:cubicBezTo>
                <a:lnTo>
                  <a:pt x="913" y="14034"/>
                </a:lnTo>
                <a:close/>
              </a:path>
            </a:pathLst>
          </a:custGeom>
          <a:solidFill>
            <a:schemeClr val="accent3">
              <a:alpha val="88000"/>
            </a:schemeClr>
          </a:solidFill>
          <a:ln>
            <a:noFill/>
          </a:ln>
          <a:effectLst>
            <a:outerShdw blurRad="1003300" dist="38100" dir="10800000" algn="r" rotWithShape="0">
              <a:schemeClr val="accent3">
                <a:lumMod val="75000"/>
                <a:alpha val="46000"/>
              </a:schemeClr>
            </a:outerShdw>
          </a:effectLst>
        </p:spPr>
        <p:txBody>
          <a:bodyPr vert="horz" wrap="square" lIns="91440" tIns="45720" rIns="91440" bIns="45720" numCol="1" anchor="t" anchorCtr="0" compatLnSpc="1">
            <a:prstTxWarp prst="textNoShape">
              <a:avLst/>
            </a:prstTxWarp>
          </a:bodyPr>
          <a:lstStyle/>
          <a:p>
            <a:endParaRPr lang="en-US"/>
          </a:p>
        </p:txBody>
      </p:sp>
      <p:sp>
        <p:nvSpPr>
          <p:cNvPr id="5" name="Freeform 8">
            <a:extLst>
              <a:ext uri="{FF2B5EF4-FFF2-40B4-BE49-F238E27FC236}">
                <a16:creationId xmlns:a16="http://schemas.microsoft.com/office/drawing/2014/main" id="{A1CD64C3-CB7D-BA11-8281-AC9C99E004AC}"/>
              </a:ext>
            </a:extLst>
          </p:cNvPr>
          <p:cNvSpPr>
            <a:spLocks/>
          </p:cNvSpPr>
          <p:nvPr/>
        </p:nvSpPr>
        <p:spPr bwMode="auto">
          <a:xfrm rot="2757414">
            <a:off x="4317952" y="-33373425"/>
            <a:ext cx="6486525" cy="41148000"/>
          </a:xfrm>
          <a:custGeom>
            <a:avLst/>
            <a:gdLst>
              <a:gd name="T0" fmla="*/ 913 w 2188"/>
              <a:gd name="T1" fmla="*/ 14034 h 14034"/>
              <a:gd name="T2" fmla="*/ 734 w 2188"/>
              <a:gd name="T3" fmla="*/ 13676 h 14034"/>
              <a:gd name="T4" fmla="*/ 373 w 2188"/>
              <a:gd name="T5" fmla="*/ 12854 h 14034"/>
              <a:gd name="T6" fmla="*/ 0 w 2188"/>
              <a:gd name="T7" fmla="*/ 11337 h 14034"/>
              <a:gd name="T8" fmla="*/ 376 w 2188"/>
              <a:gd name="T9" fmla="*/ 9820 h 14034"/>
              <a:gd name="T10" fmla="*/ 738 w 2188"/>
              <a:gd name="T11" fmla="*/ 8998 h 14034"/>
              <a:gd name="T12" fmla="*/ 1072 w 2188"/>
              <a:gd name="T13" fmla="*/ 8236 h 14034"/>
              <a:gd name="T14" fmla="*/ 1388 w 2188"/>
              <a:gd name="T15" fmla="*/ 7017 h 14034"/>
              <a:gd name="T16" fmla="*/ 1068 w 2188"/>
              <a:gd name="T17" fmla="*/ 5792 h 14034"/>
              <a:gd name="T18" fmla="*/ 735 w 2188"/>
              <a:gd name="T19" fmla="*/ 5037 h 14034"/>
              <a:gd name="T20" fmla="*/ 734 w 2188"/>
              <a:gd name="T21" fmla="*/ 5036 h 14034"/>
              <a:gd name="T22" fmla="*/ 373 w 2188"/>
              <a:gd name="T23" fmla="*/ 4214 h 14034"/>
              <a:gd name="T24" fmla="*/ 0 w 2188"/>
              <a:gd name="T25" fmla="*/ 2697 h 14034"/>
              <a:gd name="T26" fmla="*/ 376 w 2188"/>
              <a:gd name="T27" fmla="*/ 1180 h 14034"/>
              <a:gd name="T28" fmla="*/ 739 w 2188"/>
              <a:gd name="T29" fmla="*/ 357 h 14034"/>
              <a:gd name="T30" fmla="*/ 918 w 2188"/>
              <a:gd name="T31" fmla="*/ 0 h 14034"/>
              <a:gd name="T32" fmla="*/ 1633 w 2188"/>
              <a:gd name="T33" fmla="*/ 359 h 14034"/>
              <a:gd name="T34" fmla="*/ 1453 w 2188"/>
              <a:gd name="T35" fmla="*/ 717 h 14034"/>
              <a:gd name="T36" fmla="*/ 1118 w 2188"/>
              <a:gd name="T37" fmla="*/ 1478 h 14034"/>
              <a:gd name="T38" fmla="*/ 800 w 2188"/>
              <a:gd name="T39" fmla="*/ 2697 h 14034"/>
              <a:gd name="T40" fmla="*/ 1116 w 2188"/>
              <a:gd name="T41" fmla="*/ 3916 h 14034"/>
              <a:gd name="T42" fmla="*/ 1449 w 2188"/>
              <a:gd name="T43" fmla="*/ 4677 h 14034"/>
              <a:gd name="T44" fmla="*/ 1812 w 2188"/>
              <a:gd name="T45" fmla="*/ 5500 h 14034"/>
              <a:gd name="T46" fmla="*/ 2188 w 2188"/>
              <a:gd name="T47" fmla="*/ 7017 h 14034"/>
              <a:gd name="T48" fmla="*/ 1815 w 2188"/>
              <a:gd name="T49" fmla="*/ 8534 h 14034"/>
              <a:gd name="T50" fmla="*/ 1454 w 2188"/>
              <a:gd name="T51" fmla="*/ 9356 h 14034"/>
              <a:gd name="T52" fmla="*/ 1453 w 2188"/>
              <a:gd name="T53" fmla="*/ 9357 h 14034"/>
              <a:gd name="T54" fmla="*/ 1118 w 2188"/>
              <a:gd name="T55" fmla="*/ 10118 h 14034"/>
              <a:gd name="T56" fmla="*/ 800 w 2188"/>
              <a:gd name="T57" fmla="*/ 11337 h 14034"/>
              <a:gd name="T58" fmla="*/ 1116 w 2188"/>
              <a:gd name="T59" fmla="*/ 12556 h 14034"/>
              <a:gd name="T60" fmla="*/ 1450 w 2188"/>
              <a:gd name="T61" fmla="*/ 13318 h 14034"/>
              <a:gd name="T62" fmla="*/ 1628 w 2188"/>
              <a:gd name="T63" fmla="*/ 13676 h 14034"/>
              <a:gd name="T64" fmla="*/ 913 w 2188"/>
              <a:gd name="T65" fmla="*/ 14034 h 14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88" h="14034">
                <a:moveTo>
                  <a:pt x="913" y="14034"/>
                </a:moveTo>
                <a:cubicBezTo>
                  <a:pt x="734" y="13676"/>
                  <a:pt x="734" y="13676"/>
                  <a:pt x="734" y="13676"/>
                </a:cubicBezTo>
                <a:cubicBezTo>
                  <a:pt x="727" y="13661"/>
                  <a:pt x="551" y="13308"/>
                  <a:pt x="373" y="12854"/>
                </a:cubicBezTo>
                <a:cubicBezTo>
                  <a:pt x="126" y="12219"/>
                  <a:pt x="0" y="11709"/>
                  <a:pt x="0" y="11337"/>
                </a:cubicBezTo>
                <a:cubicBezTo>
                  <a:pt x="0" y="10965"/>
                  <a:pt x="126" y="10454"/>
                  <a:pt x="376" y="9820"/>
                </a:cubicBezTo>
                <a:cubicBezTo>
                  <a:pt x="553" y="9368"/>
                  <a:pt x="729" y="9017"/>
                  <a:pt x="738" y="8998"/>
                </a:cubicBezTo>
                <a:cubicBezTo>
                  <a:pt x="745" y="8984"/>
                  <a:pt x="910" y="8651"/>
                  <a:pt x="1072" y="8236"/>
                </a:cubicBezTo>
                <a:cubicBezTo>
                  <a:pt x="1276" y="7713"/>
                  <a:pt x="1388" y="7280"/>
                  <a:pt x="1388" y="7017"/>
                </a:cubicBezTo>
                <a:cubicBezTo>
                  <a:pt x="1388" y="6753"/>
                  <a:pt x="1274" y="6318"/>
                  <a:pt x="1068" y="5792"/>
                </a:cubicBezTo>
                <a:cubicBezTo>
                  <a:pt x="902" y="5371"/>
                  <a:pt x="736" y="5040"/>
                  <a:pt x="735" y="5037"/>
                </a:cubicBezTo>
                <a:cubicBezTo>
                  <a:pt x="734" y="5036"/>
                  <a:pt x="734" y="5036"/>
                  <a:pt x="734" y="5036"/>
                </a:cubicBezTo>
                <a:cubicBezTo>
                  <a:pt x="727" y="5021"/>
                  <a:pt x="551" y="4668"/>
                  <a:pt x="373" y="4214"/>
                </a:cubicBezTo>
                <a:cubicBezTo>
                  <a:pt x="126" y="3579"/>
                  <a:pt x="0" y="3069"/>
                  <a:pt x="0" y="2697"/>
                </a:cubicBezTo>
                <a:cubicBezTo>
                  <a:pt x="0" y="2325"/>
                  <a:pt x="126" y="1814"/>
                  <a:pt x="376" y="1180"/>
                </a:cubicBezTo>
                <a:cubicBezTo>
                  <a:pt x="554" y="725"/>
                  <a:pt x="731" y="372"/>
                  <a:pt x="739" y="357"/>
                </a:cubicBezTo>
                <a:cubicBezTo>
                  <a:pt x="918" y="0"/>
                  <a:pt x="918" y="0"/>
                  <a:pt x="918" y="0"/>
                </a:cubicBezTo>
                <a:cubicBezTo>
                  <a:pt x="1633" y="359"/>
                  <a:pt x="1633" y="359"/>
                  <a:pt x="1633" y="359"/>
                </a:cubicBezTo>
                <a:cubicBezTo>
                  <a:pt x="1453" y="717"/>
                  <a:pt x="1453" y="717"/>
                  <a:pt x="1453" y="717"/>
                </a:cubicBezTo>
                <a:cubicBezTo>
                  <a:pt x="1450" y="724"/>
                  <a:pt x="1282" y="1059"/>
                  <a:pt x="1118" y="1478"/>
                </a:cubicBezTo>
                <a:cubicBezTo>
                  <a:pt x="913" y="2001"/>
                  <a:pt x="800" y="2434"/>
                  <a:pt x="800" y="2697"/>
                </a:cubicBezTo>
                <a:cubicBezTo>
                  <a:pt x="800" y="2960"/>
                  <a:pt x="912" y="3393"/>
                  <a:pt x="1116" y="3916"/>
                </a:cubicBezTo>
                <a:cubicBezTo>
                  <a:pt x="1277" y="4329"/>
                  <a:pt x="1441" y="4660"/>
                  <a:pt x="1449" y="4677"/>
                </a:cubicBezTo>
                <a:cubicBezTo>
                  <a:pt x="1458" y="4695"/>
                  <a:pt x="1634" y="5047"/>
                  <a:pt x="1812" y="5500"/>
                </a:cubicBezTo>
                <a:cubicBezTo>
                  <a:pt x="2062" y="6134"/>
                  <a:pt x="2188" y="6645"/>
                  <a:pt x="2188" y="7017"/>
                </a:cubicBezTo>
                <a:cubicBezTo>
                  <a:pt x="2188" y="7389"/>
                  <a:pt x="2062" y="7899"/>
                  <a:pt x="1815" y="8534"/>
                </a:cubicBezTo>
                <a:cubicBezTo>
                  <a:pt x="1637" y="8988"/>
                  <a:pt x="1461" y="9341"/>
                  <a:pt x="1454" y="9356"/>
                </a:cubicBezTo>
                <a:cubicBezTo>
                  <a:pt x="1453" y="9357"/>
                  <a:pt x="1453" y="9357"/>
                  <a:pt x="1453" y="9357"/>
                </a:cubicBezTo>
                <a:cubicBezTo>
                  <a:pt x="1452" y="9360"/>
                  <a:pt x="1283" y="9697"/>
                  <a:pt x="1118" y="10118"/>
                </a:cubicBezTo>
                <a:cubicBezTo>
                  <a:pt x="913" y="10641"/>
                  <a:pt x="800" y="11074"/>
                  <a:pt x="800" y="11337"/>
                </a:cubicBezTo>
                <a:cubicBezTo>
                  <a:pt x="800" y="11600"/>
                  <a:pt x="912" y="12033"/>
                  <a:pt x="1116" y="12556"/>
                </a:cubicBezTo>
                <a:cubicBezTo>
                  <a:pt x="1281" y="12978"/>
                  <a:pt x="1448" y="13315"/>
                  <a:pt x="1450" y="13318"/>
                </a:cubicBezTo>
                <a:cubicBezTo>
                  <a:pt x="1628" y="13676"/>
                  <a:pt x="1628" y="13676"/>
                  <a:pt x="1628" y="13676"/>
                </a:cubicBezTo>
                <a:lnTo>
                  <a:pt x="913" y="14034"/>
                </a:lnTo>
                <a:close/>
              </a:path>
            </a:pathLst>
          </a:custGeom>
          <a:solidFill>
            <a:schemeClr val="accent1">
              <a:alpha val="88000"/>
            </a:schemeClr>
          </a:solidFill>
          <a:ln>
            <a:noFill/>
          </a:ln>
          <a:effectLst>
            <a:outerShdw blurRad="1003300" dist="38100" dir="10800000" algn="r" rotWithShape="0">
              <a:schemeClr val="accent4">
                <a:lumMod val="75000"/>
                <a:alpha val="46000"/>
              </a:schemeClr>
            </a:outerShdw>
          </a:effectLst>
        </p:spPr>
        <p:txBody>
          <a:bodyPr vert="horz" wrap="square" lIns="91440" tIns="45720" rIns="91440" bIns="45720" numCol="1" anchor="t" anchorCtr="0" compatLnSpc="1">
            <a:prstTxWarp prst="textNoShape">
              <a:avLst/>
            </a:prstTxWarp>
          </a:bodyPr>
          <a:lstStyle/>
          <a:p>
            <a:endParaRPr lang="en-US"/>
          </a:p>
        </p:txBody>
      </p:sp>
      <p:sp>
        <p:nvSpPr>
          <p:cNvPr id="6" name="Freeform 9">
            <a:extLst>
              <a:ext uri="{FF2B5EF4-FFF2-40B4-BE49-F238E27FC236}">
                <a16:creationId xmlns:a16="http://schemas.microsoft.com/office/drawing/2014/main" id="{D9F95C40-9B1B-B054-10DF-95E3CA71DD16}"/>
              </a:ext>
            </a:extLst>
          </p:cNvPr>
          <p:cNvSpPr>
            <a:spLocks/>
          </p:cNvSpPr>
          <p:nvPr/>
        </p:nvSpPr>
        <p:spPr bwMode="auto">
          <a:xfrm rot="2757414">
            <a:off x="5752290" y="-31892820"/>
            <a:ext cx="6481764" cy="41148000"/>
          </a:xfrm>
          <a:custGeom>
            <a:avLst/>
            <a:gdLst>
              <a:gd name="T0" fmla="*/ 913 w 2188"/>
              <a:gd name="T1" fmla="*/ 14034 h 14034"/>
              <a:gd name="T2" fmla="*/ 734 w 2188"/>
              <a:gd name="T3" fmla="*/ 13676 h 14034"/>
              <a:gd name="T4" fmla="*/ 373 w 2188"/>
              <a:gd name="T5" fmla="*/ 12854 h 14034"/>
              <a:gd name="T6" fmla="*/ 0 w 2188"/>
              <a:gd name="T7" fmla="*/ 11337 h 14034"/>
              <a:gd name="T8" fmla="*/ 376 w 2188"/>
              <a:gd name="T9" fmla="*/ 9820 h 14034"/>
              <a:gd name="T10" fmla="*/ 738 w 2188"/>
              <a:gd name="T11" fmla="*/ 8998 h 14034"/>
              <a:gd name="T12" fmla="*/ 1072 w 2188"/>
              <a:gd name="T13" fmla="*/ 8236 h 14034"/>
              <a:gd name="T14" fmla="*/ 1388 w 2188"/>
              <a:gd name="T15" fmla="*/ 7017 h 14034"/>
              <a:gd name="T16" fmla="*/ 1068 w 2188"/>
              <a:gd name="T17" fmla="*/ 5792 h 14034"/>
              <a:gd name="T18" fmla="*/ 735 w 2188"/>
              <a:gd name="T19" fmla="*/ 5037 h 14034"/>
              <a:gd name="T20" fmla="*/ 734 w 2188"/>
              <a:gd name="T21" fmla="*/ 5036 h 14034"/>
              <a:gd name="T22" fmla="*/ 373 w 2188"/>
              <a:gd name="T23" fmla="*/ 4214 h 14034"/>
              <a:gd name="T24" fmla="*/ 0 w 2188"/>
              <a:gd name="T25" fmla="*/ 2697 h 14034"/>
              <a:gd name="T26" fmla="*/ 376 w 2188"/>
              <a:gd name="T27" fmla="*/ 1180 h 14034"/>
              <a:gd name="T28" fmla="*/ 739 w 2188"/>
              <a:gd name="T29" fmla="*/ 357 h 14034"/>
              <a:gd name="T30" fmla="*/ 918 w 2188"/>
              <a:gd name="T31" fmla="*/ 0 h 14034"/>
              <a:gd name="T32" fmla="*/ 1633 w 2188"/>
              <a:gd name="T33" fmla="*/ 359 h 14034"/>
              <a:gd name="T34" fmla="*/ 1453 w 2188"/>
              <a:gd name="T35" fmla="*/ 717 h 14034"/>
              <a:gd name="T36" fmla="*/ 1118 w 2188"/>
              <a:gd name="T37" fmla="*/ 1478 h 14034"/>
              <a:gd name="T38" fmla="*/ 800 w 2188"/>
              <a:gd name="T39" fmla="*/ 2697 h 14034"/>
              <a:gd name="T40" fmla="*/ 1116 w 2188"/>
              <a:gd name="T41" fmla="*/ 3916 h 14034"/>
              <a:gd name="T42" fmla="*/ 1449 w 2188"/>
              <a:gd name="T43" fmla="*/ 4677 h 14034"/>
              <a:gd name="T44" fmla="*/ 1812 w 2188"/>
              <a:gd name="T45" fmla="*/ 5500 h 14034"/>
              <a:gd name="T46" fmla="*/ 2188 w 2188"/>
              <a:gd name="T47" fmla="*/ 7017 h 14034"/>
              <a:gd name="T48" fmla="*/ 1815 w 2188"/>
              <a:gd name="T49" fmla="*/ 8534 h 14034"/>
              <a:gd name="T50" fmla="*/ 1454 w 2188"/>
              <a:gd name="T51" fmla="*/ 9356 h 14034"/>
              <a:gd name="T52" fmla="*/ 1453 w 2188"/>
              <a:gd name="T53" fmla="*/ 9357 h 14034"/>
              <a:gd name="T54" fmla="*/ 1118 w 2188"/>
              <a:gd name="T55" fmla="*/ 10118 h 14034"/>
              <a:gd name="T56" fmla="*/ 800 w 2188"/>
              <a:gd name="T57" fmla="*/ 11337 h 14034"/>
              <a:gd name="T58" fmla="*/ 1116 w 2188"/>
              <a:gd name="T59" fmla="*/ 12556 h 14034"/>
              <a:gd name="T60" fmla="*/ 1450 w 2188"/>
              <a:gd name="T61" fmla="*/ 13318 h 14034"/>
              <a:gd name="T62" fmla="*/ 1628 w 2188"/>
              <a:gd name="T63" fmla="*/ 13676 h 14034"/>
              <a:gd name="T64" fmla="*/ 913 w 2188"/>
              <a:gd name="T65" fmla="*/ 14034 h 14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88" h="14034">
                <a:moveTo>
                  <a:pt x="913" y="14034"/>
                </a:moveTo>
                <a:cubicBezTo>
                  <a:pt x="734" y="13676"/>
                  <a:pt x="734" y="13676"/>
                  <a:pt x="734" y="13676"/>
                </a:cubicBezTo>
                <a:cubicBezTo>
                  <a:pt x="727" y="13661"/>
                  <a:pt x="551" y="13308"/>
                  <a:pt x="373" y="12854"/>
                </a:cubicBezTo>
                <a:cubicBezTo>
                  <a:pt x="126" y="12219"/>
                  <a:pt x="0" y="11709"/>
                  <a:pt x="0" y="11337"/>
                </a:cubicBezTo>
                <a:cubicBezTo>
                  <a:pt x="0" y="10965"/>
                  <a:pt x="126" y="10454"/>
                  <a:pt x="376" y="9820"/>
                </a:cubicBezTo>
                <a:cubicBezTo>
                  <a:pt x="553" y="9368"/>
                  <a:pt x="729" y="9017"/>
                  <a:pt x="738" y="8998"/>
                </a:cubicBezTo>
                <a:cubicBezTo>
                  <a:pt x="745" y="8984"/>
                  <a:pt x="910" y="8651"/>
                  <a:pt x="1072" y="8236"/>
                </a:cubicBezTo>
                <a:cubicBezTo>
                  <a:pt x="1276" y="7713"/>
                  <a:pt x="1388" y="7280"/>
                  <a:pt x="1388" y="7017"/>
                </a:cubicBezTo>
                <a:cubicBezTo>
                  <a:pt x="1388" y="6753"/>
                  <a:pt x="1274" y="6318"/>
                  <a:pt x="1068" y="5792"/>
                </a:cubicBezTo>
                <a:cubicBezTo>
                  <a:pt x="902" y="5371"/>
                  <a:pt x="736" y="5040"/>
                  <a:pt x="735" y="5037"/>
                </a:cubicBezTo>
                <a:cubicBezTo>
                  <a:pt x="734" y="5036"/>
                  <a:pt x="734" y="5036"/>
                  <a:pt x="734" y="5036"/>
                </a:cubicBezTo>
                <a:cubicBezTo>
                  <a:pt x="727" y="5021"/>
                  <a:pt x="551" y="4668"/>
                  <a:pt x="373" y="4214"/>
                </a:cubicBezTo>
                <a:cubicBezTo>
                  <a:pt x="126" y="3579"/>
                  <a:pt x="0" y="3069"/>
                  <a:pt x="0" y="2697"/>
                </a:cubicBezTo>
                <a:cubicBezTo>
                  <a:pt x="0" y="2325"/>
                  <a:pt x="126" y="1814"/>
                  <a:pt x="376" y="1180"/>
                </a:cubicBezTo>
                <a:cubicBezTo>
                  <a:pt x="554" y="725"/>
                  <a:pt x="731" y="372"/>
                  <a:pt x="739" y="357"/>
                </a:cubicBezTo>
                <a:cubicBezTo>
                  <a:pt x="918" y="0"/>
                  <a:pt x="918" y="0"/>
                  <a:pt x="918" y="0"/>
                </a:cubicBezTo>
                <a:cubicBezTo>
                  <a:pt x="1633" y="359"/>
                  <a:pt x="1633" y="359"/>
                  <a:pt x="1633" y="359"/>
                </a:cubicBezTo>
                <a:cubicBezTo>
                  <a:pt x="1453" y="717"/>
                  <a:pt x="1453" y="717"/>
                  <a:pt x="1453" y="717"/>
                </a:cubicBezTo>
                <a:cubicBezTo>
                  <a:pt x="1450" y="724"/>
                  <a:pt x="1282" y="1059"/>
                  <a:pt x="1118" y="1478"/>
                </a:cubicBezTo>
                <a:cubicBezTo>
                  <a:pt x="913" y="2001"/>
                  <a:pt x="800" y="2434"/>
                  <a:pt x="800" y="2697"/>
                </a:cubicBezTo>
                <a:cubicBezTo>
                  <a:pt x="800" y="2960"/>
                  <a:pt x="912" y="3393"/>
                  <a:pt x="1116" y="3916"/>
                </a:cubicBezTo>
                <a:cubicBezTo>
                  <a:pt x="1277" y="4329"/>
                  <a:pt x="1441" y="4660"/>
                  <a:pt x="1449" y="4677"/>
                </a:cubicBezTo>
                <a:cubicBezTo>
                  <a:pt x="1458" y="4695"/>
                  <a:pt x="1634" y="5047"/>
                  <a:pt x="1812" y="5500"/>
                </a:cubicBezTo>
                <a:cubicBezTo>
                  <a:pt x="2062" y="6134"/>
                  <a:pt x="2188" y="6645"/>
                  <a:pt x="2188" y="7017"/>
                </a:cubicBezTo>
                <a:cubicBezTo>
                  <a:pt x="2188" y="7389"/>
                  <a:pt x="2062" y="7899"/>
                  <a:pt x="1815" y="8534"/>
                </a:cubicBezTo>
                <a:cubicBezTo>
                  <a:pt x="1637" y="8988"/>
                  <a:pt x="1461" y="9341"/>
                  <a:pt x="1454" y="9356"/>
                </a:cubicBezTo>
                <a:cubicBezTo>
                  <a:pt x="1453" y="9357"/>
                  <a:pt x="1453" y="9357"/>
                  <a:pt x="1453" y="9357"/>
                </a:cubicBezTo>
                <a:cubicBezTo>
                  <a:pt x="1452" y="9360"/>
                  <a:pt x="1283" y="9697"/>
                  <a:pt x="1118" y="10118"/>
                </a:cubicBezTo>
                <a:cubicBezTo>
                  <a:pt x="913" y="10641"/>
                  <a:pt x="800" y="11074"/>
                  <a:pt x="800" y="11337"/>
                </a:cubicBezTo>
                <a:cubicBezTo>
                  <a:pt x="800" y="11600"/>
                  <a:pt x="912" y="12033"/>
                  <a:pt x="1116" y="12556"/>
                </a:cubicBezTo>
                <a:cubicBezTo>
                  <a:pt x="1281" y="12978"/>
                  <a:pt x="1448" y="13315"/>
                  <a:pt x="1450" y="13318"/>
                </a:cubicBezTo>
                <a:cubicBezTo>
                  <a:pt x="1628" y="13676"/>
                  <a:pt x="1628" y="13676"/>
                  <a:pt x="1628" y="13676"/>
                </a:cubicBezTo>
                <a:lnTo>
                  <a:pt x="913" y="14034"/>
                </a:lnTo>
                <a:close/>
              </a:path>
            </a:pathLst>
          </a:custGeom>
          <a:solidFill>
            <a:schemeClr val="accent5">
              <a:alpha val="88000"/>
            </a:schemeClr>
          </a:solidFill>
          <a:ln>
            <a:noFill/>
          </a:ln>
          <a:effectLst>
            <a:outerShdw blurRad="1003300" dist="38100" dir="10800000" algn="r" rotWithShape="0">
              <a:schemeClr val="accent5">
                <a:lumMod val="75000"/>
                <a:alpha val="46000"/>
              </a:schemeClr>
            </a:outerShdw>
          </a:effectLst>
        </p:spPr>
        <p:txBody>
          <a:bodyPr vert="horz" wrap="square" lIns="91440" tIns="45720" rIns="91440" bIns="45720" numCol="1" anchor="t" anchorCtr="0" compatLnSpc="1">
            <a:prstTxWarp prst="textNoShape">
              <a:avLst/>
            </a:prstTxWarp>
          </a:bodyPr>
          <a:lstStyle/>
          <a:p>
            <a:endParaRPr lang="en-US"/>
          </a:p>
        </p:txBody>
      </p:sp>
      <p:sp>
        <p:nvSpPr>
          <p:cNvPr id="7" name="Freeform 10">
            <a:extLst>
              <a:ext uri="{FF2B5EF4-FFF2-40B4-BE49-F238E27FC236}">
                <a16:creationId xmlns:a16="http://schemas.microsoft.com/office/drawing/2014/main" id="{0A514F79-AB31-9C02-862E-8DBEF895CC47}"/>
              </a:ext>
            </a:extLst>
          </p:cNvPr>
          <p:cNvSpPr>
            <a:spLocks/>
          </p:cNvSpPr>
          <p:nvPr/>
        </p:nvSpPr>
        <p:spPr bwMode="auto">
          <a:xfrm rot="2757414">
            <a:off x="7185905" y="-30410501"/>
            <a:ext cx="6481764" cy="41148000"/>
          </a:xfrm>
          <a:custGeom>
            <a:avLst/>
            <a:gdLst>
              <a:gd name="T0" fmla="*/ 913 w 2188"/>
              <a:gd name="T1" fmla="*/ 14034 h 14034"/>
              <a:gd name="T2" fmla="*/ 734 w 2188"/>
              <a:gd name="T3" fmla="*/ 13676 h 14034"/>
              <a:gd name="T4" fmla="*/ 373 w 2188"/>
              <a:gd name="T5" fmla="*/ 12854 h 14034"/>
              <a:gd name="T6" fmla="*/ 0 w 2188"/>
              <a:gd name="T7" fmla="*/ 11337 h 14034"/>
              <a:gd name="T8" fmla="*/ 376 w 2188"/>
              <a:gd name="T9" fmla="*/ 9820 h 14034"/>
              <a:gd name="T10" fmla="*/ 738 w 2188"/>
              <a:gd name="T11" fmla="*/ 8998 h 14034"/>
              <a:gd name="T12" fmla="*/ 1072 w 2188"/>
              <a:gd name="T13" fmla="*/ 8236 h 14034"/>
              <a:gd name="T14" fmla="*/ 1388 w 2188"/>
              <a:gd name="T15" fmla="*/ 7017 h 14034"/>
              <a:gd name="T16" fmla="*/ 1068 w 2188"/>
              <a:gd name="T17" fmla="*/ 5792 h 14034"/>
              <a:gd name="T18" fmla="*/ 735 w 2188"/>
              <a:gd name="T19" fmla="*/ 5037 h 14034"/>
              <a:gd name="T20" fmla="*/ 734 w 2188"/>
              <a:gd name="T21" fmla="*/ 5036 h 14034"/>
              <a:gd name="T22" fmla="*/ 373 w 2188"/>
              <a:gd name="T23" fmla="*/ 4214 h 14034"/>
              <a:gd name="T24" fmla="*/ 0 w 2188"/>
              <a:gd name="T25" fmla="*/ 2697 h 14034"/>
              <a:gd name="T26" fmla="*/ 376 w 2188"/>
              <a:gd name="T27" fmla="*/ 1180 h 14034"/>
              <a:gd name="T28" fmla="*/ 739 w 2188"/>
              <a:gd name="T29" fmla="*/ 357 h 14034"/>
              <a:gd name="T30" fmla="*/ 918 w 2188"/>
              <a:gd name="T31" fmla="*/ 0 h 14034"/>
              <a:gd name="T32" fmla="*/ 1633 w 2188"/>
              <a:gd name="T33" fmla="*/ 359 h 14034"/>
              <a:gd name="T34" fmla="*/ 1453 w 2188"/>
              <a:gd name="T35" fmla="*/ 717 h 14034"/>
              <a:gd name="T36" fmla="*/ 1118 w 2188"/>
              <a:gd name="T37" fmla="*/ 1478 h 14034"/>
              <a:gd name="T38" fmla="*/ 800 w 2188"/>
              <a:gd name="T39" fmla="*/ 2697 h 14034"/>
              <a:gd name="T40" fmla="*/ 1116 w 2188"/>
              <a:gd name="T41" fmla="*/ 3916 h 14034"/>
              <a:gd name="T42" fmla="*/ 1449 w 2188"/>
              <a:gd name="T43" fmla="*/ 4677 h 14034"/>
              <a:gd name="T44" fmla="*/ 1812 w 2188"/>
              <a:gd name="T45" fmla="*/ 5500 h 14034"/>
              <a:gd name="T46" fmla="*/ 2188 w 2188"/>
              <a:gd name="T47" fmla="*/ 7017 h 14034"/>
              <a:gd name="T48" fmla="*/ 1815 w 2188"/>
              <a:gd name="T49" fmla="*/ 8534 h 14034"/>
              <a:gd name="T50" fmla="*/ 1454 w 2188"/>
              <a:gd name="T51" fmla="*/ 9356 h 14034"/>
              <a:gd name="T52" fmla="*/ 1453 w 2188"/>
              <a:gd name="T53" fmla="*/ 9357 h 14034"/>
              <a:gd name="T54" fmla="*/ 1118 w 2188"/>
              <a:gd name="T55" fmla="*/ 10118 h 14034"/>
              <a:gd name="T56" fmla="*/ 800 w 2188"/>
              <a:gd name="T57" fmla="*/ 11337 h 14034"/>
              <a:gd name="T58" fmla="*/ 1116 w 2188"/>
              <a:gd name="T59" fmla="*/ 12556 h 14034"/>
              <a:gd name="T60" fmla="*/ 1450 w 2188"/>
              <a:gd name="T61" fmla="*/ 13318 h 14034"/>
              <a:gd name="T62" fmla="*/ 1628 w 2188"/>
              <a:gd name="T63" fmla="*/ 13676 h 14034"/>
              <a:gd name="T64" fmla="*/ 913 w 2188"/>
              <a:gd name="T65" fmla="*/ 14034 h 14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88" h="14034">
                <a:moveTo>
                  <a:pt x="913" y="14034"/>
                </a:moveTo>
                <a:cubicBezTo>
                  <a:pt x="734" y="13676"/>
                  <a:pt x="734" y="13676"/>
                  <a:pt x="734" y="13676"/>
                </a:cubicBezTo>
                <a:cubicBezTo>
                  <a:pt x="727" y="13661"/>
                  <a:pt x="551" y="13308"/>
                  <a:pt x="373" y="12854"/>
                </a:cubicBezTo>
                <a:cubicBezTo>
                  <a:pt x="126" y="12219"/>
                  <a:pt x="0" y="11709"/>
                  <a:pt x="0" y="11337"/>
                </a:cubicBezTo>
                <a:cubicBezTo>
                  <a:pt x="0" y="10965"/>
                  <a:pt x="126" y="10454"/>
                  <a:pt x="376" y="9820"/>
                </a:cubicBezTo>
                <a:cubicBezTo>
                  <a:pt x="553" y="9368"/>
                  <a:pt x="729" y="9017"/>
                  <a:pt x="738" y="8998"/>
                </a:cubicBezTo>
                <a:cubicBezTo>
                  <a:pt x="745" y="8984"/>
                  <a:pt x="910" y="8651"/>
                  <a:pt x="1072" y="8236"/>
                </a:cubicBezTo>
                <a:cubicBezTo>
                  <a:pt x="1276" y="7713"/>
                  <a:pt x="1388" y="7280"/>
                  <a:pt x="1388" y="7017"/>
                </a:cubicBezTo>
                <a:cubicBezTo>
                  <a:pt x="1388" y="6753"/>
                  <a:pt x="1274" y="6318"/>
                  <a:pt x="1068" y="5792"/>
                </a:cubicBezTo>
                <a:cubicBezTo>
                  <a:pt x="902" y="5371"/>
                  <a:pt x="736" y="5040"/>
                  <a:pt x="735" y="5037"/>
                </a:cubicBezTo>
                <a:cubicBezTo>
                  <a:pt x="734" y="5036"/>
                  <a:pt x="734" y="5036"/>
                  <a:pt x="734" y="5036"/>
                </a:cubicBezTo>
                <a:cubicBezTo>
                  <a:pt x="727" y="5021"/>
                  <a:pt x="551" y="4668"/>
                  <a:pt x="373" y="4214"/>
                </a:cubicBezTo>
                <a:cubicBezTo>
                  <a:pt x="126" y="3579"/>
                  <a:pt x="0" y="3069"/>
                  <a:pt x="0" y="2697"/>
                </a:cubicBezTo>
                <a:cubicBezTo>
                  <a:pt x="0" y="2325"/>
                  <a:pt x="126" y="1814"/>
                  <a:pt x="376" y="1180"/>
                </a:cubicBezTo>
                <a:cubicBezTo>
                  <a:pt x="554" y="725"/>
                  <a:pt x="731" y="372"/>
                  <a:pt x="739" y="357"/>
                </a:cubicBezTo>
                <a:cubicBezTo>
                  <a:pt x="918" y="0"/>
                  <a:pt x="918" y="0"/>
                  <a:pt x="918" y="0"/>
                </a:cubicBezTo>
                <a:cubicBezTo>
                  <a:pt x="1633" y="359"/>
                  <a:pt x="1633" y="359"/>
                  <a:pt x="1633" y="359"/>
                </a:cubicBezTo>
                <a:cubicBezTo>
                  <a:pt x="1453" y="717"/>
                  <a:pt x="1453" y="717"/>
                  <a:pt x="1453" y="717"/>
                </a:cubicBezTo>
                <a:cubicBezTo>
                  <a:pt x="1450" y="724"/>
                  <a:pt x="1282" y="1059"/>
                  <a:pt x="1118" y="1478"/>
                </a:cubicBezTo>
                <a:cubicBezTo>
                  <a:pt x="913" y="2001"/>
                  <a:pt x="800" y="2434"/>
                  <a:pt x="800" y="2697"/>
                </a:cubicBezTo>
                <a:cubicBezTo>
                  <a:pt x="800" y="2960"/>
                  <a:pt x="912" y="3393"/>
                  <a:pt x="1116" y="3916"/>
                </a:cubicBezTo>
                <a:cubicBezTo>
                  <a:pt x="1277" y="4329"/>
                  <a:pt x="1441" y="4660"/>
                  <a:pt x="1449" y="4677"/>
                </a:cubicBezTo>
                <a:cubicBezTo>
                  <a:pt x="1458" y="4695"/>
                  <a:pt x="1634" y="5047"/>
                  <a:pt x="1812" y="5500"/>
                </a:cubicBezTo>
                <a:cubicBezTo>
                  <a:pt x="2062" y="6134"/>
                  <a:pt x="2188" y="6645"/>
                  <a:pt x="2188" y="7017"/>
                </a:cubicBezTo>
                <a:cubicBezTo>
                  <a:pt x="2188" y="7389"/>
                  <a:pt x="2062" y="7899"/>
                  <a:pt x="1815" y="8534"/>
                </a:cubicBezTo>
                <a:cubicBezTo>
                  <a:pt x="1637" y="8988"/>
                  <a:pt x="1461" y="9341"/>
                  <a:pt x="1454" y="9356"/>
                </a:cubicBezTo>
                <a:cubicBezTo>
                  <a:pt x="1453" y="9357"/>
                  <a:pt x="1453" y="9357"/>
                  <a:pt x="1453" y="9357"/>
                </a:cubicBezTo>
                <a:cubicBezTo>
                  <a:pt x="1452" y="9360"/>
                  <a:pt x="1283" y="9697"/>
                  <a:pt x="1118" y="10118"/>
                </a:cubicBezTo>
                <a:cubicBezTo>
                  <a:pt x="913" y="10641"/>
                  <a:pt x="800" y="11074"/>
                  <a:pt x="800" y="11337"/>
                </a:cubicBezTo>
                <a:cubicBezTo>
                  <a:pt x="800" y="11600"/>
                  <a:pt x="912" y="12033"/>
                  <a:pt x="1116" y="12556"/>
                </a:cubicBezTo>
                <a:cubicBezTo>
                  <a:pt x="1281" y="12978"/>
                  <a:pt x="1448" y="13315"/>
                  <a:pt x="1450" y="13318"/>
                </a:cubicBezTo>
                <a:cubicBezTo>
                  <a:pt x="1628" y="13676"/>
                  <a:pt x="1628" y="13676"/>
                  <a:pt x="1628" y="13676"/>
                </a:cubicBezTo>
                <a:lnTo>
                  <a:pt x="913" y="14034"/>
                </a:lnTo>
                <a:close/>
              </a:path>
            </a:pathLst>
          </a:custGeom>
          <a:solidFill>
            <a:schemeClr val="accent2">
              <a:alpha val="88000"/>
            </a:schemeClr>
          </a:solidFill>
          <a:ln>
            <a:noFill/>
          </a:ln>
          <a:effectLst>
            <a:outerShdw blurRad="1003300" dist="38100" dir="10800000" algn="r" rotWithShape="0">
              <a:schemeClr val="accent2">
                <a:lumMod val="75000"/>
                <a:alpha val="46000"/>
              </a:schemeClr>
            </a:outerShdw>
          </a:effectLst>
        </p:spPr>
        <p:txBody>
          <a:bodyPr vert="horz" wrap="square" lIns="91440" tIns="45720" rIns="91440" bIns="45720" numCol="1" anchor="t" anchorCtr="0" compatLnSpc="1">
            <a:prstTxWarp prst="textNoShape">
              <a:avLst/>
            </a:prstTxWarp>
          </a:bodyPr>
          <a:lstStyle/>
          <a:p>
            <a:endParaRPr lang="en-US"/>
          </a:p>
        </p:txBody>
      </p:sp>
      <p:sp>
        <p:nvSpPr>
          <p:cNvPr id="8" name="Freeform 11">
            <a:extLst>
              <a:ext uri="{FF2B5EF4-FFF2-40B4-BE49-F238E27FC236}">
                <a16:creationId xmlns:a16="http://schemas.microsoft.com/office/drawing/2014/main" id="{D12A1C4A-7A02-BF44-6409-68B7316A90CD}"/>
              </a:ext>
            </a:extLst>
          </p:cNvPr>
          <p:cNvSpPr>
            <a:spLocks/>
          </p:cNvSpPr>
          <p:nvPr/>
        </p:nvSpPr>
        <p:spPr bwMode="auto">
          <a:xfrm rot="2757414">
            <a:off x="8619518" y="-28928185"/>
            <a:ext cx="6481764" cy="41148000"/>
          </a:xfrm>
          <a:custGeom>
            <a:avLst/>
            <a:gdLst>
              <a:gd name="T0" fmla="*/ 913 w 2188"/>
              <a:gd name="T1" fmla="*/ 14034 h 14034"/>
              <a:gd name="T2" fmla="*/ 734 w 2188"/>
              <a:gd name="T3" fmla="*/ 13676 h 14034"/>
              <a:gd name="T4" fmla="*/ 373 w 2188"/>
              <a:gd name="T5" fmla="*/ 12854 h 14034"/>
              <a:gd name="T6" fmla="*/ 0 w 2188"/>
              <a:gd name="T7" fmla="*/ 11337 h 14034"/>
              <a:gd name="T8" fmla="*/ 376 w 2188"/>
              <a:gd name="T9" fmla="*/ 9820 h 14034"/>
              <a:gd name="T10" fmla="*/ 738 w 2188"/>
              <a:gd name="T11" fmla="*/ 8998 h 14034"/>
              <a:gd name="T12" fmla="*/ 1072 w 2188"/>
              <a:gd name="T13" fmla="*/ 8236 h 14034"/>
              <a:gd name="T14" fmla="*/ 1388 w 2188"/>
              <a:gd name="T15" fmla="*/ 7017 h 14034"/>
              <a:gd name="T16" fmla="*/ 1068 w 2188"/>
              <a:gd name="T17" fmla="*/ 5792 h 14034"/>
              <a:gd name="T18" fmla="*/ 735 w 2188"/>
              <a:gd name="T19" fmla="*/ 5037 h 14034"/>
              <a:gd name="T20" fmla="*/ 734 w 2188"/>
              <a:gd name="T21" fmla="*/ 5036 h 14034"/>
              <a:gd name="T22" fmla="*/ 373 w 2188"/>
              <a:gd name="T23" fmla="*/ 4214 h 14034"/>
              <a:gd name="T24" fmla="*/ 0 w 2188"/>
              <a:gd name="T25" fmla="*/ 2697 h 14034"/>
              <a:gd name="T26" fmla="*/ 376 w 2188"/>
              <a:gd name="T27" fmla="*/ 1180 h 14034"/>
              <a:gd name="T28" fmla="*/ 739 w 2188"/>
              <a:gd name="T29" fmla="*/ 357 h 14034"/>
              <a:gd name="T30" fmla="*/ 918 w 2188"/>
              <a:gd name="T31" fmla="*/ 0 h 14034"/>
              <a:gd name="T32" fmla="*/ 1633 w 2188"/>
              <a:gd name="T33" fmla="*/ 359 h 14034"/>
              <a:gd name="T34" fmla="*/ 1453 w 2188"/>
              <a:gd name="T35" fmla="*/ 717 h 14034"/>
              <a:gd name="T36" fmla="*/ 1118 w 2188"/>
              <a:gd name="T37" fmla="*/ 1478 h 14034"/>
              <a:gd name="T38" fmla="*/ 800 w 2188"/>
              <a:gd name="T39" fmla="*/ 2697 h 14034"/>
              <a:gd name="T40" fmla="*/ 1116 w 2188"/>
              <a:gd name="T41" fmla="*/ 3916 h 14034"/>
              <a:gd name="T42" fmla="*/ 1449 w 2188"/>
              <a:gd name="T43" fmla="*/ 4677 h 14034"/>
              <a:gd name="T44" fmla="*/ 1812 w 2188"/>
              <a:gd name="T45" fmla="*/ 5500 h 14034"/>
              <a:gd name="T46" fmla="*/ 2188 w 2188"/>
              <a:gd name="T47" fmla="*/ 7017 h 14034"/>
              <a:gd name="T48" fmla="*/ 1815 w 2188"/>
              <a:gd name="T49" fmla="*/ 8534 h 14034"/>
              <a:gd name="T50" fmla="*/ 1454 w 2188"/>
              <a:gd name="T51" fmla="*/ 9356 h 14034"/>
              <a:gd name="T52" fmla="*/ 1453 w 2188"/>
              <a:gd name="T53" fmla="*/ 9357 h 14034"/>
              <a:gd name="T54" fmla="*/ 1118 w 2188"/>
              <a:gd name="T55" fmla="*/ 10118 h 14034"/>
              <a:gd name="T56" fmla="*/ 800 w 2188"/>
              <a:gd name="T57" fmla="*/ 11337 h 14034"/>
              <a:gd name="T58" fmla="*/ 1116 w 2188"/>
              <a:gd name="T59" fmla="*/ 12556 h 14034"/>
              <a:gd name="T60" fmla="*/ 1450 w 2188"/>
              <a:gd name="T61" fmla="*/ 13318 h 14034"/>
              <a:gd name="T62" fmla="*/ 1628 w 2188"/>
              <a:gd name="T63" fmla="*/ 13676 h 14034"/>
              <a:gd name="T64" fmla="*/ 913 w 2188"/>
              <a:gd name="T65" fmla="*/ 14034 h 14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88" h="14034">
                <a:moveTo>
                  <a:pt x="913" y="14034"/>
                </a:moveTo>
                <a:cubicBezTo>
                  <a:pt x="734" y="13676"/>
                  <a:pt x="734" y="13676"/>
                  <a:pt x="734" y="13676"/>
                </a:cubicBezTo>
                <a:cubicBezTo>
                  <a:pt x="727" y="13661"/>
                  <a:pt x="551" y="13308"/>
                  <a:pt x="373" y="12854"/>
                </a:cubicBezTo>
                <a:cubicBezTo>
                  <a:pt x="126" y="12219"/>
                  <a:pt x="0" y="11709"/>
                  <a:pt x="0" y="11337"/>
                </a:cubicBezTo>
                <a:cubicBezTo>
                  <a:pt x="0" y="10965"/>
                  <a:pt x="126" y="10454"/>
                  <a:pt x="376" y="9820"/>
                </a:cubicBezTo>
                <a:cubicBezTo>
                  <a:pt x="553" y="9368"/>
                  <a:pt x="729" y="9017"/>
                  <a:pt x="738" y="8998"/>
                </a:cubicBezTo>
                <a:cubicBezTo>
                  <a:pt x="745" y="8984"/>
                  <a:pt x="910" y="8651"/>
                  <a:pt x="1072" y="8236"/>
                </a:cubicBezTo>
                <a:cubicBezTo>
                  <a:pt x="1276" y="7713"/>
                  <a:pt x="1388" y="7280"/>
                  <a:pt x="1388" y="7017"/>
                </a:cubicBezTo>
                <a:cubicBezTo>
                  <a:pt x="1388" y="6753"/>
                  <a:pt x="1274" y="6318"/>
                  <a:pt x="1068" y="5792"/>
                </a:cubicBezTo>
                <a:cubicBezTo>
                  <a:pt x="902" y="5371"/>
                  <a:pt x="736" y="5040"/>
                  <a:pt x="735" y="5037"/>
                </a:cubicBezTo>
                <a:cubicBezTo>
                  <a:pt x="734" y="5036"/>
                  <a:pt x="734" y="5036"/>
                  <a:pt x="734" y="5036"/>
                </a:cubicBezTo>
                <a:cubicBezTo>
                  <a:pt x="727" y="5021"/>
                  <a:pt x="551" y="4668"/>
                  <a:pt x="373" y="4214"/>
                </a:cubicBezTo>
                <a:cubicBezTo>
                  <a:pt x="126" y="3579"/>
                  <a:pt x="0" y="3069"/>
                  <a:pt x="0" y="2697"/>
                </a:cubicBezTo>
                <a:cubicBezTo>
                  <a:pt x="0" y="2325"/>
                  <a:pt x="126" y="1814"/>
                  <a:pt x="376" y="1180"/>
                </a:cubicBezTo>
                <a:cubicBezTo>
                  <a:pt x="554" y="725"/>
                  <a:pt x="731" y="372"/>
                  <a:pt x="739" y="357"/>
                </a:cubicBezTo>
                <a:cubicBezTo>
                  <a:pt x="918" y="0"/>
                  <a:pt x="918" y="0"/>
                  <a:pt x="918" y="0"/>
                </a:cubicBezTo>
                <a:cubicBezTo>
                  <a:pt x="1633" y="359"/>
                  <a:pt x="1633" y="359"/>
                  <a:pt x="1633" y="359"/>
                </a:cubicBezTo>
                <a:cubicBezTo>
                  <a:pt x="1453" y="717"/>
                  <a:pt x="1453" y="717"/>
                  <a:pt x="1453" y="717"/>
                </a:cubicBezTo>
                <a:cubicBezTo>
                  <a:pt x="1450" y="724"/>
                  <a:pt x="1282" y="1059"/>
                  <a:pt x="1118" y="1478"/>
                </a:cubicBezTo>
                <a:cubicBezTo>
                  <a:pt x="913" y="2001"/>
                  <a:pt x="800" y="2434"/>
                  <a:pt x="800" y="2697"/>
                </a:cubicBezTo>
                <a:cubicBezTo>
                  <a:pt x="800" y="2960"/>
                  <a:pt x="912" y="3393"/>
                  <a:pt x="1116" y="3916"/>
                </a:cubicBezTo>
                <a:cubicBezTo>
                  <a:pt x="1277" y="4329"/>
                  <a:pt x="1441" y="4660"/>
                  <a:pt x="1449" y="4677"/>
                </a:cubicBezTo>
                <a:cubicBezTo>
                  <a:pt x="1458" y="4695"/>
                  <a:pt x="1634" y="5047"/>
                  <a:pt x="1812" y="5500"/>
                </a:cubicBezTo>
                <a:cubicBezTo>
                  <a:pt x="2062" y="6134"/>
                  <a:pt x="2188" y="6645"/>
                  <a:pt x="2188" y="7017"/>
                </a:cubicBezTo>
                <a:cubicBezTo>
                  <a:pt x="2188" y="7389"/>
                  <a:pt x="2062" y="7899"/>
                  <a:pt x="1815" y="8534"/>
                </a:cubicBezTo>
                <a:cubicBezTo>
                  <a:pt x="1637" y="8988"/>
                  <a:pt x="1461" y="9341"/>
                  <a:pt x="1454" y="9356"/>
                </a:cubicBezTo>
                <a:cubicBezTo>
                  <a:pt x="1453" y="9357"/>
                  <a:pt x="1453" y="9357"/>
                  <a:pt x="1453" y="9357"/>
                </a:cubicBezTo>
                <a:cubicBezTo>
                  <a:pt x="1452" y="9360"/>
                  <a:pt x="1283" y="9697"/>
                  <a:pt x="1118" y="10118"/>
                </a:cubicBezTo>
                <a:cubicBezTo>
                  <a:pt x="913" y="10641"/>
                  <a:pt x="800" y="11074"/>
                  <a:pt x="800" y="11337"/>
                </a:cubicBezTo>
                <a:cubicBezTo>
                  <a:pt x="800" y="11600"/>
                  <a:pt x="912" y="12033"/>
                  <a:pt x="1116" y="12556"/>
                </a:cubicBezTo>
                <a:cubicBezTo>
                  <a:pt x="1281" y="12978"/>
                  <a:pt x="1448" y="13315"/>
                  <a:pt x="1450" y="13318"/>
                </a:cubicBezTo>
                <a:cubicBezTo>
                  <a:pt x="1628" y="13676"/>
                  <a:pt x="1628" y="13676"/>
                  <a:pt x="1628" y="13676"/>
                </a:cubicBezTo>
                <a:lnTo>
                  <a:pt x="913" y="14034"/>
                </a:lnTo>
                <a:close/>
              </a:path>
            </a:pathLst>
          </a:custGeom>
          <a:solidFill>
            <a:schemeClr val="tx1">
              <a:alpha val="88000"/>
            </a:schemeClr>
          </a:solidFill>
          <a:ln>
            <a:noFill/>
          </a:ln>
          <a:effectLst>
            <a:outerShdw blurRad="1003300" dist="38100" dir="10800000" algn="r" rotWithShape="0">
              <a:prstClr val="black">
                <a:alpha val="46000"/>
              </a:prstClr>
            </a:outerShdw>
          </a:effectLst>
        </p:spPr>
        <p:txBody>
          <a:bodyPr vert="horz" wrap="square" lIns="91440" tIns="45720" rIns="91440" bIns="45720" numCol="1" anchor="t" anchorCtr="0" compatLnSpc="1">
            <a:prstTxWarp prst="textNoShape">
              <a:avLst/>
            </a:prstTxWarp>
          </a:bodyPr>
          <a:lstStyle/>
          <a:p>
            <a:endParaRPr lang="en-US"/>
          </a:p>
        </p:txBody>
      </p:sp>
      <p:sp>
        <p:nvSpPr>
          <p:cNvPr id="9" name="Freeform 10">
            <a:extLst>
              <a:ext uri="{FF2B5EF4-FFF2-40B4-BE49-F238E27FC236}">
                <a16:creationId xmlns:a16="http://schemas.microsoft.com/office/drawing/2014/main" id="{32A1FB14-7F48-2EAB-EAED-4D8480ED8105}"/>
              </a:ext>
            </a:extLst>
          </p:cNvPr>
          <p:cNvSpPr>
            <a:spLocks/>
          </p:cNvSpPr>
          <p:nvPr/>
        </p:nvSpPr>
        <p:spPr bwMode="auto">
          <a:xfrm rot="2757414">
            <a:off x="10053131" y="-27445868"/>
            <a:ext cx="6481764" cy="41148000"/>
          </a:xfrm>
          <a:custGeom>
            <a:avLst/>
            <a:gdLst>
              <a:gd name="T0" fmla="*/ 913 w 2188"/>
              <a:gd name="T1" fmla="*/ 14034 h 14034"/>
              <a:gd name="T2" fmla="*/ 734 w 2188"/>
              <a:gd name="T3" fmla="*/ 13676 h 14034"/>
              <a:gd name="T4" fmla="*/ 373 w 2188"/>
              <a:gd name="T5" fmla="*/ 12854 h 14034"/>
              <a:gd name="T6" fmla="*/ 0 w 2188"/>
              <a:gd name="T7" fmla="*/ 11337 h 14034"/>
              <a:gd name="T8" fmla="*/ 376 w 2188"/>
              <a:gd name="T9" fmla="*/ 9820 h 14034"/>
              <a:gd name="T10" fmla="*/ 738 w 2188"/>
              <a:gd name="T11" fmla="*/ 8998 h 14034"/>
              <a:gd name="T12" fmla="*/ 1072 w 2188"/>
              <a:gd name="T13" fmla="*/ 8236 h 14034"/>
              <a:gd name="T14" fmla="*/ 1388 w 2188"/>
              <a:gd name="T15" fmla="*/ 7017 h 14034"/>
              <a:gd name="T16" fmla="*/ 1068 w 2188"/>
              <a:gd name="T17" fmla="*/ 5792 h 14034"/>
              <a:gd name="T18" fmla="*/ 735 w 2188"/>
              <a:gd name="T19" fmla="*/ 5037 h 14034"/>
              <a:gd name="T20" fmla="*/ 734 w 2188"/>
              <a:gd name="T21" fmla="*/ 5036 h 14034"/>
              <a:gd name="T22" fmla="*/ 373 w 2188"/>
              <a:gd name="T23" fmla="*/ 4214 h 14034"/>
              <a:gd name="T24" fmla="*/ 0 w 2188"/>
              <a:gd name="T25" fmla="*/ 2697 h 14034"/>
              <a:gd name="T26" fmla="*/ 376 w 2188"/>
              <a:gd name="T27" fmla="*/ 1180 h 14034"/>
              <a:gd name="T28" fmla="*/ 739 w 2188"/>
              <a:gd name="T29" fmla="*/ 357 h 14034"/>
              <a:gd name="T30" fmla="*/ 918 w 2188"/>
              <a:gd name="T31" fmla="*/ 0 h 14034"/>
              <a:gd name="T32" fmla="*/ 1633 w 2188"/>
              <a:gd name="T33" fmla="*/ 359 h 14034"/>
              <a:gd name="T34" fmla="*/ 1453 w 2188"/>
              <a:gd name="T35" fmla="*/ 717 h 14034"/>
              <a:gd name="T36" fmla="*/ 1118 w 2188"/>
              <a:gd name="T37" fmla="*/ 1478 h 14034"/>
              <a:gd name="T38" fmla="*/ 800 w 2188"/>
              <a:gd name="T39" fmla="*/ 2697 h 14034"/>
              <a:gd name="T40" fmla="*/ 1116 w 2188"/>
              <a:gd name="T41" fmla="*/ 3916 h 14034"/>
              <a:gd name="T42" fmla="*/ 1449 w 2188"/>
              <a:gd name="T43" fmla="*/ 4677 h 14034"/>
              <a:gd name="T44" fmla="*/ 1812 w 2188"/>
              <a:gd name="T45" fmla="*/ 5500 h 14034"/>
              <a:gd name="T46" fmla="*/ 2188 w 2188"/>
              <a:gd name="T47" fmla="*/ 7017 h 14034"/>
              <a:gd name="T48" fmla="*/ 1815 w 2188"/>
              <a:gd name="T49" fmla="*/ 8534 h 14034"/>
              <a:gd name="T50" fmla="*/ 1454 w 2188"/>
              <a:gd name="T51" fmla="*/ 9356 h 14034"/>
              <a:gd name="T52" fmla="*/ 1453 w 2188"/>
              <a:gd name="T53" fmla="*/ 9357 h 14034"/>
              <a:gd name="T54" fmla="*/ 1118 w 2188"/>
              <a:gd name="T55" fmla="*/ 10118 h 14034"/>
              <a:gd name="T56" fmla="*/ 800 w 2188"/>
              <a:gd name="T57" fmla="*/ 11337 h 14034"/>
              <a:gd name="T58" fmla="*/ 1116 w 2188"/>
              <a:gd name="T59" fmla="*/ 12556 h 14034"/>
              <a:gd name="T60" fmla="*/ 1450 w 2188"/>
              <a:gd name="T61" fmla="*/ 13318 h 14034"/>
              <a:gd name="T62" fmla="*/ 1628 w 2188"/>
              <a:gd name="T63" fmla="*/ 13676 h 14034"/>
              <a:gd name="T64" fmla="*/ 913 w 2188"/>
              <a:gd name="T65" fmla="*/ 14034 h 14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88" h="14034">
                <a:moveTo>
                  <a:pt x="913" y="14034"/>
                </a:moveTo>
                <a:cubicBezTo>
                  <a:pt x="734" y="13676"/>
                  <a:pt x="734" y="13676"/>
                  <a:pt x="734" y="13676"/>
                </a:cubicBezTo>
                <a:cubicBezTo>
                  <a:pt x="727" y="13661"/>
                  <a:pt x="551" y="13308"/>
                  <a:pt x="373" y="12854"/>
                </a:cubicBezTo>
                <a:cubicBezTo>
                  <a:pt x="126" y="12219"/>
                  <a:pt x="0" y="11709"/>
                  <a:pt x="0" y="11337"/>
                </a:cubicBezTo>
                <a:cubicBezTo>
                  <a:pt x="0" y="10965"/>
                  <a:pt x="126" y="10454"/>
                  <a:pt x="376" y="9820"/>
                </a:cubicBezTo>
                <a:cubicBezTo>
                  <a:pt x="553" y="9368"/>
                  <a:pt x="729" y="9017"/>
                  <a:pt x="738" y="8998"/>
                </a:cubicBezTo>
                <a:cubicBezTo>
                  <a:pt x="745" y="8984"/>
                  <a:pt x="910" y="8651"/>
                  <a:pt x="1072" y="8236"/>
                </a:cubicBezTo>
                <a:cubicBezTo>
                  <a:pt x="1276" y="7713"/>
                  <a:pt x="1388" y="7280"/>
                  <a:pt x="1388" y="7017"/>
                </a:cubicBezTo>
                <a:cubicBezTo>
                  <a:pt x="1388" y="6753"/>
                  <a:pt x="1274" y="6318"/>
                  <a:pt x="1068" y="5792"/>
                </a:cubicBezTo>
                <a:cubicBezTo>
                  <a:pt x="902" y="5371"/>
                  <a:pt x="736" y="5040"/>
                  <a:pt x="735" y="5037"/>
                </a:cubicBezTo>
                <a:cubicBezTo>
                  <a:pt x="734" y="5036"/>
                  <a:pt x="734" y="5036"/>
                  <a:pt x="734" y="5036"/>
                </a:cubicBezTo>
                <a:cubicBezTo>
                  <a:pt x="727" y="5021"/>
                  <a:pt x="551" y="4668"/>
                  <a:pt x="373" y="4214"/>
                </a:cubicBezTo>
                <a:cubicBezTo>
                  <a:pt x="126" y="3579"/>
                  <a:pt x="0" y="3069"/>
                  <a:pt x="0" y="2697"/>
                </a:cubicBezTo>
                <a:cubicBezTo>
                  <a:pt x="0" y="2325"/>
                  <a:pt x="126" y="1814"/>
                  <a:pt x="376" y="1180"/>
                </a:cubicBezTo>
                <a:cubicBezTo>
                  <a:pt x="554" y="725"/>
                  <a:pt x="731" y="372"/>
                  <a:pt x="739" y="357"/>
                </a:cubicBezTo>
                <a:cubicBezTo>
                  <a:pt x="918" y="0"/>
                  <a:pt x="918" y="0"/>
                  <a:pt x="918" y="0"/>
                </a:cubicBezTo>
                <a:cubicBezTo>
                  <a:pt x="1633" y="359"/>
                  <a:pt x="1633" y="359"/>
                  <a:pt x="1633" y="359"/>
                </a:cubicBezTo>
                <a:cubicBezTo>
                  <a:pt x="1453" y="717"/>
                  <a:pt x="1453" y="717"/>
                  <a:pt x="1453" y="717"/>
                </a:cubicBezTo>
                <a:cubicBezTo>
                  <a:pt x="1450" y="724"/>
                  <a:pt x="1282" y="1059"/>
                  <a:pt x="1118" y="1478"/>
                </a:cubicBezTo>
                <a:cubicBezTo>
                  <a:pt x="913" y="2001"/>
                  <a:pt x="800" y="2434"/>
                  <a:pt x="800" y="2697"/>
                </a:cubicBezTo>
                <a:cubicBezTo>
                  <a:pt x="800" y="2960"/>
                  <a:pt x="912" y="3393"/>
                  <a:pt x="1116" y="3916"/>
                </a:cubicBezTo>
                <a:cubicBezTo>
                  <a:pt x="1277" y="4329"/>
                  <a:pt x="1441" y="4660"/>
                  <a:pt x="1449" y="4677"/>
                </a:cubicBezTo>
                <a:cubicBezTo>
                  <a:pt x="1458" y="4695"/>
                  <a:pt x="1634" y="5047"/>
                  <a:pt x="1812" y="5500"/>
                </a:cubicBezTo>
                <a:cubicBezTo>
                  <a:pt x="2062" y="6134"/>
                  <a:pt x="2188" y="6645"/>
                  <a:pt x="2188" y="7017"/>
                </a:cubicBezTo>
                <a:cubicBezTo>
                  <a:pt x="2188" y="7389"/>
                  <a:pt x="2062" y="7899"/>
                  <a:pt x="1815" y="8534"/>
                </a:cubicBezTo>
                <a:cubicBezTo>
                  <a:pt x="1637" y="8988"/>
                  <a:pt x="1461" y="9341"/>
                  <a:pt x="1454" y="9356"/>
                </a:cubicBezTo>
                <a:cubicBezTo>
                  <a:pt x="1453" y="9357"/>
                  <a:pt x="1453" y="9357"/>
                  <a:pt x="1453" y="9357"/>
                </a:cubicBezTo>
                <a:cubicBezTo>
                  <a:pt x="1452" y="9360"/>
                  <a:pt x="1283" y="9697"/>
                  <a:pt x="1118" y="10118"/>
                </a:cubicBezTo>
                <a:cubicBezTo>
                  <a:pt x="913" y="10641"/>
                  <a:pt x="800" y="11074"/>
                  <a:pt x="800" y="11337"/>
                </a:cubicBezTo>
                <a:cubicBezTo>
                  <a:pt x="800" y="11600"/>
                  <a:pt x="912" y="12033"/>
                  <a:pt x="1116" y="12556"/>
                </a:cubicBezTo>
                <a:cubicBezTo>
                  <a:pt x="1281" y="12978"/>
                  <a:pt x="1448" y="13315"/>
                  <a:pt x="1450" y="13318"/>
                </a:cubicBezTo>
                <a:cubicBezTo>
                  <a:pt x="1628" y="13676"/>
                  <a:pt x="1628" y="13676"/>
                  <a:pt x="1628" y="13676"/>
                </a:cubicBezTo>
                <a:lnTo>
                  <a:pt x="913" y="14034"/>
                </a:lnTo>
                <a:close/>
              </a:path>
            </a:pathLst>
          </a:custGeom>
          <a:solidFill>
            <a:schemeClr val="accent2">
              <a:alpha val="88000"/>
            </a:schemeClr>
          </a:solidFill>
          <a:ln>
            <a:noFill/>
          </a:ln>
          <a:effectLst>
            <a:outerShdw blurRad="1003300" dist="38100" dir="10800000" algn="r" rotWithShape="0">
              <a:schemeClr val="accent2">
                <a:lumMod val="75000"/>
                <a:alpha val="46000"/>
              </a:schemeClr>
            </a:outerShdw>
          </a:effectLst>
        </p:spPr>
        <p:txBody>
          <a:bodyPr vert="horz" wrap="square" lIns="91440" tIns="45720" rIns="91440" bIns="45720" numCol="1" anchor="t" anchorCtr="0" compatLnSpc="1">
            <a:prstTxWarp prst="textNoShape">
              <a:avLst/>
            </a:prstTxWarp>
          </a:bodyPr>
          <a:lstStyle/>
          <a:p>
            <a:endParaRPr lang="en-US"/>
          </a:p>
        </p:txBody>
      </p:sp>
      <p:sp>
        <p:nvSpPr>
          <p:cNvPr id="10" name="Freeform 9">
            <a:extLst>
              <a:ext uri="{FF2B5EF4-FFF2-40B4-BE49-F238E27FC236}">
                <a16:creationId xmlns:a16="http://schemas.microsoft.com/office/drawing/2014/main" id="{51E6B9E4-4560-F9FA-21FB-254A639AEFD8}"/>
              </a:ext>
            </a:extLst>
          </p:cNvPr>
          <p:cNvSpPr>
            <a:spLocks/>
          </p:cNvSpPr>
          <p:nvPr/>
        </p:nvSpPr>
        <p:spPr bwMode="auto">
          <a:xfrm rot="2757414">
            <a:off x="11483434" y="-25966974"/>
            <a:ext cx="6481764" cy="41148000"/>
          </a:xfrm>
          <a:custGeom>
            <a:avLst/>
            <a:gdLst>
              <a:gd name="T0" fmla="*/ 913 w 2188"/>
              <a:gd name="T1" fmla="*/ 14034 h 14034"/>
              <a:gd name="T2" fmla="*/ 734 w 2188"/>
              <a:gd name="T3" fmla="*/ 13676 h 14034"/>
              <a:gd name="T4" fmla="*/ 373 w 2188"/>
              <a:gd name="T5" fmla="*/ 12854 h 14034"/>
              <a:gd name="T6" fmla="*/ 0 w 2188"/>
              <a:gd name="T7" fmla="*/ 11337 h 14034"/>
              <a:gd name="T8" fmla="*/ 376 w 2188"/>
              <a:gd name="T9" fmla="*/ 9820 h 14034"/>
              <a:gd name="T10" fmla="*/ 738 w 2188"/>
              <a:gd name="T11" fmla="*/ 8998 h 14034"/>
              <a:gd name="T12" fmla="*/ 1072 w 2188"/>
              <a:gd name="T13" fmla="*/ 8236 h 14034"/>
              <a:gd name="T14" fmla="*/ 1388 w 2188"/>
              <a:gd name="T15" fmla="*/ 7017 h 14034"/>
              <a:gd name="T16" fmla="*/ 1068 w 2188"/>
              <a:gd name="T17" fmla="*/ 5792 h 14034"/>
              <a:gd name="T18" fmla="*/ 735 w 2188"/>
              <a:gd name="T19" fmla="*/ 5037 h 14034"/>
              <a:gd name="T20" fmla="*/ 734 w 2188"/>
              <a:gd name="T21" fmla="*/ 5036 h 14034"/>
              <a:gd name="T22" fmla="*/ 373 w 2188"/>
              <a:gd name="T23" fmla="*/ 4214 h 14034"/>
              <a:gd name="T24" fmla="*/ 0 w 2188"/>
              <a:gd name="T25" fmla="*/ 2697 h 14034"/>
              <a:gd name="T26" fmla="*/ 376 w 2188"/>
              <a:gd name="T27" fmla="*/ 1180 h 14034"/>
              <a:gd name="T28" fmla="*/ 739 w 2188"/>
              <a:gd name="T29" fmla="*/ 357 h 14034"/>
              <a:gd name="T30" fmla="*/ 918 w 2188"/>
              <a:gd name="T31" fmla="*/ 0 h 14034"/>
              <a:gd name="T32" fmla="*/ 1633 w 2188"/>
              <a:gd name="T33" fmla="*/ 359 h 14034"/>
              <a:gd name="T34" fmla="*/ 1453 w 2188"/>
              <a:gd name="T35" fmla="*/ 717 h 14034"/>
              <a:gd name="T36" fmla="*/ 1118 w 2188"/>
              <a:gd name="T37" fmla="*/ 1478 h 14034"/>
              <a:gd name="T38" fmla="*/ 800 w 2188"/>
              <a:gd name="T39" fmla="*/ 2697 h 14034"/>
              <a:gd name="T40" fmla="*/ 1116 w 2188"/>
              <a:gd name="T41" fmla="*/ 3916 h 14034"/>
              <a:gd name="T42" fmla="*/ 1449 w 2188"/>
              <a:gd name="T43" fmla="*/ 4677 h 14034"/>
              <a:gd name="T44" fmla="*/ 1812 w 2188"/>
              <a:gd name="T45" fmla="*/ 5500 h 14034"/>
              <a:gd name="T46" fmla="*/ 2188 w 2188"/>
              <a:gd name="T47" fmla="*/ 7017 h 14034"/>
              <a:gd name="T48" fmla="*/ 1815 w 2188"/>
              <a:gd name="T49" fmla="*/ 8534 h 14034"/>
              <a:gd name="T50" fmla="*/ 1454 w 2188"/>
              <a:gd name="T51" fmla="*/ 9356 h 14034"/>
              <a:gd name="T52" fmla="*/ 1453 w 2188"/>
              <a:gd name="T53" fmla="*/ 9357 h 14034"/>
              <a:gd name="T54" fmla="*/ 1118 w 2188"/>
              <a:gd name="T55" fmla="*/ 10118 h 14034"/>
              <a:gd name="T56" fmla="*/ 800 w 2188"/>
              <a:gd name="T57" fmla="*/ 11337 h 14034"/>
              <a:gd name="T58" fmla="*/ 1116 w 2188"/>
              <a:gd name="T59" fmla="*/ 12556 h 14034"/>
              <a:gd name="T60" fmla="*/ 1450 w 2188"/>
              <a:gd name="T61" fmla="*/ 13318 h 14034"/>
              <a:gd name="T62" fmla="*/ 1628 w 2188"/>
              <a:gd name="T63" fmla="*/ 13676 h 14034"/>
              <a:gd name="T64" fmla="*/ 913 w 2188"/>
              <a:gd name="T65" fmla="*/ 14034 h 14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88" h="14034">
                <a:moveTo>
                  <a:pt x="913" y="14034"/>
                </a:moveTo>
                <a:cubicBezTo>
                  <a:pt x="734" y="13676"/>
                  <a:pt x="734" y="13676"/>
                  <a:pt x="734" y="13676"/>
                </a:cubicBezTo>
                <a:cubicBezTo>
                  <a:pt x="727" y="13661"/>
                  <a:pt x="551" y="13308"/>
                  <a:pt x="373" y="12854"/>
                </a:cubicBezTo>
                <a:cubicBezTo>
                  <a:pt x="126" y="12219"/>
                  <a:pt x="0" y="11709"/>
                  <a:pt x="0" y="11337"/>
                </a:cubicBezTo>
                <a:cubicBezTo>
                  <a:pt x="0" y="10965"/>
                  <a:pt x="126" y="10454"/>
                  <a:pt x="376" y="9820"/>
                </a:cubicBezTo>
                <a:cubicBezTo>
                  <a:pt x="553" y="9368"/>
                  <a:pt x="729" y="9017"/>
                  <a:pt x="738" y="8998"/>
                </a:cubicBezTo>
                <a:cubicBezTo>
                  <a:pt x="745" y="8984"/>
                  <a:pt x="910" y="8651"/>
                  <a:pt x="1072" y="8236"/>
                </a:cubicBezTo>
                <a:cubicBezTo>
                  <a:pt x="1276" y="7713"/>
                  <a:pt x="1388" y="7280"/>
                  <a:pt x="1388" y="7017"/>
                </a:cubicBezTo>
                <a:cubicBezTo>
                  <a:pt x="1388" y="6753"/>
                  <a:pt x="1274" y="6318"/>
                  <a:pt x="1068" y="5792"/>
                </a:cubicBezTo>
                <a:cubicBezTo>
                  <a:pt x="902" y="5371"/>
                  <a:pt x="736" y="5040"/>
                  <a:pt x="735" y="5037"/>
                </a:cubicBezTo>
                <a:cubicBezTo>
                  <a:pt x="734" y="5036"/>
                  <a:pt x="734" y="5036"/>
                  <a:pt x="734" y="5036"/>
                </a:cubicBezTo>
                <a:cubicBezTo>
                  <a:pt x="727" y="5021"/>
                  <a:pt x="551" y="4668"/>
                  <a:pt x="373" y="4214"/>
                </a:cubicBezTo>
                <a:cubicBezTo>
                  <a:pt x="126" y="3579"/>
                  <a:pt x="0" y="3069"/>
                  <a:pt x="0" y="2697"/>
                </a:cubicBezTo>
                <a:cubicBezTo>
                  <a:pt x="0" y="2325"/>
                  <a:pt x="126" y="1814"/>
                  <a:pt x="376" y="1180"/>
                </a:cubicBezTo>
                <a:cubicBezTo>
                  <a:pt x="554" y="725"/>
                  <a:pt x="731" y="372"/>
                  <a:pt x="739" y="357"/>
                </a:cubicBezTo>
                <a:cubicBezTo>
                  <a:pt x="918" y="0"/>
                  <a:pt x="918" y="0"/>
                  <a:pt x="918" y="0"/>
                </a:cubicBezTo>
                <a:cubicBezTo>
                  <a:pt x="1633" y="359"/>
                  <a:pt x="1633" y="359"/>
                  <a:pt x="1633" y="359"/>
                </a:cubicBezTo>
                <a:cubicBezTo>
                  <a:pt x="1453" y="717"/>
                  <a:pt x="1453" y="717"/>
                  <a:pt x="1453" y="717"/>
                </a:cubicBezTo>
                <a:cubicBezTo>
                  <a:pt x="1450" y="724"/>
                  <a:pt x="1282" y="1059"/>
                  <a:pt x="1118" y="1478"/>
                </a:cubicBezTo>
                <a:cubicBezTo>
                  <a:pt x="913" y="2001"/>
                  <a:pt x="800" y="2434"/>
                  <a:pt x="800" y="2697"/>
                </a:cubicBezTo>
                <a:cubicBezTo>
                  <a:pt x="800" y="2960"/>
                  <a:pt x="912" y="3393"/>
                  <a:pt x="1116" y="3916"/>
                </a:cubicBezTo>
                <a:cubicBezTo>
                  <a:pt x="1277" y="4329"/>
                  <a:pt x="1441" y="4660"/>
                  <a:pt x="1449" y="4677"/>
                </a:cubicBezTo>
                <a:cubicBezTo>
                  <a:pt x="1458" y="4695"/>
                  <a:pt x="1634" y="5047"/>
                  <a:pt x="1812" y="5500"/>
                </a:cubicBezTo>
                <a:cubicBezTo>
                  <a:pt x="2062" y="6134"/>
                  <a:pt x="2188" y="6645"/>
                  <a:pt x="2188" y="7017"/>
                </a:cubicBezTo>
                <a:cubicBezTo>
                  <a:pt x="2188" y="7389"/>
                  <a:pt x="2062" y="7899"/>
                  <a:pt x="1815" y="8534"/>
                </a:cubicBezTo>
                <a:cubicBezTo>
                  <a:pt x="1637" y="8988"/>
                  <a:pt x="1461" y="9341"/>
                  <a:pt x="1454" y="9356"/>
                </a:cubicBezTo>
                <a:cubicBezTo>
                  <a:pt x="1453" y="9357"/>
                  <a:pt x="1453" y="9357"/>
                  <a:pt x="1453" y="9357"/>
                </a:cubicBezTo>
                <a:cubicBezTo>
                  <a:pt x="1452" y="9360"/>
                  <a:pt x="1283" y="9697"/>
                  <a:pt x="1118" y="10118"/>
                </a:cubicBezTo>
                <a:cubicBezTo>
                  <a:pt x="913" y="10641"/>
                  <a:pt x="800" y="11074"/>
                  <a:pt x="800" y="11337"/>
                </a:cubicBezTo>
                <a:cubicBezTo>
                  <a:pt x="800" y="11600"/>
                  <a:pt x="912" y="12033"/>
                  <a:pt x="1116" y="12556"/>
                </a:cubicBezTo>
                <a:cubicBezTo>
                  <a:pt x="1281" y="12978"/>
                  <a:pt x="1448" y="13315"/>
                  <a:pt x="1450" y="13318"/>
                </a:cubicBezTo>
                <a:cubicBezTo>
                  <a:pt x="1628" y="13676"/>
                  <a:pt x="1628" y="13676"/>
                  <a:pt x="1628" y="13676"/>
                </a:cubicBezTo>
                <a:lnTo>
                  <a:pt x="913" y="14034"/>
                </a:lnTo>
                <a:close/>
              </a:path>
            </a:pathLst>
          </a:custGeom>
          <a:solidFill>
            <a:schemeClr val="accent5">
              <a:alpha val="88000"/>
            </a:schemeClr>
          </a:solidFill>
          <a:ln>
            <a:noFill/>
          </a:ln>
          <a:effectLst>
            <a:outerShdw blurRad="1003300" dist="38100" dir="10800000" algn="r" rotWithShape="0">
              <a:schemeClr val="accent5">
                <a:lumMod val="75000"/>
                <a:alpha val="46000"/>
              </a:schemeClr>
            </a:outerShdw>
          </a:effectLst>
        </p:spPr>
        <p:txBody>
          <a:bodyPr vert="horz" wrap="square" lIns="91440" tIns="45720" rIns="91440" bIns="45720" numCol="1" anchor="t" anchorCtr="0" compatLnSpc="1">
            <a:prstTxWarp prst="textNoShape">
              <a:avLst/>
            </a:prstTxWarp>
          </a:bodyPr>
          <a:lstStyle/>
          <a:p>
            <a:endParaRPr lang="en-US"/>
          </a:p>
        </p:txBody>
      </p:sp>
      <p:sp>
        <p:nvSpPr>
          <p:cNvPr id="11" name="Freeform 8">
            <a:extLst>
              <a:ext uri="{FF2B5EF4-FFF2-40B4-BE49-F238E27FC236}">
                <a16:creationId xmlns:a16="http://schemas.microsoft.com/office/drawing/2014/main" id="{CCA920AA-20E9-4CC3-D074-425B2FFCF78B}"/>
              </a:ext>
            </a:extLst>
          </p:cNvPr>
          <p:cNvSpPr>
            <a:spLocks/>
          </p:cNvSpPr>
          <p:nvPr/>
        </p:nvSpPr>
        <p:spPr bwMode="auto">
          <a:xfrm rot="2757414">
            <a:off x="12916323" y="-24482944"/>
            <a:ext cx="6486525" cy="41148000"/>
          </a:xfrm>
          <a:custGeom>
            <a:avLst/>
            <a:gdLst>
              <a:gd name="T0" fmla="*/ 913 w 2188"/>
              <a:gd name="T1" fmla="*/ 14034 h 14034"/>
              <a:gd name="T2" fmla="*/ 734 w 2188"/>
              <a:gd name="T3" fmla="*/ 13676 h 14034"/>
              <a:gd name="T4" fmla="*/ 373 w 2188"/>
              <a:gd name="T5" fmla="*/ 12854 h 14034"/>
              <a:gd name="T6" fmla="*/ 0 w 2188"/>
              <a:gd name="T7" fmla="*/ 11337 h 14034"/>
              <a:gd name="T8" fmla="*/ 376 w 2188"/>
              <a:gd name="T9" fmla="*/ 9820 h 14034"/>
              <a:gd name="T10" fmla="*/ 738 w 2188"/>
              <a:gd name="T11" fmla="*/ 8998 h 14034"/>
              <a:gd name="T12" fmla="*/ 1072 w 2188"/>
              <a:gd name="T13" fmla="*/ 8236 h 14034"/>
              <a:gd name="T14" fmla="*/ 1388 w 2188"/>
              <a:gd name="T15" fmla="*/ 7017 h 14034"/>
              <a:gd name="T16" fmla="*/ 1068 w 2188"/>
              <a:gd name="T17" fmla="*/ 5792 h 14034"/>
              <a:gd name="T18" fmla="*/ 735 w 2188"/>
              <a:gd name="T19" fmla="*/ 5037 h 14034"/>
              <a:gd name="T20" fmla="*/ 734 w 2188"/>
              <a:gd name="T21" fmla="*/ 5036 h 14034"/>
              <a:gd name="T22" fmla="*/ 373 w 2188"/>
              <a:gd name="T23" fmla="*/ 4214 h 14034"/>
              <a:gd name="T24" fmla="*/ 0 w 2188"/>
              <a:gd name="T25" fmla="*/ 2697 h 14034"/>
              <a:gd name="T26" fmla="*/ 376 w 2188"/>
              <a:gd name="T27" fmla="*/ 1180 h 14034"/>
              <a:gd name="T28" fmla="*/ 739 w 2188"/>
              <a:gd name="T29" fmla="*/ 357 h 14034"/>
              <a:gd name="T30" fmla="*/ 918 w 2188"/>
              <a:gd name="T31" fmla="*/ 0 h 14034"/>
              <a:gd name="T32" fmla="*/ 1633 w 2188"/>
              <a:gd name="T33" fmla="*/ 359 h 14034"/>
              <a:gd name="T34" fmla="*/ 1453 w 2188"/>
              <a:gd name="T35" fmla="*/ 717 h 14034"/>
              <a:gd name="T36" fmla="*/ 1118 w 2188"/>
              <a:gd name="T37" fmla="*/ 1478 h 14034"/>
              <a:gd name="T38" fmla="*/ 800 w 2188"/>
              <a:gd name="T39" fmla="*/ 2697 h 14034"/>
              <a:gd name="T40" fmla="*/ 1116 w 2188"/>
              <a:gd name="T41" fmla="*/ 3916 h 14034"/>
              <a:gd name="T42" fmla="*/ 1449 w 2188"/>
              <a:gd name="T43" fmla="*/ 4677 h 14034"/>
              <a:gd name="T44" fmla="*/ 1812 w 2188"/>
              <a:gd name="T45" fmla="*/ 5500 h 14034"/>
              <a:gd name="T46" fmla="*/ 2188 w 2188"/>
              <a:gd name="T47" fmla="*/ 7017 h 14034"/>
              <a:gd name="T48" fmla="*/ 1815 w 2188"/>
              <a:gd name="T49" fmla="*/ 8534 h 14034"/>
              <a:gd name="T50" fmla="*/ 1454 w 2188"/>
              <a:gd name="T51" fmla="*/ 9356 h 14034"/>
              <a:gd name="T52" fmla="*/ 1453 w 2188"/>
              <a:gd name="T53" fmla="*/ 9357 h 14034"/>
              <a:gd name="T54" fmla="*/ 1118 w 2188"/>
              <a:gd name="T55" fmla="*/ 10118 h 14034"/>
              <a:gd name="T56" fmla="*/ 800 w 2188"/>
              <a:gd name="T57" fmla="*/ 11337 h 14034"/>
              <a:gd name="T58" fmla="*/ 1116 w 2188"/>
              <a:gd name="T59" fmla="*/ 12556 h 14034"/>
              <a:gd name="T60" fmla="*/ 1450 w 2188"/>
              <a:gd name="T61" fmla="*/ 13318 h 14034"/>
              <a:gd name="T62" fmla="*/ 1628 w 2188"/>
              <a:gd name="T63" fmla="*/ 13676 h 14034"/>
              <a:gd name="T64" fmla="*/ 913 w 2188"/>
              <a:gd name="T65" fmla="*/ 14034 h 14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88" h="14034">
                <a:moveTo>
                  <a:pt x="913" y="14034"/>
                </a:moveTo>
                <a:cubicBezTo>
                  <a:pt x="734" y="13676"/>
                  <a:pt x="734" y="13676"/>
                  <a:pt x="734" y="13676"/>
                </a:cubicBezTo>
                <a:cubicBezTo>
                  <a:pt x="727" y="13661"/>
                  <a:pt x="551" y="13308"/>
                  <a:pt x="373" y="12854"/>
                </a:cubicBezTo>
                <a:cubicBezTo>
                  <a:pt x="126" y="12219"/>
                  <a:pt x="0" y="11709"/>
                  <a:pt x="0" y="11337"/>
                </a:cubicBezTo>
                <a:cubicBezTo>
                  <a:pt x="0" y="10965"/>
                  <a:pt x="126" y="10454"/>
                  <a:pt x="376" y="9820"/>
                </a:cubicBezTo>
                <a:cubicBezTo>
                  <a:pt x="553" y="9368"/>
                  <a:pt x="729" y="9017"/>
                  <a:pt x="738" y="8998"/>
                </a:cubicBezTo>
                <a:cubicBezTo>
                  <a:pt x="745" y="8984"/>
                  <a:pt x="910" y="8651"/>
                  <a:pt x="1072" y="8236"/>
                </a:cubicBezTo>
                <a:cubicBezTo>
                  <a:pt x="1276" y="7713"/>
                  <a:pt x="1388" y="7280"/>
                  <a:pt x="1388" y="7017"/>
                </a:cubicBezTo>
                <a:cubicBezTo>
                  <a:pt x="1388" y="6753"/>
                  <a:pt x="1274" y="6318"/>
                  <a:pt x="1068" y="5792"/>
                </a:cubicBezTo>
                <a:cubicBezTo>
                  <a:pt x="902" y="5371"/>
                  <a:pt x="736" y="5040"/>
                  <a:pt x="735" y="5037"/>
                </a:cubicBezTo>
                <a:cubicBezTo>
                  <a:pt x="734" y="5036"/>
                  <a:pt x="734" y="5036"/>
                  <a:pt x="734" y="5036"/>
                </a:cubicBezTo>
                <a:cubicBezTo>
                  <a:pt x="727" y="5021"/>
                  <a:pt x="551" y="4668"/>
                  <a:pt x="373" y="4214"/>
                </a:cubicBezTo>
                <a:cubicBezTo>
                  <a:pt x="126" y="3579"/>
                  <a:pt x="0" y="3069"/>
                  <a:pt x="0" y="2697"/>
                </a:cubicBezTo>
                <a:cubicBezTo>
                  <a:pt x="0" y="2325"/>
                  <a:pt x="126" y="1814"/>
                  <a:pt x="376" y="1180"/>
                </a:cubicBezTo>
                <a:cubicBezTo>
                  <a:pt x="554" y="725"/>
                  <a:pt x="731" y="372"/>
                  <a:pt x="739" y="357"/>
                </a:cubicBezTo>
                <a:cubicBezTo>
                  <a:pt x="918" y="0"/>
                  <a:pt x="918" y="0"/>
                  <a:pt x="918" y="0"/>
                </a:cubicBezTo>
                <a:cubicBezTo>
                  <a:pt x="1633" y="359"/>
                  <a:pt x="1633" y="359"/>
                  <a:pt x="1633" y="359"/>
                </a:cubicBezTo>
                <a:cubicBezTo>
                  <a:pt x="1453" y="717"/>
                  <a:pt x="1453" y="717"/>
                  <a:pt x="1453" y="717"/>
                </a:cubicBezTo>
                <a:cubicBezTo>
                  <a:pt x="1450" y="724"/>
                  <a:pt x="1282" y="1059"/>
                  <a:pt x="1118" y="1478"/>
                </a:cubicBezTo>
                <a:cubicBezTo>
                  <a:pt x="913" y="2001"/>
                  <a:pt x="800" y="2434"/>
                  <a:pt x="800" y="2697"/>
                </a:cubicBezTo>
                <a:cubicBezTo>
                  <a:pt x="800" y="2960"/>
                  <a:pt x="912" y="3393"/>
                  <a:pt x="1116" y="3916"/>
                </a:cubicBezTo>
                <a:cubicBezTo>
                  <a:pt x="1277" y="4329"/>
                  <a:pt x="1441" y="4660"/>
                  <a:pt x="1449" y="4677"/>
                </a:cubicBezTo>
                <a:cubicBezTo>
                  <a:pt x="1458" y="4695"/>
                  <a:pt x="1634" y="5047"/>
                  <a:pt x="1812" y="5500"/>
                </a:cubicBezTo>
                <a:cubicBezTo>
                  <a:pt x="2062" y="6134"/>
                  <a:pt x="2188" y="6645"/>
                  <a:pt x="2188" y="7017"/>
                </a:cubicBezTo>
                <a:cubicBezTo>
                  <a:pt x="2188" y="7389"/>
                  <a:pt x="2062" y="7899"/>
                  <a:pt x="1815" y="8534"/>
                </a:cubicBezTo>
                <a:cubicBezTo>
                  <a:pt x="1637" y="8988"/>
                  <a:pt x="1461" y="9341"/>
                  <a:pt x="1454" y="9356"/>
                </a:cubicBezTo>
                <a:cubicBezTo>
                  <a:pt x="1453" y="9357"/>
                  <a:pt x="1453" y="9357"/>
                  <a:pt x="1453" y="9357"/>
                </a:cubicBezTo>
                <a:cubicBezTo>
                  <a:pt x="1452" y="9360"/>
                  <a:pt x="1283" y="9697"/>
                  <a:pt x="1118" y="10118"/>
                </a:cubicBezTo>
                <a:cubicBezTo>
                  <a:pt x="913" y="10641"/>
                  <a:pt x="800" y="11074"/>
                  <a:pt x="800" y="11337"/>
                </a:cubicBezTo>
                <a:cubicBezTo>
                  <a:pt x="800" y="11600"/>
                  <a:pt x="912" y="12033"/>
                  <a:pt x="1116" y="12556"/>
                </a:cubicBezTo>
                <a:cubicBezTo>
                  <a:pt x="1281" y="12978"/>
                  <a:pt x="1448" y="13315"/>
                  <a:pt x="1450" y="13318"/>
                </a:cubicBezTo>
                <a:cubicBezTo>
                  <a:pt x="1628" y="13676"/>
                  <a:pt x="1628" y="13676"/>
                  <a:pt x="1628" y="13676"/>
                </a:cubicBezTo>
                <a:lnTo>
                  <a:pt x="913" y="14034"/>
                </a:lnTo>
                <a:close/>
              </a:path>
            </a:pathLst>
          </a:custGeom>
          <a:solidFill>
            <a:schemeClr val="accent4">
              <a:alpha val="88000"/>
            </a:schemeClr>
          </a:solidFill>
          <a:ln>
            <a:noFill/>
          </a:ln>
          <a:effectLst>
            <a:outerShdw blurRad="1003300" dist="38100" dir="10800000" algn="r" rotWithShape="0">
              <a:schemeClr val="accent4">
                <a:lumMod val="75000"/>
                <a:alpha val="46000"/>
              </a:schemeClr>
            </a:outerShdw>
          </a:effectLst>
        </p:spPr>
        <p:txBody>
          <a:bodyPr vert="horz" wrap="square" lIns="91440" tIns="45720" rIns="91440" bIns="45720" numCol="1" anchor="t" anchorCtr="0" compatLnSpc="1">
            <a:prstTxWarp prst="textNoShape">
              <a:avLst/>
            </a:prstTxWarp>
          </a:bodyPr>
          <a:lstStyle/>
          <a:p>
            <a:endParaRPr lang="en-US"/>
          </a:p>
        </p:txBody>
      </p:sp>
      <p:sp>
        <p:nvSpPr>
          <p:cNvPr id="12" name="Freeform 7">
            <a:extLst>
              <a:ext uri="{FF2B5EF4-FFF2-40B4-BE49-F238E27FC236}">
                <a16:creationId xmlns:a16="http://schemas.microsoft.com/office/drawing/2014/main" id="{C63D35B5-AC07-C24E-5736-73EB2895F5E3}"/>
              </a:ext>
            </a:extLst>
          </p:cNvPr>
          <p:cNvSpPr>
            <a:spLocks/>
          </p:cNvSpPr>
          <p:nvPr/>
        </p:nvSpPr>
        <p:spPr bwMode="auto">
          <a:xfrm rot="2757414">
            <a:off x="14350662" y="-23002339"/>
            <a:ext cx="6481764" cy="41148000"/>
          </a:xfrm>
          <a:custGeom>
            <a:avLst/>
            <a:gdLst>
              <a:gd name="T0" fmla="*/ 913 w 2188"/>
              <a:gd name="T1" fmla="*/ 14034 h 14034"/>
              <a:gd name="T2" fmla="*/ 734 w 2188"/>
              <a:gd name="T3" fmla="*/ 13676 h 14034"/>
              <a:gd name="T4" fmla="*/ 373 w 2188"/>
              <a:gd name="T5" fmla="*/ 12854 h 14034"/>
              <a:gd name="T6" fmla="*/ 0 w 2188"/>
              <a:gd name="T7" fmla="*/ 11337 h 14034"/>
              <a:gd name="T8" fmla="*/ 376 w 2188"/>
              <a:gd name="T9" fmla="*/ 9820 h 14034"/>
              <a:gd name="T10" fmla="*/ 738 w 2188"/>
              <a:gd name="T11" fmla="*/ 8998 h 14034"/>
              <a:gd name="T12" fmla="*/ 1072 w 2188"/>
              <a:gd name="T13" fmla="*/ 8236 h 14034"/>
              <a:gd name="T14" fmla="*/ 1388 w 2188"/>
              <a:gd name="T15" fmla="*/ 7017 h 14034"/>
              <a:gd name="T16" fmla="*/ 1068 w 2188"/>
              <a:gd name="T17" fmla="*/ 5792 h 14034"/>
              <a:gd name="T18" fmla="*/ 735 w 2188"/>
              <a:gd name="T19" fmla="*/ 5037 h 14034"/>
              <a:gd name="T20" fmla="*/ 734 w 2188"/>
              <a:gd name="T21" fmla="*/ 5036 h 14034"/>
              <a:gd name="T22" fmla="*/ 373 w 2188"/>
              <a:gd name="T23" fmla="*/ 4214 h 14034"/>
              <a:gd name="T24" fmla="*/ 0 w 2188"/>
              <a:gd name="T25" fmla="*/ 2697 h 14034"/>
              <a:gd name="T26" fmla="*/ 376 w 2188"/>
              <a:gd name="T27" fmla="*/ 1180 h 14034"/>
              <a:gd name="T28" fmla="*/ 739 w 2188"/>
              <a:gd name="T29" fmla="*/ 357 h 14034"/>
              <a:gd name="T30" fmla="*/ 918 w 2188"/>
              <a:gd name="T31" fmla="*/ 0 h 14034"/>
              <a:gd name="T32" fmla="*/ 1633 w 2188"/>
              <a:gd name="T33" fmla="*/ 359 h 14034"/>
              <a:gd name="T34" fmla="*/ 1453 w 2188"/>
              <a:gd name="T35" fmla="*/ 717 h 14034"/>
              <a:gd name="T36" fmla="*/ 1118 w 2188"/>
              <a:gd name="T37" fmla="*/ 1478 h 14034"/>
              <a:gd name="T38" fmla="*/ 800 w 2188"/>
              <a:gd name="T39" fmla="*/ 2697 h 14034"/>
              <a:gd name="T40" fmla="*/ 1116 w 2188"/>
              <a:gd name="T41" fmla="*/ 3916 h 14034"/>
              <a:gd name="T42" fmla="*/ 1449 w 2188"/>
              <a:gd name="T43" fmla="*/ 4677 h 14034"/>
              <a:gd name="T44" fmla="*/ 1812 w 2188"/>
              <a:gd name="T45" fmla="*/ 5500 h 14034"/>
              <a:gd name="T46" fmla="*/ 2188 w 2188"/>
              <a:gd name="T47" fmla="*/ 7017 h 14034"/>
              <a:gd name="T48" fmla="*/ 1815 w 2188"/>
              <a:gd name="T49" fmla="*/ 8534 h 14034"/>
              <a:gd name="T50" fmla="*/ 1454 w 2188"/>
              <a:gd name="T51" fmla="*/ 9356 h 14034"/>
              <a:gd name="T52" fmla="*/ 1453 w 2188"/>
              <a:gd name="T53" fmla="*/ 9357 h 14034"/>
              <a:gd name="T54" fmla="*/ 1118 w 2188"/>
              <a:gd name="T55" fmla="*/ 10118 h 14034"/>
              <a:gd name="T56" fmla="*/ 800 w 2188"/>
              <a:gd name="T57" fmla="*/ 11337 h 14034"/>
              <a:gd name="T58" fmla="*/ 1116 w 2188"/>
              <a:gd name="T59" fmla="*/ 12556 h 14034"/>
              <a:gd name="T60" fmla="*/ 1450 w 2188"/>
              <a:gd name="T61" fmla="*/ 13318 h 14034"/>
              <a:gd name="T62" fmla="*/ 1628 w 2188"/>
              <a:gd name="T63" fmla="*/ 13676 h 14034"/>
              <a:gd name="T64" fmla="*/ 913 w 2188"/>
              <a:gd name="T65" fmla="*/ 14034 h 14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88" h="14034">
                <a:moveTo>
                  <a:pt x="913" y="14034"/>
                </a:moveTo>
                <a:cubicBezTo>
                  <a:pt x="734" y="13676"/>
                  <a:pt x="734" y="13676"/>
                  <a:pt x="734" y="13676"/>
                </a:cubicBezTo>
                <a:cubicBezTo>
                  <a:pt x="727" y="13661"/>
                  <a:pt x="551" y="13308"/>
                  <a:pt x="373" y="12854"/>
                </a:cubicBezTo>
                <a:cubicBezTo>
                  <a:pt x="126" y="12219"/>
                  <a:pt x="0" y="11709"/>
                  <a:pt x="0" y="11337"/>
                </a:cubicBezTo>
                <a:cubicBezTo>
                  <a:pt x="0" y="10965"/>
                  <a:pt x="126" y="10454"/>
                  <a:pt x="376" y="9820"/>
                </a:cubicBezTo>
                <a:cubicBezTo>
                  <a:pt x="553" y="9368"/>
                  <a:pt x="729" y="9017"/>
                  <a:pt x="738" y="8998"/>
                </a:cubicBezTo>
                <a:cubicBezTo>
                  <a:pt x="745" y="8984"/>
                  <a:pt x="910" y="8651"/>
                  <a:pt x="1072" y="8236"/>
                </a:cubicBezTo>
                <a:cubicBezTo>
                  <a:pt x="1276" y="7713"/>
                  <a:pt x="1388" y="7280"/>
                  <a:pt x="1388" y="7017"/>
                </a:cubicBezTo>
                <a:cubicBezTo>
                  <a:pt x="1388" y="6753"/>
                  <a:pt x="1274" y="6318"/>
                  <a:pt x="1068" y="5792"/>
                </a:cubicBezTo>
                <a:cubicBezTo>
                  <a:pt x="902" y="5371"/>
                  <a:pt x="736" y="5040"/>
                  <a:pt x="735" y="5037"/>
                </a:cubicBezTo>
                <a:cubicBezTo>
                  <a:pt x="734" y="5036"/>
                  <a:pt x="734" y="5036"/>
                  <a:pt x="734" y="5036"/>
                </a:cubicBezTo>
                <a:cubicBezTo>
                  <a:pt x="727" y="5021"/>
                  <a:pt x="551" y="4668"/>
                  <a:pt x="373" y="4214"/>
                </a:cubicBezTo>
                <a:cubicBezTo>
                  <a:pt x="126" y="3579"/>
                  <a:pt x="0" y="3069"/>
                  <a:pt x="0" y="2697"/>
                </a:cubicBezTo>
                <a:cubicBezTo>
                  <a:pt x="0" y="2325"/>
                  <a:pt x="126" y="1814"/>
                  <a:pt x="376" y="1180"/>
                </a:cubicBezTo>
                <a:cubicBezTo>
                  <a:pt x="554" y="725"/>
                  <a:pt x="731" y="372"/>
                  <a:pt x="739" y="357"/>
                </a:cubicBezTo>
                <a:cubicBezTo>
                  <a:pt x="918" y="0"/>
                  <a:pt x="918" y="0"/>
                  <a:pt x="918" y="0"/>
                </a:cubicBezTo>
                <a:cubicBezTo>
                  <a:pt x="1633" y="359"/>
                  <a:pt x="1633" y="359"/>
                  <a:pt x="1633" y="359"/>
                </a:cubicBezTo>
                <a:cubicBezTo>
                  <a:pt x="1453" y="717"/>
                  <a:pt x="1453" y="717"/>
                  <a:pt x="1453" y="717"/>
                </a:cubicBezTo>
                <a:cubicBezTo>
                  <a:pt x="1450" y="724"/>
                  <a:pt x="1282" y="1059"/>
                  <a:pt x="1118" y="1478"/>
                </a:cubicBezTo>
                <a:cubicBezTo>
                  <a:pt x="913" y="2001"/>
                  <a:pt x="800" y="2434"/>
                  <a:pt x="800" y="2697"/>
                </a:cubicBezTo>
                <a:cubicBezTo>
                  <a:pt x="800" y="2960"/>
                  <a:pt x="912" y="3393"/>
                  <a:pt x="1116" y="3916"/>
                </a:cubicBezTo>
                <a:cubicBezTo>
                  <a:pt x="1277" y="4329"/>
                  <a:pt x="1441" y="4660"/>
                  <a:pt x="1449" y="4677"/>
                </a:cubicBezTo>
                <a:cubicBezTo>
                  <a:pt x="1458" y="4695"/>
                  <a:pt x="1634" y="5047"/>
                  <a:pt x="1812" y="5500"/>
                </a:cubicBezTo>
                <a:cubicBezTo>
                  <a:pt x="2062" y="6134"/>
                  <a:pt x="2188" y="6645"/>
                  <a:pt x="2188" y="7017"/>
                </a:cubicBezTo>
                <a:cubicBezTo>
                  <a:pt x="2188" y="7389"/>
                  <a:pt x="2062" y="7899"/>
                  <a:pt x="1815" y="8534"/>
                </a:cubicBezTo>
                <a:cubicBezTo>
                  <a:pt x="1637" y="8988"/>
                  <a:pt x="1461" y="9341"/>
                  <a:pt x="1454" y="9356"/>
                </a:cubicBezTo>
                <a:cubicBezTo>
                  <a:pt x="1453" y="9357"/>
                  <a:pt x="1453" y="9357"/>
                  <a:pt x="1453" y="9357"/>
                </a:cubicBezTo>
                <a:cubicBezTo>
                  <a:pt x="1452" y="9360"/>
                  <a:pt x="1283" y="9697"/>
                  <a:pt x="1118" y="10118"/>
                </a:cubicBezTo>
                <a:cubicBezTo>
                  <a:pt x="913" y="10641"/>
                  <a:pt x="800" y="11074"/>
                  <a:pt x="800" y="11337"/>
                </a:cubicBezTo>
                <a:cubicBezTo>
                  <a:pt x="800" y="11600"/>
                  <a:pt x="912" y="12033"/>
                  <a:pt x="1116" y="12556"/>
                </a:cubicBezTo>
                <a:cubicBezTo>
                  <a:pt x="1281" y="12978"/>
                  <a:pt x="1448" y="13315"/>
                  <a:pt x="1450" y="13318"/>
                </a:cubicBezTo>
                <a:cubicBezTo>
                  <a:pt x="1628" y="13676"/>
                  <a:pt x="1628" y="13676"/>
                  <a:pt x="1628" y="13676"/>
                </a:cubicBezTo>
                <a:lnTo>
                  <a:pt x="913" y="14034"/>
                </a:lnTo>
                <a:close/>
              </a:path>
            </a:pathLst>
          </a:custGeom>
          <a:solidFill>
            <a:schemeClr val="accent3">
              <a:alpha val="88000"/>
            </a:schemeClr>
          </a:solidFill>
          <a:ln>
            <a:noFill/>
          </a:ln>
          <a:effectLst>
            <a:outerShdw blurRad="1003300" dist="38100" dir="10800000" algn="r" rotWithShape="0">
              <a:schemeClr val="accent3">
                <a:lumMod val="75000"/>
                <a:alpha val="46000"/>
              </a:schemeClr>
            </a:outerShdw>
          </a:effectLst>
        </p:spPr>
        <p:txBody>
          <a:bodyPr vert="horz" wrap="square" lIns="91440" tIns="45720" rIns="91440" bIns="45720" numCol="1" anchor="t" anchorCtr="0" compatLnSpc="1">
            <a:prstTxWarp prst="textNoShape">
              <a:avLst/>
            </a:prstTxWarp>
          </a:bodyPr>
          <a:lstStyle/>
          <a:p>
            <a:endParaRPr lang="en-US"/>
          </a:p>
        </p:txBody>
      </p:sp>
      <p:sp>
        <p:nvSpPr>
          <p:cNvPr id="13" name="Freeform 6">
            <a:extLst>
              <a:ext uri="{FF2B5EF4-FFF2-40B4-BE49-F238E27FC236}">
                <a16:creationId xmlns:a16="http://schemas.microsoft.com/office/drawing/2014/main" id="{30DA8D7E-3F2D-47A2-7D90-173520C5A4E9}"/>
              </a:ext>
            </a:extLst>
          </p:cNvPr>
          <p:cNvSpPr>
            <a:spLocks/>
          </p:cNvSpPr>
          <p:nvPr/>
        </p:nvSpPr>
        <p:spPr bwMode="auto">
          <a:xfrm rot="2757414">
            <a:off x="15780963" y="-21523446"/>
            <a:ext cx="6481764" cy="41148000"/>
          </a:xfrm>
          <a:custGeom>
            <a:avLst/>
            <a:gdLst>
              <a:gd name="T0" fmla="*/ 913 w 2188"/>
              <a:gd name="T1" fmla="*/ 14034 h 14034"/>
              <a:gd name="T2" fmla="*/ 734 w 2188"/>
              <a:gd name="T3" fmla="*/ 13676 h 14034"/>
              <a:gd name="T4" fmla="*/ 373 w 2188"/>
              <a:gd name="T5" fmla="*/ 12854 h 14034"/>
              <a:gd name="T6" fmla="*/ 0 w 2188"/>
              <a:gd name="T7" fmla="*/ 11337 h 14034"/>
              <a:gd name="T8" fmla="*/ 376 w 2188"/>
              <a:gd name="T9" fmla="*/ 9820 h 14034"/>
              <a:gd name="T10" fmla="*/ 738 w 2188"/>
              <a:gd name="T11" fmla="*/ 8998 h 14034"/>
              <a:gd name="T12" fmla="*/ 1072 w 2188"/>
              <a:gd name="T13" fmla="*/ 8236 h 14034"/>
              <a:gd name="T14" fmla="*/ 1388 w 2188"/>
              <a:gd name="T15" fmla="*/ 7017 h 14034"/>
              <a:gd name="T16" fmla="*/ 1068 w 2188"/>
              <a:gd name="T17" fmla="*/ 5792 h 14034"/>
              <a:gd name="T18" fmla="*/ 735 w 2188"/>
              <a:gd name="T19" fmla="*/ 5037 h 14034"/>
              <a:gd name="T20" fmla="*/ 734 w 2188"/>
              <a:gd name="T21" fmla="*/ 5036 h 14034"/>
              <a:gd name="T22" fmla="*/ 373 w 2188"/>
              <a:gd name="T23" fmla="*/ 4214 h 14034"/>
              <a:gd name="T24" fmla="*/ 0 w 2188"/>
              <a:gd name="T25" fmla="*/ 2697 h 14034"/>
              <a:gd name="T26" fmla="*/ 376 w 2188"/>
              <a:gd name="T27" fmla="*/ 1180 h 14034"/>
              <a:gd name="T28" fmla="*/ 739 w 2188"/>
              <a:gd name="T29" fmla="*/ 357 h 14034"/>
              <a:gd name="T30" fmla="*/ 918 w 2188"/>
              <a:gd name="T31" fmla="*/ 0 h 14034"/>
              <a:gd name="T32" fmla="*/ 1633 w 2188"/>
              <a:gd name="T33" fmla="*/ 359 h 14034"/>
              <a:gd name="T34" fmla="*/ 1453 w 2188"/>
              <a:gd name="T35" fmla="*/ 717 h 14034"/>
              <a:gd name="T36" fmla="*/ 1118 w 2188"/>
              <a:gd name="T37" fmla="*/ 1478 h 14034"/>
              <a:gd name="T38" fmla="*/ 800 w 2188"/>
              <a:gd name="T39" fmla="*/ 2697 h 14034"/>
              <a:gd name="T40" fmla="*/ 1116 w 2188"/>
              <a:gd name="T41" fmla="*/ 3916 h 14034"/>
              <a:gd name="T42" fmla="*/ 1449 w 2188"/>
              <a:gd name="T43" fmla="*/ 4677 h 14034"/>
              <a:gd name="T44" fmla="*/ 1812 w 2188"/>
              <a:gd name="T45" fmla="*/ 5500 h 14034"/>
              <a:gd name="T46" fmla="*/ 2188 w 2188"/>
              <a:gd name="T47" fmla="*/ 7017 h 14034"/>
              <a:gd name="T48" fmla="*/ 1815 w 2188"/>
              <a:gd name="T49" fmla="*/ 8534 h 14034"/>
              <a:gd name="T50" fmla="*/ 1454 w 2188"/>
              <a:gd name="T51" fmla="*/ 9356 h 14034"/>
              <a:gd name="T52" fmla="*/ 1453 w 2188"/>
              <a:gd name="T53" fmla="*/ 9357 h 14034"/>
              <a:gd name="T54" fmla="*/ 1118 w 2188"/>
              <a:gd name="T55" fmla="*/ 10118 h 14034"/>
              <a:gd name="T56" fmla="*/ 800 w 2188"/>
              <a:gd name="T57" fmla="*/ 11337 h 14034"/>
              <a:gd name="T58" fmla="*/ 1116 w 2188"/>
              <a:gd name="T59" fmla="*/ 12556 h 14034"/>
              <a:gd name="T60" fmla="*/ 1450 w 2188"/>
              <a:gd name="T61" fmla="*/ 13318 h 14034"/>
              <a:gd name="T62" fmla="*/ 1628 w 2188"/>
              <a:gd name="T63" fmla="*/ 13676 h 14034"/>
              <a:gd name="T64" fmla="*/ 913 w 2188"/>
              <a:gd name="T65" fmla="*/ 14034 h 14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88" h="14034">
                <a:moveTo>
                  <a:pt x="913" y="14034"/>
                </a:moveTo>
                <a:cubicBezTo>
                  <a:pt x="734" y="13676"/>
                  <a:pt x="734" y="13676"/>
                  <a:pt x="734" y="13676"/>
                </a:cubicBezTo>
                <a:cubicBezTo>
                  <a:pt x="727" y="13661"/>
                  <a:pt x="551" y="13308"/>
                  <a:pt x="373" y="12854"/>
                </a:cubicBezTo>
                <a:cubicBezTo>
                  <a:pt x="126" y="12219"/>
                  <a:pt x="0" y="11709"/>
                  <a:pt x="0" y="11337"/>
                </a:cubicBezTo>
                <a:cubicBezTo>
                  <a:pt x="0" y="10965"/>
                  <a:pt x="126" y="10454"/>
                  <a:pt x="376" y="9820"/>
                </a:cubicBezTo>
                <a:cubicBezTo>
                  <a:pt x="553" y="9368"/>
                  <a:pt x="729" y="9017"/>
                  <a:pt x="738" y="8998"/>
                </a:cubicBezTo>
                <a:cubicBezTo>
                  <a:pt x="745" y="8984"/>
                  <a:pt x="910" y="8651"/>
                  <a:pt x="1072" y="8236"/>
                </a:cubicBezTo>
                <a:cubicBezTo>
                  <a:pt x="1276" y="7713"/>
                  <a:pt x="1388" y="7280"/>
                  <a:pt x="1388" y="7017"/>
                </a:cubicBezTo>
                <a:cubicBezTo>
                  <a:pt x="1388" y="6753"/>
                  <a:pt x="1274" y="6318"/>
                  <a:pt x="1068" y="5792"/>
                </a:cubicBezTo>
                <a:cubicBezTo>
                  <a:pt x="902" y="5371"/>
                  <a:pt x="736" y="5040"/>
                  <a:pt x="735" y="5037"/>
                </a:cubicBezTo>
                <a:cubicBezTo>
                  <a:pt x="734" y="5036"/>
                  <a:pt x="734" y="5036"/>
                  <a:pt x="734" y="5036"/>
                </a:cubicBezTo>
                <a:cubicBezTo>
                  <a:pt x="727" y="5021"/>
                  <a:pt x="551" y="4668"/>
                  <a:pt x="373" y="4214"/>
                </a:cubicBezTo>
                <a:cubicBezTo>
                  <a:pt x="126" y="3579"/>
                  <a:pt x="0" y="3069"/>
                  <a:pt x="0" y="2697"/>
                </a:cubicBezTo>
                <a:cubicBezTo>
                  <a:pt x="0" y="2325"/>
                  <a:pt x="126" y="1814"/>
                  <a:pt x="376" y="1180"/>
                </a:cubicBezTo>
                <a:cubicBezTo>
                  <a:pt x="554" y="725"/>
                  <a:pt x="731" y="372"/>
                  <a:pt x="739" y="357"/>
                </a:cubicBezTo>
                <a:cubicBezTo>
                  <a:pt x="918" y="0"/>
                  <a:pt x="918" y="0"/>
                  <a:pt x="918" y="0"/>
                </a:cubicBezTo>
                <a:cubicBezTo>
                  <a:pt x="1633" y="359"/>
                  <a:pt x="1633" y="359"/>
                  <a:pt x="1633" y="359"/>
                </a:cubicBezTo>
                <a:cubicBezTo>
                  <a:pt x="1453" y="717"/>
                  <a:pt x="1453" y="717"/>
                  <a:pt x="1453" y="717"/>
                </a:cubicBezTo>
                <a:cubicBezTo>
                  <a:pt x="1450" y="724"/>
                  <a:pt x="1282" y="1059"/>
                  <a:pt x="1118" y="1478"/>
                </a:cubicBezTo>
                <a:cubicBezTo>
                  <a:pt x="913" y="2001"/>
                  <a:pt x="800" y="2434"/>
                  <a:pt x="800" y="2697"/>
                </a:cubicBezTo>
                <a:cubicBezTo>
                  <a:pt x="800" y="2960"/>
                  <a:pt x="912" y="3393"/>
                  <a:pt x="1116" y="3916"/>
                </a:cubicBezTo>
                <a:cubicBezTo>
                  <a:pt x="1277" y="4329"/>
                  <a:pt x="1441" y="4660"/>
                  <a:pt x="1449" y="4677"/>
                </a:cubicBezTo>
                <a:cubicBezTo>
                  <a:pt x="1458" y="4695"/>
                  <a:pt x="1634" y="5047"/>
                  <a:pt x="1812" y="5500"/>
                </a:cubicBezTo>
                <a:cubicBezTo>
                  <a:pt x="2062" y="6134"/>
                  <a:pt x="2188" y="6645"/>
                  <a:pt x="2188" y="7017"/>
                </a:cubicBezTo>
                <a:cubicBezTo>
                  <a:pt x="2188" y="7389"/>
                  <a:pt x="2062" y="7899"/>
                  <a:pt x="1815" y="8534"/>
                </a:cubicBezTo>
                <a:cubicBezTo>
                  <a:pt x="1637" y="8988"/>
                  <a:pt x="1461" y="9341"/>
                  <a:pt x="1454" y="9356"/>
                </a:cubicBezTo>
                <a:cubicBezTo>
                  <a:pt x="1453" y="9357"/>
                  <a:pt x="1453" y="9357"/>
                  <a:pt x="1453" y="9357"/>
                </a:cubicBezTo>
                <a:cubicBezTo>
                  <a:pt x="1452" y="9360"/>
                  <a:pt x="1283" y="9697"/>
                  <a:pt x="1118" y="10118"/>
                </a:cubicBezTo>
                <a:cubicBezTo>
                  <a:pt x="913" y="10641"/>
                  <a:pt x="800" y="11074"/>
                  <a:pt x="800" y="11337"/>
                </a:cubicBezTo>
                <a:cubicBezTo>
                  <a:pt x="800" y="11600"/>
                  <a:pt x="912" y="12033"/>
                  <a:pt x="1116" y="12556"/>
                </a:cubicBezTo>
                <a:cubicBezTo>
                  <a:pt x="1281" y="12978"/>
                  <a:pt x="1448" y="13315"/>
                  <a:pt x="1450" y="13318"/>
                </a:cubicBezTo>
                <a:cubicBezTo>
                  <a:pt x="1628" y="13676"/>
                  <a:pt x="1628" y="13676"/>
                  <a:pt x="1628" y="13676"/>
                </a:cubicBezTo>
                <a:lnTo>
                  <a:pt x="913" y="14034"/>
                </a:lnTo>
                <a:close/>
              </a:path>
            </a:pathLst>
          </a:custGeom>
          <a:solidFill>
            <a:schemeClr val="accent1">
              <a:alpha val="88000"/>
            </a:schemeClr>
          </a:solidFill>
          <a:ln>
            <a:noFill/>
          </a:ln>
          <a:effectLst>
            <a:outerShdw blurRad="1003300" dist="38100" dir="10800000" algn="r" rotWithShape="0">
              <a:schemeClr val="accent6">
                <a:lumMod val="75000"/>
                <a:alpha val="46000"/>
              </a:schemeClr>
            </a:outerShdw>
          </a:effectLst>
        </p:spPr>
        <p:txBody>
          <a:bodyPr vert="horz" wrap="square" lIns="91440" tIns="45720" rIns="91440" bIns="45720" numCol="1" anchor="t" anchorCtr="0" compatLnSpc="1">
            <a:prstTxWarp prst="textNoShape">
              <a:avLst/>
            </a:prstTxWarp>
          </a:bodyPr>
          <a:lstStyle/>
          <a:p>
            <a:endParaRPr lang="en-US"/>
          </a:p>
        </p:txBody>
      </p:sp>
      <p:sp>
        <p:nvSpPr>
          <p:cNvPr id="14" name="Freeform 5">
            <a:extLst>
              <a:ext uri="{FF2B5EF4-FFF2-40B4-BE49-F238E27FC236}">
                <a16:creationId xmlns:a16="http://schemas.microsoft.com/office/drawing/2014/main" id="{2F5C697C-8AEA-D196-772E-E70BB6FDE2A1}"/>
              </a:ext>
            </a:extLst>
          </p:cNvPr>
          <p:cNvSpPr>
            <a:spLocks/>
          </p:cNvSpPr>
          <p:nvPr/>
        </p:nvSpPr>
        <p:spPr bwMode="auto">
          <a:xfrm rot="2757414">
            <a:off x="17211266" y="-20044552"/>
            <a:ext cx="6481764" cy="41148000"/>
          </a:xfrm>
          <a:custGeom>
            <a:avLst/>
            <a:gdLst>
              <a:gd name="T0" fmla="*/ 913 w 2188"/>
              <a:gd name="T1" fmla="*/ 14034 h 14034"/>
              <a:gd name="T2" fmla="*/ 734 w 2188"/>
              <a:gd name="T3" fmla="*/ 13676 h 14034"/>
              <a:gd name="T4" fmla="*/ 373 w 2188"/>
              <a:gd name="T5" fmla="*/ 12854 h 14034"/>
              <a:gd name="T6" fmla="*/ 0 w 2188"/>
              <a:gd name="T7" fmla="*/ 11337 h 14034"/>
              <a:gd name="T8" fmla="*/ 376 w 2188"/>
              <a:gd name="T9" fmla="*/ 9820 h 14034"/>
              <a:gd name="T10" fmla="*/ 738 w 2188"/>
              <a:gd name="T11" fmla="*/ 8998 h 14034"/>
              <a:gd name="T12" fmla="*/ 1072 w 2188"/>
              <a:gd name="T13" fmla="*/ 8236 h 14034"/>
              <a:gd name="T14" fmla="*/ 1388 w 2188"/>
              <a:gd name="T15" fmla="*/ 7017 h 14034"/>
              <a:gd name="T16" fmla="*/ 1068 w 2188"/>
              <a:gd name="T17" fmla="*/ 5792 h 14034"/>
              <a:gd name="T18" fmla="*/ 735 w 2188"/>
              <a:gd name="T19" fmla="*/ 5037 h 14034"/>
              <a:gd name="T20" fmla="*/ 734 w 2188"/>
              <a:gd name="T21" fmla="*/ 5036 h 14034"/>
              <a:gd name="T22" fmla="*/ 373 w 2188"/>
              <a:gd name="T23" fmla="*/ 4214 h 14034"/>
              <a:gd name="T24" fmla="*/ 0 w 2188"/>
              <a:gd name="T25" fmla="*/ 2697 h 14034"/>
              <a:gd name="T26" fmla="*/ 376 w 2188"/>
              <a:gd name="T27" fmla="*/ 1180 h 14034"/>
              <a:gd name="T28" fmla="*/ 739 w 2188"/>
              <a:gd name="T29" fmla="*/ 357 h 14034"/>
              <a:gd name="T30" fmla="*/ 918 w 2188"/>
              <a:gd name="T31" fmla="*/ 0 h 14034"/>
              <a:gd name="T32" fmla="*/ 1633 w 2188"/>
              <a:gd name="T33" fmla="*/ 359 h 14034"/>
              <a:gd name="T34" fmla="*/ 1453 w 2188"/>
              <a:gd name="T35" fmla="*/ 717 h 14034"/>
              <a:gd name="T36" fmla="*/ 1118 w 2188"/>
              <a:gd name="T37" fmla="*/ 1478 h 14034"/>
              <a:gd name="T38" fmla="*/ 800 w 2188"/>
              <a:gd name="T39" fmla="*/ 2697 h 14034"/>
              <a:gd name="T40" fmla="*/ 1116 w 2188"/>
              <a:gd name="T41" fmla="*/ 3916 h 14034"/>
              <a:gd name="T42" fmla="*/ 1449 w 2188"/>
              <a:gd name="T43" fmla="*/ 4677 h 14034"/>
              <a:gd name="T44" fmla="*/ 1812 w 2188"/>
              <a:gd name="T45" fmla="*/ 5500 h 14034"/>
              <a:gd name="T46" fmla="*/ 2188 w 2188"/>
              <a:gd name="T47" fmla="*/ 7017 h 14034"/>
              <a:gd name="T48" fmla="*/ 1815 w 2188"/>
              <a:gd name="T49" fmla="*/ 8534 h 14034"/>
              <a:gd name="T50" fmla="*/ 1454 w 2188"/>
              <a:gd name="T51" fmla="*/ 9356 h 14034"/>
              <a:gd name="T52" fmla="*/ 1453 w 2188"/>
              <a:gd name="T53" fmla="*/ 9357 h 14034"/>
              <a:gd name="T54" fmla="*/ 1118 w 2188"/>
              <a:gd name="T55" fmla="*/ 10118 h 14034"/>
              <a:gd name="T56" fmla="*/ 800 w 2188"/>
              <a:gd name="T57" fmla="*/ 11337 h 14034"/>
              <a:gd name="T58" fmla="*/ 1116 w 2188"/>
              <a:gd name="T59" fmla="*/ 12556 h 14034"/>
              <a:gd name="T60" fmla="*/ 1450 w 2188"/>
              <a:gd name="T61" fmla="*/ 13318 h 14034"/>
              <a:gd name="T62" fmla="*/ 1628 w 2188"/>
              <a:gd name="T63" fmla="*/ 13676 h 14034"/>
              <a:gd name="T64" fmla="*/ 913 w 2188"/>
              <a:gd name="T65" fmla="*/ 14034 h 14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88" h="14034">
                <a:moveTo>
                  <a:pt x="913" y="14034"/>
                </a:moveTo>
                <a:cubicBezTo>
                  <a:pt x="734" y="13676"/>
                  <a:pt x="734" y="13676"/>
                  <a:pt x="734" y="13676"/>
                </a:cubicBezTo>
                <a:cubicBezTo>
                  <a:pt x="727" y="13661"/>
                  <a:pt x="551" y="13308"/>
                  <a:pt x="373" y="12854"/>
                </a:cubicBezTo>
                <a:cubicBezTo>
                  <a:pt x="126" y="12219"/>
                  <a:pt x="0" y="11709"/>
                  <a:pt x="0" y="11337"/>
                </a:cubicBezTo>
                <a:cubicBezTo>
                  <a:pt x="0" y="10965"/>
                  <a:pt x="126" y="10454"/>
                  <a:pt x="376" y="9820"/>
                </a:cubicBezTo>
                <a:cubicBezTo>
                  <a:pt x="553" y="9368"/>
                  <a:pt x="729" y="9017"/>
                  <a:pt x="738" y="8998"/>
                </a:cubicBezTo>
                <a:cubicBezTo>
                  <a:pt x="745" y="8984"/>
                  <a:pt x="910" y="8651"/>
                  <a:pt x="1072" y="8236"/>
                </a:cubicBezTo>
                <a:cubicBezTo>
                  <a:pt x="1276" y="7713"/>
                  <a:pt x="1388" y="7280"/>
                  <a:pt x="1388" y="7017"/>
                </a:cubicBezTo>
                <a:cubicBezTo>
                  <a:pt x="1388" y="6753"/>
                  <a:pt x="1274" y="6318"/>
                  <a:pt x="1068" y="5792"/>
                </a:cubicBezTo>
                <a:cubicBezTo>
                  <a:pt x="902" y="5371"/>
                  <a:pt x="736" y="5040"/>
                  <a:pt x="735" y="5037"/>
                </a:cubicBezTo>
                <a:cubicBezTo>
                  <a:pt x="734" y="5036"/>
                  <a:pt x="734" y="5036"/>
                  <a:pt x="734" y="5036"/>
                </a:cubicBezTo>
                <a:cubicBezTo>
                  <a:pt x="727" y="5021"/>
                  <a:pt x="551" y="4668"/>
                  <a:pt x="373" y="4214"/>
                </a:cubicBezTo>
                <a:cubicBezTo>
                  <a:pt x="126" y="3579"/>
                  <a:pt x="0" y="3069"/>
                  <a:pt x="0" y="2697"/>
                </a:cubicBezTo>
                <a:cubicBezTo>
                  <a:pt x="0" y="2325"/>
                  <a:pt x="126" y="1814"/>
                  <a:pt x="376" y="1180"/>
                </a:cubicBezTo>
                <a:cubicBezTo>
                  <a:pt x="554" y="725"/>
                  <a:pt x="731" y="372"/>
                  <a:pt x="739" y="357"/>
                </a:cubicBezTo>
                <a:cubicBezTo>
                  <a:pt x="918" y="0"/>
                  <a:pt x="918" y="0"/>
                  <a:pt x="918" y="0"/>
                </a:cubicBezTo>
                <a:cubicBezTo>
                  <a:pt x="1633" y="359"/>
                  <a:pt x="1633" y="359"/>
                  <a:pt x="1633" y="359"/>
                </a:cubicBezTo>
                <a:cubicBezTo>
                  <a:pt x="1453" y="717"/>
                  <a:pt x="1453" y="717"/>
                  <a:pt x="1453" y="717"/>
                </a:cubicBezTo>
                <a:cubicBezTo>
                  <a:pt x="1450" y="724"/>
                  <a:pt x="1282" y="1059"/>
                  <a:pt x="1118" y="1478"/>
                </a:cubicBezTo>
                <a:cubicBezTo>
                  <a:pt x="913" y="2001"/>
                  <a:pt x="800" y="2434"/>
                  <a:pt x="800" y="2697"/>
                </a:cubicBezTo>
                <a:cubicBezTo>
                  <a:pt x="800" y="2960"/>
                  <a:pt x="912" y="3393"/>
                  <a:pt x="1116" y="3916"/>
                </a:cubicBezTo>
                <a:cubicBezTo>
                  <a:pt x="1277" y="4329"/>
                  <a:pt x="1441" y="4660"/>
                  <a:pt x="1449" y="4677"/>
                </a:cubicBezTo>
                <a:cubicBezTo>
                  <a:pt x="1458" y="4695"/>
                  <a:pt x="1634" y="5047"/>
                  <a:pt x="1812" y="5500"/>
                </a:cubicBezTo>
                <a:cubicBezTo>
                  <a:pt x="2062" y="6134"/>
                  <a:pt x="2188" y="6645"/>
                  <a:pt x="2188" y="7017"/>
                </a:cubicBezTo>
                <a:cubicBezTo>
                  <a:pt x="2188" y="7389"/>
                  <a:pt x="2062" y="7899"/>
                  <a:pt x="1815" y="8534"/>
                </a:cubicBezTo>
                <a:cubicBezTo>
                  <a:pt x="1637" y="8988"/>
                  <a:pt x="1461" y="9341"/>
                  <a:pt x="1454" y="9356"/>
                </a:cubicBezTo>
                <a:cubicBezTo>
                  <a:pt x="1453" y="9357"/>
                  <a:pt x="1453" y="9357"/>
                  <a:pt x="1453" y="9357"/>
                </a:cubicBezTo>
                <a:cubicBezTo>
                  <a:pt x="1452" y="9360"/>
                  <a:pt x="1283" y="9697"/>
                  <a:pt x="1118" y="10118"/>
                </a:cubicBezTo>
                <a:cubicBezTo>
                  <a:pt x="913" y="10641"/>
                  <a:pt x="800" y="11074"/>
                  <a:pt x="800" y="11337"/>
                </a:cubicBezTo>
                <a:cubicBezTo>
                  <a:pt x="800" y="11600"/>
                  <a:pt x="912" y="12033"/>
                  <a:pt x="1116" y="12556"/>
                </a:cubicBezTo>
                <a:cubicBezTo>
                  <a:pt x="1281" y="12978"/>
                  <a:pt x="1448" y="13315"/>
                  <a:pt x="1450" y="13318"/>
                </a:cubicBezTo>
                <a:cubicBezTo>
                  <a:pt x="1628" y="13676"/>
                  <a:pt x="1628" y="13676"/>
                  <a:pt x="1628" y="13676"/>
                </a:cubicBezTo>
                <a:lnTo>
                  <a:pt x="913" y="14034"/>
                </a:lnTo>
                <a:close/>
              </a:path>
            </a:pathLst>
          </a:custGeom>
          <a:solidFill>
            <a:schemeClr val="accent6">
              <a:alpha val="88000"/>
            </a:schemeClr>
          </a:solidFill>
          <a:ln>
            <a:noFill/>
          </a:ln>
          <a:effectLst>
            <a:outerShdw blurRad="1003300" dist="38100" dir="10800000" algn="r" rotWithShape="0">
              <a:schemeClr val="accent1">
                <a:lumMod val="75000"/>
                <a:alpha val="46000"/>
              </a:schemeClr>
            </a:outerShdw>
          </a:effectLst>
        </p:spPr>
        <p:txBody>
          <a:bodyPr vert="horz" wrap="square" lIns="91440" tIns="45720" rIns="91440" bIns="45720" numCol="1" anchor="t" anchorCtr="0" compatLnSpc="1">
            <a:prstTxWarp prst="textNoShape">
              <a:avLst/>
            </a:prstTxWarp>
          </a:bodyPr>
          <a:lstStyle/>
          <a:p>
            <a:endParaRPr lang="en-US"/>
          </a:p>
        </p:txBody>
      </p:sp>
      <p:sp>
        <p:nvSpPr>
          <p:cNvPr id="15" name="Rectangle 14">
            <a:extLst>
              <a:ext uri="{FF2B5EF4-FFF2-40B4-BE49-F238E27FC236}">
                <a16:creationId xmlns:a16="http://schemas.microsoft.com/office/drawing/2014/main" id="{2264339D-1327-74B3-875C-E3C10053B94C}"/>
              </a:ext>
            </a:extLst>
          </p:cNvPr>
          <p:cNvSpPr/>
          <p:nvPr/>
        </p:nvSpPr>
        <p:spPr>
          <a:xfrm>
            <a:off x="12193586" y="0"/>
            <a:ext cx="12193587" cy="1371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Graphic 1">
            <a:extLst>
              <a:ext uri="{FF2B5EF4-FFF2-40B4-BE49-F238E27FC236}">
                <a16:creationId xmlns:a16="http://schemas.microsoft.com/office/drawing/2014/main" id="{BFE9658D-0392-3D36-1DCE-2D19BA64D11F}"/>
              </a:ext>
            </a:extLst>
          </p:cNvPr>
          <p:cNvSpPr/>
          <p:nvPr/>
        </p:nvSpPr>
        <p:spPr>
          <a:xfrm>
            <a:off x="0" y="-1"/>
            <a:ext cx="12193588" cy="13717787"/>
          </a:xfrm>
          <a:custGeom>
            <a:avLst/>
            <a:gdLst>
              <a:gd name="connsiteX0" fmla="*/ 0 w 9144000"/>
              <a:gd name="connsiteY0" fmla="*/ 0 h 10287000"/>
              <a:gd name="connsiteX1" fmla="*/ 0 w 9144000"/>
              <a:gd name="connsiteY1" fmla="*/ 10287000 h 10287000"/>
              <a:gd name="connsiteX2" fmla="*/ 9144000 w 9144000"/>
              <a:gd name="connsiteY2" fmla="*/ 10287000 h 10287000"/>
              <a:gd name="connsiteX3" fmla="*/ 9144000 w 9144000"/>
              <a:gd name="connsiteY3" fmla="*/ 0 h 10287000"/>
              <a:gd name="connsiteX4" fmla="*/ 0 w 9144000"/>
              <a:gd name="connsiteY4" fmla="*/ 0 h 10287000"/>
              <a:gd name="connsiteX5" fmla="*/ 6895148 w 9144000"/>
              <a:gd name="connsiteY5" fmla="*/ 3030855 h 10287000"/>
              <a:gd name="connsiteX6" fmla="*/ 3871913 w 9144000"/>
              <a:gd name="connsiteY6" fmla="*/ 3030855 h 10287000"/>
              <a:gd name="connsiteX7" fmla="*/ 3871913 w 9144000"/>
              <a:gd name="connsiteY7" fmla="*/ 4450080 h 10287000"/>
              <a:gd name="connsiteX8" fmla="*/ 6423660 w 9144000"/>
              <a:gd name="connsiteY8" fmla="*/ 4450080 h 10287000"/>
              <a:gd name="connsiteX9" fmla="*/ 6423660 w 9144000"/>
              <a:gd name="connsiteY9" fmla="*/ 5652135 h 10287000"/>
              <a:gd name="connsiteX10" fmla="*/ 3871913 w 9144000"/>
              <a:gd name="connsiteY10" fmla="*/ 5652135 h 10287000"/>
              <a:gd name="connsiteX11" fmla="*/ 3871913 w 9144000"/>
              <a:gd name="connsiteY11" fmla="*/ 7260908 h 10287000"/>
              <a:gd name="connsiteX12" fmla="*/ 6885623 w 9144000"/>
              <a:gd name="connsiteY12" fmla="*/ 7260908 h 10287000"/>
              <a:gd name="connsiteX13" fmla="*/ 6885623 w 9144000"/>
              <a:gd name="connsiteY13" fmla="*/ 8508682 h 10287000"/>
              <a:gd name="connsiteX14" fmla="*/ 2248853 w 9144000"/>
              <a:gd name="connsiteY14" fmla="*/ 8508682 h 10287000"/>
              <a:gd name="connsiteX15" fmla="*/ 2248853 w 9144000"/>
              <a:gd name="connsiteY15" fmla="*/ 1778318 h 10287000"/>
              <a:gd name="connsiteX16" fmla="*/ 6894195 w 9144000"/>
              <a:gd name="connsiteY16" fmla="*/ 1778318 h 10287000"/>
              <a:gd name="connsiteX17" fmla="*/ 6894195 w 9144000"/>
              <a:gd name="connsiteY17" fmla="*/ 3030855 h 1028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144000" h="10287000">
                <a:moveTo>
                  <a:pt x="0" y="0"/>
                </a:moveTo>
                <a:lnTo>
                  <a:pt x="0" y="10287000"/>
                </a:lnTo>
                <a:lnTo>
                  <a:pt x="9144000" y="10287000"/>
                </a:lnTo>
                <a:lnTo>
                  <a:pt x="9144000" y="0"/>
                </a:lnTo>
                <a:lnTo>
                  <a:pt x="0" y="0"/>
                </a:lnTo>
                <a:close/>
                <a:moveTo>
                  <a:pt x="6895148" y="3030855"/>
                </a:moveTo>
                <a:lnTo>
                  <a:pt x="3871913" y="3030855"/>
                </a:lnTo>
                <a:lnTo>
                  <a:pt x="3871913" y="4450080"/>
                </a:lnTo>
                <a:lnTo>
                  <a:pt x="6423660" y="4450080"/>
                </a:lnTo>
                <a:lnTo>
                  <a:pt x="6423660" y="5652135"/>
                </a:lnTo>
                <a:lnTo>
                  <a:pt x="3871913" y="5652135"/>
                </a:lnTo>
                <a:lnTo>
                  <a:pt x="3871913" y="7260908"/>
                </a:lnTo>
                <a:lnTo>
                  <a:pt x="6885623" y="7260908"/>
                </a:lnTo>
                <a:lnTo>
                  <a:pt x="6885623" y="8508682"/>
                </a:lnTo>
                <a:lnTo>
                  <a:pt x="2248853" y="8508682"/>
                </a:lnTo>
                <a:lnTo>
                  <a:pt x="2248853" y="1778318"/>
                </a:lnTo>
                <a:lnTo>
                  <a:pt x="6894195" y="1778318"/>
                </a:lnTo>
                <a:lnTo>
                  <a:pt x="6894195" y="3030855"/>
                </a:lnTo>
                <a:close/>
              </a:path>
            </a:pathLst>
          </a:custGeom>
          <a:solidFill>
            <a:schemeClr val="bg1"/>
          </a:solidFill>
          <a:ln w="9525" cap="flat">
            <a:noFill/>
            <a:prstDash val="solid"/>
            <a:miter/>
          </a:ln>
        </p:spPr>
        <p:txBody>
          <a:bodyPr rtlCol="0" anchor="ctr"/>
          <a:lstStyle/>
          <a:p>
            <a:endParaRPr lang="en-US"/>
          </a:p>
        </p:txBody>
      </p:sp>
      <p:sp>
        <p:nvSpPr>
          <p:cNvPr id="17" name="Freeform 9">
            <a:extLst>
              <a:ext uri="{FF2B5EF4-FFF2-40B4-BE49-F238E27FC236}">
                <a16:creationId xmlns:a16="http://schemas.microsoft.com/office/drawing/2014/main" id="{318F18A1-260A-8068-9DD2-82A01B5CC791}"/>
              </a:ext>
            </a:extLst>
          </p:cNvPr>
          <p:cNvSpPr>
            <a:spLocks/>
          </p:cNvSpPr>
          <p:nvPr/>
        </p:nvSpPr>
        <p:spPr bwMode="auto">
          <a:xfrm rot="1800000">
            <a:off x="13431985" y="5202019"/>
            <a:ext cx="3224855" cy="2740734"/>
          </a:xfrm>
          <a:custGeom>
            <a:avLst/>
            <a:gdLst>
              <a:gd name="T0" fmla="*/ 1069 w 1166"/>
              <a:gd name="T1" fmla="*/ 676 h 990"/>
              <a:gd name="T2" fmla="*/ 886 w 1166"/>
              <a:gd name="T3" fmla="*/ 990 h 990"/>
              <a:gd name="T4" fmla="*/ 275 w 1166"/>
              <a:gd name="T5" fmla="*/ 990 h 990"/>
              <a:gd name="T6" fmla="*/ 104 w 1166"/>
              <a:gd name="T7" fmla="*/ 683 h 990"/>
              <a:gd name="T8" fmla="*/ 421 w 1166"/>
              <a:gd name="T9" fmla="*/ 168 h 990"/>
              <a:gd name="T10" fmla="*/ 787 w 1166"/>
              <a:gd name="T11" fmla="*/ 175 h 990"/>
              <a:gd name="T12" fmla="*/ 1069 w 1166"/>
              <a:gd name="T13" fmla="*/ 676 h 990"/>
            </a:gdLst>
            <a:ahLst/>
            <a:cxnLst>
              <a:cxn ang="0">
                <a:pos x="T0" y="T1"/>
              </a:cxn>
              <a:cxn ang="0">
                <a:pos x="T2" y="T3"/>
              </a:cxn>
              <a:cxn ang="0">
                <a:pos x="T4" y="T5"/>
              </a:cxn>
              <a:cxn ang="0">
                <a:pos x="T6" y="T7"/>
              </a:cxn>
              <a:cxn ang="0">
                <a:pos x="T8" y="T9"/>
              </a:cxn>
              <a:cxn ang="0">
                <a:pos x="T10" y="T11"/>
              </a:cxn>
              <a:cxn ang="0">
                <a:pos x="T12" y="T13"/>
              </a:cxn>
            </a:cxnLst>
            <a:rect l="0" t="0" r="r" b="b"/>
            <a:pathLst>
              <a:path w="1166" h="990">
                <a:moveTo>
                  <a:pt x="1069" y="676"/>
                </a:moveTo>
                <a:cubicBezTo>
                  <a:pt x="1166" y="849"/>
                  <a:pt x="1084" y="990"/>
                  <a:pt x="886" y="990"/>
                </a:cubicBezTo>
                <a:cubicBezTo>
                  <a:pt x="275" y="990"/>
                  <a:pt x="275" y="990"/>
                  <a:pt x="275" y="990"/>
                </a:cubicBezTo>
                <a:cubicBezTo>
                  <a:pt x="77" y="990"/>
                  <a:pt x="0" y="852"/>
                  <a:pt x="104" y="683"/>
                </a:cubicBezTo>
                <a:cubicBezTo>
                  <a:pt x="421" y="168"/>
                  <a:pt x="421" y="168"/>
                  <a:pt x="421" y="168"/>
                </a:cubicBezTo>
                <a:cubicBezTo>
                  <a:pt x="525" y="0"/>
                  <a:pt x="689" y="3"/>
                  <a:pt x="787" y="175"/>
                </a:cubicBezTo>
                <a:lnTo>
                  <a:pt x="1069" y="676"/>
                </a:lnTo>
                <a:close/>
              </a:path>
            </a:pathLst>
          </a:custGeom>
          <a:solidFill>
            <a:schemeClr val="bg1"/>
          </a:solidFill>
          <a:ln w="114300">
            <a:solidFill>
              <a:schemeClr val="accent1"/>
            </a:solidFill>
          </a:ln>
          <a:effectLst/>
        </p:spPr>
        <p:txBody>
          <a:bodyPr vert="horz" wrap="square" lIns="91440" tIns="45720" rIns="91440" bIns="45720" numCol="1" anchor="t" anchorCtr="0" compatLnSpc="1">
            <a:prstTxWarp prst="textNoShape">
              <a:avLst/>
            </a:prstTxWarp>
          </a:bodyPr>
          <a:lstStyle/>
          <a:p>
            <a:endParaRPr lang="en-US" dirty="0"/>
          </a:p>
        </p:txBody>
      </p:sp>
      <p:sp>
        <p:nvSpPr>
          <p:cNvPr id="18" name="Freeform 9">
            <a:extLst>
              <a:ext uri="{FF2B5EF4-FFF2-40B4-BE49-F238E27FC236}">
                <a16:creationId xmlns:a16="http://schemas.microsoft.com/office/drawing/2014/main" id="{B664B507-3069-69C2-C14A-1F5C1869BD1C}"/>
              </a:ext>
            </a:extLst>
          </p:cNvPr>
          <p:cNvSpPr>
            <a:spLocks/>
          </p:cNvSpPr>
          <p:nvPr/>
        </p:nvSpPr>
        <p:spPr bwMode="auto">
          <a:xfrm rot="14400000">
            <a:off x="15997462" y="5885430"/>
            <a:ext cx="3224855" cy="2740734"/>
          </a:xfrm>
          <a:custGeom>
            <a:avLst/>
            <a:gdLst>
              <a:gd name="T0" fmla="*/ 1069 w 1166"/>
              <a:gd name="T1" fmla="*/ 676 h 990"/>
              <a:gd name="T2" fmla="*/ 886 w 1166"/>
              <a:gd name="T3" fmla="*/ 990 h 990"/>
              <a:gd name="T4" fmla="*/ 275 w 1166"/>
              <a:gd name="T5" fmla="*/ 990 h 990"/>
              <a:gd name="T6" fmla="*/ 104 w 1166"/>
              <a:gd name="T7" fmla="*/ 683 h 990"/>
              <a:gd name="T8" fmla="*/ 421 w 1166"/>
              <a:gd name="T9" fmla="*/ 168 h 990"/>
              <a:gd name="T10" fmla="*/ 787 w 1166"/>
              <a:gd name="T11" fmla="*/ 175 h 990"/>
              <a:gd name="T12" fmla="*/ 1069 w 1166"/>
              <a:gd name="T13" fmla="*/ 676 h 990"/>
            </a:gdLst>
            <a:ahLst/>
            <a:cxnLst>
              <a:cxn ang="0">
                <a:pos x="T0" y="T1"/>
              </a:cxn>
              <a:cxn ang="0">
                <a:pos x="T2" y="T3"/>
              </a:cxn>
              <a:cxn ang="0">
                <a:pos x="T4" y="T5"/>
              </a:cxn>
              <a:cxn ang="0">
                <a:pos x="T6" y="T7"/>
              </a:cxn>
              <a:cxn ang="0">
                <a:pos x="T8" y="T9"/>
              </a:cxn>
              <a:cxn ang="0">
                <a:pos x="T10" y="T11"/>
              </a:cxn>
              <a:cxn ang="0">
                <a:pos x="T12" y="T13"/>
              </a:cxn>
            </a:cxnLst>
            <a:rect l="0" t="0" r="r" b="b"/>
            <a:pathLst>
              <a:path w="1166" h="990">
                <a:moveTo>
                  <a:pt x="1069" y="676"/>
                </a:moveTo>
                <a:cubicBezTo>
                  <a:pt x="1166" y="849"/>
                  <a:pt x="1084" y="990"/>
                  <a:pt x="886" y="990"/>
                </a:cubicBezTo>
                <a:cubicBezTo>
                  <a:pt x="275" y="990"/>
                  <a:pt x="275" y="990"/>
                  <a:pt x="275" y="990"/>
                </a:cubicBezTo>
                <a:cubicBezTo>
                  <a:pt x="77" y="990"/>
                  <a:pt x="0" y="852"/>
                  <a:pt x="104" y="683"/>
                </a:cubicBezTo>
                <a:cubicBezTo>
                  <a:pt x="421" y="168"/>
                  <a:pt x="421" y="168"/>
                  <a:pt x="421" y="168"/>
                </a:cubicBezTo>
                <a:cubicBezTo>
                  <a:pt x="525" y="0"/>
                  <a:pt x="689" y="3"/>
                  <a:pt x="787" y="175"/>
                </a:cubicBezTo>
                <a:lnTo>
                  <a:pt x="1069" y="676"/>
                </a:lnTo>
                <a:close/>
              </a:path>
            </a:pathLst>
          </a:custGeom>
          <a:solidFill>
            <a:schemeClr val="bg1"/>
          </a:solidFill>
          <a:ln w="114300">
            <a:solidFill>
              <a:schemeClr val="accent2">
                <a:alpha val="90000"/>
              </a:schemeClr>
            </a:solidFill>
          </a:ln>
          <a:effectLst/>
        </p:spPr>
        <p:txBody>
          <a:bodyPr vert="horz" wrap="square" lIns="91440" tIns="45720" rIns="91440" bIns="45720" numCol="1" anchor="t" anchorCtr="0" compatLnSpc="1">
            <a:prstTxWarp prst="textNoShape">
              <a:avLst/>
            </a:prstTxWarp>
          </a:bodyPr>
          <a:lstStyle/>
          <a:p>
            <a:endParaRPr lang="en-US" dirty="0"/>
          </a:p>
        </p:txBody>
      </p:sp>
      <p:sp>
        <p:nvSpPr>
          <p:cNvPr id="19" name="Freeform 9">
            <a:extLst>
              <a:ext uri="{FF2B5EF4-FFF2-40B4-BE49-F238E27FC236}">
                <a16:creationId xmlns:a16="http://schemas.microsoft.com/office/drawing/2014/main" id="{BC648CC8-E721-33D4-2502-2A0BDC9FD9BC}"/>
              </a:ext>
            </a:extLst>
          </p:cNvPr>
          <p:cNvSpPr>
            <a:spLocks/>
          </p:cNvSpPr>
          <p:nvPr/>
        </p:nvSpPr>
        <p:spPr bwMode="auto">
          <a:xfrm rot="12600000">
            <a:off x="19193178" y="5796829"/>
            <a:ext cx="3224855" cy="2740734"/>
          </a:xfrm>
          <a:custGeom>
            <a:avLst/>
            <a:gdLst>
              <a:gd name="T0" fmla="*/ 1069 w 1166"/>
              <a:gd name="T1" fmla="*/ 676 h 990"/>
              <a:gd name="T2" fmla="*/ 886 w 1166"/>
              <a:gd name="T3" fmla="*/ 990 h 990"/>
              <a:gd name="T4" fmla="*/ 275 w 1166"/>
              <a:gd name="T5" fmla="*/ 990 h 990"/>
              <a:gd name="T6" fmla="*/ 104 w 1166"/>
              <a:gd name="T7" fmla="*/ 683 h 990"/>
              <a:gd name="T8" fmla="*/ 421 w 1166"/>
              <a:gd name="T9" fmla="*/ 168 h 990"/>
              <a:gd name="T10" fmla="*/ 787 w 1166"/>
              <a:gd name="T11" fmla="*/ 175 h 990"/>
              <a:gd name="T12" fmla="*/ 1069 w 1166"/>
              <a:gd name="T13" fmla="*/ 676 h 990"/>
            </a:gdLst>
            <a:ahLst/>
            <a:cxnLst>
              <a:cxn ang="0">
                <a:pos x="T0" y="T1"/>
              </a:cxn>
              <a:cxn ang="0">
                <a:pos x="T2" y="T3"/>
              </a:cxn>
              <a:cxn ang="0">
                <a:pos x="T4" y="T5"/>
              </a:cxn>
              <a:cxn ang="0">
                <a:pos x="T6" y="T7"/>
              </a:cxn>
              <a:cxn ang="0">
                <a:pos x="T8" y="T9"/>
              </a:cxn>
              <a:cxn ang="0">
                <a:pos x="T10" y="T11"/>
              </a:cxn>
              <a:cxn ang="0">
                <a:pos x="T12" y="T13"/>
              </a:cxn>
            </a:cxnLst>
            <a:rect l="0" t="0" r="r" b="b"/>
            <a:pathLst>
              <a:path w="1166" h="990">
                <a:moveTo>
                  <a:pt x="1069" y="676"/>
                </a:moveTo>
                <a:cubicBezTo>
                  <a:pt x="1166" y="849"/>
                  <a:pt x="1084" y="990"/>
                  <a:pt x="886" y="990"/>
                </a:cubicBezTo>
                <a:cubicBezTo>
                  <a:pt x="275" y="990"/>
                  <a:pt x="275" y="990"/>
                  <a:pt x="275" y="990"/>
                </a:cubicBezTo>
                <a:cubicBezTo>
                  <a:pt x="77" y="990"/>
                  <a:pt x="0" y="852"/>
                  <a:pt x="104" y="683"/>
                </a:cubicBezTo>
                <a:cubicBezTo>
                  <a:pt x="421" y="168"/>
                  <a:pt x="421" y="168"/>
                  <a:pt x="421" y="168"/>
                </a:cubicBezTo>
                <a:cubicBezTo>
                  <a:pt x="525" y="0"/>
                  <a:pt x="689" y="3"/>
                  <a:pt x="787" y="175"/>
                </a:cubicBezTo>
                <a:lnTo>
                  <a:pt x="1069" y="676"/>
                </a:lnTo>
                <a:close/>
              </a:path>
            </a:pathLst>
          </a:custGeom>
          <a:solidFill>
            <a:schemeClr val="bg1"/>
          </a:solidFill>
          <a:ln w="114300">
            <a:solidFill>
              <a:schemeClr val="accent5">
                <a:alpha val="80000"/>
              </a:schemeClr>
            </a:solidFill>
          </a:ln>
          <a:effectLst/>
        </p:spPr>
        <p:txBody>
          <a:bodyPr vert="horz" wrap="square" lIns="91440" tIns="45720" rIns="91440" bIns="45720" numCol="1" anchor="t" anchorCtr="0" compatLnSpc="1">
            <a:prstTxWarp prst="textNoShape">
              <a:avLst/>
            </a:prstTxWarp>
          </a:bodyPr>
          <a:lstStyle/>
          <a:p>
            <a:endParaRPr lang="en-US" dirty="0"/>
          </a:p>
        </p:txBody>
      </p:sp>
      <p:sp>
        <p:nvSpPr>
          <p:cNvPr id="20" name="TextBox 19">
            <a:extLst>
              <a:ext uri="{FF2B5EF4-FFF2-40B4-BE49-F238E27FC236}">
                <a16:creationId xmlns:a16="http://schemas.microsoft.com/office/drawing/2014/main" id="{CC8679A1-9EBF-AF5F-BAA9-6322359A4556}"/>
              </a:ext>
            </a:extLst>
          </p:cNvPr>
          <p:cNvSpPr txBox="1"/>
          <p:nvPr/>
        </p:nvSpPr>
        <p:spPr>
          <a:xfrm>
            <a:off x="14464841" y="6421069"/>
            <a:ext cx="873957" cy="830997"/>
          </a:xfrm>
          <a:prstGeom prst="rect">
            <a:avLst/>
          </a:prstGeom>
          <a:noFill/>
        </p:spPr>
        <p:txBody>
          <a:bodyPr wrap="none" rtlCol="0" anchor="ctr">
            <a:spAutoFit/>
          </a:bodyPr>
          <a:lstStyle/>
          <a:p>
            <a:pPr algn="ctr"/>
            <a:r>
              <a:rPr lang="en-US" sz="4800" b="1" dirty="0">
                <a:latin typeface="+mj-lt"/>
              </a:rPr>
              <a:t>01</a:t>
            </a:r>
          </a:p>
        </p:txBody>
      </p:sp>
      <p:sp>
        <p:nvSpPr>
          <p:cNvPr id="21" name="TextBox 20">
            <a:extLst>
              <a:ext uri="{FF2B5EF4-FFF2-40B4-BE49-F238E27FC236}">
                <a16:creationId xmlns:a16="http://schemas.microsoft.com/office/drawing/2014/main" id="{3DA71EDC-E818-F520-BB3E-65E7B26FF489}"/>
              </a:ext>
            </a:extLst>
          </p:cNvPr>
          <p:cNvSpPr txBox="1"/>
          <p:nvPr/>
        </p:nvSpPr>
        <p:spPr>
          <a:xfrm>
            <a:off x="17365446" y="6421069"/>
            <a:ext cx="873957" cy="830997"/>
          </a:xfrm>
          <a:prstGeom prst="rect">
            <a:avLst/>
          </a:prstGeom>
          <a:noFill/>
        </p:spPr>
        <p:txBody>
          <a:bodyPr wrap="none" rtlCol="0" anchor="ctr">
            <a:spAutoFit/>
          </a:bodyPr>
          <a:lstStyle/>
          <a:p>
            <a:pPr algn="ctr"/>
            <a:r>
              <a:rPr lang="en-US" sz="4800" b="1">
                <a:latin typeface="+mj-lt"/>
              </a:rPr>
              <a:t>02</a:t>
            </a:r>
          </a:p>
        </p:txBody>
      </p:sp>
      <p:sp>
        <p:nvSpPr>
          <p:cNvPr id="22" name="TextBox 21">
            <a:extLst>
              <a:ext uri="{FF2B5EF4-FFF2-40B4-BE49-F238E27FC236}">
                <a16:creationId xmlns:a16="http://schemas.microsoft.com/office/drawing/2014/main" id="{2D79A0C6-6A58-1378-C350-41B082D62765}"/>
              </a:ext>
            </a:extLst>
          </p:cNvPr>
          <p:cNvSpPr txBox="1"/>
          <p:nvPr/>
        </p:nvSpPr>
        <p:spPr>
          <a:xfrm>
            <a:off x="20567426" y="6421069"/>
            <a:ext cx="873957" cy="830997"/>
          </a:xfrm>
          <a:prstGeom prst="rect">
            <a:avLst/>
          </a:prstGeom>
          <a:noFill/>
        </p:spPr>
        <p:txBody>
          <a:bodyPr wrap="none" rtlCol="0" anchor="ctr">
            <a:spAutoFit/>
          </a:bodyPr>
          <a:lstStyle/>
          <a:p>
            <a:pPr algn="ctr"/>
            <a:r>
              <a:rPr lang="en-US" sz="4800" b="1">
                <a:latin typeface="+mj-lt"/>
              </a:rPr>
              <a:t>03</a:t>
            </a:r>
          </a:p>
        </p:txBody>
      </p:sp>
      <p:sp>
        <p:nvSpPr>
          <p:cNvPr id="23" name="TextBox 22">
            <a:extLst>
              <a:ext uri="{FF2B5EF4-FFF2-40B4-BE49-F238E27FC236}">
                <a16:creationId xmlns:a16="http://schemas.microsoft.com/office/drawing/2014/main" id="{B36B2081-16DA-0569-8C7D-B34B05E218A0}"/>
              </a:ext>
            </a:extLst>
          </p:cNvPr>
          <p:cNvSpPr txBox="1"/>
          <p:nvPr/>
        </p:nvSpPr>
        <p:spPr>
          <a:xfrm rot="16200000">
            <a:off x="13261077" y="3691330"/>
            <a:ext cx="3350597" cy="400110"/>
          </a:xfrm>
          <a:prstGeom prst="rect">
            <a:avLst/>
          </a:prstGeom>
          <a:noFill/>
        </p:spPr>
        <p:txBody>
          <a:bodyPr wrap="none" rtlCol="0" anchor="b">
            <a:spAutoFit/>
          </a:bodyPr>
          <a:lstStyle/>
          <a:p>
            <a:r>
              <a:rPr lang="en-US" sz="2000" b="1" spc="600" dirty="0">
                <a:latin typeface="+mj-lt"/>
              </a:rPr>
              <a:t>Number or users</a:t>
            </a:r>
          </a:p>
        </p:txBody>
      </p:sp>
      <p:sp>
        <p:nvSpPr>
          <p:cNvPr id="24" name="TextBox 23">
            <a:extLst>
              <a:ext uri="{FF2B5EF4-FFF2-40B4-BE49-F238E27FC236}">
                <a16:creationId xmlns:a16="http://schemas.microsoft.com/office/drawing/2014/main" id="{638032CE-109B-507F-D7CD-3A46C226ECFD}"/>
              </a:ext>
            </a:extLst>
          </p:cNvPr>
          <p:cNvSpPr txBox="1"/>
          <p:nvPr/>
        </p:nvSpPr>
        <p:spPr>
          <a:xfrm rot="16200000">
            <a:off x="15451460" y="2863274"/>
            <a:ext cx="4701928" cy="400110"/>
          </a:xfrm>
          <a:prstGeom prst="rect">
            <a:avLst/>
          </a:prstGeom>
          <a:noFill/>
        </p:spPr>
        <p:txBody>
          <a:bodyPr wrap="none" rtlCol="0" anchor="b">
            <a:spAutoFit/>
          </a:bodyPr>
          <a:lstStyle/>
          <a:p>
            <a:r>
              <a:rPr lang="en-US" sz="2000" b="1" spc="600" dirty="0">
                <a:latin typeface="+mj-lt"/>
              </a:rPr>
              <a:t>Home With Event Count</a:t>
            </a:r>
          </a:p>
        </p:txBody>
      </p:sp>
      <p:sp>
        <p:nvSpPr>
          <p:cNvPr id="25" name="TextBox 24">
            <a:extLst>
              <a:ext uri="{FF2B5EF4-FFF2-40B4-BE49-F238E27FC236}">
                <a16:creationId xmlns:a16="http://schemas.microsoft.com/office/drawing/2014/main" id="{EFE3066C-3265-D6FA-EA4C-3155F2F7B896}"/>
              </a:ext>
            </a:extLst>
          </p:cNvPr>
          <p:cNvSpPr txBox="1"/>
          <p:nvPr/>
        </p:nvSpPr>
        <p:spPr>
          <a:xfrm rot="16200000">
            <a:off x="19406856" y="3744389"/>
            <a:ext cx="3195105" cy="400110"/>
          </a:xfrm>
          <a:prstGeom prst="rect">
            <a:avLst/>
          </a:prstGeom>
          <a:noFill/>
        </p:spPr>
        <p:txBody>
          <a:bodyPr wrap="none" rtlCol="0" anchor="b">
            <a:spAutoFit/>
          </a:bodyPr>
          <a:lstStyle/>
          <a:p>
            <a:r>
              <a:rPr lang="en-US" sz="2000" b="1" spc="600" dirty="0">
                <a:latin typeface="+mj-lt"/>
              </a:rPr>
              <a:t>Last 30 Minutes</a:t>
            </a:r>
          </a:p>
        </p:txBody>
      </p:sp>
      <p:sp>
        <p:nvSpPr>
          <p:cNvPr id="26" name="TextBox 25">
            <a:extLst>
              <a:ext uri="{FF2B5EF4-FFF2-40B4-BE49-F238E27FC236}">
                <a16:creationId xmlns:a16="http://schemas.microsoft.com/office/drawing/2014/main" id="{AB93E97D-2A96-32EF-F8E6-889EE65621D8}"/>
              </a:ext>
            </a:extLst>
          </p:cNvPr>
          <p:cNvSpPr txBox="1"/>
          <p:nvPr/>
        </p:nvSpPr>
        <p:spPr>
          <a:xfrm>
            <a:off x="13960495" y="8899859"/>
            <a:ext cx="1934308" cy="646331"/>
          </a:xfrm>
          <a:prstGeom prst="rect">
            <a:avLst/>
          </a:prstGeom>
          <a:noFill/>
        </p:spPr>
        <p:txBody>
          <a:bodyPr wrap="square" rtlCol="0">
            <a:spAutoFit/>
          </a:bodyPr>
          <a:lstStyle/>
          <a:p>
            <a:r>
              <a:rPr lang="en-US" u="sng" dirty="0"/>
              <a:t>Total Number of users Visited</a:t>
            </a:r>
          </a:p>
        </p:txBody>
      </p:sp>
      <p:sp>
        <p:nvSpPr>
          <p:cNvPr id="27" name="TextBox 26">
            <a:extLst>
              <a:ext uri="{FF2B5EF4-FFF2-40B4-BE49-F238E27FC236}">
                <a16:creationId xmlns:a16="http://schemas.microsoft.com/office/drawing/2014/main" id="{B6D95668-8AA8-49B6-948D-142706959CE5}"/>
              </a:ext>
            </a:extLst>
          </p:cNvPr>
          <p:cNvSpPr txBox="1"/>
          <p:nvPr/>
        </p:nvSpPr>
        <p:spPr>
          <a:xfrm>
            <a:off x="16838173" y="8899859"/>
            <a:ext cx="1934308" cy="646331"/>
          </a:xfrm>
          <a:prstGeom prst="rect">
            <a:avLst/>
          </a:prstGeom>
          <a:noFill/>
        </p:spPr>
        <p:txBody>
          <a:bodyPr wrap="square" rtlCol="0">
            <a:spAutoFit/>
          </a:bodyPr>
          <a:lstStyle/>
          <a:p>
            <a:r>
              <a:rPr lang="en-US" u="sng" dirty="0"/>
              <a:t>Number of Event performed</a:t>
            </a:r>
          </a:p>
        </p:txBody>
      </p:sp>
      <p:sp>
        <p:nvSpPr>
          <p:cNvPr id="28" name="TextBox 27">
            <a:extLst>
              <a:ext uri="{FF2B5EF4-FFF2-40B4-BE49-F238E27FC236}">
                <a16:creationId xmlns:a16="http://schemas.microsoft.com/office/drawing/2014/main" id="{B197C763-6C19-69D4-94DA-67077D3C04D4}"/>
              </a:ext>
            </a:extLst>
          </p:cNvPr>
          <p:cNvSpPr txBox="1"/>
          <p:nvPr/>
        </p:nvSpPr>
        <p:spPr>
          <a:xfrm>
            <a:off x="19976116" y="8899859"/>
            <a:ext cx="1934308" cy="646331"/>
          </a:xfrm>
          <a:prstGeom prst="rect">
            <a:avLst/>
          </a:prstGeom>
          <a:noFill/>
        </p:spPr>
        <p:txBody>
          <a:bodyPr wrap="square" rtlCol="0">
            <a:spAutoFit/>
          </a:bodyPr>
          <a:lstStyle/>
          <a:p>
            <a:r>
              <a:rPr lang="en-US" u="sng" dirty="0"/>
              <a:t>Latest users in last 30 min</a:t>
            </a:r>
          </a:p>
        </p:txBody>
      </p:sp>
      <p:sp>
        <p:nvSpPr>
          <p:cNvPr id="29" name="Slide Number Placeholder 5">
            <a:extLst>
              <a:ext uri="{FF2B5EF4-FFF2-40B4-BE49-F238E27FC236}">
                <a16:creationId xmlns:a16="http://schemas.microsoft.com/office/drawing/2014/main" id="{CB3BF1B4-E97C-EB17-751A-3C0D0BBBEAAA}"/>
              </a:ext>
            </a:extLst>
          </p:cNvPr>
          <p:cNvSpPr txBox="1">
            <a:spLocks/>
          </p:cNvSpPr>
          <p:nvPr/>
        </p:nvSpPr>
        <p:spPr>
          <a:xfrm>
            <a:off x="821646" y="12281620"/>
            <a:ext cx="324565" cy="582761"/>
          </a:xfrm>
          <a:prstGeom prst="rect">
            <a:avLst/>
          </a:prstGeom>
        </p:spPr>
        <p:txBody>
          <a:bodyPr vert="horz" wrap="none" lIns="121920" tIns="60960" rIns="121920" bIns="6096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3200" b="1" smtClean="0">
                <a:solidFill>
                  <a:schemeClr val="accent1"/>
                </a:solidFill>
                <a:latin typeface="Open Sans Extrabold" panose="020B0906030804020204" pitchFamily="34" charset="0"/>
                <a:ea typeface="Open Sans Extrabold" panose="020B0906030804020204" pitchFamily="34" charset="0"/>
                <a:cs typeface="Open Sans Extrabold" panose="020B0906030804020204" pitchFamily="34" charset="0"/>
              </a:rPr>
              <a:pPr algn="ctr"/>
              <a:t>20</a:t>
            </a:fld>
            <a:endParaRPr lang="en-US" sz="1800" b="1">
              <a:solidFill>
                <a:schemeClr val="accent1"/>
              </a:solidFill>
              <a:latin typeface="Open Sans Extrabold" panose="020B0906030804020204" pitchFamily="34" charset="0"/>
              <a:ea typeface="Open Sans Extrabold" panose="020B0906030804020204" pitchFamily="34" charset="0"/>
              <a:cs typeface="Open Sans Extrabold" panose="020B0906030804020204" pitchFamily="34" charset="0"/>
            </a:endParaRPr>
          </a:p>
        </p:txBody>
      </p:sp>
      <p:pic>
        <p:nvPicPr>
          <p:cNvPr id="32" name="Picture 31">
            <a:extLst>
              <a:ext uri="{FF2B5EF4-FFF2-40B4-BE49-F238E27FC236}">
                <a16:creationId xmlns:a16="http://schemas.microsoft.com/office/drawing/2014/main" id="{56829E64-AB62-4095-FA40-C1813A35F5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9371" y="2074046"/>
            <a:ext cx="10962926" cy="9506595"/>
          </a:xfrm>
          <a:prstGeom prst="rect">
            <a:avLst/>
          </a:prstGeom>
        </p:spPr>
      </p:pic>
    </p:spTree>
    <p:extLst>
      <p:ext uri="{BB962C8B-B14F-4D97-AF65-F5344CB8AC3E}">
        <p14:creationId xmlns:p14="http://schemas.microsoft.com/office/powerpoint/2010/main" val="17830558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fill="hold" grpId="0" nodeType="withEffect">
                                  <p:stCondLst>
                                    <p:cond delay="0"/>
                                  </p:stCondLst>
                                  <p:childTnLst>
                                    <p:animMotion origin="layout" path="M 3.45137E-6 1.66667E-6 L -0.7447 1.28287 " pathEditMode="relative" rAng="0" ptsTypes="AA">
                                      <p:cBhvr>
                                        <p:cTn id="6" dur="5000" fill="hold"/>
                                        <p:tgtEl>
                                          <p:spTgt spid="2"/>
                                        </p:tgtEl>
                                        <p:attrNameLst>
                                          <p:attrName>ppt_x</p:attrName>
                                          <p:attrName>ppt_y</p:attrName>
                                        </p:attrNameLst>
                                      </p:cBhvr>
                                      <p:rCtr x="-37235" y="64144"/>
                                    </p:animMotion>
                                  </p:childTnLst>
                                </p:cTn>
                              </p:par>
                              <p:par>
                                <p:cTn id="7" presetID="42" presetClass="path" presetSubtype="0" repeatCount="indefinite" fill="hold" grpId="0" nodeType="withEffect">
                                  <p:stCondLst>
                                    <p:cond delay="0"/>
                                  </p:stCondLst>
                                  <p:childTnLst>
                                    <p:animMotion origin="layout" path="M 2.0427E-6 -1.85185E-7 L -0.7447 1.28287 " pathEditMode="relative" rAng="0" ptsTypes="AA">
                                      <p:cBhvr>
                                        <p:cTn id="8" dur="5000" fill="hold"/>
                                        <p:tgtEl>
                                          <p:spTgt spid="3"/>
                                        </p:tgtEl>
                                        <p:attrNameLst>
                                          <p:attrName>ppt_x</p:attrName>
                                          <p:attrName>ppt_y</p:attrName>
                                        </p:attrNameLst>
                                      </p:cBhvr>
                                      <p:rCtr x="-37235" y="64144"/>
                                    </p:animMotion>
                                  </p:childTnLst>
                                </p:cTn>
                              </p:par>
                              <p:par>
                                <p:cTn id="9" presetID="42" presetClass="path" presetSubtype="0" repeatCount="indefinite" fill="hold" grpId="0" nodeType="withEffect">
                                  <p:stCondLst>
                                    <p:cond delay="0"/>
                                  </p:stCondLst>
                                  <p:childTnLst>
                                    <p:animMotion origin="layout" path="M 6.34032E-7 -2.03704E-6 L -0.7447 1.28287 " pathEditMode="relative" rAng="0" ptsTypes="AA">
                                      <p:cBhvr>
                                        <p:cTn id="10" dur="5000" fill="hold"/>
                                        <p:tgtEl>
                                          <p:spTgt spid="4"/>
                                        </p:tgtEl>
                                        <p:attrNameLst>
                                          <p:attrName>ppt_x</p:attrName>
                                          <p:attrName>ppt_y</p:attrName>
                                        </p:attrNameLst>
                                      </p:cBhvr>
                                      <p:rCtr x="-37235" y="64144"/>
                                    </p:animMotion>
                                  </p:childTnLst>
                                </p:cTn>
                              </p:par>
                              <p:par>
                                <p:cTn id="11" presetID="42" presetClass="path" presetSubtype="0" repeatCount="indefinite" fill="hold" grpId="0" nodeType="withEffect">
                                  <p:stCondLst>
                                    <p:cond delay="0"/>
                                  </p:stCondLst>
                                  <p:childTnLst>
                                    <p:animMotion origin="layout" path="M -7.74639E-7 -2.40741E-6 L -0.74469 1.28287 " pathEditMode="relative" rAng="0" ptsTypes="AA">
                                      <p:cBhvr>
                                        <p:cTn id="12" dur="5000" fill="hold"/>
                                        <p:tgtEl>
                                          <p:spTgt spid="5"/>
                                        </p:tgtEl>
                                        <p:attrNameLst>
                                          <p:attrName>ppt_x</p:attrName>
                                          <p:attrName>ppt_y</p:attrName>
                                        </p:attrNameLst>
                                      </p:cBhvr>
                                      <p:rCtr x="-37235" y="64144"/>
                                    </p:animMotion>
                                  </p:childTnLst>
                                </p:cTn>
                              </p:par>
                              <p:par>
                                <p:cTn id="13" presetID="42" presetClass="path" presetSubtype="0" repeatCount="indefinite" fill="hold" grpId="0" nodeType="withEffect">
                                  <p:stCondLst>
                                    <p:cond delay="0"/>
                                  </p:stCondLst>
                                  <p:childTnLst>
                                    <p:animMotion origin="layout" path="M -1.99193E-6 1.48148E-6 L -0.74469 1.28287 " pathEditMode="relative" rAng="0" ptsTypes="AA">
                                      <p:cBhvr>
                                        <p:cTn id="14" dur="5000" fill="hold"/>
                                        <p:tgtEl>
                                          <p:spTgt spid="6"/>
                                        </p:tgtEl>
                                        <p:attrNameLst>
                                          <p:attrName>ppt_x</p:attrName>
                                          <p:attrName>ppt_y</p:attrName>
                                        </p:attrNameLst>
                                      </p:cBhvr>
                                      <p:rCtr x="-37235" y="64144"/>
                                    </p:animMotion>
                                  </p:childTnLst>
                                </p:cTn>
                              </p:par>
                              <p:par>
                                <p:cTn id="15" presetID="42" presetClass="path" presetSubtype="0" repeatCount="indefinite" fill="hold" grpId="0" nodeType="withEffect">
                                  <p:stCondLst>
                                    <p:cond delay="0"/>
                                  </p:stCondLst>
                                  <p:childTnLst>
                                    <p:animMotion origin="layout" path="M 1.50371E-6 -3.7037E-7 L -0.7447 1.28287 " pathEditMode="relative" rAng="0" ptsTypes="AA">
                                      <p:cBhvr>
                                        <p:cTn id="16" dur="5000" fill="hold"/>
                                        <p:tgtEl>
                                          <p:spTgt spid="7"/>
                                        </p:tgtEl>
                                        <p:attrNameLst>
                                          <p:attrName>ppt_x</p:attrName>
                                          <p:attrName>ppt_y</p:attrName>
                                        </p:attrNameLst>
                                      </p:cBhvr>
                                      <p:rCtr x="-37235" y="64144"/>
                                    </p:animMotion>
                                  </p:childTnLst>
                                </p:cTn>
                              </p:par>
                              <p:par>
                                <p:cTn id="17" presetID="42" presetClass="path" presetSubtype="0" repeatCount="indefinite" fill="hold" grpId="0" nodeType="withEffect">
                                  <p:stCondLst>
                                    <p:cond delay="0"/>
                                  </p:stCondLst>
                                  <p:childTnLst>
                                    <p:animMotion origin="layout" path="M 9.50397E-8 -2.22222E-6 L -0.74469 1.28287 " pathEditMode="relative" rAng="0" ptsTypes="AA">
                                      <p:cBhvr>
                                        <p:cTn id="18" dur="5000" fill="hold"/>
                                        <p:tgtEl>
                                          <p:spTgt spid="8"/>
                                        </p:tgtEl>
                                        <p:attrNameLst>
                                          <p:attrName>ppt_x</p:attrName>
                                          <p:attrName>ppt_y</p:attrName>
                                        </p:attrNameLst>
                                      </p:cBhvr>
                                      <p:rCtr x="-37235" y="64144"/>
                                    </p:animMotion>
                                  </p:childTnLst>
                                </p:cTn>
                              </p:par>
                              <p:par>
                                <p:cTn id="19" presetID="42" presetClass="path" presetSubtype="0" repeatCount="indefinite" fill="hold" grpId="0" nodeType="withEffect">
                                  <p:stCondLst>
                                    <p:cond delay="0"/>
                                  </p:stCondLst>
                                  <p:childTnLst>
                                    <p:animMotion origin="layout" path="M -1.31363E-6 1.66667E-6 L -0.74469 1.28287 " pathEditMode="relative" rAng="0" ptsTypes="AA">
                                      <p:cBhvr>
                                        <p:cTn id="20" dur="5000" fill="hold"/>
                                        <p:tgtEl>
                                          <p:spTgt spid="9"/>
                                        </p:tgtEl>
                                        <p:attrNameLst>
                                          <p:attrName>ppt_x</p:attrName>
                                          <p:attrName>ppt_y</p:attrName>
                                        </p:attrNameLst>
                                      </p:cBhvr>
                                      <p:rCtr x="-37235" y="64144"/>
                                    </p:animMotion>
                                  </p:childTnLst>
                                </p:cTn>
                              </p:par>
                              <p:par>
                                <p:cTn id="21" presetID="42" presetClass="path" presetSubtype="0" repeatCount="indefinite" fill="hold" grpId="0" nodeType="withEffect">
                                  <p:stCondLst>
                                    <p:cond delay="0"/>
                                  </p:stCondLst>
                                  <p:childTnLst>
                                    <p:animMotion origin="layout" path="M -2.53092E-6 1.2963E-6 L -0.74469 1.28287 " pathEditMode="relative" rAng="0" ptsTypes="AA">
                                      <p:cBhvr>
                                        <p:cTn id="22" dur="5000" fill="hold"/>
                                        <p:tgtEl>
                                          <p:spTgt spid="10"/>
                                        </p:tgtEl>
                                        <p:attrNameLst>
                                          <p:attrName>ppt_x</p:attrName>
                                          <p:attrName>ppt_y</p:attrName>
                                        </p:attrNameLst>
                                      </p:cBhvr>
                                      <p:rCtr x="-37235" y="64144"/>
                                    </p:animMotion>
                                  </p:childTnLst>
                                </p:cTn>
                              </p:par>
                              <p:par>
                                <p:cTn id="23" presetID="42" presetClass="path" presetSubtype="0" repeatCount="indefinite" fill="hold" grpId="0" nodeType="withEffect">
                                  <p:stCondLst>
                                    <p:cond delay="0"/>
                                  </p:stCondLst>
                                  <p:childTnLst>
                                    <p:animMotion origin="layout" path="M 9.64718E-7 3.7037E-6 L -0.7447 1.28287 " pathEditMode="relative" rAng="0" ptsTypes="AA">
                                      <p:cBhvr>
                                        <p:cTn id="24" dur="5000" fill="hold"/>
                                        <p:tgtEl>
                                          <p:spTgt spid="11"/>
                                        </p:tgtEl>
                                        <p:attrNameLst>
                                          <p:attrName>ppt_x</p:attrName>
                                          <p:attrName>ppt_y</p:attrName>
                                        </p:attrNameLst>
                                      </p:cBhvr>
                                      <p:rCtr x="-37235" y="64144"/>
                                    </p:animMotion>
                                  </p:childTnLst>
                                </p:cTn>
                              </p:par>
                              <p:par>
                                <p:cTn id="25" presetID="42" presetClass="path" presetSubtype="0" repeatCount="indefinite" fill="hold" grpId="0" nodeType="withEffect">
                                  <p:stCondLst>
                                    <p:cond delay="0"/>
                                  </p:stCondLst>
                                  <p:childTnLst>
                                    <p:animMotion origin="layout" path="M 4.65174E-6 3.33333E-6 L -0.7447 1.28287 " pathEditMode="relative" rAng="0" ptsTypes="AA">
                                      <p:cBhvr>
                                        <p:cTn id="26" dur="5000" fill="hold"/>
                                        <p:tgtEl>
                                          <p:spTgt spid="12"/>
                                        </p:tgtEl>
                                        <p:attrNameLst>
                                          <p:attrName>ppt_x</p:attrName>
                                          <p:attrName>ppt_y</p:attrName>
                                        </p:attrNameLst>
                                      </p:cBhvr>
                                      <p:rCtr x="-37235" y="64144"/>
                                    </p:animMotion>
                                  </p:childTnLst>
                                </p:cTn>
                              </p:par>
                              <p:par>
                                <p:cTn id="27" presetID="42" presetClass="path" presetSubtype="0" repeatCount="indefinite" fill="hold" grpId="0" nodeType="withEffect">
                                  <p:stCondLst>
                                    <p:cond delay="0"/>
                                  </p:stCondLst>
                                  <p:childTnLst>
                                    <p:animMotion origin="layout" path="M 3.43445E-6 2.96296E-6 L -0.7447 1.28287 " pathEditMode="relative" rAng="0" ptsTypes="AA">
                                      <p:cBhvr>
                                        <p:cTn id="28" dur="5000" fill="hold"/>
                                        <p:tgtEl>
                                          <p:spTgt spid="13"/>
                                        </p:tgtEl>
                                        <p:attrNameLst>
                                          <p:attrName>ppt_x</p:attrName>
                                          <p:attrName>ppt_y</p:attrName>
                                        </p:attrNameLst>
                                      </p:cBhvr>
                                      <p:rCtr x="-37235" y="64144"/>
                                    </p:animMotion>
                                  </p:childTnLst>
                                </p:cTn>
                              </p:par>
                              <p:par>
                                <p:cTn id="29" presetID="42" presetClass="path" presetSubtype="0" repeatCount="indefinite" fill="hold" grpId="0" nodeType="withEffect">
                                  <p:stCondLst>
                                    <p:cond delay="0"/>
                                  </p:stCondLst>
                                  <p:childTnLst>
                                    <p:animMotion origin="layout" path="M 2.21716E-6 2.59259E-6 L -0.7447 1.28287 " pathEditMode="relative" rAng="0" ptsTypes="AA">
                                      <p:cBhvr>
                                        <p:cTn id="30" dur="5000" fill="hold"/>
                                        <p:tgtEl>
                                          <p:spTgt spid="14"/>
                                        </p:tgtEl>
                                        <p:attrNameLst>
                                          <p:attrName>ppt_x</p:attrName>
                                          <p:attrName>ppt_y</p:attrName>
                                        </p:attrNameLst>
                                      </p:cBhvr>
                                      <p:rCtr x="-37235" y="64144"/>
                                    </p:animMotion>
                                  </p:childTnLst>
                                </p:cTn>
                              </p:par>
                              <p:par>
                                <p:cTn id="31" presetID="2" presetClass="entr" presetSubtype="4" decel="100000" fill="hold" grpId="0" nodeType="withEffect">
                                  <p:stCondLst>
                                    <p:cond delay="0"/>
                                  </p:stCondLst>
                                  <p:childTnLst>
                                    <p:set>
                                      <p:cBhvr>
                                        <p:cTn id="32" dur="1" fill="hold">
                                          <p:stCondLst>
                                            <p:cond delay="0"/>
                                          </p:stCondLst>
                                        </p:cTn>
                                        <p:tgtEl>
                                          <p:spTgt spid="26"/>
                                        </p:tgtEl>
                                        <p:attrNameLst>
                                          <p:attrName>style.visibility</p:attrName>
                                        </p:attrNameLst>
                                      </p:cBhvr>
                                      <p:to>
                                        <p:strVal val="visible"/>
                                      </p:to>
                                    </p:set>
                                    <p:anim calcmode="lin" valueType="num">
                                      <p:cBhvr additive="base">
                                        <p:cTn id="33" dur="1000" fill="hold"/>
                                        <p:tgtEl>
                                          <p:spTgt spid="26"/>
                                        </p:tgtEl>
                                        <p:attrNameLst>
                                          <p:attrName>ppt_x</p:attrName>
                                        </p:attrNameLst>
                                      </p:cBhvr>
                                      <p:tavLst>
                                        <p:tav tm="0">
                                          <p:val>
                                            <p:strVal val="#ppt_x"/>
                                          </p:val>
                                        </p:tav>
                                        <p:tav tm="100000">
                                          <p:val>
                                            <p:strVal val="#ppt_x"/>
                                          </p:val>
                                        </p:tav>
                                      </p:tavLst>
                                    </p:anim>
                                    <p:anim calcmode="lin" valueType="num">
                                      <p:cBhvr additive="base">
                                        <p:cTn id="34" dur="1000" fill="hold"/>
                                        <p:tgtEl>
                                          <p:spTgt spid="26"/>
                                        </p:tgtEl>
                                        <p:attrNameLst>
                                          <p:attrName>ppt_y</p:attrName>
                                        </p:attrNameLst>
                                      </p:cBhvr>
                                      <p:tavLst>
                                        <p:tav tm="0">
                                          <p:val>
                                            <p:strVal val="1+#ppt_h/2"/>
                                          </p:val>
                                        </p:tav>
                                        <p:tav tm="100000">
                                          <p:val>
                                            <p:strVal val="#ppt_y"/>
                                          </p:val>
                                        </p:tav>
                                      </p:tavLst>
                                    </p:anim>
                                  </p:childTnLst>
                                </p:cTn>
                              </p:par>
                              <p:par>
                                <p:cTn id="35" presetID="2" presetClass="entr" presetSubtype="4" decel="100000" fill="hold" grpId="0" nodeType="withEffect">
                                  <p:stCondLst>
                                    <p:cond delay="200"/>
                                  </p:stCondLst>
                                  <p:childTnLst>
                                    <p:set>
                                      <p:cBhvr>
                                        <p:cTn id="36" dur="1" fill="hold">
                                          <p:stCondLst>
                                            <p:cond delay="0"/>
                                          </p:stCondLst>
                                        </p:cTn>
                                        <p:tgtEl>
                                          <p:spTgt spid="27"/>
                                        </p:tgtEl>
                                        <p:attrNameLst>
                                          <p:attrName>style.visibility</p:attrName>
                                        </p:attrNameLst>
                                      </p:cBhvr>
                                      <p:to>
                                        <p:strVal val="visible"/>
                                      </p:to>
                                    </p:set>
                                    <p:anim calcmode="lin" valueType="num">
                                      <p:cBhvr additive="base">
                                        <p:cTn id="37" dur="1000" fill="hold"/>
                                        <p:tgtEl>
                                          <p:spTgt spid="27"/>
                                        </p:tgtEl>
                                        <p:attrNameLst>
                                          <p:attrName>ppt_x</p:attrName>
                                        </p:attrNameLst>
                                      </p:cBhvr>
                                      <p:tavLst>
                                        <p:tav tm="0">
                                          <p:val>
                                            <p:strVal val="#ppt_x"/>
                                          </p:val>
                                        </p:tav>
                                        <p:tav tm="100000">
                                          <p:val>
                                            <p:strVal val="#ppt_x"/>
                                          </p:val>
                                        </p:tav>
                                      </p:tavLst>
                                    </p:anim>
                                    <p:anim calcmode="lin" valueType="num">
                                      <p:cBhvr additive="base">
                                        <p:cTn id="38" dur="1000" fill="hold"/>
                                        <p:tgtEl>
                                          <p:spTgt spid="27"/>
                                        </p:tgtEl>
                                        <p:attrNameLst>
                                          <p:attrName>ppt_y</p:attrName>
                                        </p:attrNameLst>
                                      </p:cBhvr>
                                      <p:tavLst>
                                        <p:tav tm="0">
                                          <p:val>
                                            <p:strVal val="1+#ppt_h/2"/>
                                          </p:val>
                                        </p:tav>
                                        <p:tav tm="100000">
                                          <p:val>
                                            <p:strVal val="#ppt_y"/>
                                          </p:val>
                                        </p:tav>
                                      </p:tavLst>
                                    </p:anim>
                                  </p:childTnLst>
                                </p:cTn>
                              </p:par>
                              <p:par>
                                <p:cTn id="39" presetID="2" presetClass="entr" presetSubtype="4" decel="100000" fill="hold" grpId="0" nodeType="withEffect">
                                  <p:stCondLst>
                                    <p:cond delay="400"/>
                                  </p:stCondLst>
                                  <p:childTnLst>
                                    <p:set>
                                      <p:cBhvr>
                                        <p:cTn id="40" dur="1" fill="hold">
                                          <p:stCondLst>
                                            <p:cond delay="0"/>
                                          </p:stCondLst>
                                        </p:cTn>
                                        <p:tgtEl>
                                          <p:spTgt spid="28"/>
                                        </p:tgtEl>
                                        <p:attrNameLst>
                                          <p:attrName>style.visibility</p:attrName>
                                        </p:attrNameLst>
                                      </p:cBhvr>
                                      <p:to>
                                        <p:strVal val="visible"/>
                                      </p:to>
                                    </p:set>
                                    <p:anim calcmode="lin" valueType="num">
                                      <p:cBhvr additive="base">
                                        <p:cTn id="41" dur="1000" fill="hold"/>
                                        <p:tgtEl>
                                          <p:spTgt spid="28"/>
                                        </p:tgtEl>
                                        <p:attrNameLst>
                                          <p:attrName>ppt_x</p:attrName>
                                        </p:attrNameLst>
                                      </p:cBhvr>
                                      <p:tavLst>
                                        <p:tav tm="0">
                                          <p:val>
                                            <p:strVal val="#ppt_x"/>
                                          </p:val>
                                        </p:tav>
                                        <p:tav tm="100000">
                                          <p:val>
                                            <p:strVal val="#ppt_x"/>
                                          </p:val>
                                        </p:tav>
                                      </p:tavLst>
                                    </p:anim>
                                    <p:anim calcmode="lin" valueType="num">
                                      <p:cBhvr additive="base">
                                        <p:cTn id="42" dur="1000" fill="hold"/>
                                        <p:tgtEl>
                                          <p:spTgt spid="28"/>
                                        </p:tgtEl>
                                        <p:attrNameLst>
                                          <p:attrName>ppt_y</p:attrName>
                                        </p:attrNameLst>
                                      </p:cBhvr>
                                      <p:tavLst>
                                        <p:tav tm="0">
                                          <p:val>
                                            <p:strVal val="1+#ppt_h/2"/>
                                          </p:val>
                                        </p:tav>
                                        <p:tav tm="100000">
                                          <p:val>
                                            <p:strVal val="#ppt_y"/>
                                          </p:val>
                                        </p:tav>
                                      </p:tavLst>
                                    </p:anim>
                                  </p:childTnLst>
                                </p:cTn>
                              </p:par>
                              <p:par>
                                <p:cTn id="43" presetID="2" presetClass="entr" presetSubtype="1" decel="100000" fill="hold" grpId="0" nodeType="withEffect">
                                  <p:stCondLst>
                                    <p:cond delay="0"/>
                                  </p:stCondLst>
                                  <p:iterate type="lt">
                                    <p:tmPct val="10000"/>
                                  </p:iterate>
                                  <p:childTnLst>
                                    <p:set>
                                      <p:cBhvr>
                                        <p:cTn id="44" dur="1" fill="hold">
                                          <p:stCondLst>
                                            <p:cond delay="0"/>
                                          </p:stCondLst>
                                        </p:cTn>
                                        <p:tgtEl>
                                          <p:spTgt spid="23"/>
                                        </p:tgtEl>
                                        <p:attrNameLst>
                                          <p:attrName>style.visibility</p:attrName>
                                        </p:attrNameLst>
                                      </p:cBhvr>
                                      <p:to>
                                        <p:strVal val="visible"/>
                                      </p:to>
                                    </p:set>
                                    <p:anim calcmode="lin" valueType="num">
                                      <p:cBhvr additive="base">
                                        <p:cTn id="45" dur="1000" fill="hold"/>
                                        <p:tgtEl>
                                          <p:spTgt spid="23"/>
                                        </p:tgtEl>
                                        <p:attrNameLst>
                                          <p:attrName>ppt_x</p:attrName>
                                        </p:attrNameLst>
                                      </p:cBhvr>
                                      <p:tavLst>
                                        <p:tav tm="0">
                                          <p:val>
                                            <p:strVal val="#ppt_x"/>
                                          </p:val>
                                        </p:tav>
                                        <p:tav tm="100000">
                                          <p:val>
                                            <p:strVal val="#ppt_x"/>
                                          </p:val>
                                        </p:tav>
                                      </p:tavLst>
                                    </p:anim>
                                    <p:anim calcmode="lin" valueType="num">
                                      <p:cBhvr additive="base">
                                        <p:cTn id="46" dur="1000" fill="hold"/>
                                        <p:tgtEl>
                                          <p:spTgt spid="23"/>
                                        </p:tgtEl>
                                        <p:attrNameLst>
                                          <p:attrName>ppt_y</p:attrName>
                                        </p:attrNameLst>
                                      </p:cBhvr>
                                      <p:tavLst>
                                        <p:tav tm="0">
                                          <p:val>
                                            <p:strVal val="0-#ppt_h/2"/>
                                          </p:val>
                                        </p:tav>
                                        <p:tav tm="100000">
                                          <p:val>
                                            <p:strVal val="#ppt_y"/>
                                          </p:val>
                                        </p:tav>
                                      </p:tavLst>
                                    </p:anim>
                                  </p:childTnLst>
                                </p:cTn>
                              </p:par>
                              <p:par>
                                <p:cTn id="47" presetID="2" presetClass="entr" presetSubtype="1" decel="100000" fill="hold" grpId="0" nodeType="withEffect">
                                  <p:stCondLst>
                                    <p:cond delay="200"/>
                                  </p:stCondLst>
                                  <p:iterate type="lt">
                                    <p:tmPct val="10000"/>
                                  </p:iterate>
                                  <p:childTnLst>
                                    <p:set>
                                      <p:cBhvr>
                                        <p:cTn id="48" dur="1" fill="hold">
                                          <p:stCondLst>
                                            <p:cond delay="0"/>
                                          </p:stCondLst>
                                        </p:cTn>
                                        <p:tgtEl>
                                          <p:spTgt spid="24"/>
                                        </p:tgtEl>
                                        <p:attrNameLst>
                                          <p:attrName>style.visibility</p:attrName>
                                        </p:attrNameLst>
                                      </p:cBhvr>
                                      <p:to>
                                        <p:strVal val="visible"/>
                                      </p:to>
                                    </p:set>
                                    <p:anim calcmode="lin" valueType="num">
                                      <p:cBhvr additive="base">
                                        <p:cTn id="49" dur="1000" fill="hold"/>
                                        <p:tgtEl>
                                          <p:spTgt spid="24"/>
                                        </p:tgtEl>
                                        <p:attrNameLst>
                                          <p:attrName>ppt_x</p:attrName>
                                        </p:attrNameLst>
                                      </p:cBhvr>
                                      <p:tavLst>
                                        <p:tav tm="0">
                                          <p:val>
                                            <p:strVal val="#ppt_x"/>
                                          </p:val>
                                        </p:tav>
                                        <p:tav tm="100000">
                                          <p:val>
                                            <p:strVal val="#ppt_x"/>
                                          </p:val>
                                        </p:tav>
                                      </p:tavLst>
                                    </p:anim>
                                    <p:anim calcmode="lin" valueType="num">
                                      <p:cBhvr additive="base">
                                        <p:cTn id="50" dur="1000" fill="hold"/>
                                        <p:tgtEl>
                                          <p:spTgt spid="24"/>
                                        </p:tgtEl>
                                        <p:attrNameLst>
                                          <p:attrName>ppt_y</p:attrName>
                                        </p:attrNameLst>
                                      </p:cBhvr>
                                      <p:tavLst>
                                        <p:tav tm="0">
                                          <p:val>
                                            <p:strVal val="0-#ppt_h/2"/>
                                          </p:val>
                                        </p:tav>
                                        <p:tav tm="100000">
                                          <p:val>
                                            <p:strVal val="#ppt_y"/>
                                          </p:val>
                                        </p:tav>
                                      </p:tavLst>
                                    </p:anim>
                                  </p:childTnLst>
                                </p:cTn>
                              </p:par>
                              <p:par>
                                <p:cTn id="51" presetID="2" presetClass="entr" presetSubtype="1" decel="100000" fill="hold" grpId="0" nodeType="withEffect">
                                  <p:stCondLst>
                                    <p:cond delay="400"/>
                                  </p:stCondLst>
                                  <p:iterate type="lt">
                                    <p:tmPct val="10000"/>
                                  </p:iterate>
                                  <p:childTnLst>
                                    <p:set>
                                      <p:cBhvr>
                                        <p:cTn id="52" dur="1" fill="hold">
                                          <p:stCondLst>
                                            <p:cond delay="0"/>
                                          </p:stCondLst>
                                        </p:cTn>
                                        <p:tgtEl>
                                          <p:spTgt spid="25"/>
                                        </p:tgtEl>
                                        <p:attrNameLst>
                                          <p:attrName>style.visibility</p:attrName>
                                        </p:attrNameLst>
                                      </p:cBhvr>
                                      <p:to>
                                        <p:strVal val="visible"/>
                                      </p:to>
                                    </p:set>
                                    <p:anim calcmode="lin" valueType="num">
                                      <p:cBhvr additive="base">
                                        <p:cTn id="53" dur="1000" fill="hold"/>
                                        <p:tgtEl>
                                          <p:spTgt spid="25"/>
                                        </p:tgtEl>
                                        <p:attrNameLst>
                                          <p:attrName>ppt_x</p:attrName>
                                        </p:attrNameLst>
                                      </p:cBhvr>
                                      <p:tavLst>
                                        <p:tav tm="0">
                                          <p:val>
                                            <p:strVal val="#ppt_x"/>
                                          </p:val>
                                        </p:tav>
                                        <p:tav tm="100000">
                                          <p:val>
                                            <p:strVal val="#ppt_x"/>
                                          </p:val>
                                        </p:tav>
                                      </p:tavLst>
                                    </p:anim>
                                    <p:anim calcmode="lin" valueType="num">
                                      <p:cBhvr additive="base">
                                        <p:cTn id="54" dur="1000" fill="hold"/>
                                        <p:tgtEl>
                                          <p:spTgt spid="2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23" grpId="0"/>
      <p:bldP spid="24" grpId="0"/>
      <p:bldP spid="25" grpId="0"/>
      <p:bldP spid="26" grpId="0"/>
      <p:bldP spid="27" grpId="0"/>
      <p:bldP spid="2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5">
            <a:extLst>
              <a:ext uri="{FF2B5EF4-FFF2-40B4-BE49-F238E27FC236}">
                <a16:creationId xmlns:a16="http://schemas.microsoft.com/office/drawing/2014/main" id="{D4283EAA-40A2-2853-294C-9D0ADF8D9A81}"/>
              </a:ext>
            </a:extLst>
          </p:cNvPr>
          <p:cNvSpPr>
            <a:spLocks/>
          </p:cNvSpPr>
          <p:nvPr/>
        </p:nvSpPr>
        <p:spPr bwMode="auto">
          <a:xfrm rot="2757414">
            <a:off x="21147" y="-37818666"/>
            <a:ext cx="6481764" cy="41148000"/>
          </a:xfrm>
          <a:custGeom>
            <a:avLst/>
            <a:gdLst>
              <a:gd name="T0" fmla="*/ 913 w 2188"/>
              <a:gd name="T1" fmla="*/ 14034 h 14034"/>
              <a:gd name="T2" fmla="*/ 734 w 2188"/>
              <a:gd name="T3" fmla="*/ 13676 h 14034"/>
              <a:gd name="T4" fmla="*/ 373 w 2188"/>
              <a:gd name="T5" fmla="*/ 12854 h 14034"/>
              <a:gd name="T6" fmla="*/ 0 w 2188"/>
              <a:gd name="T7" fmla="*/ 11337 h 14034"/>
              <a:gd name="T8" fmla="*/ 376 w 2188"/>
              <a:gd name="T9" fmla="*/ 9820 h 14034"/>
              <a:gd name="T10" fmla="*/ 738 w 2188"/>
              <a:gd name="T11" fmla="*/ 8998 h 14034"/>
              <a:gd name="T12" fmla="*/ 1072 w 2188"/>
              <a:gd name="T13" fmla="*/ 8236 h 14034"/>
              <a:gd name="T14" fmla="*/ 1388 w 2188"/>
              <a:gd name="T15" fmla="*/ 7017 h 14034"/>
              <a:gd name="T16" fmla="*/ 1068 w 2188"/>
              <a:gd name="T17" fmla="*/ 5792 h 14034"/>
              <a:gd name="T18" fmla="*/ 735 w 2188"/>
              <a:gd name="T19" fmla="*/ 5037 h 14034"/>
              <a:gd name="T20" fmla="*/ 734 w 2188"/>
              <a:gd name="T21" fmla="*/ 5036 h 14034"/>
              <a:gd name="T22" fmla="*/ 373 w 2188"/>
              <a:gd name="T23" fmla="*/ 4214 h 14034"/>
              <a:gd name="T24" fmla="*/ 0 w 2188"/>
              <a:gd name="T25" fmla="*/ 2697 h 14034"/>
              <a:gd name="T26" fmla="*/ 376 w 2188"/>
              <a:gd name="T27" fmla="*/ 1180 h 14034"/>
              <a:gd name="T28" fmla="*/ 739 w 2188"/>
              <a:gd name="T29" fmla="*/ 357 h 14034"/>
              <a:gd name="T30" fmla="*/ 918 w 2188"/>
              <a:gd name="T31" fmla="*/ 0 h 14034"/>
              <a:gd name="T32" fmla="*/ 1633 w 2188"/>
              <a:gd name="T33" fmla="*/ 359 h 14034"/>
              <a:gd name="T34" fmla="*/ 1453 w 2188"/>
              <a:gd name="T35" fmla="*/ 717 h 14034"/>
              <a:gd name="T36" fmla="*/ 1118 w 2188"/>
              <a:gd name="T37" fmla="*/ 1478 h 14034"/>
              <a:gd name="T38" fmla="*/ 800 w 2188"/>
              <a:gd name="T39" fmla="*/ 2697 h 14034"/>
              <a:gd name="T40" fmla="*/ 1116 w 2188"/>
              <a:gd name="T41" fmla="*/ 3916 h 14034"/>
              <a:gd name="T42" fmla="*/ 1449 w 2188"/>
              <a:gd name="T43" fmla="*/ 4677 h 14034"/>
              <a:gd name="T44" fmla="*/ 1812 w 2188"/>
              <a:gd name="T45" fmla="*/ 5500 h 14034"/>
              <a:gd name="T46" fmla="*/ 2188 w 2188"/>
              <a:gd name="T47" fmla="*/ 7017 h 14034"/>
              <a:gd name="T48" fmla="*/ 1815 w 2188"/>
              <a:gd name="T49" fmla="*/ 8534 h 14034"/>
              <a:gd name="T50" fmla="*/ 1454 w 2188"/>
              <a:gd name="T51" fmla="*/ 9356 h 14034"/>
              <a:gd name="T52" fmla="*/ 1453 w 2188"/>
              <a:gd name="T53" fmla="*/ 9357 h 14034"/>
              <a:gd name="T54" fmla="*/ 1118 w 2188"/>
              <a:gd name="T55" fmla="*/ 10118 h 14034"/>
              <a:gd name="T56" fmla="*/ 800 w 2188"/>
              <a:gd name="T57" fmla="*/ 11337 h 14034"/>
              <a:gd name="T58" fmla="*/ 1116 w 2188"/>
              <a:gd name="T59" fmla="*/ 12556 h 14034"/>
              <a:gd name="T60" fmla="*/ 1450 w 2188"/>
              <a:gd name="T61" fmla="*/ 13318 h 14034"/>
              <a:gd name="T62" fmla="*/ 1628 w 2188"/>
              <a:gd name="T63" fmla="*/ 13676 h 14034"/>
              <a:gd name="T64" fmla="*/ 913 w 2188"/>
              <a:gd name="T65" fmla="*/ 14034 h 14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88" h="14034">
                <a:moveTo>
                  <a:pt x="913" y="14034"/>
                </a:moveTo>
                <a:cubicBezTo>
                  <a:pt x="734" y="13676"/>
                  <a:pt x="734" y="13676"/>
                  <a:pt x="734" y="13676"/>
                </a:cubicBezTo>
                <a:cubicBezTo>
                  <a:pt x="727" y="13661"/>
                  <a:pt x="551" y="13308"/>
                  <a:pt x="373" y="12854"/>
                </a:cubicBezTo>
                <a:cubicBezTo>
                  <a:pt x="126" y="12219"/>
                  <a:pt x="0" y="11709"/>
                  <a:pt x="0" y="11337"/>
                </a:cubicBezTo>
                <a:cubicBezTo>
                  <a:pt x="0" y="10965"/>
                  <a:pt x="126" y="10454"/>
                  <a:pt x="376" y="9820"/>
                </a:cubicBezTo>
                <a:cubicBezTo>
                  <a:pt x="553" y="9368"/>
                  <a:pt x="729" y="9017"/>
                  <a:pt x="738" y="8998"/>
                </a:cubicBezTo>
                <a:cubicBezTo>
                  <a:pt x="745" y="8984"/>
                  <a:pt x="910" y="8651"/>
                  <a:pt x="1072" y="8236"/>
                </a:cubicBezTo>
                <a:cubicBezTo>
                  <a:pt x="1276" y="7713"/>
                  <a:pt x="1388" y="7280"/>
                  <a:pt x="1388" y="7017"/>
                </a:cubicBezTo>
                <a:cubicBezTo>
                  <a:pt x="1388" y="6753"/>
                  <a:pt x="1274" y="6318"/>
                  <a:pt x="1068" y="5792"/>
                </a:cubicBezTo>
                <a:cubicBezTo>
                  <a:pt x="902" y="5371"/>
                  <a:pt x="736" y="5040"/>
                  <a:pt x="735" y="5037"/>
                </a:cubicBezTo>
                <a:cubicBezTo>
                  <a:pt x="734" y="5036"/>
                  <a:pt x="734" y="5036"/>
                  <a:pt x="734" y="5036"/>
                </a:cubicBezTo>
                <a:cubicBezTo>
                  <a:pt x="727" y="5021"/>
                  <a:pt x="551" y="4668"/>
                  <a:pt x="373" y="4214"/>
                </a:cubicBezTo>
                <a:cubicBezTo>
                  <a:pt x="126" y="3579"/>
                  <a:pt x="0" y="3069"/>
                  <a:pt x="0" y="2697"/>
                </a:cubicBezTo>
                <a:cubicBezTo>
                  <a:pt x="0" y="2325"/>
                  <a:pt x="126" y="1814"/>
                  <a:pt x="376" y="1180"/>
                </a:cubicBezTo>
                <a:cubicBezTo>
                  <a:pt x="554" y="725"/>
                  <a:pt x="731" y="372"/>
                  <a:pt x="739" y="357"/>
                </a:cubicBezTo>
                <a:cubicBezTo>
                  <a:pt x="918" y="0"/>
                  <a:pt x="918" y="0"/>
                  <a:pt x="918" y="0"/>
                </a:cubicBezTo>
                <a:cubicBezTo>
                  <a:pt x="1633" y="359"/>
                  <a:pt x="1633" y="359"/>
                  <a:pt x="1633" y="359"/>
                </a:cubicBezTo>
                <a:cubicBezTo>
                  <a:pt x="1453" y="717"/>
                  <a:pt x="1453" y="717"/>
                  <a:pt x="1453" y="717"/>
                </a:cubicBezTo>
                <a:cubicBezTo>
                  <a:pt x="1450" y="724"/>
                  <a:pt x="1282" y="1059"/>
                  <a:pt x="1118" y="1478"/>
                </a:cubicBezTo>
                <a:cubicBezTo>
                  <a:pt x="913" y="2001"/>
                  <a:pt x="800" y="2434"/>
                  <a:pt x="800" y="2697"/>
                </a:cubicBezTo>
                <a:cubicBezTo>
                  <a:pt x="800" y="2960"/>
                  <a:pt x="912" y="3393"/>
                  <a:pt x="1116" y="3916"/>
                </a:cubicBezTo>
                <a:cubicBezTo>
                  <a:pt x="1277" y="4329"/>
                  <a:pt x="1441" y="4660"/>
                  <a:pt x="1449" y="4677"/>
                </a:cubicBezTo>
                <a:cubicBezTo>
                  <a:pt x="1458" y="4695"/>
                  <a:pt x="1634" y="5047"/>
                  <a:pt x="1812" y="5500"/>
                </a:cubicBezTo>
                <a:cubicBezTo>
                  <a:pt x="2062" y="6134"/>
                  <a:pt x="2188" y="6645"/>
                  <a:pt x="2188" y="7017"/>
                </a:cubicBezTo>
                <a:cubicBezTo>
                  <a:pt x="2188" y="7389"/>
                  <a:pt x="2062" y="7899"/>
                  <a:pt x="1815" y="8534"/>
                </a:cubicBezTo>
                <a:cubicBezTo>
                  <a:pt x="1637" y="8988"/>
                  <a:pt x="1461" y="9341"/>
                  <a:pt x="1454" y="9356"/>
                </a:cubicBezTo>
                <a:cubicBezTo>
                  <a:pt x="1453" y="9357"/>
                  <a:pt x="1453" y="9357"/>
                  <a:pt x="1453" y="9357"/>
                </a:cubicBezTo>
                <a:cubicBezTo>
                  <a:pt x="1452" y="9360"/>
                  <a:pt x="1283" y="9697"/>
                  <a:pt x="1118" y="10118"/>
                </a:cubicBezTo>
                <a:cubicBezTo>
                  <a:pt x="913" y="10641"/>
                  <a:pt x="800" y="11074"/>
                  <a:pt x="800" y="11337"/>
                </a:cubicBezTo>
                <a:cubicBezTo>
                  <a:pt x="800" y="11600"/>
                  <a:pt x="912" y="12033"/>
                  <a:pt x="1116" y="12556"/>
                </a:cubicBezTo>
                <a:cubicBezTo>
                  <a:pt x="1281" y="12978"/>
                  <a:pt x="1448" y="13315"/>
                  <a:pt x="1450" y="13318"/>
                </a:cubicBezTo>
                <a:cubicBezTo>
                  <a:pt x="1628" y="13676"/>
                  <a:pt x="1628" y="13676"/>
                  <a:pt x="1628" y="13676"/>
                </a:cubicBezTo>
                <a:lnTo>
                  <a:pt x="913" y="14034"/>
                </a:lnTo>
                <a:close/>
              </a:path>
            </a:pathLst>
          </a:custGeom>
          <a:solidFill>
            <a:schemeClr val="accent6">
              <a:alpha val="88000"/>
            </a:schemeClr>
          </a:solidFill>
          <a:ln>
            <a:noFill/>
          </a:ln>
          <a:effectLst>
            <a:outerShdw blurRad="1003300" dist="38100" dir="10800000" algn="r" rotWithShape="0">
              <a:schemeClr val="accent1">
                <a:lumMod val="75000"/>
                <a:alpha val="46000"/>
              </a:schemeClr>
            </a:outerShdw>
          </a:effectLst>
        </p:spPr>
        <p:txBody>
          <a:bodyPr vert="horz" wrap="square" lIns="91440" tIns="45720" rIns="91440" bIns="45720" numCol="1" anchor="t" anchorCtr="0" compatLnSpc="1">
            <a:prstTxWarp prst="textNoShape">
              <a:avLst/>
            </a:prstTxWarp>
          </a:bodyPr>
          <a:lstStyle/>
          <a:p>
            <a:endParaRPr lang="en-US"/>
          </a:p>
        </p:txBody>
      </p:sp>
      <p:sp>
        <p:nvSpPr>
          <p:cNvPr id="3" name="Freeform 6">
            <a:extLst>
              <a:ext uri="{FF2B5EF4-FFF2-40B4-BE49-F238E27FC236}">
                <a16:creationId xmlns:a16="http://schemas.microsoft.com/office/drawing/2014/main" id="{0FA4C02C-1ECF-AEE2-34EE-6D1F5515AADF}"/>
              </a:ext>
            </a:extLst>
          </p:cNvPr>
          <p:cNvSpPr>
            <a:spLocks/>
          </p:cNvSpPr>
          <p:nvPr/>
        </p:nvSpPr>
        <p:spPr bwMode="auto">
          <a:xfrm rot="2757414">
            <a:off x="1454759" y="-36336349"/>
            <a:ext cx="6481764" cy="41148000"/>
          </a:xfrm>
          <a:custGeom>
            <a:avLst/>
            <a:gdLst>
              <a:gd name="T0" fmla="*/ 913 w 2188"/>
              <a:gd name="T1" fmla="*/ 14034 h 14034"/>
              <a:gd name="T2" fmla="*/ 734 w 2188"/>
              <a:gd name="T3" fmla="*/ 13676 h 14034"/>
              <a:gd name="T4" fmla="*/ 373 w 2188"/>
              <a:gd name="T5" fmla="*/ 12854 h 14034"/>
              <a:gd name="T6" fmla="*/ 0 w 2188"/>
              <a:gd name="T7" fmla="*/ 11337 h 14034"/>
              <a:gd name="T8" fmla="*/ 376 w 2188"/>
              <a:gd name="T9" fmla="*/ 9820 h 14034"/>
              <a:gd name="T10" fmla="*/ 738 w 2188"/>
              <a:gd name="T11" fmla="*/ 8998 h 14034"/>
              <a:gd name="T12" fmla="*/ 1072 w 2188"/>
              <a:gd name="T13" fmla="*/ 8236 h 14034"/>
              <a:gd name="T14" fmla="*/ 1388 w 2188"/>
              <a:gd name="T15" fmla="*/ 7017 h 14034"/>
              <a:gd name="T16" fmla="*/ 1068 w 2188"/>
              <a:gd name="T17" fmla="*/ 5792 h 14034"/>
              <a:gd name="T18" fmla="*/ 735 w 2188"/>
              <a:gd name="T19" fmla="*/ 5037 h 14034"/>
              <a:gd name="T20" fmla="*/ 734 w 2188"/>
              <a:gd name="T21" fmla="*/ 5036 h 14034"/>
              <a:gd name="T22" fmla="*/ 373 w 2188"/>
              <a:gd name="T23" fmla="*/ 4214 h 14034"/>
              <a:gd name="T24" fmla="*/ 0 w 2188"/>
              <a:gd name="T25" fmla="*/ 2697 h 14034"/>
              <a:gd name="T26" fmla="*/ 376 w 2188"/>
              <a:gd name="T27" fmla="*/ 1180 h 14034"/>
              <a:gd name="T28" fmla="*/ 739 w 2188"/>
              <a:gd name="T29" fmla="*/ 357 h 14034"/>
              <a:gd name="T30" fmla="*/ 918 w 2188"/>
              <a:gd name="T31" fmla="*/ 0 h 14034"/>
              <a:gd name="T32" fmla="*/ 1633 w 2188"/>
              <a:gd name="T33" fmla="*/ 359 h 14034"/>
              <a:gd name="T34" fmla="*/ 1453 w 2188"/>
              <a:gd name="T35" fmla="*/ 717 h 14034"/>
              <a:gd name="T36" fmla="*/ 1118 w 2188"/>
              <a:gd name="T37" fmla="*/ 1478 h 14034"/>
              <a:gd name="T38" fmla="*/ 800 w 2188"/>
              <a:gd name="T39" fmla="*/ 2697 h 14034"/>
              <a:gd name="T40" fmla="*/ 1116 w 2188"/>
              <a:gd name="T41" fmla="*/ 3916 h 14034"/>
              <a:gd name="T42" fmla="*/ 1449 w 2188"/>
              <a:gd name="T43" fmla="*/ 4677 h 14034"/>
              <a:gd name="T44" fmla="*/ 1812 w 2188"/>
              <a:gd name="T45" fmla="*/ 5500 h 14034"/>
              <a:gd name="T46" fmla="*/ 2188 w 2188"/>
              <a:gd name="T47" fmla="*/ 7017 h 14034"/>
              <a:gd name="T48" fmla="*/ 1815 w 2188"/>
              <a:gd name="T49" fmla="*/ 8534 h 14034"/>
              <a:gd name="T50" fmla="*/ 1454 w 2188"/>
              <a:gd name="T51" fmla="*/ 9356 h 14034"/>
              <a:gd name="T52" fmla="*/ 1453 w 2188"/>
              <a:gd name="T53" fmla="*/ 9357 h 14034"/>
              <a:gd name="T54" fmla="*/ 1118 w 2188"/>
              <a:gd name="T55" fmla="*/ 10118 h 14034"/>
              <a:gd name="T56" fmla="*/ 800 w 2188"/>
              <a:gd name="T57" fmla="*/ 11337 h 14034"/>
              <a:gd name="T58" fmla="*/ 1116 w 2188"/>
              <a:gd name="T59" fmla="*/ 12556 h 14034"/>
              <a:gd name="T60" fmla="*/ 1450 w 2188"/>
              <a:gd name="T61" fmla="*/ 13318 h 14034"/>
              <a:gd name="T62" fmla="*/ 1628 w 2188"/>
              <a:gd name="T63" fmla="*/ 13676 h 14034"/>
              <a:gd name="T64" fmla="*/ 913 w 2188"/>
              <a:gd name="T65" fmla="*/ 14034 h 14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88" h="14034">
                <a:moveTo>
                  <a:pt x="913" y="14034"/>
                </a:moveTo>
                <a:cubicBezTo>
                  <a:pt x="734" y="13676"/>
                  <a:pt x="734" y="13676"/>
                  <a:pt x="734" y="13676"/>
                </a:cubicBezTo>
                <a:cubicBezTo>
                  <a:pt x="727" y="13661"/>
                  <a:pt x="551" y="13308"/>
                  <a:pt x="373" y="12854"/>
                </a:cubicBezTo>
                <a:cubicBezTo>
                  <a:pt x="126" y="12219"/>
                  <a:pt x="0" y="11709"/>
                  <a:pt x="0" y="11337"/>
                </a:cubicBezTo>
                <a:cubicBezTo>
                  <a:pt x="0" y="10965"/>
                  <a:pt x="126" y="10454"/>
                  <a:pt x="376" y="9820"/>
                </a:cubicBezTo>
                <a:cubicBezTo>
                  <a:pt x="553" y="9368"/>
                  <a:pt x="729" y="9017"/>
                  <a:pt x="738" y="8998"/>
                </a:cubicBezTo>
                <a:cubicBezTo>
                  <a:pt x="745" y="8984"/>
                  <a:pt x="910" y="8651"/>
                  <a:pt x="1072" y="8236"/>
                </a:cubicBezTo>
                <a:cubicBezTo>
                  <a:pt x="1276" y="7713"/>
                  <a:pt x="1388" y="7280"/>
                  <a:pt x="1388" y="7017"/>
                </a:cubicBezTo>
                <a:cubicBezTo>
                  <a:pt x="1388" y="6753"/>
                  <a:pt x="1274" y="6318"/>
                  <a:pt x="1068" y="5792"/>
                </a:cubicBezTo>
                <a:cubicBezTo>
                  <a:pt x="902" y="5371"/>
                  <a:pt x="736" y="5040"/>
                  <a:pt x="735" y="5037"/>
                </a:cubicBezTo>
                <a:cubicBezTo>
                  <a:pt x="734" y="5036"/>
                  <a:pt x="734" y="5036"/>
                  <a:pt x="734" y="5036"/>
                </a:cubicBezTo>
                <a:cubicBezTo>
                  <a:pt x="727" y="5021"/>
                  <a:pt x="551" y="4668"/>
                  <a:pt x="373" y="4214"/>
                </a:cubicBezTo>
                <a:cubicBezTo>
                  <a:pt x="126" y="3579"/>
                  <a:pt x="0" y="3069"/>
                  <a:pt x="0" y="2697"/>
                </a:cubicBezTo>
                <a:cubicBezTo>
                  <a:pt x="0" y="2325"/>
                  <a:pt x="126" y="1814"/>
                  <a:pt x="376" y="1180"/>
                </a:cubicBezTo>
                <a:cubicBezTo>
                  <a:pt x="554" y="725"/>
                  <a:pt x="731" y="372"/>
                  <a:pt x="739" y="357"/>
                </a:cubicBezTo>
                <a:cubicBezTo>
                  <a:pt x="918" y="0"/>
                  <a:pt x="918" y="0"/>
                  <a:pt x="918" y="0"/>
                </a:cubicBezTo>
                <a:cubicBezTo>
                  <a:pt x="1633" y="359"/>
                  <a:pt x="1633" y="359"/>
                  <a:pt x="1633" y="359"/>
                </a:cubicBezTo>
                <a:cubicBezTo>
                  <a:pt x="1453" y="717"/>
                  <a:pt x="1453" y="717"/>
                  <a:pt x="1453" y="717"/>
                </a:cubicBezTo>
                <a:cubicBezTo>
                  <a:pt x="1450" y="724"/>
                  <a:pt x="1282" y="1059"/>
                  <a:pt x="1118" y="1478"/>
                </a:cubicBezTo>
                <a:cubicBezTo>
                  <a:pt x="913" y="2001"/>
                  <a:pt x="800" y="2434"/>
                  <a:pt x="800" y="2697"/>
                </a:cubicBezTo>
                <a:cubicBezTo>
                  <a:pt x="800" y="2960"/>
                  <a:pt x="912" y="3393"/>
                  <a:pt x="1116" y="3916"/>
                </a:cubicBezTo>
                <a:cubicBezTo>
                  <a:pt x="1277" y="4329"/>
                  <a:pt x="1441" y="4660"/>
                  <a:pt x="1449" y="4677"/>
                </a:cubicBezTo>
                <a:cubicBezTo>
                  <a:pt x="1458" y="4695"/>
                  <a:pt x="1634" y="5047"/>
                  <a:pt x="1812" y="5500"/>
                </a:cubicBezTo>
                <a:cubicBezTo>
                  <a:pt x="2062" y="6134"/>
                  <a:pt x="2188" y="6645"/>
                  <a:pt x="2188" y="7017"/>
                </a:cubicBezTo>
                <a:cubicBezTo>
                  <a:pt x="2188" y="7389"/>
                  <a:pt x="2062" y="7899"/>
                  <a:pt x="1815" y="8534"/>
                </a:cubicBezTo>
                <a:cubicBezTo>
                  <a:pt x="1637" y="8988"/>
                  <a:pt x="1461" y="9341"/>
                  <a:pt x="1454" y="9356"/>
                </a:cubicBezTo>
                <a:cubicBezTo>
                  <a:pt x="1453" y="9357"/>
                  <a:pt x="1453" y="9357"/>
                  <a:pt x="1453" y="9357"/>
                </a:cubicBezTo>
                <a:cubicBezTo>
                  <a:pt x="1452" y="9360"/>
                  <a:pt x="1283" y="9697"/>
                  <a:pt x="1118" y="10118"/>
                </a:cubicBezTo>
                <a:cubicBezTo>
                  <a:pt x="913" y="10641"/>
                  <a:pt x="800" y="11074"/>
                  <a:pt x="800" y="11337"/>
                </a:cubicBezTo>
                <a:cubicBezTo>
                  <a:pt x="800" y="11600"/>
                  <a:pt x="912" y="12033"/>
                  <a:pt x="1116" y="12556"/>
                </a:cubicBezTo>
                <a:cubicBezTo>
                  <a:pt x="1281" y="12978"/>
                  <a:pt x="1448" y="13315"/>
                  <a:pt x="1450" y="13318"/>
                </a:cubicBezTo>
                <a:cubicBezTo>
                  <a:pt x="1628" y="13676"/>
                  <a:pt x="1628" y="13676"/>
                  <a:pt x="1628" y="13676"/>
                </a:cubicBezTo>
                <a:lnTo>
                  <a:pt x="913" y="14034"/>
                </a:lnTo>
                <a:close/>
              </a:path>
            </a:pathLst>
          </a:custGeom>
          <a:solidFill>
            <a:schemeClr val="accent1">
              <a:alpha val="88000"/>
            </a:schemeClr>
          </a:solidFill>
          <a:ln>
            <a:noFill/>
          </a:ln>
          <a:effectLst>
            <a:outerShdw blurRad="1003300" dist="38100" dir="10800000" algn="r" rotWithShape="0">
              <a:schemeClr val="accent6">
                <a:lumMod val="75000"/>
                <a:alpha val="46000"/>
              </a:schemeClr>
            </a:outerShdw>
          </a:effectLst>
        </p:spPr>
        <p:txBody>
          <a:bodyPr vert="horz" wrap="square" lIns="91440" tIns="45720" rIns="91440" bIns="45720" numCol="1" anchor="t" anchorCtr="0" compatLnSpc="1">
            <a:prstTxWarp prst="textNoShape">
              <a:avLst/>
            </a:prstTxWarp>
          </a:bodyPr>
          <a:lstStyle/>
          <a:p>
            <a:endParaRPr lang="en-US"/>
          </a:p>
        </p:txBody>
      </p:sp>
      <p:sp>
        <p:nvSpPr>
          <p:cNvPr id="4" name="Freeform 7">
            <a:extLst>
              <a:ext uri="{FF2B5EF4-FFF2-40B4-BE49-F238E27FC236}">
                <a16:creationId xmlns:a16="http://schemas.microsoft.com/office/drawing/2014/main" id="{0CE43791-6A71-9116-C656-7AACD8DEE454}"/>
              </a:ext>
            </a:extLst>
          </p:cNvPr>
          <p:cNvSpPr>
            <a:spLocks/>
          </p:cNvSpPr>
          <p:nvPr/>
        </p:nvSpPr>
        <p:spPr bwMode="auto">
          <a:xfrm rot="2757414">
            <a:off x="2888374" y="-34854031"/>
            <a:ext cx="6481764" cy="41148000"/>
          </a:xfrm>
          <a:custGeom>
            <a:avLst/>
            <a:gdLst>
              <a:gd name="T0" fmla="*/ 913 w 2188"/>
              <a:gd name="T1" fmla="*/ 14034 h 14034"/>
              <a:gd name="T2" fmla="*/ 734 w 2188"/>
              <a:gd name="T3" fmla="*/ 13676 h 14034"/>
              <a:gd name="T4" fmla="*/ 373 w 2188"/>
              <a:gd name="T5" fmla="*/ 12854 h 14034"/>
              <a:gd name="T6" fmla="*/ 0 w 2188"/>
              <a:gd name="T7" fmla="*/ 11337 h 14034"/>
              <a:gd name="T8" fmla="*/ 376 w 2188"/>
              <a:gd name="T9" fmla="*/ 9820 h 14034"/>
              <a:gd name="T10" fmla="*/ 738 w 2188"/>
              <a:gd name="T11" fmla="*/ 8998 h 14034"/>
              <a:gd name="T12" fmla="*/ 1072 w 2188"/>
              <a:gd name="T13" fmla="*/ 8236 h 14034"/>
              <a:gd name="T14" fmla="*/ 1388 w 2188"/>
              <a:gd name="T15" fmla="*/ 7017 h 14034"/>
              <a:gd name="T16" fmla="*/ 1068 w 2188"/>
              <a:gd name="T17" fmla="*/ 5792 h 14034"/>
              <a:gd name="T18" fmla="*/ 735 w 2188"/>
              <a:gd name="T19" fmla="*/ 5037 h 14034"/>
              <a:gd name="T20" fmla="*/ 734 w 2188"/>
              <a:gd name="T21" fmla="*/ 5036 h 14034"/>
              <a:gd name="T22" fmla="*/ 373 w 2188"/>
              <a:gd name="T23" fmla="*/ 4214 h 14034"/>
              <a:gd name="T24" fmla="*/ 0 w 2188"/>
              <a:gd name="T25" fmla="*/ 2697 h 14034"/>
              <a:gd name="T26" fmla="*/ 376 w 2188"/>
              <a:gd name="T27" fmla="*/ 1180 h 14034"/>
              <a:gd name="T28" fmla="*/ 739 w 2188"/>
              <a:gd name="T29" fmla="*/ 357 h 14034"/>
              <a:gd name="T30" fmla="*/ 918 w 2188"/>
              <a:gd name="T31" fmla="*/ 0 h 14034"/>
              <a:gd name="T32" fmla="*/ 1633 w 2188"/>
              <a:gd name="T33" fmla="*/ 359 h 14034"/>
              <a:gd name="T34" fmla="*/ 1453 w 2188"/>
              <a:gd name="T35" fmla="*/ 717 h 14034"/>
              <a:gd name="T36" fmla="*/ 1118 w 2188"/>
              <a:gd name="T37" fmla="*/ 1478 h 14034"/>
              <a:gd name="T38" fmla="*/ 800 w 2188"/>
              <a:gd name="T39" fmla="*/ 2697 h 14034"/>
              <a:gd name="T40" fmla="*/ 1116 w 2188"/>
              <a:gd name="T41" fmla="*/ 3916 h 14034"/>
              <a:gd name="T42" fmla="*/ 1449 w 2188"/>
              <a:gd name="T43" fmla="*/ 4677 h 14034"/>
              <a:gd name="T44" fmla="*/ 1812 w 2188"/>
              <a:gd name="T45" fmla="*/ 5500 h 14034"/>
              <a:gd name="T46" fmla="*/ 2188 w 2188"/>
              <a:gd name="T47" fmla="*/ 7017 h 14034"/>
              <a:gd name="T48" fmla="*/ 1815 w 2188"/>
              <a:gd name="T49" fmla="*/ 8534 h 14034"/>
              <a:gd name="T50" fmla="*/ 1454 w 2188"/>
              <a:gd name="T51" fmla="*/ 9356 h 14034"/>
              <a:gd name="T52" fmla="*/ 1453 w 2188"/>
              <a:gd name="T53" fmla="*/ 9357 h 14034"/>
              <a:gd name="T54" fmla="*/ 1118 w 2188"/>
              <a:gd name="T55" fmla="*/ 10118 h 14034"/>
              <a:gd name="T56" fmla="*/ 800 w 2188"/>
              <a:gd name="T57" fmla="*/ 11337 h 14034"/>
              <a:gd name="T58" fmla="*/ 1116 w 2188"/>
              <a:gd name="T59" fmla="*/ 12556 h 14034"/>
              <a:gd name="T60" fmla="*/ 1450 w 2188"/>
              <a:gd name="T61" fmla="*/ 13318 h 14034"/>
              <a:gd name="T62" fmla="*/ 1628 w 2188"/>
              <a:gd name="T63" fmla="*/ 13676 h 14034"/>
              <a:gd name="T64" fmla="*/ 913 w 2188"/>
              <a:gd name="T65" fmla="*/ 14034 h 14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88" h="14034">
                <a:moveTo>
                  <a:pt x="913" y="14034"/>
                </a:moveTo>
                <a:cubicBezTo>
                  <a:pt x="734" y="13676"/>
                  <a:pt x="734" y="13676"/>
                  <a:pt x="734" y="13676"/>
                </a:cubicBezTo>
                <a:cubicBezTo>
                  <a:pt x="727" y="13661"/>
                  <a:pt x="551" y="13308"/>
                  <a:pt x="373" y="12854"/>
                </a:cubicBezTo>
                <a:cubicBezTo>
                  <a:pt x="126" y="12219"/>
                  <a:pt x="0" y="11709"/>
                  <a:pt x="0" y="11337"/>
                </a:cubicBezTo>
                <a:cubicBezTo>
                  <a:pt x="0" y="10965"/>
                  <a:pt x="126" y="10454"/>
                  <a:pt x="376" y="9820"/>
                </a:cubicBezTo>
                <a:cubicBezTo>
                  <a:pt x="553" y="9368"/>
                  <a:pt x="729" y="9017"/>
                  <a:pt x="738" y="8998"/>
                </a:cubicBezTo>
                <a:cubicBezTo>
                  <a:pt x="745" y="8984"/>
                  <a:pt x="910" y="8651"/>
                  <a:pt x="1072" y="8236"/>
                </a:cubicBezTo>
                <a:cubicBezTo>
                  <a:pt x="1276" y="7713"/>
                  <a:pt x="1388" y="7280"/>
                  <a:pt x="1388" y="7017"/>
                </a:cubicBezTo>
                <a:cubicBezTo>
                  <a:pt x="1388" y="6753"/>
                  <a:pt x="1274" y="6318"/>
                  <a:pt x="1068" y="5792"/>
                </a:cubicBezTo>
                <a:cubicBezTo>
                  <a:pt x="902" y="5371"/>
                  <a:pt x="736" y="5040"/>
                  <a:pt x="735" y="5037"/>
                </a:cubicBezTo>
                <a:cubicBezTo>
                  <a:pt x="734" y="5036"/>
                  <a:pt x="734" y="5036"/>
                  <a:pt x="734" y="5036"/>
                </a:cubicBezTo>
                <a:cubicBezTo>
                  <a:pt x="727" y="5021"/>
                  <a:pt x="551" y="4668"/>
                  <a:pt x="373" y="4214"/>
                </a:cubicBezTo>
                <a:cubicBezTo>
                  <a:pt x="126" y="3579"/>
                  <a:pt x="0" y="3069"/>
                  <a:pt x="0" y="2697"/>
                </a:cubicBezTo>
                <a:cubicBezTo>
                  <a:pt x="0" y="2325"/>
                  <a:pt x="126" y="1814"/>
                  <a:pt x="376" y="1180"/>
                </a:cubicBezTo>
                <a:cubicBezTo>
                  <a:pt x="554" y="725"/>
                  <a:pt x="731" y="372"/>
                  <a:pt x="739" y="357"/>
                </a:cubicBezTo>
                <a:cubicBezTo>
                  <a:pt x="918" y="0"/>
                  <a:pt x="918" y="0"/>
                  <a:pt x="918" y="0"/>
                </a:cubicBezTo>
                <a:cubicBezTo>
                  <a:pt x="1633" y="359"/>
                  <a:pt x="1633" y="359"/>
                  <a:pt x="1633" y="359"/>
                </a:cubicBezTo>
                <a:cubicBezTo>
                  <a:pt x="1453" y="717"/>
                  <a:pt x="1453" y="717"/>
                  <a:pt x="1453" y="717"/>
                </a:cubicBezTo>
                <a:cubicBezTo>
                  <a:pt x="1450" y="724"/>
                  <a:pt x="1282" y="1059"/>
                  <a:pt x="1118" y="1478"/>
                </a:cubicBezTo>
                <a:cubicBezTo>
                  <a:pt x="913" y="2001"/>
                  <a:pt x="800" y="2434"/>
                  <a:pt x="800" y="2697"/>
                </a:cubicBezTo>
                <a:cubicBezTo>
                  <a:pt x="800" y="2960"/>
                  <a:pt x="912" y="3393"/>
                  <a:pt x="1116" y="3916"/>
                </a:cubicBezTo>
                <a:cubicBezTo>
                  <a:pt x="1277" y="4329"/>
                  <a:pt x="1441" y="4660"/>
                  <a:pt x="1449" y="4677"/>
                </a:cubicBezTo>
                <a:cubicBezTo>
                  <a:pt x="1458" y="4695"/>
                  <a:pt x="1634" y="5047"/>
                  <a:pt x="1812" y="5500"/>
                </a:cubicBezTo>
                <a:cubicBezTo>
                  <a:pt x="2062" y="6134"/>
                  <a:pt x="2188" y="6645"/>
                  <a:pt x="2188" y="7017"/>
                </a:cubicBezTo>
                <a:cubicBezTo>
                  <a:pt x="2188" y="7389"/>
                  <a:pt x="2062" y="7899"/>
                  <a:pt x="1815" y="8534"/>
                </a:cubicBezTo>
                <a:cubicBezTo>
                  <a:pt x="1637" y="8988"/>
                  <a:pt x="1461" y="9341"/>
                  <a:pt x="1454" y="9356"/>
                </a:cubicBezTo>
                <a:cubicBezTo>
                  <a:pt x="1453" y="9357"/>
                  <a:pt x="1453" y="9357"/>
                  <a:pt x="1453" y="9357"/>
                </a:cubicBezTo>
                <a:cubicBezTo>
                  <a:pt x="1452" y="9360"/>
                  <a:pt x="1283" y="9697"/>
                  <a:pt x="1118" y="10118"/>
                </a:cubicBezTo>
                <a:cubicBezTo>
                  <a:pt x="913" y="10641"/>
                  <a:pt x="800" y="11074"/>
                  <a:pt x="800" y="11337"/>
                </a:cubicBezTo>
                <a:cubicBezTo>
                  <a:pt x="800" y="11600"/>
                  <a:pt x="912" y="12033"/>
                  <a:pt x="1116" y="12556"/>
                </a:cubicBezTo>
                <a:cubicBezTo>
                  <a:pt x="1281" y="12978"/>
                  <a:pt x="1448" y="13315"/>
                  <a:pt x="1450" y="13318"/>
                </a:cubicBezTo>
                <a:cubicBezTo>
                  <a:pt x="1628" y="13676"/>
                  <a:pt x="1628" y="13676"/>
                  <a:pt x="1628" y="13676"/>
                </a:cubicBezTo>
                <a:lnTo>
                  <a:pt x="913" y="14034"/>
                </a:lnTo>
                <a:close/>
              </a:path>
            </a:pathLst>
          </a:custGeom>
          <a:solidFill>
            <a:schemeClr val="accent3">
              <a:alpha val="88000"/>
            </a:schemeClr>
          </a:solidFill>
          <a:ln>
            <a:noFill/>
          </a:ln>
          <a:effectLst>
            <a:outerShdw blurRad="1003300" dist="38100" dir="10800000" algn="r" rotWithShape="0">
              <a:schemeClr val="accent3">
                <a:lumMod val="75000"/>
                <a:alpha val="46000"/>
              </a:schemeClr>
            </a:outerShdw>
          </a:effectLst>
        </p:spPr>
        <p:txBody>
          <a:bodyPr vert="horz" wrap="square" lIns="91440" tIns="45720" rIns="91440" bIns="45720" numCol="1" anchor="t" anchorCtr="0" compatLnSpc="1">
            <a:prstTxWarp prst="textNoShape">
              <a:avLst/>
            </a:prstTxWarp>
          </a:bodyPr>
          <a:lstStyle/>
          <a:p>
            <a:endParaRPr lang="en-US"/>
          </a:p>
        </p:txBody>
      </p:sp>
      <p:sp>
        <p:nvSpPr>
          <p:cNvPr id="5" name="Freeform 8">
            <a:extLst>
              <a:ext uri="{FF2B5EF4-FFF2-40B4-BE49-F238E27FC236}">
                <a16:creationId xmlns:a16="http://schemas.microsoft.com/office/drawing/2014/main" id="{0171DBB0-AE81-D23C-8919-941B87033A08}"/>
              </a:ext>
            </a:extLst>
          </p:cNvPr>
          <p:cNvSpPr>
            <a:spLocks/>
          </p:cNvSpPr>
          <p:nvPr/>
        </p:nvSpPr>
        <p:spPr bwMode="auto">
          <a:xfrm rot="2757414">
            <a:off x="4317952" y="-33373425"/>
            <a:ext cx="6486525" cy="41148000"/>
          </a:xfrm>
          <a:custGeom>
            <a:avLst/>
            <a:gdLst>
              <a:gd name="T0" fmla="*/ 913 w 2188"/>
              <a:gd name="T1" fmla="*/ 14034 h 14034"/>
              <a:gd name="T2" fmla="*/ 734 w 2188"/>
              <a:gd name="T3" fmla="*/ 13676 h 14034"/>
              <a:gd name="T4" fmla="*/ 373 w 2188"/>
              <a:gd name="T5" fmla="*/ 12854 h 14034"/>
              <a:gd name="T6" fmla="*/ 0 w 2188"/>
              <a:gd name="T7" fmla="*/ 11337 h 14034"/>
              <a:gd name="T8" fmla="*/ 376 w 2188"/>
              <a:gd name="T9" fmla="*/ 9820 h 14034"/>
              <a:gd name="T10" fmla="*/ 738 w 2188"/>
              <a:gd name="T11" fmla="*/ 8998 h 14034"/>
              <a:gd name="T12" fmla="*/ 1072 w 2188"/>
              <a:gd name="T13" fmla="*/ 8236 h 14034"/>
              <a:gd name="T14" fmla="*/ 1388 w 2188"/>
              <a:gd name="T15" fmla="*/ 7017 h 14034"/>
              <a:gd name="T16" fmla="*/ 1068 w 2188"/>
              <a:gd name="T17" fmla="*/ 5792 h 14034"/>
              <a:gd name="T18" fmla="*/ 735 w 2188"/>
              <a:gd name="T19" fmla="*/ 5037 h 14034"/>
              <a:gd name="T20" fmla="*/ 734 w 2188"/>
              <a:gd name="T21" fmla="*/ 5036 h 14034"/>
              <a:gd name="T22" fmla="*/ 373 w 2188"/>
              <a:gd name="T23" fmla="*/ 4214 h 14034"/>
              <a:gd name="T24" fmla="*/ 0 w 2188"/>
              <a:gd name="T25" fmla="*/ 2697 h 14034"/>
              <a:gd name="T26" fmla="*/ 376 w 2188"/>
              <a:gd name="T27" fmla="*/ 1180 h 14034"/>
              <a:gd name="T28" fmla="*/ 739 w 2188"/>
              <a:gd name="T29" fmla="*/ 357 h 14034"/>
              <a:gd name="T30" fmla="*/ 918 w 2188"/>
              <a:gd name="T31" fmla="*/ 0 h 14034"/>
              <a:gd name="T32" fmla="*/ 1633 w 2188"/>
              <a:gd name="T33" fmla="*/ 359 h 14034"/>
              <a:gd name="T34" fmla="*/ 1453 w 2188"/>
              <a:gd name="T35" fmla="*/ 717 h 14034"/>
              <a:gd name="T36" fmla="*/ 1118 w 2188"/>
              <a:gd name="T37" fmla="*/ 1478 h 14034"/>
              <a:gd name="T38" fmla="*/ 800 w 2188"/>
              <a:gd name="T39" fmla="*/ 2697 h 14034"/>
              <a:gd name="T40" fmla="*/ 1116 w 2188"/>
              <a:gd name="T41" fmla="*/ 3916 h 14034"/>
              <a:gd name="T42" fmla="*/ 1449 w 2188"/>
              <a:gd name="T43" fmla="*/ 4677 h 14034"/>
              <a:gd name="T44" fmla="*/ 1812 w 2188"/>
              <a:gd name="T45" fmla="*/ 5500 h 14034"/>
              <a:gd name="T46" fmla="*/ 2188 w 2188"/>
              <a:gd name="T47" fmla="*/ 7017 h 14034"/>
              <a:gd name="T48" fmla="*/ 1815 w 2188"/>
              <a:gd name="T49" fmla="*/ 8534 h 14034"/>
              <a:gd name="T50" fmla="*/ 1454 w 2188"/>
              <a:gd name="T51" fmla="*/ 9356 h 14034"/>
              <a:gd name="T52" fmla="*/ 1453 w 2188"/>
              <a:gd name="T53" fmla="*/ 9357 h 14034"/>
              <a:gd name="T54" fmla="*/ 1118 w 2188"/>
              <a:gd name="T55" fmla="*/ 10118 h 14034"/>
              <a:gd name="T56" fmla="*/ 800 w 2188"/>
              <a:gd name="T57" fmla="*/ 11337 h 14034"/>
              <a:gd name="T58" fmla="*/ 1116 w 2188"/>
              <a:gd name="T59" fmla="*/ 12556 h 14034"/>
              <a:gd name="T60" fmla="*/ 1450 w 2188"/>
              <a:gd name="T61" fmla="*/ 13318 h 14034"/>
              <a:gd name="T62" fmla="*/ 1628 w 2188"/>
              <a:gd name="T63" fmla="*/ 13676 h 14034"/>
              <a:gd name="T64" fmla="*/ 913 w 2188"/>
              <a:gd name="T65" fmla="*/ 14034 h 14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88" h="14034">
                <a:moveTo>
                  <a:pt x="913" y="14034"/>
                </a:moveTo>
                <a:cubicBezTo>
                  <a:pt x="734" y="13676"/>
                  <a:pt x="734" y="13676"/>
                  <a:pt x="734" y="13676"/>
                </a:cubicBezTo>
                <a:cubicBezTo>
                  <a:pt x="727" y="13661"/>
                  <a:pt x="551" y="13308"/>
                  <a:pt x="373" y="12854"/>
                </a:cubicBezTo>
                <a:cubicBezTo>
                  <a:pt x="126" y="12219"/>
                  <a:pt x="0" y="11709"/>
                  <a:pt x="0" y="11337"/>
                </a:cubicBezTo>
                <a:cubicBezTo>
                  <a:pt x="0" y="10965"/>
                  <a:pt x="126" y="10454"/>
                  <a:pt x="376" y="9820"/>
                </a:cubicBezTo>
                <a:cubicBezTo>
                  <a:pt x="553" y="9368"/>
                  <a:pt x="729" y="9017"/>
                  <a:pt x="738" y="8998"/>
                </a:cubicBezTo>
                <a:cubicBezTo>
                  <a:pt x="745" y="8984"/>
                  <a:pt x="910" y="8651"/>
                  <a:pt x="1072" y="8236"/>
                </a:cubicBezTo>
                <a:cubicBezTo>
                  <a:pt x="1276" y="7713"/>
                  <a:pt x="1388" y="7280"/>
                  <a:pt x="1388" y="7017"/>
                </a:cubicBezTo>
                <a:cubicBezTo>
                  <a:pt x="1388" y="6753"/>
                  <a:pt x="1274" y="6318"/>
                  <a:pt x="1068" y="5792"/>
                </a:cubicBezTo>
                <a:cubicBezTo>
                  <a:pt x="902" y="5371"/>
                  <a:pt x="736" y="5040"/>
                  <a:pt x="735" y="5037"/>
                </a:cubicBezTo>
                <a:cubicBezTo>
                  <a:pt x="734" y="5036"/>
                  <a:pt x="734" y="5036"/>
                  <a:pt x="734" y="5036"/>
                </a:cubicBezTo>
                <a:cubicBezTo>
                  <a:pt x="727" y="5021"/>
                  <a:pt x="551" y="4668"/>
                  <a:pt x="373" y="4214"/>
                </a:cubicBezTo>
                <a:cubicBezTo>
                  <a:pt x="126" y="3579"/>
                  <a:pt x="0" y="3069"/>
                  <a:pt x="0" y="2697"/>
                </a:cubicBezTo>
                <a:cubicBezTo>
                  <a:pt x="0" y="2325"/>
                  <a:pt x="126" y="1814"/>
                  <a:pt x="376" y="1180"/>
                </a:cubicBezTo>
                <a:cubicBezTo>
                  <a:pt x="554" y="725"/>
                  <a:pt x="731" y="372"/>
                  <a:pt x="739" y="357"/>
                </a:cubicBezTo>
                <a:cubicBezTo>
                  <a:pt x="918" y="0"/>
                  <a:pt x="918" y="0"/>
                  <a:pt x="918" y="0"/>
                </a:cubicBezTo>
                <a:cubicBezTo>
                  <a:pt x="1633" y="359"/>
                  <a:pt x="1633" y="359"/>
                  <a:pt x="1633" y="359"/>
                </a:cubicBezTo>
                <a:cubicBezTo>
                  <a:pt x="1453" y="717"/>
                  <a:pt x="1453" y="717"/>
                  <a:pt x="1453" y="717"/>
                </a:cubicBezTo>
                <a:cubicBezTo>
                  <a:pt x="1450" y="724"/>
                  <a:pt x="1282" y="1059"/>
                  <a:pt x="1118" y="1478"/>
                </a:cubicBezTo>
                <a:cubicBezTo>
                  <a:pt x="913" y="2001"/>
                  <a:pt x="800" y="2434"/>
                  <a:pt x="800" y="2697"/>
                </a:cubicBezTo>
                <a:cubicBezTo>
                  <a:pt x="800" y="2960"/>
                  <a:pt x="912" y="3393"/>
                  <a:pt x="1116" y="3916"/>
                </a:cubicBezTo>
                <a:cubicBezTo>
                  <a:pt x="1277" y="4329"/>
                  <a:pt x="1441" y="4660"/>
                  <a:pt x="1449" y="4677"/>
                </a:cubicBezTo>
                <a:cubicBezTo>
                  <a:pt x="1458" y="4695"/>
                  <a:pt x="1634" y="5047"/>
                  <a:pt x="1812" y="5500"/>
                </a:cubicBezTo>
                <a:cubicBezTo>
                  <a:pt x="2062" y="6134"/>
                  <a:pt x="2188" y="6645"/>
                  <a:pt x="2188" y="7017"/>
                </a:cubicBezTo>
                <a:cubicBezTo>
                  <a:pt x="2188" y="7389"/>
                  <a:pt x="2062" y="7899"/>
                  <a:pt x="1815" y="8534"/>
                </a:cubicBezTo>
                <a:cubicBezTo>
                  <a:pt x="1637" y="8988"/>
                  <a:pt x="1461" y="9341"/>
                  <a:pt x="1454" y="9356"/>
                </a:cubicBezTo>
                <a:cubicBezTo>
                  <a:pt x="1453" y="9357"/>
                  <a:pt x="1453" y="9357"/>
                  <a:pt x="1453" y="9357"/>
                </a:cubicBezTo>
                <a:cubicBezTo>
                  <a:pt x="1452" y="9360"/>
                  <a:pt x="1283" y="9697"/>
                  <a:pt x="1118" y="10118"/>
                </a:cubicBezTo>
                <a:cubicBezTo>
                  <a:pt x="913" y="10641"/>
                  <a:pt x="800" y="11074"/>
                  <a:pt x="800" y="11337"/>
                </a:cubicBezTo>
                <a:cubicBezTo>
                  <a:pt x="800" y="11600"/>
                  <a:pt x="912" y="12033"/>
                  <a:pt x="1116" y="12556"/>
                </a:cubicBezTo>
                <a:cubicBezTo>
                  <a:pt x="1281" y="12978"/>
                  <a:pt x="1448" y="13315"/>
                  <a:pt x="1450" y="13318"/>
                </a:cubicBezTo>
                <a:cubicBezTo>
                  <a:pt x="1628" y="13676"/>
                  <a:pt x="1628" y="13676"/>
                  <a:pt x="1628" y="13676"/>
                </a:cubicBezTo>
                <a:lnTo>
                  <a:pt x="913" y="14034"/>
                </a:lnTo>
                <a:close/>
              </a:path>
            </a:pathLst>
          </a:custGeom>
          <a:solidFill>
            <a:schemeClr val="accent1">
              <a:alpha val="88000"/>
            </a:schemeClr>
          </a:solidFill>
          <a:ln>
            <a:noFill/>
          </a:ln>
          <a:effectLst>
            <a:outerShdw blurRad="1003300" dist="38100" dir="10800000" algn="r" rotWithShape="0">
              <a:schemeClr val="accent4">
                <a:lumMod val="75000"/>
                <a:alpha val="46000"/>
              </a:schemeClr>
            </a:outerShdw>
          </a:effectLst>
        </p:spPr>
        <p:txBody>
          <a:bodyPr vert="horz" wrap="square" lIns="91440" tIns="45720" rIns="91440" bIns="45720" numCol="1" anchor="t" anchorCtr="0" compatLnSpc="1">
            <a:prstTxWarp prst="textNoShape">
              <a:avLst/>
            </a:prstTxWarp>
          </a:bodyPr>
          <a:lstStyle/>
          <a:p>
            <a:endParaRPr lang="en-US"/>
          </a:p>
        </p:txBody>
      </p:sp>
      <p:sp>
        <p:nvSpPr>
          <p:cNvPr id="6" name="Freeform 9">
            <a:extLst>
              <a:ext uri="{FF2B5EF4-FFF2-40B4-BE49-F238E27FC236}">
                <a16:creationId xmlns:a16="http://schemas.microsoft.com/office/drawing/2014/main" id="{4C01D653-AFB7-3988-2798-A59C39C8DCE5}"/>
              </a:ext>
            </a:extLst>
          </p:cNvPr>
          <p:cNvSpPr>
            <a:spLocks/>
          </p:cNvSpPr>
          <p:nvPr/>
        </p:nvSpPr>
        <p:spPr bwMode="auto">
          <a:xfrm rot="2757414">
            <a:off x="5752290" y="-31892820"/>
            <a:ext cx="6481764" cy="41148000"/>
          </a:xfrm>
          <a:custGeom>
            <a:avLst/>
            <a:gdLst>
              <a:gd name="T0" fmla="*/ 913 w 2188"/>
              <a:gd name="T1" fmla="*/ 14034 h 14034"/>
              <a:gd name="T2" fmla="*/ 734 w 2188"/>
              <a:gd name="T3" fmla="*/ 13676 h 14034"/>
              <a:gd name="T4" fmla="*/ 373 w 2188"/>
              <a:gd name="T5" fmla="*/ 12854 h 14034"/>
              <a:gd name="T6" fmla="*/ 0 w 2188"/>
              <a:gd name="T7" fmla="*/ 11337 h 14034"/>
              <a:gd name="T8" fmla="*/ 376 w 2188"/>
              <a:gd name="T9" fmla="*/ 9820 h 14034"/>
              <a:gd name="T10" fmla="*/ 738 w 2188"/>
              <a:gd name="T11" fmla="*/ 8998 h 14034"/>
              <a:gd name="T12" fmla="*/ 1072 w 2188"/>
              <a:gd name="T13" fmla="*/ 8236 h 14034"/>
              <a:gd name="T14" fmla="*/ 1388 w 2188"/>
              <a:gd name="T15" fmla="*/ 7017 h 14034"/>
              <a:gd name="T16" fmla="*/ 1068 w 2188"/>
              <a:gd name="T17" fmla="*/ 5792 h 14034"/>
              <a:gd name="T18" fmla="*/ 735 w 2188"/>
              <a:gd name="T19" fmla="*/ 5037 h 14034"/>
              <a:gd name="T20" fmla="*/ 734 w 2188"/>
              <a:gd name="T21" fmla="*/ 5036 h 14034"/>
              <a:gd name="T22" fmla="*/ 373 w 2188"/>
              <a:gd name="T23" fmla="*/ 4214 h 14034"/>
              <a:gd name="T24" fmla="*/ 0 w 2188"/>
              <a:gd name="T25" fmla="*/ 2697 h 14034"/>
              <a:gd name="T26" fmla="*/ 376 w 2188"/>
              <a:gd name="T27" fmla="*/ 1180 h 14034"/>
              <a:gd name="T28" fmla="*/ 739 w 2188"/>
              <a:gd name="T29" fmla="*/ 357 h 14034"/>
              <a:gd name="T30" fmla="*/ 918 w 2188"/>
              <a:gd name="T31" fmla="*/ 0 h 14034"/>
              <a:gd name="T32" fmla="*/ 1633 w 2188"/>
              <a:gd name="T33" fmla="*/ 359 h 14034"/>
              <a:gd name="T34" fmla="*/ 1453 w 2188"/>
              <a:gd name="T35" fmla="*/ 717 h 14034"/>
              <a:gd name="T36" fmla="*/ 1118 w 2188"/>
              <a:gd name="T37" fmla="*/ 1478 h 14034"/>
              <a:gd name="T38" fmla="*/ 800 w 2188"/>
              <a:gd name="T39" fmla="*/ 2697 h 14034"/>
              <a:gd name="T40" fmla="*/ 1116 w 2188"/>
              <a:gd name="T41" fmla="*/ 3916 h 14034"/>
              <a:gd name="T42" fmla="*/ 1449 w 2188"/>
              <a:gd name="T43" fmla="*/ 4677 h 14034"/>
              <a:gd name="T44" fmla="*/ 1812 w 2188"/>
              <a:gd name="T45" fmla="*/ 5500 h 14034"/>
              <a:gd name="T46" fmla="*/ 2188 w 2188"/>
              <a:gd name="T47" fmla="*/ 7017 h 14034"/>
              <a:gd name="T48" fmla="*/ 1815 w 2188"/>
              <a:gd name="T49" fmla="*/ 8534 h 14034"/>
              <a:gd name="T50" fmla="*/ 1454 w 2188"/>
              <a:gd name="T51" fmla="*/ 9356 h 14034"/>
              <a:gd name="T52" fmla="*/ 1453 w 2188"/>
              <a:gd name="T53" fmla="*/ 9357 h 14034"/>
              <a:gd name="T54" fmla="*/ 1118 w 2188"/>
              <a:gd name="T55" fmla="*/ 10118 h 14034"/>
              <a:gd name="T56" fmla="*/ 800 w 2188"/>
              <a:gd name="T57" fmla="*/ 11337 h 14034"/>
              <a:gd name="T58" fmla="*/ 1116 w 2188"/>
              <a:gd name="T59" fmla="*/ 12556 h 14034"/>
              <a:gd name="T60" fmla="*/ 1450 w 2188"/>
              <a:gd name="T61" fmla="*/ 13318 h 14034"/>
              <a:gd name="T62" fmla="*/ 1628 w 2188"/>
              <a:gd name="T63" fmla="*/ 13676 h 14034"/>
              <a:gd name="T64" fmla="*/ 913 w 2188"/>
              <a:gd name="T65" fmla="*/ 14034 h 14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88" h="14034">
                <a:moveTo>
                  <a:pt x="913" y="14034"/>
                </a:moveTo>
                <a:cubicBezTo>
                  <a:pt x="734" y="13676"/>
                  <a:pt x="734" y="13676"/>
                  <a:pt x="734" y="13676"/>
                </a:cubicBezTo>
                <a:cubicBezTo>
                  <a:pt x="727" y="13661"/>
                  <a:pt x="551" y="13308"/>
                  <a:pt x="373" y="12854"/>
                </a:cubicBezTo>
                <a:cubicBezTo>
                  <a:pt x="126" y="12219"/>
                  <a:pt x="0" y="11709"/>
                  <a:pt x="0" y="11337"/>
                </a:cubicBezTo>
                <a:cubicBezTo>
                  <a:pt x="0" y="10965"/>
                  <a:pt x="126" y="10454"/>
                  <a:pt x="376" y="9820"/>
                </a:cubicBezTo>
                <a:cubicBezTo>
                  <a:pt x="553" y="9368"/>
                  <a:pt x="729" y="9017"/>
                  <a:pt x="738" y="8998"/>
                </a:cubicBezTo>
                <a:cubicBezTo>
                  <a:pt x="745" y="8984"/>
                  <a:pt x="910" y="8651"/>
                  <a:pt x="1072" y="8236"/>
                </a:cubicBezTo>
                <a:cubicBezTo>
                  <a:pt x="1276" y="7713"/>
                  <a:pt x="1388" y="7280"/>
                  <a:pt x="1388" y="7017"/>
                </a:cubicBezTo>
                <a:cubicBezTo>
                  <a:pt x="1388" y="6753"/>
                  <a:pt x="1274" y="6318"/>
                  <a:pt x="1068" y="5792"/>
                </a:cubicBezTo>
                <a:cubicBezTo>
                  <a:pt x="902" y="5371"/>
                  <a:pt x="736" y="5040"/>
                  <a:pt x="735" y="5037"/>
                </a:cubicBezTo>
                <a:cubicBezTo>
                  <a:pt x="734" y="5036"/>
                  <a:pt x="734" y="5036"/>
                  <a:pt x="734" y="5036"/>
                </a:cubicBezTo>
                <a:cubicBezTo>
                  <a:pt x="727" y="5021"/>
                  <a:pt x="551" y="4668"/>
                  <a:pt x="373" y="4214"/>
                </a:cubicBezTo>
                <a:cubicBezTo>
                  <a:pt x="126" y="3579"/>
                  <a:pt x="0" y="3069"/>
                  <a:pt x="0" y="2697"/>
                </a:cubicBezTo>
                <a:cubicBezTo>
                  <a:pt x="0" y="2325"/>
                  <a:pt x="126" y="1814"/>
                  <a:pt x="376" y="1180"/>
                </a:cubicBezTo>
                <a:cubicBezTo>
                  <a:pt x="554" y="725"/>
                  <a:pt x="731" y="372"/>
                  <a:pt x="739" y="357"/>
                </a:cubicBezTo>
                <a:cubicBezTo>
                  <a:pt x="918" y="0"/>
                  <a:pt x="918" y="0"/>
                  <a:pt x="918" y="0"/>
                </a:cubicBezTo>
                <a:cubicBezTo>
                  <a:pt x="1633" y="359"/>
                  <a:pt x="1633" y="359"/>
                  <a:pt x="1633" y="359"/>
                </a:cubicBezTo>
                <a:cubicBezTo>
                  <a:pt x="1453" y="717"/>
                  <a:pt x="1453" y="717"/>
                  <a:pt x="1453" y="717"/>
                </a:cubicBezTo>
                <a:cubicBezTo>
                  <a:pt x="1450" y="724"/>
                  <a:pt x="1282" y="1059"/>
                  <a:pt x="1118" y="1478"/>
                </a:cubicBezTo>
                <a:cubicBezTo>
                  <a:pt x="913" y="2001"/>
                  <a:pt x="800" y="2434"/>
                  <a:pt x="800" y="2697"/>
                </a:cubicBezTo>
                <a:cubicBezTo>
                  <a:pt x="800" y="2960"/>
                  <a:pt x="912" y="3393"/>
                  <a:pt x="1116" y="3916"/>
                </a:cubicBezTo>
                <a:cubicBezTo>
                  <a:pt x="1277" y="4329"/>
                  <a:pt x="1441" y="4660"/>
                  <a:pt x="1449" y="4677"/>
                </a:cubicBezTo>
                <a:cubicBezTo>
                  <a:pt x="1458" y="4695"/>
                  <a:pt x="1634" y="5047"/>
                  <a:pt x="1812" y="5500"/>
                </a:cubicBezTo>
                <a:cubicBezTo>
                  <a:pt x="2062" y="6134"/>
                  <a:pt x="2188" y="6645"/>
                  <a:pt x="2188" y="7017"/>
                </a:cubicBezTo>
                <a:cubicBezTo>
                  <a:pt x="2188" y="7389"/>
                  <a:pt x="2062" y="7899"/>
                  <a:pt x="1815" y="8534"/>
                </a:cubicBezTo>
                <a:cubicBezTo>
                  <a:pt x="1637" y="8988"/>
                  <a:pt x="1461" y="9341"/>
                  <a:pt x="1454" y="9356"/>
                </a:cubicBezTo>
                <a:cubicBezTo>
                  <a:pt x="1453" y="9357"/>
                  <a:pt x="1453" y="9357"/>
                  <a:pt x="1453" y="9357"/>
                </a:cubicBezTo>
                <a:cubicBezTo>
                  <a:pt x="1452" y="9360"/>
                  <a:pt x="1283" y="9697"/>
                  <a:pt x="1118" y="10118"/>
                </a:cubicBezTo>
                <a:cubicBezTo>
                  <a:pt x="913" y="10641"/>
                  <a:pt x="800" y="11074"/>
                  <a:pt x="800" y="11337"/>
                </a:cubicBezTo>
                <a:cubicBezTo>
                  <a:pt x="800" y="11600"/>
                  <a:pt x="912" y="12033"/>
                  <a:pt x="1116" y="12556"/>
                </a:cubicBezTo>
                <a:cubicBezTo>
                  <a:pt x="1281" y="12978"/>
                  <a:pt x="1448" y="13315"/>
                  <a:pt x="1450" y="13318"/>
                </a:cubicBezTo>
                <a:cubicBezTo>
                  <a:pt x="1628" y="13676"/>
                  <a:pt x="1628" y="13676"/>
                  <a:pt x="1628" y="13676"/>
                </a:cubicBezTo>
                <a:lnTo>
                  <a:pt x="913" y="14034"/>
                </a:lnTo>
                <a:close/>
              </a:path>
            </a:pathLst>
          </a:custGeom>
          <a:solidFill>
            <a:schemeClr val="accent5">
              <a:alpha val="88000"/>
            </a:schemeClr>
          </a:solidFill>
          <a:ln>
            <a:noFill/>
          </a:ln>
          <a:effectLst>
            <a:outerShdw blurRad="1003300" dist="38100" dir="10800000" algn="r" rotWithShape="0">
              <a:schemeClr val="accent5">
                <a:lumMod val="75000"/>
                <a:alpha val="46000"/>
              </a:schemeClr>
            </a:outerShdw>
          </a:effectLst>
        </p:spPr>
        <p:txBody>
          <a:bodyPr vert="horz" wrap="square" lIns="91440" tIns="45720" rIns="91440" bIns="45720" numCol="1" anchor="t" anchorCtr="0" compatLnSpc="1">
            <a:prstTxWarp prst="textNoShape">
              <a:avLst/>
            </a:prstTxWarp>
          </a:bodyPr>
          <a:lstStyle/>
          <a:p>
            <a:endParaRPr lang="en-US"/>
          </a:p>
        </p:txBody>
      </p:sp>
      <p:sp>
        <p:nvSpPr>
          <p:cNvPr id="7" name="Freeform 10">
            <a:extLst>
              <a:ext uri="{FF2B5EF4-FFF2-40B4-BE49-F238E27FC236}">
                <a16:creationId xmlns:a16="http://schemas.microsoft.com/office/drawing/2014/main" id="{2FA2A55D-60A0-8F9D-BA41-2E04339C2B53}"/>
              </a:ext>
            </a:extLst>
          </p:cNvPr>
          <p:cNvSpPr>
            <a:spLocks/>
          </p:cNvSpPr>
          <p:nvPr/>
        </p:nvSpPr>
        <p:spPr bwMode="auto">
          <a:xfrm rot="2757414">
            <a:off x="7185905" y="-30410501"/>
            <a:ext cx="6481764" cy="41148000"/>
          </a:xfrm>
          <a:custGeom>
            <a:avLst/>
            <a:gdLst>
              <a:gd name="T0" fmla="*/ 913 w 2188"/>
              <a:gd name="T1" fmla="*/ 14034 h 14034"/>
              <a:gd name="T2" fmla="*/ 734 w 2188"/>
              <a:gd name="T3" fmla="*/ 13676 h 14034"/>
              <a:gd name="T4" fmla="*/ 373 w 2188"/>
              <a:gd name="T5" fmla="*/ 12854 h 14034"/>
              <a:gd name="T6" fmla="*/ 0 w 2188"/>
              <a:gd name="T7" fmla="*/ 11337 h 14034"/>
              <a:gd name="T8" fmla="*/ 376 w 2188"/>
              <a:gd name="T9" fmla="*/ 9820 h 14034"/>
              <a:gd name="T10" fmla="*/ 738 w 2188"/>
              <a:gd name="T11" fmla="*/ 8998 h 14034"/>
              <a:gd name="T12" fmla="*/ 1072 w 2188"/>
              <a:gd name="T13" fmla="*/ 8236 h 14034"/>
              <a:gd name="T14" fmla="*/ 1388 w 2188"/>
              <a:gd name="T15" fmla="*/ 7017 h 14034"/>
              <a:gd name="T16" fmla="*/ 1068 w 2188"/>
              <a:gd name="T17" fmla="*/ 5792 h 14034"/>
              <a:gd name="T18" fmla="*/ 735 w 2188"/>
              <a:gd name="T19" fmla="*/ 5037 h 14034"/>
              <a:gd name="T20" fmla="*/ 734 w 2188"/>
              <a:gd name="T21" fmla="*/ 5036 h 14034"/>
              <a:gd name="T22" fmla="*/ 373 w 2188"/>
              <a:gd name="T23" fmla="*/ 4214 h 14034"/>
              <a:gd name="T24" fmla="*/ 0 w 2188"/>
              <a:gd name="T25" fmla="*/ 2697 h 14034"/>
              <a:gd name="T26" fmla="*/ 376 w 2188"/>
              <a:gd name="T27" fmla="*/ 1180 h 14034"/>
              <a:gd name="T28" fmla="*/ 739 w 2188"/>
              <a:gd name="T29" fmla="*/ 357 h 14034"/>
              <a:gd name="T30" fmla="*/ 918 w 2188"/>
              <a:gd name="T31" fmla="*/ 0 h 14034"/>
              <a:gd name="T32" fmla="*/ 1633 w 2188"/>
              <a:gd name="T33" fmla="*/ 359 h 14034"/>
              <a:gd name="T34" fmla="*/ 1453 w 2188"/>
              <a:gd name="T35" fmla="*/ 717 h 14034"/>
              <a:gd name="T36" fmla="*/ 1118 w 2188"/>
              <a:gd name="T37" fmla="*/ 1478 h 14034"/>
              <a:gd name="T38" fmla="*/ 800 w 2188"/>
              <a:gd name="T39" fmla="*/ 2697 h 14034"/>
              <a:gd name="T40" fmla="*/ 1116 w 2188"/>
              <a:gd name="T41" fmla="*/ 3916 h 14034"/>
              <a:gd name="T42" fmla="*/ 1449 w 2188"/>
              <a:gd name="T43" fmla="*/ 4677 h 14034"/>
              <a:gd name="T44" fmla="*/ 1812 w 2188"/>
              <a:gd name="T45" fmla="*/ 5500 h 14034"/>
              <a:gd name="T46" fmla="*/ 2188 w 2188"/>
              <a:gd name="T47" fmla="*/ 7017 h 14034"/>
              <a:gd name="T48" fmla="*/ 1815 w 2188"/>
              <a:gd name="T49" fmla="*/ 8534 h 14034"/>
              <a:gd name="T50" fmla="*/ 1454 w 2188"/>
              <a:gd name="T51" fmla="*/ 9356 h 14034"/>
              <a:gd name="T52" fmla="*/ 1453 w 2188"/>
              <a:gd name="T53" fmla="*/ 9357 h 14034"/>
              <a:gd name="T54" fmla="*/ 1118 w 2188"/>
              <a:gd name="T55" fmla="*/ 10118 h 14034"/>
              <a:gd name="T56" fmla="*/ 800 w 2188"/>
              <a:gd name="T57" fmla="*/ 11337 h 14034"/>
              <a:gd name="T58" fmla="*/ 1116 w 2188"/>
              <a:gd name="T59" fmla="*/ 12556 h 14034"/>
              <a:gd name="T60" fmla="*/ 1450 w 2188"/>
              <a:gd name="T61" fmla="*/ 13318 h 14034"/>
              <a:gd name="T62" fmla="*/ 1628 w 2188"/>
              <a:gd name="T63" fmla="*/ 13676 h 14034"/>
              <a:gd name="T64" fmla="*/ 913 w 2188"/>
              <a:gd name="T65" fmla="*/ 14034 h 14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88" h="14034">
                <a:moveTo>
                  <a:pt x="913" y="14034"/>
                </a:moveTo>
                <a:cubicBezTo>
                  <a:pt x="734" y="13676"/>
                  <a:pt x="734" y="13676"/>
                  <a:pt x="734" y="13676"/>
                </a:cubicBezTo>
                <a:cubicBezTo>
                  <a:pt x="727" y="13661"/>
                  <a:pt x="551" y="13308"/>
                  <a:pt x="373" y="12854"/>
                </a:cubicBezTo>
                <a:cubicBezTo>
                  <a:pt x="126" y="12219"/>
                  <a:pt x="0" y="11709"/>
                  <a:pt x="0" y="11337"/>
                </a:cubicBezTo>
                <a:cubicBezTo>
                  <a:pt x="0" y="10965"/>
                  <a:pt x="126" y="10454"/>
                  <a:pt x="376" y="9820"/>
                </a:cubicBezTo>
                <a:cubicBezTo>
                  <a:pt x="553" y="9368"/>
                  <a:pt x="729" y="9017"/>
                  <a:pt x="738" y="8998"/>
                </a:cubicBezTo>
                <a:cubicBezTo>
                  <a:pt x="745" y="8984"/>
                  <a:pt x="910" y="8651"/>
                  <a:pt x="1072" y="8236"/>
                </a:cubicBezTo>
                <a:cubicBezTo>
                  <a:pt x="1276" y="7713"/>
                  <a:pt x="1388" y="7280"/>
                  <a:pt x="1388" y="7017"/>
                </a:cubicBezTo>
                <a:cubicBezTo>
                  <a:pt x="1388" y="6753"/>
                  <a:pt x="1274" y="6318"/>
                  <a:pt x="1068" y="5792"/>
                </a:cubicBezTo>
                <a:cubicBezTo>
                  <a:pt x="902" y="5371"/>
                  <a:pt x="736" y="5040"/>
                  <a:pt x="735" y="5037"/>
                </a:cubicBezTo>
                <a:cubicBezTo>
                  <a:pt x="734" y="5036"/>
                  <a:pt x="734" y="5036"/>
                  <a:pt x="734" y="5036"/>
                </a:cubicBezTo>
                <a:cubicBezTo>
                  <a:pt x="727" y="5021"/>
                  <a:pt x="551" y="4668"/>
                  <a:pt x="373" y="4214"/>
                </a:cubicBezTo>
                <a:cubicBezTo>
                  <a:pt x="126" y="3579"/>
                  <a:pt x="0" y="3069"/>
                  <a:pt x="0" y="2697"/>
                </a:cubicBezTo>
                <a:cubicBezTo>
                  <a:pt x="0" y="2325"/>
                  <a:pt x="126" y="1814"/>
                  <a:pt x="376" y="1180"/>
                </a:cubicBezTo>
                <a:cubicBezTo>
                  <a:pt x="554" y="725"/>
                  <a:pt x="731" y="372"/>
                  <a:pt x="739" y="357"/>
                </a:cubicBezTo>
                <a:cubicBezTo>
                  <a:pt x="918" y="0"/>
                  <a:pt x="918" y="0"/>
                  <a:pt x="918" y="0"/>
                </a:cubicBezTo>
                <a:cubicBezTo>
                  <a:pt x="1633" y="359"/>
                  <a:pt x="1633" y="359"/>
                  <a:pt x="1633" y="359"/>
                </a:cubicBezTo>
                <a:cubicBezTo>
                  <a:pt x="1453" y="717"/>
                  <a:pt x="1453" y="717"/>
                  <a:pt x="1453" y="717"/>
                </a:cubicBezTo>
                <a:cubicBezTo>
                  <a:pt x="1450" y="724"/>
                  <a:pt x="1282" y="1059"/>
                  <a:pt x="1118" y="1478"/>
                </a:cubicBezTo>
                <a:cubicBezTo>
                  <a:pt x="913" y="2001"/>
                  <a:pt x="800" y="2434"/>
                  <a:pt x="800" y="2697"/>
                </a:cubicBezTo>
                <a:cubicBezTo>
                  <a:pt x="800" y="2960"/>
                  <a:pt x="912" y="3393"/>
                  <a:pt x="1116" y="3916"/>
                </a:cubicBezTo>
                <a:cubicBezTo>
                  <a:pt x="1277" y="4329"/>
                  <a:pt x="1441" y="4660"/>
                  <a:pt x="1449" y="4677"/>
                </a:cubicBezTo>
                <a:cubicBezTo>
                  <a:pt x="1458" y="4695"/>
                  <a:pt x="1634" y="5047"/>
                  <a:pt x="1812" y="5500"/>
                </a:cubicBezTo>
                <a:cubicBezTo>
                  <a:pt x="2062" y="6134"/>
                  <a:pt x="2188" y="6645"/>
                  <a:pt x="2188" y="7017"/>
                </a:cubicBezTo>
                <a:cubicBezTo>
                  <a:pt x="2188" y="7389"/>
                  <a:pt x="2062" y="7899"/>
                  <a:pt x="1815" y="8534"/>
                </a:cubicBezTo>
                <a:cubicBezTo>
                  <a:pt x="1637" y="8988"/>
                  <a:pt x="1461" y="9341"/>
                  <a:pt x="1454" y="9356"/>
                </a:cubicBezTo>
                <a:cubicBezTo>
                  <a:pt x="1453" y="9357"/>
                  <a:pt x="1453" y="9357"/>
                  <a:pt x="1453" y="9357"/>
                </a:cubicBezTo>
                <a:cubicBezTo>
                  <a:pt x="1452" y="9360"/>
                  <a:pt x="1283" y="9697"/>
                  <a:pt x="1118" y="10118"/>
                </a:cubicBezTo>
                <a:cubicBezTo>
                  <a:pt x="913" y="10641"/>
                  <a:pt x="800" y="11074"/>
                  <a:pt x="800" y="11337"/>
                </a:cubicBezTo>
                <a:cubicBezTo>
                  <a:pt x="800" y="11600"/>
                  <a:pt x="912" y="12033"/>
                  <a:pt x="1116" y="12556"/>
                </a:cubicBezTo>
                <a:cubicBezTo>
                  <a:pt x="1281" y="12978"/>
                  <a:pt x="1448" y="13315"/>
                  <a:pt x="1450" y="13318"/>
                </a:cubicBezTo>
                <a:cubicBezTo>
                  <a:pt x="1628" y="13676"/>
                  <a:pt x="1628" y="13676"/>
                  <a:pt x="1628" y="13676"/>
                </a:cubicBezTo>
                <a:lnTo>
                  <a:pt x="913" y="14034"/>
                </a:lnTo>
                <a:close/>
              </a:path>
            </a:pathLst>
          </a:custGeom>
          <a:solidFill>
            <a:schemeClr val="accent2">
              <a:alpha val="88000"/>
            </a:schemeClr>
          </a:solidFill>
          <a:ln>
            <a:noFill/>
          </a:ln>
          <a:effectLst>
            <a:outerShdw blurRad="1003300" dist="38100" dir="10800000" algn="r" rotWithShape="0">
              <a:schemeClr val="accent2">
                <a:lumMod val="75000"/>
                <a:alpha val="46000"/>
              </a:schemeClr>
            </a:outerShdw>
          </a:effectLst>
        </p:spPr>
        <p:txBody>
          <a:bodyPr vert="horz" wrap="square" lIns="91440" tIns="45720" rIns="91440" bIns="45720" numCol="1" anchor="t" anchorCtr="0" compatLnSpc="1">
            <a:prstTxWarp prst="textNoShape">
              <a:avLst/>
            </a:prstTxWarp>
          </a:bodyPr>
          <a:lstStyle/>
          <a:p>
            <a:endParaRPr lang="en-US"/>
          </a:p>
        </p:txBody>
      </p:sp>
      <p:sp>
        <p:nvSpPr>
          <p:cNvPr id="8" name="Freeform 11">
            <a:extLst>
              <a:ext uri="{FF2B5EF4-FFF2-40B4-BE49-F238E27FC236}">
                <a16:creationId xmlns:a16="http://schemas.microsoft.com/office/drawing/2014/main" id="{C050FF67-3D07-0C0D-4711-A61464F01F83}"/>
              </a:ext>
            </a:extLst>
          </p:cNvPr>
          <p:cNvSpPr>
            <a:spLocks/>
          </p:cNvSpPr>
          <p:nvPr/>
        </p:nvSpPr>
        <p:spPr bwMode="auto">
          <a:xfrm rot="2757414">
            <a:off x="8619518" y="-28928185"/>
            <a:ext cx="6481764" cy="41148000"/>
          </a:xfrm>
          <a:custGeom>
            <a:avLst/>
            <a:gdLst>
              <a:gd name="T0" fmla="*/ 913 w 2188"/>
              <a:gd name="T1" fmla="*/ 14034 h 14034"/>
              <a:gd name="T2" fmla="*/ 734 w 2188"/>
              <a:gd name="T3" fmla="*/ 13676 h 14034"/>
              <a:gd name="T4" fmla="*/ 373 w 2188"/>
              <a:gd name="T5" fmla="*/ 12854 h 14034"/>
              <a:gd name="T6" fmla="*/ 0 w 2188"/>
              <a:gd name="T7" fmla="*/ 11337 h 14034"/>
              <a:gd name="T8" fmla="*/ 376 w 2188"/>
              <a:gd name="T9" fmla="*/ 9820 h 14034"/>
              <a:gd name="T10" fmla="*/ 738 w 2188"/>
              <a:gd name="T11" fmla="*/ 8998 h 14034"/>
              <a:gd name="T12" fmla="*/ 1072 w 2188"/>
              <a:gd name="T13" fmla="*/ 8236 h 14034"/>
              <a:gd name="T14" fmla="*/ 1388 w 2188"/>
              <a:gd name="T15" fmla="*/ 7017 h 14034"/>
              <a:gd name="T16" fmla="*/ 1068 w 2188"/>
              <a:gd name="T17" fmla="*/ 5792 h 14034"/>
              <a:gd name="T18" fmla="*/ 735 w 2188"/>
              <a:gd name="T19" fmla="*/ 5037 h 14034"/>
              <a:gd name="T20" fmla="*/ 734 w 2188"/>
              <a:gd name="T21" fmla="*/ 5036 h 14034"/>
              <a:gd name="T22" fmla="*/ 373 w 2188"/>
              <a:gd name="T23" fmla="*/ 4214 h 14034"/>
              <a:gd name="T24" fmla="*/ 0 w 2188"/>
              <a:gd name="T25" fmla="*/ 2697 h 14034"/>
              <a:gd name="T26" fmla="*/ 376 w 2188"/>
              <a:gd name="T27" fmla="*/ 1180 h 14034"/>
              <a:gd name="T28" fmla="*/ 739 w 2188"/>
              <a:gd name="T29" fmla="*/ 357 h 14034"/>
              <a:gd name="T30" fmla="*/ 918 w 2188"/>
              <a:gd name="T31" fmla="*/ 0 h 14034"/>
              <a:gd name="T32" fmla="*/ 1633 w 2188"/>
              <a:gd name="T33" fmla="*/ 359 h 14034"/>
              <a:gd name="T34" fmla="*/ 1453 w 2188"/>
              <a:gd name="T35" fmla="*/ 717 h 14034"/>
              <a:gd name="T36" fmla="*/ 1118 w 2188"/>
              <a:gd name="T37" fmla="*/ 1478 h 14034"/>
              <a:gd name="T38" fmla="*/ 800 w 2188"/>
              <a:gd name="T39" fmla="*/ 2697 h 14034"/>
              <a:gd name="T40" fmla="*/ 1116 w 2188"/>
              <a:gd name="T41" fmla="*/ 3916 h 14034"/>
              <a:gd name="T42" fmla="*/ 1449 w 2188"/>
              <a:gd name="T43" fmla="*/ 4677 h 14034"/>
              <a:gd name="T44" fmla="*/ 1812 w 2188"/>
              <a:gd name="T45" fmla="*/ 5500 h 14034"/>
              <a:gd name="T46" fmla="*/ 2188 w 2188"/>
              <a:gd name="T47" fmla="*/ 7017 h 14034"/>
              <a:gd name="T48" fmla="*/ 1815 w 2188"/>
              <a:gd name="T49" fmla="*/ 8534 h 14034"/>
              <a:gd name="T50" fmla="*/ 1454 w 2188"/>
              <a:gd name="T51" fmla="*/ 9356 h 14034"/>
              <a:gd name="T52" fmla="*/ 1453 w 2188"/>
              <a:gd name="T53" fmla="*/ 9357 h 14034"/>
              <a:gd name="T54" fmla="*/ 1118 w 2188"/>
              <a:gd name="T55" fmla="*/ 10118 h 14034"/>
              <a:gd name="T56" fmla="*/ 800 w 2188"/>
              <a:gd name="T57" fmla="*/ 11337 h 14034"/>
              <a:gd name="T58" fmla="*/ 1116 w 2188"/>
              <a:gd name="T59" fmla="*/ 12556 h 14034"/>
              <a:gd name="T60" fmla="*/ 1450 w 2188"/>
              <a:gd name="T61" fmla="*/ 13318 h 14034"/>
              <a:gd name="T62" fmla="*/ 1628 w 2188"/>
              <a:gd name="T63" fmla="*/ 13676 h 14034"/>
              <a:gd name="T64" fmla="*/ 913 w 2188"/>
              <a:gd name="T65" fmla="*/ 14034 h 14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88" h="14034">
                <a:moveTo>
                  <a:pt x="913" y="14034"/>
                </a:moveTo>
                <a:cubicBezTo>
                  <a:pt x="734" y="13676"/>
                  <a:pt x="734" y="13676"/>
                  <a:pt x="734" y="13676"/>
                </a:cubicBezTo>
                <a:cubicBezTo>
                  <a:pt x="727" y="13661"/>
                  <a:pt x="551" y="13308"/>
                  <a:pt x="373" y="12854"/>
                </a:cubicBezTo>
                <a:cubicBezTo>
                  <a:pt x="126" y="12219"/>
                  <a:pt x="0" y="11709"/>
                  <a:pt x="0" y="11337"/>
                </a:cubicBezTo>
                <a:cubicBezTo>
                  <a:pt x="0" y="10965"/>
                  <a:pt x="126" y="10454"/>
                  <a:pt x="376" y="9820"/>
                </a:cubicBezTo>
                <a:cubicBezTo>
                  <a:pt x="553" y="9368"/>
                  <a:pt x="729" y="9017"/>
                  <a:pt x="738" y="8998"/>
                </a:cubicBezTo>
                <a:cubicBezTo>
                  <a:pt x="745" y="8984"/>
                  <a:pt x="910" y="8651"/>
                  <a:pt x="1072" y="8236"/>
                </a:cubicBezTo>
                <a:cubicBezTo>
                  <a:pt x="1276" y="7713"/>
                  <a:pt x="1388" y="7280"/>
                  <a:pt x="1388" y="7017"/>
                </a:cubicBezTo>
                <a:cubicBezTo>
                  <a:pt x="1388" y="6753"/>
                  <a:pt x="1274" y="6318"/>
                  <a:pt x="1068" y="5792"/>
                </a:cubicBezTo>
                <a:cubicBezTo>
                  <a:pt x="902" y="5371"/>
                  <a:pt x="736" y="5040"/>
                  <a:pt x="735" y="5037"/>
                </a:cubicBezTo>
                <a:cubicBezTo>
                  <a:pt x="734" y="5036"/>
                  <a:pt x="734" y="5036"/>
                  <a:pt x="734" y="5036"/>
                </a:cubicBezTo>
                <a:cubicBezTo>
                  <a:pt x="727" y="5021"/>
                  <a:pt x="551" y="4668"/>
                  <a:pt x="373" y="4214"/>
                </a:cubicBezTo>
                <a:cubicBezTo>
                  <a:pt x="126" y="3579"/>
                  <a:pt x="0" y="3069"/>
                  <a:pt x="0" y="2697"/>
                </a:cubicBezTo>
                <a:cubicBezTo>
                  <a:pt x="0" y="2325"/>
                  <a:pt x="126" y="1814"/>
                  <a:pt x="376" y="1180"/>
                </a:cubicBezTo>
                <a:cubicBezTo>
                  <a:pt x="554" y="725"/>
                  <a:pt x="731" y="372"/>
                  <a:pt x="739" y="357"/>
                </a:cubicBezTo>
                <a:cubicBezTo>
                  <a:pt x="918" y="0"/>
                  <a:pt x="918" y="0"/>
                  <a:pt x="918" y="0"/>
                </a:cubicBezTo>
                <a:cubicBezTo>
                  <a:pt x="1633" y="359"/>
                  <a:pt x="1633" y="359"/>
                  <a:pt x="1633" y="359"/>
                </a:cubicBezTo>
                <a:cubicBezTo>
                  <a:pt x="1453" y="717"/>
                  <a:pt x="1453" y="717"/>
                  <a:pt x="1453" y="717"/>
                </a:cubicBezTo>
                <a:cubicBezTo>
                  <a:pt x="1450" y="724"/>
                  <a:pt x="1282" y="1059"/>
                  <a:pt x="1118" y="1478"/>
                </a:cubicBezTo>
                <a:cubicBezTo>
                  <a:pt x="913" y="2001"/>
                  <a:pt x="800" y="2434"/>
                  <a:pt x="800" y="2697"/>
                </a:cubicBezTo>
                <a:cubicBezTo>
                  <a:pt x="800" y="2960"/>
                  <a:pt x="912" y="3393"/>
                  <a:pt x="1116" y="3916"/>
                </a:cubicBezTo>
                <a:cubicBezTo>
                  <a:pt x="1277" y="4329"/>
                  <a:pt x="1441" y="4660"/>
                  <a:pt x="1449" y="4677"/>
                </a:cubicBezTo>
                <a:cubicBezTo>
                  <a:pt x="1458" y="4695"/>
                  <a:pt x="1634" y="5047"/>
                  <a:pt x="1812" y="5500"/>
                </a:cubicBezTo>
                <a:cubicBezTo>
                  <a:pt x="2062" y="6134"/>
                  <a:pt x="2188" y="6645"/>
                  <a:pt x="2188" y="7017"/>
                </a:cubicBezTo>
                <a:cubicBezTo>
                  <a:pt x="2188" y="7389"/>
                  <a:pt x="2062" y="7899"/>
                  <a:pt x="1815" y="8534"/>
                </a:cubicBezTo>
                <a:cubicBezTo>
                  <a:pt x="1637" y="8988"/>
                  <a:pt x="1461" y="9341"/>
                  <a:pt x="1454" y="9356"/>
                </a:cubicBezTo>
                <a:cubicBezTo>
                  <a:pt x="1453" y="9357"/>
                  <a:pt x="1453" y="9357"/>
                  <a:pt x="1453" y="9357"/>
                </a:cubicBezTo>
                <a:cubicBezTo>
                  <a:pt x="1452" y="9360"/>
                  <a:pt x="1283" y="9697"/>
                  <a:pt x="1118" y="10118"/>
                </a:cubicBezTo>
                <a:cubicBezTo>
                  <a:pt x="913" y="10641"/>
                  <a:pt x="800" y="11074"/>
                  <a:pt x="800" y="11337"/>
                </a:cubicBezTo>
                <a:cubicBezTo>
                  <a:pt x="800" y="11600"/>
                  <a:pt x="912" y="12033"/>
                  <a:pt x="1116" y="12556"/>
                </a:cubicBezTo>
                <a:cubicBezTo>
                  <a:pt x="1281" y="12978"/>
                  <a:pt x="1448" y="13315"/>
                  <a:pt x="1450" y="13318"/>
                </a:cubicBezTo>
                <a:cubicBezTo>
                  <a:pt x="1628" y="13676"/>
                  <a:pt x="1628" y="13676"/>
                  <a:pt x="1628" y="13676"/>
                </a:cubicBezTo>
                <a:lnTo>
                  <a:pt x="913" y="14034"/>
                </a:lnTo>
                <a:close/>
              </a:path>
            </a:pathLst>
          </a:custGeom>
          <a:solidFill>
            <a:schemeClr val="tx1">
              <a:alpha val="88000"/>
            </a:schemeClr>
          </a:solidFill>
          <a:ln>
            <a:noFill/>
          </a:ln>
          <a:effectLst>
            <a:outerShdw blurRad="1003300" dist="38100" dir="10800000" algn="r" rotWithShape="0">
              <a:prstClr val="black">
                <a:alpha val="46000"/>
              </a:prstClr>
            </a:outerShdw>
          </a:effectLst>
        </p:spPr>
        <p:txBody>
          <a:bodyPr vert="horz" wrap="square" lIns="91440" tIns="45720" rIns="91440" bIns="45720" numCol="1" anchor="t" anchorCtr="0" compatLnSpc="1">
            <a:prstTxWarp prst="textNoShape">
              <a:avLst/>
            </a:prstTxWarp>
          </a:bodyPr>
          <a:lstStyle/>
          <a:p>
            <a:endParaRPr lang="en-US"/>
          </a:p>
        </p:txBody>
      </p:sp>
      <p:sp>
        <p:nvSpPr>
          <p:cNvPr id="9" name="Freeform 10">
            <a:extLst>
              <a:ext uri="{FF2B5EF4-FFF2-40B4-BE49-F238E27FC236}">
                <a16:creationId xmlns:a16="http://schemas.microsoft.com/office/drawing/2014/main" id="{EC0A8AC1-C8D7-486F-7E6E-21732340D9FE}"/>
              </a:ext>
            </a:extLst>
          </p:cNvPr>
          <p:cNvSpPr>
            <a:spLocks/>
          </p:cNvSpPr>
          <p:nvPr/>
        </p:nvSpPr>
        <p:spPr bwMode="auto">
          <a:xfrm rot="2757414">
            <a:off x="10053131" y="-27445868"/>
            <a:ext cx="6481764" cy="41148000"/>
          </a:xfrm>
          <a:custGeom>
            <a:avLst/>
            <a:gdLst>
              <a:gd name="T0" fmla="*/ 913 w 2188"/>
              <a:gd name="T1" fmla="*/ 14034 h 14034"/>
              <a:gd name="T2" fmla="*/ 734 w 2188"/>
              <a:gd name="T3" fmla="*/ 13676 h 14034"/>
              <a:gd name="T4" fmla="*/ 373 w 2188"/>
              <a:gd name="T5" fmla="*/ 12854 h 14034"/>
              <a:gd name="T6" fmla="*/ 0 w 2188"/>
              <a:gd name="T7" fmla="*/ 11337 h 14034"/>
              <a:gd name="T8" fmla="*/ 376 w 2188"/>
              <a:gd name="T9" fmla="*/ 9820 h 14034"/>
              <a:gd name="T10" fmla="*/ 738 w 2188"/>
              <a:gd name="T11" fmla="*/ 8998 h 14034"/>
              <a:gd name="T12" fmla="*/ 1072 w 2188"/>
              <a:gd name="T13" fmla="*/ 8236 h 14034"/>
              <a:gd name="T14" fmla="*/ 1388 w 2188"/>
              <a:gd name="T15" fmla="*/ 7017 h 14034"/>
              <a:gd name="T16" fmla="*/ 1068 w 2188"/>
              <a:gd name="T17" fmla="*/ 5792 h 14034"/>
              <a:gd name="T18" fmla="*/ 735 w 2188"/>
              <a:gd name="T19" fmla="*/ 5037 h 14034"/>
              <a:gd name="T20" fmla="*/ 734 w 2188"/>
              <a:gd name="T21" fmla="*/ 5036 h 14034"/>
              <a:gd name="T22" fmla="*/ 373 w 2188"/>
              <a:gd name="T23" fmla="*/ 4214 h 14034"/>
              <a:gd name="T24" fmla="*/ 0 w 2188"/>
              <a:gd name="T25" fmla="*/ 2697 h 14034"/>
              <a:gd name="T26" fmla="*/ 376 w 2188"/>
              <a:gd name="T27" fmla="*/ 1180 h 14034"/>
              <a:gd name="T28" fmla="*/ 739 w 2188"/>
              <a:gd name="T29" fmla="*/ 357 h 14034"/>
              <a:gd name="T30" fmla="*/ 918 w 2188"/>
              <a:gd name="T31" fmla="*/ 0 h 14034"/>
              <a:gd name="T32" fmla="*/ 1633 w 2188"/>
              <a:gd name="T33" fmla="*/ 359 h 14034"/>
              <a:gd name="T34" fmla="*/ 1453 w 2188"/>
              <a:gd name="T35" fmla="*/ 717 h 14034"/>
              <a:gd name="T36" fmla="*/ 1118 w 2188"/>
              <a:gd name="T37" fmla="*/ 1478 h 14034"/>
              <a:gd name="T38" fmla="*/ 800 w 2188"/>
              <a:gd name="T39" fmla="*/ 2697 h 14034"/>
              <a:gd name="T40" fmla="*/ 1116 w 2188"/>
              <a:gd name="T41" fmla="*/ 3916 h 14034"/>
              <a:gd name="T42" fmla="*/ 1449 w 2188"/>
              <a:gd name="T43" fmla="*/ 4677 h 14034"/>
              <a:gd name="T44" fmla="*/ 1812 w 2188"/>
              <a:gd name="T45" fmla="*/ 5500 h 14034"/>
              <a:gd name="T46" fmla="*/ 2188 w 2188"/>
              <a:gd name="T47" fmla="*/ 7017 h 14034"/>
              <a:gd name="T48" fmla="*/ 1815 w 2188"/>
              <a:gd name="T49" fmla="*/ 8534 h 14034"/>
              <a:gd name="T50" fmla="*/ 1454 w 2188"/>
              <a:gd name="T51" fmla="*/ 9356 h 14034"/>
              <a:gd name="T52" fmla="*/ 1453 w 2188"/>
              <a:gd name="T53" fmla="*/ 9357 h 14034"/>
              <a:gd name="T54" fmla="*/ 1118 w 2188"/>
              <a:gd name="T55" fmla="*/ 10118 h 14034"/>
              <a:gd name="T56" fmla="*/ 800 w 2188"/>
              <a:gd name="T57" fmla="*/ 11337 h 14034"/>
              <a:gd name="T58" fmla="*/ 1116 w 2188"/>
              <a:gd name="T59" fmla="*/ 12556 h 14034"/>
              <a:gd name="T60" fmla="*/ 1450 w 2188"/>
              <a:gd name="T61" fmla="*/ 13318 h 14034"/>
              <a:gd name="T62" fmla="*/ 1628 w 2188"/>
              <a:gd name="T63" fmla="*/ 13676 h 14034"/>
              <a:gd name="T64" fmla="*/ 913 w 2188"/>
              <a:gd name="T65" fmla="*/ 14034 h 14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88" h="14034">
                <a:moveTo>
                  <a:pt x="913" y="14034"/>
                </a:moveTo>
                <a:cubicBezTo>
                  <a:pt x="734" y="13676"/>
                  <a:pt x="734" y="13676"/>
                  <a:pt x="734" y="13676"/>
                </a:cubicBezTo>
                <a:cubicBezTo>
                  <a:pt x="727" y="13661"/>
                  <a:pt x="551" y="13308"/>
                  <a:pt x="373" y="12854"/>
                </a:cubicBezTo>
                <a:cubicBezTo>
                  <a:pt x="126" y="12219"/>
                  <a:pt x="0" y="11709"/>
                  <a:pt x="0" y="11337"/>
                </a:cubicBezTo>
                <a:cubicBezTo>
                  <a:pt x="0" y="10965"/>
                  <a:pt x="126" y="10454"/>
                  <a:pt x="376" y="9820"/>
                </a:cubicBezTo>
                <a:cubicBezTo>
                  <a:pt x="553" y="9368"/>
                  <a:pt x="729" y="9017"/>
                  <a:pt x="738" y="8998"/>
                </a:cubicBezTo>
                <a:cubicBezTo>
                  <a:pt x="745" y="8984"/>
                  <a:pt x="910" y="8651"/>
                  <a:pt x="1072" y="8236"/>
                </a:cubicBezTo>
                <a:cubicBezTo>
                  <a:pt x="1276" y="7713"/>
                  <a:pt x="1388" y="7280"/>
                  <a:pt x="1388" y="7017"/>
                </a:cubicBezTo>
                <a:cubicBezTo>
                  <a:pt x="1388" y="6753"/>
                  <a:pt x="1274" y="6318"/>
                  <a:pt x="1068" y="5792"/>
                </a:cubicBezTo>
                <a:cubicBezTo>
                  <a:pt x="902" y="5371"/>
                  <a:pt x="736" y="5040"/>
                  <a:pt x="735" y="5037"/>
                </a:cubicBezTo>
                <a:cubicBezTo>
                  <a:pt x="734" y="5036"/>
                  <a:pt x="734" y="5036"/>
                  <a:pt x="734" y="5036"/>
                </a:cubicBezTo>
                <a:cubicBezTo>
                  <a:pt x="727" y="5021"/>
                  <a:pt x="551" y="4668"/>
                  <a:pt x="373" y="4214"/>
                </a:cubicBezTo>
                <a:cubicBezTo>
                  <a:pt x="126" y="3579"/>
                  <a:pt x="0" y="3069"/>
                  <a:pt x="0" y="2697"/>
                </a:cubicBezTo>
                <a:cubicBezTo>
                  <a:pt x="0" y="2325"/>
                  <a:pt x="126" y="1814"/>
                  <a:pt x="376" y="1180"/>
                </a:cubicBezTo>
                <a:cubicBezTo>
                  <a:pt x="554" y="725"/>
                  <a:pt x="731" y="372"/>
                  <a:pt x="739" y="357"/>
                </a:cubicBezTo>
                <a:cubicBezTo>
                  <a:pt x="918" y="0"/>
                  <a:pt x="918" y="0"/>
                  <a:pt x="918" y="0"/>
                </a:cubicBezTo>
                <a:cubicBezTo>
                  <a:pt x="1633" y="359"/>
                  <a:pt x="1633" y="359"/>
                  <a:pt x="1633" y="359"/>
                </a:cubicBezTo>
                <a:cubicBezTo>
                  <a:pt x="1453" y="717"/>
                  <a:pt x="1453" y="717"/>
                  <a:pt x="1453" y="717"/>
                </a:cubicBezTo>
                <a:cubicBezTo>
                  <a:pt x="1450" y="724"/>
                  <a:pt x="1282" y="1059"/>
                  <a:pt x="1118" y="1478"/>
                </a:cubicBezTo>
                <a:cubicBezTo>
                  <a:pt x="913" y="2001"/>
                  <a:pt x="800" y="2434"/>
                  <a:pt x="800" y="2697"/>
                </a:cubicBezTo>
                <a:cubicBezTo>
                  <a:pt x="800" y="2960"/>
                  <a:pt x="912" y="3393"/>
                  <a:pt x="1116" y="3916"/>
                </a:cubicBezTo>
                <a:cubicBezTo>
                  <a:pt x="1277" y="4329"/>
                  <a:pt x="1441" y="4660"/>
                  <a:pt x="1449" y="4677"/>
                </a:cubicBezTo>
                <a:cubicBezTo>
                  <a:pt x="1458" y="4695"/>
                  <a:pt x="1634" y="5047"/>
                  <a:pt x="1812" y="5500"/>
                </a:cubicBezTo>
                <a:cubicBezTo>
                  <a:pt x="2062" y="6134"/>
                  <a:pt x="2188" y="6645"/>
                  <a:pt x="2188" y="7017"/>
                </a:cubicBezTo>
                <a:cubicBezTo>
                  <a:pt x="2188" y="7389"/>
                  <a:pt x="2062" y="7899"/>
                  <a:pt x="1815" y="8534"/>
                </a:cubicBezTo>
                <a:cubicBezTo>
                  <a:pt x="1637" y="8988"/>
                  <a:pt x="1461" y="9341"/>
                  <a:pt x="1454" y="9356"/>
                </a:cubicBezTo>
                <a:cubicBezTo>
                  <a:pt x="1453" y="9357"/>
                  <a:pt x="1453" y="9357"/>
                  <a:pt x="1453" y="9357"/>
                </a:cubicBezTo>
                <a:cubicBezTo>
                  <a:pt x="1452" y="9360"/>
                  <a:pt x="1283" y="9697"/>
                  <a:pt x="1118" y="10118"/>
                </a:cubicBezTo>
                <a:cubicBezTo>
                  <a:pt x="913" y="10641"/>
                  <a:pt x="800" y="11074"/>
                  <a:pt x="800" y="11337"/>
                </a:cubicBezTo>
                <a:cubicBezTo>
                  <a:pt x="800" y="11600"/>
                  <a:pt x="912" y="12033"/>
                  <a:pt x="1116" y="12556"/>
                </a:cubicBezTo>
                <a:cubicBezTo>
                  <a:pt x="1281" y="12978"/>
                  <a:pt x="1448" y="13315"/>
                  <a:pt x="1450" y="13318"/>
                </a:cubicBezTo>
                <a:cubicBezTo>
                  <a:pt x="1628" y="13676"/>
                  <a:pt x="1628" y="13676"/>
                  <a:pt x="1628" y="13676"/>
                </a:cubicBezTo>
                <a:lnTo>
                  <a:pt x="913" y="14034"/>
                </a:lnTo>
                <a:close/>
              </a:path>
            </a:pathLst>
          </a:custGeom>
          <a:solidFill>
            <a:schemeClr val="accent2">
              <a:alpha val="88000"/>
            </a:schemeClr>
          </a:solidFill>
          <a:ln>
            <a:noFill/>
          </a:ln>
          <a:effectLst>
            <a:outerShdw blurRad="1003300" dist="38100" dir="10800000" algn="r" rotWithShape="0">
              <a:schemeClr val="accent2">
                <a:lumMod val="75000"/>
                <a:alpha val="46000"/>
              </a:schemeClr>
            </a:outerShdw>
          </a:effectLst>
        </p:spPr>
        <p:txBody>
          <a:bodyPr vert="horz" wrap="square" lIns="91440" tIns="45720" rIns="91440" bIns="45720" numCol="1" anchor="t" anchorCtr="0" compatLnSpc="1">
            <a:prstTxWarp prst="textNoShape">
              <a:avLst/>
            </a:prstTxWarp>
          </a:bodyPr>
          <a:lstStyle/>
          <a:p>
            <a:endParaRPr lang="en-US"/>
          </a:p>
        </p:txBody>
      </p:sp>
      <p:sp>
        <p:nvSpPr>
          <p:cNvPr id="10" name="Freeform 9">
            <a:extLst>
              <a:ext uri="{FF2B5EF4-FFF2-40B4-BE49-F238E27FC236}">
                <a16:creationId xmlns:a16="http://schemas.microsoft.com/office/drawing/2014/main" id="{4FFE30C7-A195-C68C-1873-A7473FA48DE3}"/>
              </a:ext>
            </a:extLst>
          </p:cNvPr>
          <p:cNvSpPr>
            <a:spLocks/>
          </p:cNvSpPr>
          <p:nvPr/>
        </p:nvSpPr>
        <p:spPr bwMode="auto">
          <a:xfrm rot="2757414">
            <a:off x="11483434" y="-25966974"/>
            <a:ext cx="6481764" cy="41148000"/>
          </a:xfrm>
          <a:custGeom>
            <a:avLst/>
            <a:gdLst>
              <a:gd name="T0" fmla="*/ 913 w 2188"/>
              <a:gd name="T1" fmla="*/ 14034 h 14034"/>
              <a:gd name="T2" fmla="*/ 734 w 2188"/>
              <a:gd name="T3" fmla="*/ 13676 h 14034"/>
              <a:gd name="T4" fmla="*/ 373 w 2188"/>
              <a:gd name="T5" fmla="*/ 12854 h 14034"/>
              <a:gd name="T6" fmla="*/ 0 w 2188"/>
              <a:gd name="T7" fmla="*/ 11337 h 14034"/>
              <a:gd name="T8" fmla="*/ 376 w 2188"/>
              <a:gd name="T9" fmla="*/ 9820 h 14034"/>
              <a:gd name="T10" fmla="*/ 738 w 2188"/>
              <a:gd name="T11" fmla="*/ 8998 h 14034"/>
              <a:gd name="T12" fmla="*/ 1072 w 2188"/>
              <a:gd name="T13" fmla="*/ 8236 h 14034"/>
              <a:gd name="T14" fmla="*/ 1388 w 2188"/>
              <a:gd name="T15" fmla="*/ 7017 h 14034"/>
              <a:gd name="T16" fmla="*/ 1068 w 2188"/>
              <a:gd name="T17" fmla="*/ 5792 h 14034"/>
              <a:gd name="T18" fmla="*/ 735 w 2188"/>
              <a:gd name="T19" fmla="*/ 5037 h 14034"/>
              <a:gd name="T20" fmla="*/ 734 w 2188"/>
              <a:gd name="T21" fmla="*/ 5036 h 14034"/>
              <a:gd name="T22" fmla="*/ 373 w 2188"/>
              <a:gd name="T23" fmla="*/ 4214 h 14034"/>
              <a:gd name="T24" fmla="*/ 0 w 2188"/>
              <a:gd name="T25" fmla="*/ 2697 h 14034"/>
              <a:gd name="T26" fmla="*/ 376 w 2188"/>
              <a:gd name="T27" fmla="*/ 1180 h 14034"/>
              <a:gd name="T28" fmla="*/ 739 w 2188"/>
              <a:gd name="T29" fmla="*/ 357 h 14034"/>
              <a:gd name="T30" fmla="*/ 918 w 2188"/>
              <a:gd name="T31" fmla="*/ 0 h 14034"/>
              <a:gd name="T32" fmla="*/ 1633 w 2188"/>
              <a:gd name="T33" fmla="*/ 359 h 14034"/>
              <a:gd name="T34" fmla="*/ 1453 w 2188"/>
              <a:gd name="T35" fmla="*/ 717 h 14034"/>
              <a:gd name="T36" fmla="*/ 1118 w 2188"/>
              <a:gd name="T37" fmla="*/ 1478 h 14034"/>
              <a:gd name="T38" fmla="*/ 800 w 2188"/>
              <a:gd name="T39" fmla="*/ 2697 h 14034"/>
              <a:gd name="T40" fmla="*/ 1116 w 2188"/>
              <a:gd name="T41" fmla="*/ 3916 h 14034"/>
              <a:gd name="T42" fmla="*/ 1449 w 2188"/>
              <a:gd name="T43" fmla="*/ 4677 h 14034"/>
              <a:gd name="T44" fmla="*/ 1812 w 2188"/>
              <a:gd name="T45" fmla="*/ 5500 h 14034"/>
              <a:gd name="T46" fmla="*/ 2188 w 2188"/>
              <a:gd name="T47" fmla="*/ 7017 h 14034"/>
              <a:gd name="T48" fmla="*/ 1815 w 2188"/>
              <a:gd name="T49" fmla="*/ 8534 h 14034"/>
              <a:gd name="T50" fmla="*/ 1454 w 2188"/>
              <a:gd name="T51" fmla="*/ 9356 h 14034"/>
              <a:gd name="T52" fmla="*/ 1453 w 2188"/>
              <a:gd name="T53" fmla="*/ 9357 h 14034"/>
              <a:gd name="T54" fmla="*/ 1118 w 2188"/>
              <a:gd name="T55" fmla="*/ 10118 h 14034"/>
              <a:gd name="T56" fmla="*/ 800 w 2188"/>
              <a:gd name="T57" fmla="*/ 11337 h 14034"/>
              <a:gd name="T58" fmla="*/ 1116 w 2188"/>
              <a:gd name="T59" fmla="*/ 12556 h 14034"/>
              <a:gd name="T60" fmla="*/ 1450 w 2188"/>
              <a:gd name="T61" fmla="*/ 13318 h 14034"/>
              <a:gd name="T62" fmla="*/ 1628 w 2188"/>
              <a:gd name="T63" fmla="*/ 13676 h 14034"/>
              <a:gd name="T64" fmla="*/ 913 w 2188"/>
              <a:gd name="T65" fmla="*/ 14034 h 14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88" h="14034">
                <a:moveTo>
                  <a:pt x="913" y="14034"/>
                </a:moveTo>
                <a:cubicBezTo>
                  <a:pt x="734" y="13676"/>
                  <a:pt x="734" y="13676"/>
                  <a:pt x="734" y="13676"/>
                </a:cubicBezTo>
                <a:cubicBezTo>
                  <a:pt x="727" y="13661"/>
                  <a:pt x="551" y="13308"/>
                  <a:pt x="373" y="12854"/>
                </a:cubicBezTo>
                <a:cubicBezTo>
                  <a:pt x="126" y="12219"/>
                  <a:pt x="0" y="11709"/>
                  <a:pt x="0" y="11337"/>
                </a:cubicBezTo>
                <a:cubicBezTo>
                  <a:pt x="0" y="10965"/>
                  <a:pt x="126" y="10454"/>
                  <a:pt x="376" y="9820"/>
                </a:cubicBezTo>
                <a:cubicBezTo>
                  <a:pt x="553" y="9368"/>
                  <a:pt x="729" y="9017"/>
                  <a:pt x="738" y="8998"/>
                </a:cubicBezTo>
                <a:cubicBezTo>
                  <a:pt x="745" y="8984"/>
                  <a:pt x="910" y="8651"/>
                  <a:pt x="1072" y="8236"/>
                </a:cubicBezTo>
                <a:cubicBezTo>
                  <a:pt x="1276" y="7713"/>
                  <a:pt x="1388" y="7280"/>
                  <a:pt x="1388" y="7017"/>
                </a:cubicBezTo>
                <a:cubicBezTo>
                  <a:pt x="1388" y="6753"/>
                  <a:pt x="1274" y="6318"/>
                  <a:pt x="1068" y="5792"/>
                </a:cubicBezTo>
                <a:cubicBezTo>
                  <a:pt x="902" y="5371"/>
                  <a:pt x="736" y="5040"/>
                  <a:pt x="735" y="5037"/>
                </a:cubicBezTo>
                <a:cubicBezTo>
                  <a:pt x="734" y="5036"/>
                  <a:pt x="734" y="5036"/>
                  <a:pt x="734" y="5036"/>
                </a:cubicBezTo>
                <a:cubicBezTo>
                  <a:pt x="727" y="5021"/>
                  <a:pt x="551" y="4668"/>
                  <a:pt x="373" y="4214"/>
                </a:cubicBezTo>
                <a:cubicBezTo>
                  <a:pt x="126" y="3579"/>
                  <a:pt x="0" y="3069"/>
                  <a:pt x="0" y="2697"/>
                </a:cubicBezTo>
                <a:cubicBezTo>
                  <a:pt x="0" y="2325"/>
                  <a:pt x="126" y="1814"/>
                  <a:pt x="376" y="1180"/>
                </a:cubicBezTo>
                <a:cubicBezTo>
                  <a:pt x="554" y="725"/>
                  <a:pt x="731" y="372"/>
                  <a:pt x="739" y="357"/>
                </a:cubicBezTo>
                <a:cubicBezTo>
                  <a:pt x="918" y="0"/>
                  <a:pt x="918" y="0"/>
                  <a:pt x="918" y="0"/>
                </a:cubicBezTo>
                <a:cubicBezTo>
                  <a:pt x="1633" y="359"/>
                  <a:pt x="1633" y="359"/>
                  <a:pt x="1633" y="359"/>
                </a:cubicBezTo>
                <a:cubicBezTo>
                  <a:pt x="1453" y="717"/>
                  <a:pt x="1453" y="717"/>
                  <a:pt x="1453" y="717"/>
                </a:cubicBezTo>
                <a:cubicBezTo>
                  <a:pt x="1450" y="724"/>
                  <a:pt x="1282" y="1059"/>
                  <a:pt x="1118" y="1478"/>
                </a:cubicBezTo>
                <a:cubicBezTo>
                  <a:pt x="913" y="2001"/>
                  <a:pt x="800" y="2434"/>
                  <a:pt x="800" y="2697"/>
                </a:cubicBezTo>
                <a:cubicBezTo>
                  <a:pt x="800" y="2960"/>
                  <a:pt x="912" y="3393"/>
                  <a:pt x="1116" y="3916"/>
                </a:cubicBezTo>
                <a:cubicBezTo>
                  <a:pt x="1277" y="4329"/>
                  <a:pt x="1441" y="4660"/>
                  <a:pt x="1449" y="4677"/>
                </a:cubicBezTo>
                <a:cubicBezTo>
                  <a:pt x="1458" y="4695"/>
                  <a:pt x="1634" y="5047"/>
                  <a:pt x="1812" y="5500"/>
                </a:cubicBezTo>
                <a:cubicBezTo>
                  <a:pt x="2062" y="6134"/>
                  <a:pt x="2188" y="6645"/>
                  <a:pt x="2188" y="7017"/>
                </a:cubicBezTo>
                <a:cubicBezTo>
                  <a:pt x="2188" y="7389"/>
                  <a:pt x="2062" y="7899"/>
                  <a:pt x="1815" y="8534"/>
                </a:cubicBezTo>
                <a:cubicBezTo>
                  <a:pt x="1637" y="8988"/>
                  <a:pt x="1461" y="9341"/>
                  <a:pt x="1454" y="9356"/>
                </a:cubicBezTo>
                <a:cubicBezTo>
                  <a:pt x="1453" y="9357"/>
                  <a:pt x="1453" y="9357"/>
                  <a:pt x="1453" y="9357"/>
                </a:cubicBezTo>
                <a:cubicBezTo>
                  <a:pt x="1452" y="9360"/>
                  <a:pt x="1283" y="9697"/>
                  <a:pt x="1118" y="10118"/>
                </a:cubicBezTo>
                <a:cubicBezTo>
                  <a:pt x="913" y="10641"/>
                  <a:pt x="800" y="11074"/>
                  <a:pt x="800" y="11337"/>
                </a:cubicBezTo>
                <a:cubicBezTo>
                  <a:pt x="800" y="11600"/>
                  <a:pt x="912" y="12033"/>
                  <a:pt x="1116" y="12556"/>
                </a:cubicBezTo>
                <a:cubicBezTo>
                  <a:pt x="1281" y="12978"/>
                  <a:pt x="1448" y="13315"/>
                  <a:pt x="1450" y="13318"/>
                </a:cubicBezTo>
                <a:cubicBezTo>
                  <a:pt x="1628" y="13676"/>
                  <a:pt x="1628" y="13676"/>
                  <a:pt x="1628" y="13676"/>
                </a:cubicBezTo>
                <a:lnTo>
                  <a:pt x="913" y="14034"/>
                </a:lnTo>
                <a:close/>
              </a:path>
            </a:pathLst>
          </a:custGeom>
          <a:solidFill>
            <a:schemeClr val="accent5">
              <a:alpha val="88000"/>
            </a:schemeClr>
          </a:solidFill>
          <a:ln>
            <a:noFill/>
          </a:ln>
          <a:effectLst>
            <a:outerShdw blurRad="1003300" dist="38100" dir="10800000" algn="r" rotWithShape="0">
              <a:schemeClr val="accent5">
                <a:lumMod val="75000"/>
                <a:alpha val="46000"/>
              </a:schemeClr>
            </a:outerShdw>
          </a:effectLst>
        </p:spPr>
        <p:txBody>
          <a:bodyPr vert="horz" wrap="square" lIns="91440" tIns="45720" rIns="91440" bIns="45720" numCol="1" anchor="t" anchorCtr="0" compatLnSpc="1">
            <a:prstTxWarp prst="textNoShape">
              <a:avLst/>
            </a:prstTxWarp>
          </a:bodyPr>
          <a:lstStyle/>
          <a:p>
            <a:endParaRPr lang="en-US"/>
          </a:p>
        </p:txBody>
      </p:sp>
      <p:sp>
        <p:nvSpPr>
          <p:cNvPr id="11" name="Freeform 8">
            <a:extLst>
              <a:ext uri="{FF2B5EF4-FFF2-40B4-BE49-F238E27FC236}">
                <a16:creationId xmlns:a16="http://schemas.microsoft.com/office/drawing/2014/main" id="{577DD18C-0BA9-13C5-0637-02976743ACE4}"/>
              </a:ext>
            </a:extLst>
          </p:cNvPr>
          <p:cNvSpPr>
            <a:spLocks/>
          </p:cNvSpPr>
          <p:nvPr/>
        </p:nvSpPr>
        <p:spPr bwMode="auto">
          <a:xfrm rot="2757414">
            <a:off x="12916323" y="-24482944"/>
            <a:ext cx="6486525" cy="41148000"/>
          </a:xfrm>
          <a:custGeom>
            <a:avLst/>
            <a:gdLst>
              <a:gd name="T0" fmla="*/ 913 w 2188"/>
              <a:gd name="T1" fmla="*/ 14034 h 14034"/>
              <a:gd name="T2" fmla="*/ 734 w 2188"/>
              <a:gd name="T3" fmla="*/ 13676 h 14034"/>
              <a:gd name="T4" fmla="*/ 373 w 2188"/>
              <a:gd name="T5" fmla="*/ 12854 h 14034"/>
              <a:gd name="T6" fmla="*/ 0 w 2188"/>
              <a:gd name="T7" fmla="*/ 11337 h 14034"/>
              <a:gd name="T8" fmla="*/ 376 w 2188"/>
              <a:gd name="T9" fmla="*/ 9820 h 14034"/>
              <a:gd name="T10" fmla="*/ 738 w 2188"/>
              <a:gd name="T11" fmla="*/ 8998 h 14034"/>
              <a:gd name="T12" fmla="*/ 1072 w 2188"/>
              <a:gd name="T13" fmla="*/ 8236 h 14034"/>
              <a:gd name="T14" fmla="*/ 1388 w 2188"/>
              <a:gd name="T15" fmla="*/ 7017 h 14034"/>
              <a:gd name="T16" fmla="*/ 1068 w 2188"/>
              <a:gd name="T17" fmla="*/ 5792 h 14034"/>
              <a:gd name="T18" fmla="*/ 735 w 2188"/>
              <a:gd name="T19" fmla="*/ 5037 h 14034"/>
              <a:gd name="T20" fmla="*/ 734 w 2188"/>
              <a:gd name="T21" fmla="*/ 5036 h 14034"/>
              <a:gd name="T22" fmla="*/ 373 w 2188"/>
              <a:gd name="T23" fmla="*/ 4214 h 14034"/>
              <a:gd name="T24" fmla="*/ 0 w 2188"/>
              <a:gd name="T25" fmla="*/ 2697 h 14034"/>
              <a:gd name="T26" fmla="*/ 376 w 2188"/>
              <a:gd name="T27" fmla="*/ 1180 h 14034"/>
              <a:gd name="T28" fmla="*/ 739 w 2188"/>
              <a:gd name="T29" fmla="*/ 357 h 14034"/>
              <a:gd name="T30" fmla="*/ 918 w 2188"/>
              <a:gd name="T31" fmla="*/ 0 h 14034"/>
              <a:gd name="T32" fmla="*/ 1633 w 2188"/>
              <a:gd name="T33" fmla="*/ 359 h 14034"/>
              <a:gd name="T34" fmla="*/ 1453 w 2188"/>
              <a:gd name="T35" fmla="*/ 717 h 14034"/>
              <a:gd name="T36" fmla="*/ 1118 w 2188"/>
              <a:gd name="T37" fmla="*/ 1478 h 14034"/>
              <a:gd name="T38" fmla="*/ 800 w 2188"/>
              <a:gd name="T39" fmla="*/ 2697 h 14034"/>
              <a:gd name="T40" fmla="*/ 1116 w 2188"/>
              <a:gd name="T41" fmla="*/ 3916 h 14034"/>
              <a:gd name="T42" fmla="*/ 1449 w 2188"/>
              <a:gd name="T43" fmla="*/ 4677 h 14034"/>
              <a:gd name="T44" fmla="*/ 1812 w 2188"/>
              <a:gd name="T45" fmla="*/ 5500 h 14034"/>
              <a:gd name="T46" fmla="*/ 2188 w 2188"/>
              <a:gd name="T47" fmla="*/ 7017 h 14034"/>
              <a:gd name="T48" fmla="*/ 1815 w 2188"/>
              <a:gd name="T49" fmla="*/ 8534 h 14034"/>
              <a:gd name="T50" fmla="*/ 1454 w 2188"/>
              <a:gd name="T51" fmla="*/ 9356 h 14034"/>
              <a:gd name="T52" fmla="*/ 1453 w 2188"/>
              <a:gd name="T53" fmla="*/ 9357 h 14034"/>
              <a:gd name="T54" fmla="*/ 1118 w 2188"/>
              <a:gd name="T55" fmla="*/ 10118 h 14034"/>
              <a:gd name="T56" fmla="*/ 800 w 2188"/>
              <a:gd name="T57" fmla="*/ 11337 h 14034"/>
              <a:gd name="T58" fmla="*/ 1116 w 2188"/>
              <a:gd name="T59" fmla="*/ 12556 h 14034"/>
              <a:gd name="T60" fmla="*/ 1450 w 2188"/>
              <a:gd name="T61" fmla="*/ 13318 h 14034"/>
              <a:gd name="T62" fmla="*/ 1628 w 2188"/>
              <a:gd name="T63" fmla="*/ 13676 h 14034"/>
              <a:gd name="T64" fmla="*/ 913 w 2188"/>
              <a:gd name="T65" fmla="*/ 14034 h 14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88" h="14034">
                <a:moveTo>
                  <a:pt x="913" y="14034"/>
                </a:moveTo>
                <a:cubicBezTo>
                  <a:pt x="734" y="13676"/>
                  <a:pt x="734" y="13676"/>
                  <a:pt x="734" y="13676"/>
                </a:cubicBezTo>
                <a:cubicBezTo>
                  <a:pt x="727" y="13661"/>
                  <a:pt x="551" y="13308"/>
                  <a:pt x="373" y="12854"/>
                </a:cubicBezTo>
                <a:cubicBezTo>
                  <a:pt x="126" y="12219"/>
                  <a:pt x="0" y="11709"/>
                  <a:pt x="0" y="11337"/>
                </a:cubicBezTo>
                <a:cubicBezTo>
                  <a:pt x="0" y="10965"/>
                  <a:pt x="126" y="10454"/>
                  <a:pt x="376" y="9820"/>
                </a:cubicBezTo>
                <a:cubicBezTo>
                  <a:pt x="553" y="9368"/>
                  <a:pt x="729" y="9017"/>
                  <a:pt x="738" y="8998"/>
                </a:cubicBezTo>
                <a:cubicBezTo>
                  <a:pt x="745" y="8984"/>
                  <a:pt x="910" y="8651"/>
                  <a:pt x="1072" y="8236"/>
                </a:cubicBezTo>
                <a:cubicBezTo>
                  <a:pt x="1276" y="7713"/>
                  <a:pt x="1388" y="7280"/>
                  <a:pt x="1388" y="7017"/>
                </a:cubicBezTo>
                <a:cubicBezTo>
                  <a:pt x="1388" y="6753"/>
                  <a:pt x="1274" y="6318"/>
                  <a:pt x="1068" y="5792"/>
                </a:cubicBezTo>
                <a:cubicBezTo>
                  <a:pt x="902" y="5371"/>
                  <a:pt x="736" y="5040"/>
                  <a:pt x="735" y="5037"/>
                </a:cubicBezTo>
                <a:cubicBezTo>
                  <a:pt x="734" y="5036"/>
                  <a:pt x="734" y="5036"/>
                  <a:pt x="734" y="5036"/>
                </a:cubicBezTo>
                <a:cubicBezTo>
                  <a:pt x="727" y="5021"/>
                  <a:pt x="551" y="4668"/>
                  <a:pt x="373" y="4214"/>
                </a:cubicBezTo>
                <a:cubicBezTo>
                  <a:pt x="126" y="3579"/>
                  <a:pt x="0" y="3069"/>
                  <a:pt x="0" y="2697"/>
                </a:cubicBezTo>
                <a:cubicBezTo>
                  <a:pt x="0" y="2325"/>
                  <a:pt x="126" y="1814"/>
                  <a:pt x="376" y="1180"/>
                </a:cubicBezTo>
                <a:cubicBezTo>
                  <a:pt x="554" y="725"/>
                  <a:pt x="731" y="372"/>
                  <a:pt x="739" y="357"/>
                </a:cubicBezTo>
                <a:cubicBezTo>
                  <a:pt x="918" y="0"/>
                  <a:pt x="918" y="0"/>
                  <a:pt x="918" y="0"/>
                </a:cubicBezTo>
                <a:cubicBezTo>
                  <a:pt x="1633" y="359"/>
                  <a:pt x="1633" y="359"/>
                  <a:pt x="1633" y="359"/>
                </a:cubicBezTo>
                <a:cubicBezTo>
                  <a:pt x="1453" y="717"/>
                  <a:pt x="1453" y="717"/>
                  <a:pt x="1453" y="717"/>
                </a:cubicBezTo>
                <a:cubicBezTo>
                  <a:pt x="1450" y="724"/>
                  <a:pt x="1282" y="1059"/>
                  <a:pt x="1118" y="1478"/>
                </a:cubicBezTo>
                <a:cubicBezTo>
                  <a:pt x="913" y="2001"/>
                  <a:pt x="800" y="2434"/>
                  <a:pt x="800" y="2697"/>
                </a:cubicBezTo>
                <a:cubicBezTo>
                  <a:pt x="800" y="2960"/>
                  <a:pt x="912" y="3393"/>
                  <a:pt x="1116" y="3916"/>
                </a:cubicBezTo>
                <a:cubicBezTo>
                  <a:pt x="1277" y="4329"/>
                  <a:pt x="1441" y="4660"/>
                  <a:pt x="1449" y="4677"/>
                </a:cubicBezTo>
                <a:cubicBezTo>
                  <a:pt x="1458" y="4695"/>
                  <a:pt x="1634" y="5047"/>
                  <a:pt x="1812" y="5500"/>
                </a:cubicBezTo>
                <a:cubicBezTo>
                  <a:pt x="2062" y="6134"/>
                  <a:pt x="2188" y="6645"/>
                  <a:pt x="2188" y="7017"/>
                </a:cubicBezTo>
                <a:cubicBezTo>
                  <a:pt x="2188" y="7389"/>
                  <a:pt x="2062" y="7899"/>
                  <a:pt x="1815" y="8534"/>
                </a:cubicBezTo>
                <a:cubicBezTo>
                  <a:pt x="1637" y="8988"/>
                  <a:pt x="1461" y="9341"/>
                  <a:pt x="1454" y="9356"/>
                </a:cubicBezTo>
                <a:cubicBezTo>
                  <a:pt x="1453" y="9357"/>
                  <a:pt x="1453" y="9357"/>
                  <a:pt x="1453" y="9357"/>
                </a:cubicBezTo>
                <a:cubicBezTo>
                  <a:pt x="1452" y="9360"/>
                  <a:pt x="1283" y="9697"/>
                  <a:pt x="1118" y="10118"/>
                </a:cubicBezTo>
                <a:cubicBezTo>
                  <a:pt x="913" y="10641"/>
                  <a:pt x="800" y="11074"/>
                  <a:pt x="800" y="11337"/>
                </a:cubicBezTo>
                <a:cubicBezTo>
                  <a:pt x="800" y="11600"/>
                  <a:pt x="912" y="12033"/>
                  <a:pt x="1116" y="12556"/>
                </a:cubicBezTo>
                <a:cubicBezTo>
                  <a:pt x="1281" y="12978"/>
                  <a:pt x="1448" y="13315"/>
                  <a:pt x="1450" y="13318"/>
                </a:cubicBezTo>
                <a:cubicBezTo>
                  <a:pt x="1628" y="13676"/>
                  <a:pt x="1628" y="13676"/>
                  <a:pt x="1628" y="13676"/>
                </a:cubicBezTo>
                <a:lnTo>
                  <a:pt x="913" y="14034"/>
                </a:lnTo>
                <a:close/>
              </a:path>
            </a:pathLst>
          </a:custGeom>
          <a:solidFill>
            <a:schemeClr val="accent4">
              <a:alpha val="88000"/>
            </a:schemeClr>
          </a:solidFill>
          <a:ln>
            <a:noFill/>
          </a:ln>
          <a:effectLst>
            <a:outerShdw blurRad="1003300" dist="38100" dir="10800000" algn="r" rotWithShape="0">
              <a:schemeClr val="accent4">
                <a:lumMod val="75000"/>
                <a:alpha val="46000"/>
              </a:schemeClr>
            </a:outerShdw>
          </a:effectLst>
        </p:spPr>
        <p:txBody>
          <a:bodyPr vert="horz" wrap="square" lIns="91440" tIns="45720" rIns="91440" bIns="45720" numCol="1" anchor="t" anchorCtr="0" compatLnSpc="1">
            <a:prstTxWarp prst="textNoShape">
              <a:avLst/>
            </a:prstTxWarp>
          </a:bodyPr>
          <a:lstStyle/>
          <a:p>
            <a:endParaRPr lang="en-US"/>
          </a:p>
        </p:txBody>
      </p:sp>
      <p:sp>
        <p:nvSpPr>
          <p:cNvPr id="12" name="Freeform 7">
            <a:extLst>
              <a:ext uri="{FF2B5EF4-FFF2-40B4-BE49-F238E27FC236}">
                <a16:creationId xmlns:a16="http://schemas.microsoft.com/office/drawing/2014/main" id="{175AC0F7-6695-93DC-2070-7F8D8BDD5708}"/>
              </a:ext>
            </a:extLst>
          </p:cNvPr>
          <p:cNvSpPr>
            <a:spLocks/>
          </p:cNvSpPr>
          <p:nvPr/>
        </p:nvSpPr>
        <p:spPr bwMode="auto">
          <a:xfrm rot="2757414">
            <a:off x="14350662" y="-23002339"/>
            <a:ext cx="6481764" cy="41148000"/>
          </a:xfrm>
          <a:custGeom>
            <a:avLst/>
            <a:gdLst>
              <a:gd name="T0" fmla="*/ 913 w 2188"/>
              <a:gd name="T1" fmla="*/ 14034 h 14034"/>
              <a:gd name="T2" fmla="*/ 734 w 2188"/>
              <a:gd name="T3" fmla="*/ 13676 h 14034"/>
              <a:gd name="T4" fmla="*/ 373 w 2188"/>
              <a:gd name="T5" fmla="*/ 12854 h 14034"/>
              <a:gd name="T6" fmla="*/ 0 w 2188"/>
              <a:gd name="T7" fmla="*/ 11337 h 14034"/>
              <a:gd name="T8" fmla="*/ 376 w 2188"/>
              <a:gd name="T9" fmla="*/ 9820 h 14034"/>
              <a:gd name="T10" fmla="*/ 738 w 2188"/>
              <a:gd name="T11" fmla="*/ 8998 h 14034"/>
              <a:gd name="T12" fmla="*/ 1072 w 2188"/>
              <a:gd name="T13" fmla="*/ 8236 h 14034"/>
              <a:gd name="T14" fmla="*/ 1388 w 2188"/>
              <a:gd name="T15" fmla="*/ 7017 h 14034"/>
              <a:gd name="T16" fmla="*/ 1068 w 2188"/>
              <a:gd name="T17" fmla="*/ 5792 h 14034"/>
              <a:gd name="T18" fmla="*/ 735 w 2188"/>
              <a:gd name="T19" fmla="*/ 5037 h 14034"/>
              <a:gd name="T20" fmla="*/ 734 w 2188"/>
              <a:gd name="T21" fmla="*/ 5036 h 14034"/>
              <a:gd name="T22" fmla="*/ 373 w 2188"/>
              <a:gd name="T23" fmla="*/ 4214 h 14034"/>
              <a:gd name="T24" fmla="*/ 0 w 2188"/>
              <a:gd name="T25" fmla="*/ 2697 h 14034"/>
              <a:gd name="T26" fmla="*/ 376 w 2188"/>
              <a:gd name="T27" fmla="*/ 1180 h 14034"/>
              <a:gd name="T28" fmla="*/ 739 w 2188"/>
              <a:gd name="T29" fmla="*/ 357 h 14034"/>
              <a:gd name="T30" fmla="*/ 918 w 2188"/>
              <a:gd name="T31" fmla="*/ 0 h 14034"/>
              <a:gd name="T32" fmla="*/ 1633 w 2188"/>
              <a:gd name="T33" fmla="*/ 359 h 14034"/>
              <a:gd name="T34" fmla="*/ 1453 w 2188"/>
              <a:gd name="T35" fmla="*/ 717 h 14034"/>
              <a:gd name="T36" fmla="*/ 1118 w 2188"/>
              <a:gd name="T37" fmla="*/ 1478 h 14034"/>
              <a:gd name="T38" fmla="*/ 800 w 2188"/>
              <a:gd name="T39" fmla="*/ 2697 h 14034"/>
              <a:gd name="T40" fmla="*/ 1116 w 2188"/>
              <a:gd name="T41" fmla="*/ 3916 h 14034"/>
              <a:gd name="T42" fmla="*/ 1449 w 2188"/>
              <a:gd name="T43" fmla="*/ 4677 h 14034"/>
              <a:gd name="T44" fmla="*/ 1812 w 2188"/>
              <a:gd name="T45" fmla="*/ 5500 h 14034"/>
              <a:gd name="T46" fmla="*/ 2188 w 2188"/>
              <a:gd name="T47" fmla="*/ 7017 h 14034"/>
              <a:gd name="T48" fmla="*/ 1815 w 2188"/>
              <a:gd name="T49" fmla="*/ 8534 h 14034"/>
              <a:gd name="T50" fmla="*/ 1454 w 2188"/>
              <a:gd name="T51" fmla="*/ 9356 h 14034"/>
              <a:gd name="T52" fmla="*/ 1453 w 2188"/>
              <a:gd name="T53" fmla="*/ 9357 h 14034"/>
              <a:gd name="T54" fmla="*/ 1118 w 2188"/>
              <a:gd name="T55" fmla="*/ 10118 h 14034"/>
              <a:gd name="T56" fmla="*/ 800 w 2188"/>
              <a:gd name="T57" fmla="*/ 11337 h 14034"/>
              <a:gd name="T58" fmla="*/ 1116 w 2188"/>
              <a:gd name="T59" fmla="*/ 12556 h 14034"/>
              <a:gd name="T60" fmla="*/ 1450 w 2188"/>
              <a:gd name="T61" fmla="*/ 13318 h 14034"/>
              <a:gd name="T62" fmla="*/ 1628 w 2188"/>
              <a:gd name="T63" fmla="*/ 13676 h 14034"/>
              <a:gd name="T64" fmla="*/ 913 w 2188"/>
              <a:gd name="T65" fmla="*/ 14034 h 14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88" h="14034">
                <a:moveTo>
                  <a:pt x="913" y="14034"/>
                </a:moveTo>
                <a:cubicBezTo>
                  <a:pt x="734" y="13676"/>
                  <a:pt x="734" y="13676"/>
                  <a:pt x="734" y="13676"/>
                </a:cubicBezTo>
                <a:cubicBezTo>
                  <a:pt x="727" y="13661"/>
                  <a:pt x="551" y="13308"/>
                  <a:pt x="373" y="12854"/>
                </a:cubicBezTo>
                <a:cubicBezTo>
                  <a:pt x="126" y="12219"/>
                  <a:pt x="0" y="11709"/>
                  <a:pt x="0" y="11337"/>
                </a:cubicBezTo>
                <a:cubicBezTo>
                  <a:pt x="0" y="10965"/>
                  <a:pt x="126" y="10454"/>
                  <a:pt x="376" y="9820"/>
                </a:cubicBezTo>
                <a:cubicBezTo>
                  <a:pt x="553" y="9368"/>
                  <a:pt x="729" y="9017"/>
                  <a:pt x="738" y="8998"/>
                </a:cubicBezTo>
                <a:cubicBezTo>
                  <a:pt x="745" y="8984"/>
                  <a:pt x="910" y="8651"/>
                  <a:pt x="1072" y="8236"/>
                </a:cubicBezTo>
                <a:cubicBezTo>
                  <a:pt x="1276" y="7713"/>
                  <a:pt x="1388" y="7280"/>
                  <a:pt x="1388" y="7017"/>
                </a:cubicBezTo>
                <a:cubicBezTo>
                  <a:pt x="1388" y="6753"/>
                  <a:pt x="1274" y="6318"/>
                  <a:pt x="1068" y="5792"/>
                </a:cubicBezTo>
                <a:cubicBezTo>
                  <a:pt x="902" y="5371"/>
                  <a:pt x="736" y="5040"/>
                  <a:pt x="735" y="5037"/>
                </a:cubicBezTo>
                <a:cubicBezTo>
                  <a:pt x="734" y="5036"/>
                  <a:pt x="734" y="5036"/>
                  <a:pt x="734" y="5036"/>
                </a:cubicBezTo>
                <a:cubicBezTo>
                  <a:pt x="727" y="5021"/>
                  <a:pt x="551" y="4668"/>
                  <a:pt x="373" y="4214"/>
                </a:cubicBezTo>
                <a:cubicBezTo>
                  <a:pt x="126" y="3579"/>
                  <a:pt x="0" y="3069"/>
                  <a:pt x="0" y="2697"/>
                </a:cubicBezTo>
                <a:cubicBezTo>
                  <a:pt x="0" y="2325"/>
                  <a:pt x="126" y="1814"/>
                  <a:pt x="376" y="1180"/>
                </a:cubicBezTo>
                <a:cubicBezTo>
                  <a:pt x="554" y="725"/>
                  <a:pt x="731" y="372"/>
                  <a:pt x="739" y="357"/>
                </a:cubicBezTo>
                <a:cubicBezTo>
                  <a:pt x="918" y="0"/>
                  <a:pt x="918" y="0"/>
                  <a:pt x="918" y="0"/>
                </a:cubicBezTo>
                <a:cubicBezTo>
                  <a:pt x="1633" y="359"/>
                  <a:pt x="1633" y="359"/>
                  <a:pt x="1633" y="359"/>
                </a:cubicBezTo>
                <a:cubicBezTo>
                  <a:pt x="1453" y="717"/>
                  <a:pt x="1453" y="717"/>
                  <a:pt x="1453" y="717"/>
                </a:cubicBezTo>
                <a:cubicBezTo>
                  <a:pt x="1450" y="724"/>
                  <a:pt x="1282" y="1059"/>
                  <a:pt x="1118" y="1478"/>
                </a:cubicBezTo>
                <a:cubicBezTo>
                  <a:pt x="913" y="2001"/>
                  <a:pt x="800" y="2434"/>
                  <a:pt x="800" y="2697"/>
                </a:cubicBezTo>
                <a:cubicBezTo>
                  <a:pt x="800" y="2960"/>
                  <a:pt x="912" y="3393"/>
                  <a:pt x="1116" y="3916"/>
                </a:cubicBezTo>
                <a:cubicBezTo>
                  <a:pt x="1277" y="4329"/>
                  <a:pt x="1441" y="4660"/>
                  <a:pt x="1449" y="4677"/>
                </a:cubicBezTo>
                <a:cubicBezTo>
                  <a:pt x="1458" y="4695"/>
                  <a:pt x="1634" y="5047"/>
                  <a:pt x="1812" y="5500"/>
                </a:cubicBezTo>
                <a:cubicBezTo>
                  <a:pt x="2062" y="6134"/>
                  <a:pt x="2188" y="6645"/>
                  <a:pt x="2188" y="7017"/>
                </a:cubicBezTo>
                <a:cubicBezTo>
                  <a:pt x="2188" y="7389"/>
                  <a:pt x="2062" y="7899"/>
                  <a:pt x="1815" y="8534"/>
                </a:cubicBezTo>
                <a:cubicBezTo>
                  <a:pt x="1637" y="8988"/>
                  <a:pt x="1461" y="9341"/>
                  <a:pt x="1454" y="9356"/>
                </a:cubicBezTo>
                <a:cubicBezTo>
                  <a:pt x="1453" y="9357"/>
                  <a:pt x="1453" y="9357"/>
                  <a:pt x="1453" y="9357"/>
                </a:cubicBezTo>
                <a:cubicBezTo>
                  <a:pt x="1452" y="9360"/>
                  <a:pt x="1283" y="9697"/>
                  <a:pt x="1118" y="10118"/>
                </a:cubicBezTo>
                <a:cubicBezTo>
                  <a:pt x="913" y="10641"/>
                  <a:pt x="800" y="11074"/>
                  <a:pt x="800" y="11337"/>
                </a:cubicBezTo>
                <a:cubicBezTo>
                  <a:pt x="800" y="11600"/>
                  <a:pt x="912" y="12033"/>
                  <a:pt x="1116" y="12556"/>
                </a:cubicBezTo>
                <a:cubicBezTo>
                  <a:pt x="1281" y="12978"/>
                  <a:pt x="1448" y="13315"/>
                  <a:pt x="1450" y="13318"/>
                </a:cubicBezTo>
                <a:cubicBezTo>
                  <a:pt x="1628" y="13676"/>
                  <a:pt x="1628" y="13676"/>
                  <a:pt x="1628" y="13676"/>
                </a:cubicBezTo>
                <a:lnTo>
                  <a:pt x="913" y="14034"/>
                </a:lnTo>
                <a:close/>
              </a:path>
            </a:pathLst>
          </a:custGeom>
          <a:solidFill>
            <a:schemeClr val="accent3">
              <a:alpha val="88000"/>
            </a:schemeClr>
          </a:solidFill>
          <a:ln>
            <a:noFill/>
          </a:ln>
          <a:effectLst>
            <a:outerShdw blurRad="1003300" dist="38100" dir="10800000" algn="r" rotWithShape="0">
              <a:schemeClr val="accent3">
                <a:lumMod val="75000"/>
                <a:alpha val="46000"/>
              </a:schemeClr>
            </a:outerShdw>
          </a:effectLst>
        </p:spPr>
        <p:txBody>
          <a:bodyPr vert="horz" wrap="square" lIns="91440" tIns="45720" rIns="91440" bIns="45720" numCol="1" anchor="t" anchorCtr="0" compatLnSpc="1">
            <a:prstTxWarp prst="textNoShape">
              <a:avLst/>
            </a:prstTxWarp>
          </a:bodyPr>
          <a:lstStyle/>
          <a:p>
            <a:endParaRPr lang="en-US"/>
          </a:p>
        </p:txBody>
      </p:sp>
      <p:sp>
        <p:nvSpPr>
          <p:cNvPr id="13" name="Freeform 6">
            <a:extLst>
              <a:ext uri="{FF2B5EF4-FFF2-40B4-BE49-F238E27FC236}">
                <a16:creationId xmlns:a16="http://schemas.microsoft.com/office/drawing/2014/main" id="{32403BC1-5840-3418-3BD7-C67A364FE9E6}"/>
              </a:ext>
            </a:extLst>
          </p:cNvPr>
          <p:cNvSpPr>
            <a:spLocks/>
          </p:cNvSpPr>
          <p:nvPr/>
        </p:nvSpPr>
        <p:spPr bwMode="auto">
          <a:xfrm rot="2757414">
            <a:off x="15780963" y="-21523446"/>
            <a:ext cx="6481764" cy="41148000"/>
          </a:xfrm>
          <a:custGeom>
            <a:avLst/>
            <a:gdLst>
              <a:gd name="T0" fmla="*/ 913 w 2188"/>
              <a:gd name="T1" fmla="*/ 14034 h 14034"/>
              <a:gd name="T2" fmla="*/ 734 w 2188"/>
              <a:gd name="T3" fmla="*/ 13676 h 14034"/>
              <a:gd name="T4" fmla="*/ 373 w 2188"/>
              <a:gd name="T5" fmla="*/ 12854 h 14034"/>
              <a:gd name="T6" fmla="*/ 0 w 2188"/>
              <a:gd name="T7" fmla="*/ 11337 h 14034"/>
              <a:gd name="T8" fmla="*/ 376 w 2188"/>
              <a:gd name="T9" fmla="*/ 9820 h 14034"/>
              <a:gd name="T10" fmla="*/ 738 w 2188"/>
              <a:gd name="T11" fmla="*/ 8998 h 14034"/>
              <a:gd name="T12" fmla="*/ 1072 w 2188"/>
              <a:gd name="T13" fmla="*/ 8236 h 14034"/>
              <a:gd name="T14" fmla="*/ 1388 w 2188"/>
              <a:gd name="T15" fmla="*/ 7017 h 14034"/>
              <a:gd name="T16" fmla="*/ 1068 w 2188"/>
              <a:gd name="T17" fmla="*/ 5792 h 14034"/>
              <a:gd name="T18" fmla="*/ 735 w 2188"/>
              <a:gd name="T19" fmla="*/ 5037 h 14034"/>
              <a:gd name="T20" fmla="*/ 734 w 2188"/>
              <a:gd name="T21" fmla="*/ 5036 h 14034"/>
              <a:gd name="T22" fmla="*/ 373 w 2188"/>
              <a:gd name="T23" fmla="*/ 4214 h 14034"/>
              <a:gd name="T24" fmla="*/ 0 w 2188"/>
              <a:gd name="T25" fmla="*/ 2697 h 14034"/>
              <a:gd name="T26" fmla="*/ 376 w 2188"/>
              <a:gd name="T27" fmla="*/ 1180 h 14034"/>
              <a:gd name="T28" fmla="*/ 739 w 2188"/>
              <a:gd name="T29" fmla="*/ 357 h 14034"/>
              <a:gd name="T30" fmla="*/ 918 w 2188"/>
              <a:gd name="T31" fmla="*/ 0 h 14034"/>
              <a:gd name="T32" fmla="*/ 1633 w 2188"/>
              <a:gd name="T33" fmla="*/ 359 h 14034"/>
              <a:gd name="T34" fmla="*/ 1453 w 2188"/>
              <a:gd name="T35" fmla="*/ 717 h 14034"/>
              <a:gd name="T36" fmla="*/ 1118 w 2188"/>
              <a:gd name="T37" fmla="*/ 1478 h 14034"/>
              <a:gd name="T38" fmla="*/ 800 w 2188"/>
              <a:gd name="T39" fmla="*/ 2697 h 14034"/>
              <a:gd name="T40" fmla="*/ 1116 w 2188"/>
              <a:gd name="T41" fmla="*/ 3916 h 14034"/>
              <a:gd name="T42" fmla="*/ 1449 w 2188"/>
              <a:gd name="T43" fmla="*/ 4677 h 14034"/>
              <a:gd name="T44" fmla="*/ 1812 w 2188"/>
              <a:gd name="T45" fmla="*/ 5500 h 14034"/>
              <a:gd name="T46" fmla="*/ 2188 w 2188"/>
              <a:gd name="T47" fmla="*/ 7017 h 14034"/>
              <a:gd name="T48" fmla="*/ 1815 w 2188"/>
              <a:gd name="T49" fmla="*/ 8534 h 14034"/>
              <a:gd name="T50" fmla="*/ 1454 w 2188"/>
              <a:gd name="T51" fmla="*/ 9356 h 14034"/>
              <a:gd name="T52" fmla="*/ 1453 w 2188"/>
              <a:gd name="T53" fmla="*/ 9357 h 14034"/>
              <a:gd name="T54" fmla="*/ 1118 w 2188"/>
              <a:gd name="T55" fmla="*/ 10118 h 14034"/>
              <a:gd name="T56" fmla="*/ 800 w 2188"/>
              <a:gd name="T57" fmla="*/ 11337 h 14034"/>
              <a:gd name="T58" fmla="*/ 1116 w 2188"/>
              <a:gd name="T59" fmla="*/ 12556 h 14034"/>
              <a:gd name="T60" fmla="*/ 1450 w 2188"/>
              <a:gd name="T61" fmla="*/ 13318 h 14034"/>
              <a:gd name="T62" fmla="*/ 1628 w 2188"/>
              <a:gd name="T63" fmla="*/ 13676 h 14034"/>
              <a:gd name="T64" fmla="*/ 913 w 2188"/>
              <a:gd name="T65" fmla="*/ 14034 h 14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88" h="14034">
                <a:moveTo>
                  <a:pt x="913" y="14034"/>
                </a:moveTo>
                <a:cubicBezTo>
                  <a:pt x="734" y="13676"/>
                  <a:pt x="734" y="13676"/>
                  <a:pt x="734" y="13676"/>
                </a:cubicBezTo>
                <a:cubicBezTo>
                  <a:pt x="727" y="13661"/>
                  <a:pt x="551" y="13308"/>
                  <a:pt x="373" y="12854"/>
                </a:cubicBezTo>
                <a:cubicBezTo>
                  <a:pt x="126" y="12219"/>
                  <a:pt x="0" y="11709"/>
                  <a:pt x="0" y="11337"/>
                </a:cubicBezTo>
                <a:cubicBezTo>
                  <a:pt x="0" y="10965"/>
                  <a:pt x="126" y="10454"/>
                  <a:pt x="376" y="9820"/>
                </a:cubicBezTo>
                <a:cubicBezTo>
                  <a:pt x="553" y="9368"/>
                  <a:pt x="729" y="9017"/>
                  <a:pt x="738" y="8998"/>
                </a:cubicBezTo>
                <a:cubicBezTo>
                  <a:pt x="745" y="8984"/>
                  <a:pt x="910" y="8651"/>
                  <a:pt x="1072" y="8236"/>
                </a:cubicBezTo>
                <a:cubicBezTo>
                  <a:pt x="1276" y="7713"/>
                  <a:pt x="1388" y="7280"/>
                  <a:pt x="1388" y="7017"/>
                </a:cubicBezTo>
                <a:cubicBezTo>
                  <a:pt x="1388" y="6753"/>
                  <a:pt x="1274" y="6318"/>
                  <a:pt x="1068" y="5792"/>
                </a:cubicBezTo>
                <a:cubicBezTo>
                  <a:pt x="902" y="5371"/>
                  <a:pt x="736" y="5040"/>
                  <a:pt x="735" y="5037"/>
                </a:cubicBezTo>
                <a:cubicBezTo>
                  <a:pt x="734" y="5036"/>
                  <a:pt x="734" y="5036"/>
                  <a:pt x="734" y="5036"/>
                </a:cubicBezTo>
                <a:cubicBezTo>
                  <a:pt x="727" y="5021"/>
                  <a:pt x="551" y="4668"/>
                  <a:pt x="373" y="4214"/>
                </a:cubicBezTo>
                <a:cubicBezTo>
                  <a:pt x="126" y="3579"/>
                  <a:pt x="0" y="3069"/>
                  <a:pt x="0" y="2697"/>
                </a:cubicBezTo>
                <a:cubicBezTo>
                  <a:pt x="0" y="2325"/>
                  <a:pt x="126" y="1814"/>
                  <a:pt x="376" y="1180"/>
                </a:cubicBezTo>
                <a:cubicBezTo>
                  <a:pt x="554" y="725"/>
                  <a:pt x="731" y="372"/>
                  <a:pt x="739" y="357"/>
                </a:cubicBezTo>
                <a:cubicBezTo>
                  <a:pt x="918" y="0"/>
                  <a:pt x="918" y="0"/>
                  <a:pt x="918" y="0"/>
                </a:cubicBezTo>
                <a:cubicBezTo>
                  <a:pt x="1633" y="359"/>
                  <a:pt x="1633" y="359"/>
                  <a:pt x="1633" y="359"/>
                </a:cubicBezTo>
                <a:cubicBezTo>
                  <a:pt x="1453" y="717"/>
                  <a:pt x="1453" y="717"/>
                  <a:pt x="1453" y="717"/>
                </a:cubicBezTo>
                <a:cubicBezTo>
                  <a:pt x="1450" y="724"/>
                  <a:pt x="1282" y="1059"/>
                  <a:pt x="1118" y="1478"/>
                </a:cubicBezTo>
                <a:cubicBezTo>
                  <a:pt x="913" y="2001"/>
                  <a:pt x="800" y="2434"/>
                  <a:pt x="800" y="2697"/>
                </a:cubicBezTo>
                <a:cubicBezTo>
                  <a:pt x="800" y="2960"/>
                  <a:pt x="912" y="3393"/>
                  <a:pt x="1116" y="3916"/>
                </a:cubicBezTo>
                <a:cubicBezTo>
                  <a:pt x="1277" y="4329"/>
                  <a:pt x="1441" y="4660"/>
                  <a:pt x="1449" y="4677"/>
                </a:cubicBezTo>
                <a:cubicBezTo>
                  <a:pt x="1458" y="4695"/>
                  <a:pt x="1634" y="5047"/>
                  <a:pt x="1812" y="5500"/>
                </a:cubicBezTo>
                <a:cubicBezTo>
                  <a:pt x="2062" y="6134"/>
                  <a:pt x="2188" y="6645"/>
                  <a:pt x="2188" y="7017"/>
                </a:cubicBezTo>
                <a:cubicBezTo>
                  <a:pt x="2188" y="7389"/>
                  <a:pt x="2062" y="7899"/>
                  <a:pt x="1815" y="8534"/>
                </a:cubicBezTo>
                <a:cubicBezTo>
                  <a:pt x="1637" y="8988"/>
                  <a:pt x="1461" y="9341"/>
                  <a:pt x="1454" y="9356"/>
                </a:cubicBezTo>
                <a:cubicBezTo>
                  <a:pt x="1453" y="9357"/>
                  <a:pt x="1453" y="9357"/>
                  <a:pt x="1453" y="9357"/>
                </a:cubicBezTo>
                <a:cubicBezTo>
                  <a:pt x="1452" y="9360"/>
                  <a:pt x="1283" y="9697"/>
                  <a:pt x="1118" y="10118"/>
                </a:cubicBezTo>
                <a:cubicBezTo>
                  <a:pt x="913" y="10641"/>
                  <a:pt x="800" y="11074"/>
                  <a:pt x="800" y="11337"/>
                </a:cubicBezTo>
                <a:cubicBezTo>
                  <a:pt x="800" y="11600"/>
                  <a:pt x="912" y="12033"/>
                  <a:pt x="1116" y="12556"/>
                </a:cubicBezTo>
                <a:cubicBezTo>
                  <a:pt x="1281" y="12978"/>
                  <a:pt x="1448" y="13315"/>
                  <a:pt x="1450" y="13318"/>
                </a:cubicBezTo>
                <a:cubicBezTo>
                  <a:pt x="1628" y="13676"/>
                  <a:pt x="1628" y="13676"/>
                  <a:pt x="1628" y="13676"/>
                </a:cubicBezTo>
                <a:lnTo>
                  <a:pt x="913" y="14034"/>
                </a:lnTo>
                <a:close/>
              </a:path>
            </a:pathLst>
          </a:custGeom>
          <a:solidFill>
            <a:schemeClr val="accent1">
              <a:alpha val="88000"/>
            </a:schemeClr>
          </a:solidFill>
          <a:ln>
            <a:noFill/>
          </a:ln>
          <a:effectLst>
            <a:outerShdw blurRad="1003300" dist="38100" dir="10800000" algn="r" rotWithShape="0">
              <a:schemeClr val="accent6">
                <a:lumMod val="75000"/>
                <a:alpha val="46000"/>
              </a:schemeClr>
            </a:outerShdw>
          </a:effectLst>
        </p:spPr>
        <p:txBody>
          <a:bodyPr vert="horz" wrap="square" lIns="91440" tIns="45720" rIns="91440" bIns="45720" numCol="1" anchor="t" anchorCtr="0" compatLnSpc="1">
            <a:prstTxWarp prst="textNoShape">
              <a:avLst/>
            </a:prstTxWarp>
          </a:bodyPr>
          <a:lstStyle/>
          <a:p>
            <a:endParaRPr lang="en-US"/>
          </a:p>
        </p:txBody>
      </p:sp>
      <p:sp>
        <p:nvSpPr>
          <p:cNvPr id="14" name="Freeform 5">
            <a:extLst>
              <a:ext uri="{FF2B5EF4-FFF2-40B4-BE49-F238E27FC236}">
                <a16:creationId xmlns:a16="http://schemas.microsoft.com/office/drawing/2014/main" id="{AA2A1D74-3641-64D9-463D-7ACDB91F8CCC}"/>
              </a:ext>
            </a:extLst>
          </p:cNvPr>
          <p:cNvSpPr>
            <a:spLocks/>
          </p:cNvSpPr>
          <p:nvPr/>
        </p:nvSpPr>
        <p:spPr bwMode="auto">
          <a:xfrm rot="2757414">
            <a:off x="17211266" y="-20044552"/>
            <a:ext cx="6481764" cy="41148000"/>
          </a:xfrm>
          <a:custGeom>
            <a:avLst/>
            <a:gdLst>
              <a:gd name="T0" fmla="*/ 913 w 2188"/>
              <a:gd name="T1" fmla="*/ 14034 h 14034"/>
              <a:gd name="T2" fmla="*/ 734 w 2188"/>
              <a:gd name="T3" fmla="*/ 13676 h 14034"/>
              <a:gd name="T4" fmla="*/ 373 w 2188"/>
              <a:gd name="T5" fmla="*/ 12854 h 14034"/>
              <a:gd name="T6" fmla="*/ 0 w 2188"/>
              <a:gd name="T7" fmla="*/ 11337 h 14034"/>
              <a:gd name="T8" fmla="*/ 376 w 2188"/>
              <a:gd name="T9" fmla="*/ 9820 h 14034"/>
              <a:gd name="T10" fmla="*/ 738 w 2188"/>
              <a:gd name="T11" fmla="*/ 8998 h 14034"/>
              <a:gd name="T12" fmla="*/ 1072 w 2188"/>
              <a:gd name="T13" fmla="*/ 8236 h 14034"/>
              <a:gd name="T14" fmla="*/ 1388 w 2188"/>
              <a:gd name="T15" fmla="*/ 7017 h 14034"/>
              <a:gd name="T16" fmla="*/ 1068 w 2188"/>
              <a:gd name="T17" fmla="*/ 5792 h 14034"/>
              <a:gd name="T18" fmla="*/ 735 w 2188"/>
              <a:gd name="T19" fmla="*/ 5037 h 14034"/>
              <a:gd name="T20" fmla="*/ 734 w 2188"/>
              <a:gd name="T21" fmla="*/ 5036 h 14034"/>
              <a:gd name="T22" fmla="*/ 373 w 2188"/>
              <a:gd name="T23" fmla="*/ 4214 h 14034"/>
              <a:gd name="T24" fmla="*/ 0 w 2188"/>
              <a:gd name="T25" fmla="*/ 2697 h 14034"/>
              <a:gd name="T26" fmla="*/ 376 w 2188"/>
              <a:gd name="T27" fmla="*/ 1180 h 14034"/>
              <a:gd name="T28" fmla="*/ 739 w 2188"/>
              <a:gd name="T29" fmla="*/ 357 h 14034"/>
              <a:gd name="T30" fmla="*/ 918 w 2188"/>
              <a:gd name="T31" fmla="*/ 0 h 14034"/>
              <a:gd name="T32" fmla="*/ 1633 w 2188"/>
              <a:gd name="T33" fmla="*/ 359 h 14034"/>
              <a:gd name="T34" fmla="*/ 1453 w 2188"/>
              <a:gd name="T35" fmla="*/ 717 h 14034"/>
              <a:gd name="T36" fmla="*/ 1118 w 2188"/>
              <a:gd name="T37" fmla="*/ 1478 h 14034"/>
              <a:gd name="T38" fmla="*/ 800 w 2188"/>
              <a:gd name="T39" fmla="*/ 2697 h 14034"/>
              <a:gd name="T40" fmla="*/ 1116 w 2188"/>
              <a:gd name="T41" fmla="*/ 3916 h 14034"/>
              <a:gd name="T42" fmla="*/ 1449 w 2188"/>
              <a:gd name="T43" fmla="*/ 4677 h 14034"/>
              <a:gd name="T44" fmla="*/ 1812 w 2188"/>
              <a:gd name="T45" fmla="*/ 5500 h 14034"/>
              <a:gd name="T46" fmla="*/ 2188 w 2188"/>
              <a:gd name="T47" fmla="*/ 7017 h 14034"/>
              <a:gd name="T48" fmla="*/ 1815 w 2188"/>
              <a:gd name="T49" fmla="*/ 8534 h 14034"/>
              <a:gd name="T50" fmla="*/ 1454 w 2188"/>
              <a:gd name="T51" fmla="*/ 9356 h 14034"/>
              <a:gd name="T52" fmla="*/ 1453 w 2188"/>
              <a:gd name="T53" fmla="*/ 9357 h 14034"/>
              <a:gd name="T54" fmla="*/ 1118 w 2188"/>
              <a:gd name="T55" fmla="*/ 10118 h 14034"/>
              <a:gd name="T56" fmla="*/ 800 w 2188"/>
              <a:gd name="T57" fmla="*/ 11337 h 14034"/>
              <a:gd name="T58" fmla="*/ 1116 w 2188"/>
              <a:gd name="T59" fmla="*/ 12556 h 14034"/>
              <a:gd name="T60" fmla="*/ 1450 w 2188"/>
              <a:gd name="T61" fmla="*/ 13318 h 14034"/>
              <a:gd name="T62" fmla="*/ 1628 w 2188"/>
              <a:gd name="T63" fmla="*/ 13676 h 14034"/>
              <a:gd name="T64" fmla="*/ 913 w 2188"/>
              <a:gd name="T65" fmla="*/ 14034 h 14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88" h="14034">
                <a:moveTo>
                  <a:pt x="913" y="14034"/>
                </a:moveTo>
                <a:cubicBezTo>
                  <a:pt x="734" y="13676"/>
                  <a:pt x="734" y="13676"/>
                  <a:pt x="734" y="13676"/>
                </a:cubicBezTo>
                <a:cubicBezTo>
                  <a:pt x="727" y="13661"/>
                  <a:pt x="551" y="13308"/>
                  <a:pt x="373" y="12854"/>
                </a:cubicBezTo>
                <a:cubicBezTo>
                  <a:pt x="126" y="12219"/>
                  <a:pt x="0" y="11709"/>
                  <a:pt x="0" y="11337"/>
                </a:cubicBezTo>
                <a:cubicBezTo>
                  <a:pt x="0" y="10965"/>
                  <a:pt x="126" y="10454"/>
                  <a:pt x="376" y="9820"/>
                </a:cubicBezTo>
                <a:cubicBezTo>
                  <a:pt x="553" y="9368"/>
                  <a:pt x="729" y="9017"/>
                  <a:pt x="738" y="8998"/>
                </a:cubicBezTo>
                <a:cubicBezTo>
                  <a:pt x="745" y="8984"/>
                  <a:pt x="910" y="8651"/>
                  <a:pt x="1072" y="8236"/>
                </a:cubicBezTo>
                <a:cubicBezTo>
                  <a:pt x="1276" y="7713"/>
                  <a:pt x="1388" y="7280"/>
                  <a:pt x="1388" y="7017"/>
                </a:cubicBezTo>
                <a:cubicBezTo>
                  <a:pt x="1388" y="6753"/>
                  <a:pt x="1274" y="6318"/>
                  <a:pt x="1068" y="5792"/>
                </a:cubicBezTo>
                <a:cubicBezTo>
                  <a:pt x="902" y="5371"/>
                  <a:pt x="736" y="5040"/>
                  <a:pt x="735" y="5037"/>
                </a:cubicBezTo>
                <a:cubicBezTo>
                  <a:pt x="734" y="5036"/>
                  <a:pt x="734" y="5036"/>
                  <a:pt x="734" y="5036"/>
                </a:cubicBezTo>
                <a:cubicBezTo>
                  <a:pt x="727" y="5021"/>
                  <a:pt x="551" y="4668"/>
                  <a:pt x="373" y="4214"/>
                </a:cubicBezTo>
                <a:cubicBezTo>
                  <a:pt x="126" y="3579"/>
                  <a:pt x="0" y="3069"/>
                  <a:pt x="0" y="2697"/>
                </a:cubicBezTo>
                <a:cubicBezTo>
                  <a:pt x="0" y="2325"/>
                  <a:pt x="126" y="1814"/>
                  <a:pt x="376" y="1180"/>
                </a:cubicBezTo>
                <a:cubicBezTo>
                  <a:pt x="554" y="725"/>
                  <a:pt x="731" y="372"/>
                  <a:pt x="739" y="357"/>
                </a:cubicBezTo>
                <a:cubicBezTo>
                  <a:pt x="918" y="0"/>
                  <a:pt x="918" y="0"/>
                  <a:pt x="918" y="0"/>
                </a:cubicBezTo>
                <a:cubicBezTo>
                  <a:pt x="1633" y="359"/>
                  <a:pt x="1633" y="359"/>
                  <a:pt x="1633" y="359"/>
                </a:cubicBezTo>
                <a:cubicBezTo>
                  <a:pt x="1453" y="717"/>
                  <a:pt x="1453" y="717"/>
                  <a:pt x="1453" y="717"/>
                </a:cubicBezTo>
                <a:cubicBezTo>
                  <a:pt x="1450" y="724"/>
                  <a:pt x="1282" y="1059"/>
                  <a:pt x="1118" y="1478"/>
                </a:cubicBezTo>
                <a:cubicBezTo>
                  <a:pt x="913" y="2001"/>
                  <a:pt x="800" y="2434"/>
                  <a:pt x="800" y="2697"/>
                </a:cubicBezTo>
                <a:cubicBezTo>
                  <a:pt x="800" y="2960"/>
                  <a:pt x="912" y="3393"/>
                  <a:pt x="1116" y="3916"/>
                </a:cubicBezTo>
                <a:cubicBezTo>
                  <a:pt x="1277" y="4329"/>
                  <a:pt x="1441" y="4660"/>
                  <a:pt x="1449" y="4677"/>
                </a:cubicBezTo>
                <a:cubicBezTo>
                  <a:pt x="1458" y="4695"/>
                  <a:pt x="1634" y="5047"/>
                  <a:pt x="1812" y="5500"/>
                </a:cubicBezTo>
                <a:cubicBezTo>
                  <a:pt x="2062" y="6134"/>
                  <a:pt x="2188" y="6645"/>
                  <a:pt x="2188" y="7017"/>
                </a:cubicBezTo>
                <a:cubicBezTo>
                  <a:pt x="2188" y="7389"/>
                  <a:pt x="2062" y="7899"/>
                  <a:pt x="1815" y="8534"/>
                </a:cubicBezTo>
                <a:cubicBezTo>
                  <a:pt x="1637" y="8988"/>
                  <a:pt x="1461" y="9341"/>
                  <a:pt x="1454" y="9356"/>
                </a:cubicBezTo>
                <a:cubicBezTo>
                  <a:pt x="1453" y="9357"/>
                  <a:pt x="1453" y="9357"/>
                  <a:pt x="1453" y="9357"/>
                </a:cubicBezTo>
                <a:cubicBezTo>
                  <a:pt x="1452" y="9360"/>
                  <a:pt x="1283" y="9697"/>
                  <a:pt x="1118" y="10118"/>
                </a:cubicBezTo>
                <a:cubicBezTo>
                  <a:pt x="913" y="10641"/>
                  <a:pt x="800" y="11074"/>
                  <a:pt x="800" y="11337"/>
                </a:cubicBezTo>
                <a:cubicBezTo>
                  <a:pt x="800" y="11600"/>
                  <a:pt x="912" y="12033"/>
                  <a:pt x="1116" y="12556"/>
                </a:cubicBezTo>
                <a:cubicBezTo>
                  <a:pt x="1281" y="12978"/>
                  <a:pt x="1448" y="13315"/>
                  <a:pt x="1450" y="13318"/>
                </a:cubicBezTo>
                <a:cubicBezTo>
                  <a:pt x="1628" y="13676"/>
                  <a:pt x="1628" y="13676"/>
                  <a:pt x="1628" y="13676"/>
                </a:cubicBezTo>
                <a:lnTo>
                  <a:pt x="913" y="14034"/>
                </a:lnTo>
                <a:close/>
              </a:path>
            </a:pathLst>
          </a:custGeom>
          <a:solidFill>
            <a:schemeClr val="accent6">
              <a:alpha val="88000"/>
            </a:schemeClr>
          </a:solidFill>
          <a:ln>
            <a:noFill/>
          </a:ln>
          <a:effectLst>
            <a:outerShdw blurRad="1003300" dist="38100" dir="10800000" algn="r" rotWithShape="0">
              <a:schemeClr val="accent1">
                <a:lumMod val="75000"/>
                <a:alpha val="46000"/>
              </a:schemeClr>
            </a:outerShdw>
          </a:effectLst>
        </p:spPr>
        <p:txBody>
          <a:bodyPr vert="horz" wrap="square" lIns="91440" tIns="45720" rIns="91440" bIns="45720" numCol="1" anchor="t" anchorCtr="0" compatLnSpc="1">
            <a:prstTxWarp prst="textNoShape">
              <a:avLst/>
            </a:prstTxWarp>
          </a:bodyPr>
          <a:lstStyle/>
          <a:p>
            <a:endParaRPr lang="en-US"/>
          </a:p>
        </p:txBody>
      </p:sp>
      <p:sp>
        <p:nvSpPr>
          <p:cNvPr id="15" name="Rectangle 14">
            <a:extLst>
              <a:ext uri="{FF2B5EF4-FFF2-40B4-BE49-F238E27FC236}">
                <a16:creationId xmlns:a16="http://schemas.microsoft.com/office/drawing/2014/main" id="{1652AD1E-1F51-B6BC-39A6-69850D6ACB7A}"/>
              </a:ext>
            </a:extLst>
          </p:cNvPr>
          <p:cNvSpPr/>
          <p:nvPr/>
        </p:nvSpPr>
        <p:spPr>
          <a:xfrm>
            <a:off x="12193586" y="0"/>
            <a:ext cx="12193587" cy="1371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Graphic 1">
            <a:extLst>
              <a:ext uri="{FF2B5EF4-FFF2-40B4-BE49-F238E27FC236}">
                <a16:creationId xmlns:a16="http://schemas.microsoft.com/office/drawing/2014/main" id="{9429239E-BA94-A70D-81F9-C436ED31157A}"/>
              </a:ext>
            </a:extLst>
          </p:cNvPr>
          <p:cNvSpPr/>
          <p:nvPr/>
        </p:nvSpPr>
        <p:spPr>
          <a:xfrm>
            <a:off x="0" y="-1"/>
            <a:ext cx="12193588" cy="13717787"/>
          </a:xfrm>
          <a:custGeom>
            <a:avLst/>
            <a:gdLst>
              <a:gd name="connsiteX0" fmla="*/ 0 w 9144000"/>
              <a:gd name="connsiteY0" fmla="*/ 0 h 10287000"/>
              <a:gd name="connsiteX1" fmla="*/ 0 w 9144000"/>
              <a:gd name="connsiteY1" fmla="*/ 10287000 h 10287000"/>
              <a:gd name="connsiteX2" fmla="*/ 9144000 w 9144000"/>
              <a:gd name="connsiteY2" fmla="*/ 10287000 h 10287000"/>
              <a:gd name="connsiteX3" fmla="*/ 9144000 w 9144000"/>
              <a:gd name="connsiteY3" fmla="*/ 0 h 10287000"/>
              <a:gd name="connsiteX4" fmla="*/ 0 w 9144000"/>
              <a:gd name="connsiteY4" fmla="*/ 0 h 10287000"/>
              <a:gd name="connsiteX5" fmla="*/ 6822758 w 9144000"/>
              <a:gd name="connsiteY5" fmla="*/ 3030855 h 10287000"/>
              <a:gd name="connsiteX6" fmla="*/ 3943350 w 9144000"/>
              <a:gd name="connsiteY6" fmla="*/ 3030855 h 10287000"/>
              <a:gd name="connsiteX7" fmla="*/ 3943350 w 9144000"/>
              <a:gd name="connsiteY7" fmla="*/ 4579620 h 10287000"/>
              <a:gd name="connsiteX8" fmla="*/ 6559868 w 9144000"/>
              <a:gd name="connsiteY8" fmla="*/ 4579620 h 10287000"/>
              <a:gd name="connsiteX9" fmla="*/ 6559868 w 9144000"/>
              <a:gd name="connsiteY9" fmla="*/ 5827395 h 10287000"/>
              <a:gd name="connsiteX10" fmla="*/ 3943350 w 9144000"/>
              <a:gd name="connsiteY10" fmla="*/ 5827395 h 10287000"/>
              <a:gd name="connsiteX11" fmla="*/ 3943350 w 9144000"/>
              <a:gd name="connsiteY11" fmla="*/ 8508682 h 10287000"/>
              <a:gd name="connsiteX12" fmla="*/ 2321243 w 9144000"/>
              <a:gd name="connsiteY12" fmla="*/ 8508682 h 10287000"/>
              <a:gd name="connsiteX13" fmla="*/ 2321243 w 9144000"/>
              <a:gd name="connsiteY13" fmla="*/ 1778318 h 10287000"/>
              <a:gd name="connsiteX14" fmla="*/ 6823710 w 9144000"/>
              <a:gd name="connsiteY14" fmla="*/ 1778318 h 10287000"/>
              <a:gd name="connsiteX15" fmla="*/ 6823710 w 9144000"/>
              <a:gd name="connsiteY15" fmla="*/ 3030855 h 1028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144000" h="10287000">
                <a:moveTo>
                  <a:pt x="0" y="0"/>
                </a:moveTo>
                <a:lnTo>
                  <a:pt x="0" y="10287000"/>
                </a:lnTo>
                <a:lnTo>
                  <a:pt x="9144000" y="10287000"/>
                </a:lnTo>
                <a:lnTo>
                  <a:pt x="9144000" y="0"/>
                </a:lnTo>
                <a:lnTo>
                  <a:pt x="0" y="0"/>
                </a:lnTo>
                <a:close/>
                <a:moveTo>
                  <a:pt x="6822758" y="3030855"/>
                </a:moveTo>
                <a:lnTo>
                  <a:pt x="3943350" y="3030855"/>
                </a:lnTo>
                <a:lnTo>
                  <a:pt x="3943350" y="4579620"/>
                </a:lnTo>
                <a:lnTo>
                  <a:pt x="6559868" y="4579620"/>
                </a:lnTo>
                <a:lnTo>
                  <a:pt x="6559868" y="5827395"/>
                </a:lnTo>
                <a:lnTo>
                  <a:pt x="3943350" y="5827395"/>
                </a:lnTo>
                <a:lnTo>
                  <a:pt x="3943350" y="8508682"/>
                </a:lnTo>
                <a:lnTo>
                  <a:pt x="2321243" y="8508682"/>
                </a:lnTo>
                <a:lnTo>
                  <a:pt x="2321243" y="1778318"/>
                </a:lnTo>
                <a:lnTo>
                  <a:pt x="6823710" y="1778318"/>
                </a:lnTo>
                <a:lnTo>
                  <a:pt x="6823710" y="3030855"/>
                </a:lnTo>
                <a:close/>
              </a:path>
            </a:pathLst>
          </a:custGeom>
          <a:solidFill>
            <a:schemeClr val="bg1"/>
          </a:solidFill>
          <a:ln w="9525" cap="flat">
            <a:noFill/>
            <a:prstDash val="solid"/>
            <a:miter/>
          </a:ln>
        </p:spPr>
        <p:txBody>
          <a:bodyPr rtlCol="0" anchor="ctr"/>
          <a:lstStyle/>
          <a:p>
            <a:endParaRPr lang="en-US"/>
          </a:p>
        </p:txBody>
      </p:sp>
      <p:sp>
        <p:nvSpPr>
          <p:cNvPr id="17" name="TextBox 16">
            <a:extLst>
              <a:ext uri="{FF2B5EF4-FFF2-40B4-BE49-F238E27FC236}">
                <a16:creationId xmlns:a16="http://schemas.microsoft.com/office/drawing/2014/main" id="{48F30BCC-4A93-E9D8-75AA-9D17D3B9D0E3}"/>
              </a:ext>
            </a:extLst>
          </p:cNvPr>
          <p:cNvSpPr txBox="1"/>
          <p:nvPr/>
        </p:nvSpPr>
        <p:spPr>
          <a:xfrm>
            <a:off x="11203286" y="3369773"/>
            <a:ext cx="3079689" cy="523220"/>
          </a:xfrm>
          <a:prstGeom prst="rect">
            <a:avLst/>
          </a:prstGeom>
          <a:noFill/>
        </p:spPr>
        <p:txBody>
          <a:bodyPr wrap="none" rtlCol="0">
            <a:spAutoFit/>
          </a:bodyPr>
          <a:lstStyle/>
          <a:p>
            <a:r>
              <a:rPr lang="en-US" sz="2800" b="1" dirty="0">
                <a:latin typeface="+mj-lt"/>
              </a:rPr>
              <a:t>Real Time Report</a:t>
            </a:r>
          </a:p>
        </p:txBody>
      </p:sp>
      <p:sp>
        <p:nvSpPr>
          <p:cNvPr id="18" name="TextBox 17">
            <a:extLst>
              <a:ext uri="{FF2B5EF4-FFF2-40B4-BE49-F238E27FC236}">
                <a16:creationId xmlns:a16="http://schemas.microsoft.com/office/drawing/2014/main" id="{FC0CCC00-9183-2B11-4E9C-5F9020F496DF}"/>
              </a:ext>
            </a:extLst>
          </p:cNvPr>
          <p:cNvSpPr txBox="1"/>
          <p:nvPr/>
        </p:nvSpPr>
        <p:spPr>
          <a:xfrm>
            <a:off x="11199477" y="5573076"/>
            <a:ext cx="4148893" cy="523220"/>
          </a:xfrm>
          <a:prstGeom prst="rect">
            <a:avLst/>
          </a:prstGeom>
          <a:noFill/>
        </p:spPr>
        <p:txBody>
          <a:bodyPr wrap="none" rtlCol="0">
            <a:spAutoFit/>
          </a:bodyPr>
          <a:lstStyle/>
          <a:p>
            <a:r>
              <a:rPr lang="en-US" sz="2800" b="1" dirty="0">
                <a:solidFill>
                  <a:schemeClr val="accent1"/>
                </a:solidFill>
                <a:latin typeface="+mj-lt"/>
              </a:rPr>
              <a:t>Users Device Category</a:t>
            </a:r>
          </a:p>
        </p:txBody>
      </p:sp>
      <p:sp>
        <p:nvSpPr>
          <p:cNvPr id="19" name="TextBox 18">
            <a:extLst>
              <a:ext uri="{FF2B5EF4-FFF2-40B4-BE49-F238E27FC236}">
                <a16:creationId xmlns:a16="http://schemas.microsoft.com/office/drawing/2014/main" id="{466B8F8A-3FF4-46DE-BFD7-746BEB7C4C2C}"/>
              </a:ext>
            </a:extLst>
          </p:cNvPr>
          <p:cNvSpPr txBox="1"/>
          <p:nvPr/>
        </p:nvSpPr>
        <p:spPr>
          <a:xfrm>
            <a:off x="11291335" y="6702905"/>
            <a:ext cx="2840842" cy="523220"/>
          </a:xfrm>
          <a:prstGeom prst="rect">
            <a:avLst/>
          </a:prstGeom>
          <a:noFill/>
        </p:spPr>
        <p:txBody>
          <a:bodyPr wrap="none" rtlCol="0">
            <a:spAutoFit/>
          </a:bodyPr>
          <a:lstStyle/>
          <a:p>
            <a:r>
              <a:rPr lang="en-US" sz="2800" b="1" dirty="0">
                <a:latin typeface="+mj-lt"/>
              </a:rPr>
              <a:t>User Per Minute</a:t>
            </a:r>
          </a:p>
        </p:txBody>
      </p:sp>
      <p:sp>
        <p:nvSpPr>
          <p:cNvPr id="20" name="TextBox 19">
            <a:extLst>
              <a:ext uri="{FF2B5EF4-FFF2-40B4-BE49-F238E27FC236}">
                <a16:creationId xmlns:a16="http://schemas.microsoft.com/office/drawing/2014/main" id="{11212F37-8AEE-2A55-FEF1-09A67381AE46}"/>
              </a:ext>
            </a:extLst>
          </p:cNvPr>
          <p:cNvSpPr txBox="1"/>
          <p:nvPr/>
        </p:nvSpPr>
        <p:spPr>
          <a:xfrm>
            <a:off x="11206731" y="7627644"/>
            <a:ext cx="3845026" cy="954107"/>
          </a:xfrm>
          <a:prstGeom prst="rect">
            <a:avLst/>
          </a:prstGeom>
          <a:noFill/>
        </p:spPr>
        <p:txBody>
          <a:bodyPr wrap="square" rtlCol="0">
            <a:spAutoFit/>
          </a:bodyPr>
          <a:lstStyle/>
          <a:p>
            <a:r>
              <a:rPr lang="en-US" sz="2800" b="1" dirty="0">
                <a:latin typeface="+mj-lt"/>
              </a:rPr>
              <a:t>View Current Precise location</a:t>
            </a:r>
          </a:p>
        </p:txBody>
      </p:sp>
      <p:sp>
        <p:nvSpPr>
          <p:cNvPr id="21" name="TextBox 20">
            <a:extLst>
              <a:ext uri="{FF2B5EF4-FFF2-40B4-BE49-F238E27FC236}">
                <a16:creationId xmlns:a16="http://schemas.microsoft.com/office/drawing/2014/main" id="{2E155DC6-6195-81C1-2AAA-C6B25013E165}"/>
              </a:ext>
            </a:extLst>
          </p:cNvPr>
          <p:cNvSpPr txBox="1"/>
          <p:nvPr/>
        </p:nvSpPr>
        <p:spPr>
          <a:xfrm>
            <a:off x="16591371" y="3530638"/>
            <a:ext cx="5005690" cy="5632311"/>
          </a:xfrm>
          <a:prstGeom prst="rect">
            <a:avLst/>
          </a:prstGeom>
          <a:noFill/>
        </p:spPr>
        <p:txBody>
          <a:bodyPr wrap="square" rtlCol="0" anchor="t">
            <a:spAutoFit/>
          </a:bodyPr>
          <a:lstStyle/>
          <a:p>
            <a:r>
              <a:rPr lang="en-US" sz="3600" b="1" dirty="0">
                <a:solidFill>
                  <a:srgbClr val="FF0000"/>
                </a:solidFill>
                <a:latin typeface="Söhne"/>
              </a:rPr>
              <a:t>Real-Time Report </a:t>
            </a:r>
            <a:r>
              <a:rPr lang="en-US" sz="3600" b="1" dirty="0">
                <a:solidFill>
                  <a:srgbClr val="0D0D0D"/>
                </a:solidFill>
                <a:latin typeface="Söhne"/>
              </a:rPr>
              <a:t>provides immediate insights into website activity, displaying live data on user interactions, such as pageviews, events, and conversions, allowing for real-time monitoring of website performance..</a:t>
            </a:r>
            <a:endParaRPr lang="en-US" sz="3600" b="1" dirty="0">
              <a:latin typeface="+mj-lt"/>
            </a:endParaRPr>
          </a:p>
        </p:txBody>
      </p:sp>
      <p:sp>
        <p:nvSpPr>
          <p:cNvPr id="22" name="Slide Number Placeholder 5">
            <a:extLst>
              <a:ext uri="{FF2B5EF4-FFF2-40B4-BE49-F238E27FC236}">
                <a16:creationId xmlns:a16="http://schemas.microsoft.com/office/drawing/2014/main" id="{E5624A6E-C0F0-6C06-84B6-FBB2CEF0EB40}"/>
              </a:ext>
            </a:extLst>
          </p:cNvPr>
          <p:cNvSpPr txBox="1">
            <a:spLocks/>
          </p:cNvSpPr>
          <p:nvPr/>
        </p:nvSpPr>
        <p:spPr>
          <a:xfrm>
            <a:off x="821646" y="12281620"/>
            <a:ext cx="324565" cy="582761"/>
          </a:xfrm>
          <a:prstGeom prst="rect">
            <a:avLst/>
          </a:prstGeom>
        </p:spPr>
        <p:txBody>
          <a:bodyPr vert="horz" wrap="none" lIns="121920" tIns="60960" rIns="121920" bIns="6096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3200" b="1" smtClean="0">
                <a:solidFill>
                  <a:schemeClr val="accent1"/>
                </a:solidFill>
                <a:latin typeface="Open Sans Extrabold" panose="020B0906030804020204" pitchFamily="34" charset="0"/>
                <a:ea typeface="Open Sans Extrabold" panose="020B0906030804020204" pitchFamily="34" charset="0"/>
                <a:cs typeface="Open Sans Extrabold" panose="020B0906030804020204" pitchFamily="34" charset="0"/>
              </a:rPr>
              <a:pPr algn="ctr"/>
              <a:t>21</a:t>
            </a:fld>
            <a:endParaRPr lang="en-US" sz="1800" b="1">
              <a:solidFill>
                <a:schemeClr val="accent1"/>
              </a:solidFill>
              <a:latin typeface="Open Sans Extrabold" panose="020B0906030804020204" pitchFamily="34" charset="0"/>
              <a:ea typeface="Open Sans Extrabold" panose="020B0906030804020204" pitchFamily="34" charset="0"/>
              <a:cs typeface="Open Sans Extrabold" panose="020B0906030804020204" pitchFamily="34" charset="0"/>
            </a:endParaRPr>
          </a:p>
        </p:txBody>
      </p:sp>
      <p:sp>
        <p:nvSpPr>
          <p:cNvPr id="24" name="TextBox 23">
            <a:extLst>
              <a:ext uri="{FF2B5EF4-FFF2-40B4-BE49-F238E27FC236}">
                <a16:creationId xmlns:a16="http://schemas.microsoft.com/office/drawing/2014/main" id="{6B8FCB01-D02D-23EE-2952-5C9BDD4334F2}"/>
              </a:ext>
            </a:extLst>
          </p:cNvPr>
          <p:cNvSpPr txBox="1"/>
          <p:nvPr/>
        </p:nvSpPr>
        <p:spPr>
          <a:xfrm>
            <a:off x="11199477" y="4529103"/>
            <a:ext cx="3765774" cy="523220"/>
          </a:xfrm>
          <a:prstGeom prst="rect">
            <a:avLst/>
          </a:prstGeom>
          <a:noFill/>
        </p:spPr>
        <p:txBody>
          <a:bodyPr wrap="none" rtlCol="0">
            <a:spAutoFit/>
          </a:bodyPr>
          <a:lstStyle/>
          <a:p>
            <a:r>
              <a:rPr lang="en-US" sz="2800" b="1" dirty="0">
                <a:latin typeface="+mj-lt"/>
              </a:rPr>
              <a:t>User current location</a:t>
            </a:r>
          </a:p>
        </p:txBody>
      </p:sp>
      <p:pic>
        <p:nvPicPr>
          <p:cNvPr id="25" name="Picture 24">
            <a:extLst>
              <a:ext uri="{FF2B5EF4-FFF2-40B4-BE49-F238E27FC236}">
                <a16:creationId xmlns:a16="http://schemas.microsoft.com/office/drawing/2014/main" id="{0E6A349B-8529-15B5-5E51-7846C10503B9}"/>
              </a:ext>
            </a:extLst>
          </p:cNvPr>
          <p:cNvPicPr>
            <a:picLocks noChangeAspect="1"/>
          </p:cNvPicPr>
          <p:nvPr/>
        </p:nvPicPr>
        <p:blipFill>
          <a:blip r:embed="rId2"/>
          <a:stretch>
            <a:fillRect/>
          </a:stretch>
        </p:blipFill>
        <p:spPr>
          <a:xfrm>
            <a:off x="8151127" y="138803"/>
            <a:ext cx="8277225" cy="1933575"/>
          </a:xfrm>
          <a:prstGeom prst="rect">
            <a:avLst/>
          </a:prstGeom>
        </p:spPr>
      </p:pic>
      <p:pic>
        <p:nvPicPr>
          <p:cNvPr id="27" name="Picture 26">
            <a:extLst>
              <a:ext uri="{FF2B5EF4-FFF2-40B4-BE49-F238E27FC236}">
                <a16:creationId xmlns:a16="http://schemas.microsoft.com/office/drawing/2014/main" id="{1C609C1A-15F6-AC39-5174-70330D5390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3850" y="2211181"/>
            <a:ext cx="10551777" cy="9167280"/>
          </a:xfrm>
          <a:prstGeom prst="rect">
            <a:avLst/>
          </a:prstGeom>
        </p:spPr>
      </p:pic>
    </p:spTree>
    <p:extLst>
      <p:ext uri="{BB962C8B-B14F-4D97-AF65-F5344CB8AC3E}">
        <p14:creationId xmlns:p14="http://schemas.microsoft.com/office/powerpoint/2010/main" val="2128645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fill="hold" grpId="0" nodeType="withEffect">
                                  <p:stCondLst>
                                    <p:cond delay="0"/>
                                  </p:stCondLst>
                                  <p:childTnLst>
                                    <p:animMotion origin="layout" path="M 3.45137E-6 1.66667E-6 L -0.7447 1.28287 " pathEditMode="relative" rAng="0" ptsTypes="AA">
                                      <p:cBhvr>
                                        <p:cTn id="6" dur="5000" fill="hold"/>
                                        <p:tgtEl>
                                          <p:spTgt spid="2"/>
                                        </p:tgtEl>
                                        <p:attrNameLst>
                                          <p:attrName>ppt_x</p:attrName>
                                          <p:attrName>ppt_y</p:attrName>
                                        </p:attrNameLst>
                                      </p:cBhvr>
                                      <p:rCtr x="-37235" y="64144"/>
                                    </p:animMotion>
                                  </p:childTnLst>
                                </p:cTn>
                              </p:par>
                              <p:par>
                                <p:cTn id="7" presetID="42" presetClass="path" presetSubtype="0" repeatCount="indefinite" fill="hold" grpId="0" nodeType="withEffect">
                                  <p:stCondLst>
                                    <p:cond delay="0"/>
                                  </p:stCondLst>
                                  <p:childTnLst>
                                    <p:animMotion origin="layout" path="M 2.0427E-6 -1.85185E-7 L -0.7447 1.28287 " pathEditMode="relative" rAng="0" ptsTypes="AA">
                                      <p:cBhvr>
                                        <p:cTn id="8" dur="5000" fill="hold"/>
                                        <p:tgtEl>
                                          <p:spTgt spid="3"/>
                                        </p:tgtEl>
                                        <p:attrNameLst>
                                          <p:attrName>ppt_x</p:attrName>
                                          <p:attrName>ppt_y</p:attrName>
                                        </p:attrNameLst>
                                      </p:cBhvr>
                                      <p:rCtr x="-37235" y="64144"/>
                                    </p:animMotion>
                                  </p:childTnLst>
                                </p:cTn>
                              </p:par>
                              <p:par>
                                <p:cTn id="9" presetID="42" presetClass="path" presetSubtype="0" repeatCount="indefinite" fill="hold" grpId="0" nodeType="withEffect">
                                  <p:stCondLst>
                                    <p:cond delay="0"/>
                                  </p:stCondLst>
                                  <p:childTnLst>
                                    <p:animMotion origin="layout" path="M 6.34032E-7 -2.03704E-6 L -0.7447 1.28287 " pathEditMode="relative" rAng="0" ptsTypes="AA">
                                      <p:cBhvr>
                                        <p:cTn id="10" dur="5000" fill="hold"/>
                                        <p:tgtEl>
                                          <p:spTgt spid="4"/>
                                        </p:tgtEl>
                                        <p:attrNameLst>
                                          <p:attrName>ppt_x</p:attrName>
                                          <p:attrName>ppt_y</p:attrName>
                                        </p:attrNameLst>
                                      </p:cBhvr>
                                      <p:rCtr x="-37235" y="64144"/>
                                    </p:animMotion>
                                  </p:childTnLst>
                                </p:cTn>
                              </p:par>
                              <p:par>
                                <p:cTn id="11" presetID="42" presetClass="path" presetSubtype="0" repeatCount="indefinite" fill="hold" grpId="0" nodeType="withEffect">
                                  <p:stCondLst>
                                    <p:cond delay="0"/>
                                  </p:stCondLst>
                                  <p:childTnLst>
                                    <p:animMotion origin="layout" path="M -7.74639E-7 -2.40741E-6 L -0.74469 1.28287 " pathEditMode="relative" rAng="0" ptsTypes="AA">
                                      <p:cBhvr>
                                        <p:cTn id="12" dur="5000" fill="hold"/>
                                        <p:tgtEl>
                                          <p:spTgt spid="5"/>
                                        </p:tgtEl>
                                        <p:attrNameLst>
                                          <p:attrName>ppt_x</p:attrName>
                                          <p:attrName>ppt_y</p:attrName>
                                        </p:attrNameLst>
                                      </p:cBhvr>
                                      <p:rCtr x="-37235" y="64144"/>
                                    </p:animMotion>
                                  </p:childTnLst>
                                </p:cTn>
                              </p:par>
                              <p:par>
                                <p:cTn id="13" presetID="42" presetClass="path" presetSubtype="0" repeatCount="indefinite" fill="hold" grpId="0" nodeType="withEffect">
                                  <p:stCondLst>
                                    <p:cond delay="0"/>
                                  </p:stCondLst>
                                  <p:childTnLst>
                                    <p:animMotion origin="layout" path="M -1.99193E-6 1.48148E-6 L -0.74469 1.28287 " pathEditMode="relative" rAng="0" ptsTypes="AA">
                                      <p:cBhvr>
                                        <p:cTn id="14" dur="5000" fill="hold"/>
                                        <p:tgtEl>
                                          <p:spTgt spid="6"/>
                                        </p:tgtEl>
                                        <p:attrNameLst>
                                          <p:attrName>ppt_x</p:attrName>
                                          <p:attrName>ppt_y</p:attrName>
                                        </p:attrNameLst>
                                      </p:cBhvr>
                                      <p:rCtr x="-37235" y="64144"/>
                                    </p:animMotion>
                                  </p:childTnLst>
                                </p:cTn>
                              </p:par>
                              <p:par>
                                <p:cTn id="15" presetID="42" presetClass="path" presetSubtype="0" repeatCount="indefinite" fill="hold" grpId="0" nodeType="withEffect">
                                  <p:stCondLst>
                                    <p:cond delay="0"/>
                                  </p:stCondLst>
                                  <p:childTnLst>
                                    <p:animMotion origin="layout" path="M 1.50371E-6 -3.7037E-7 L -0.7447 1.28287 " pathEditMode="relative" rAng="0" ptsTypes="AA">
                                      <p:cBhvr>
                                        <p:cTn id="16" dur="5000" fill="hold"/>
                                        <p:tgtEl>
                                          <p:spTgt spid="7"/>
                                        </p:tgtEl>
                                        <p:attrNameLst>
                                          <p:attrName>ppt_x</p:attrName>
                                          <p:attrName>ppt_y</p:attrName>
                                        </p:attrNameLst>
                                      </p:cBhvr>
                                      <p:rCtr x="-37235" y="64144"/>
                                    </p:animMotion>
                                  </p:childTnLst>
                                </p:cTn>
                              </p:par>
                              <p:par>
                                <p:cTn id="17" presetID="42" presetClass="path" presetSubtype="0" repeatCount="indefinite" fill="hold" grpId="0" nodeType="withEffect">
                                  <p:stCondLst>
                                    <p:cond delay="0"/>
                                  </p:stCondLst>
                                  <p:childTnLst>
                                    <p:animMotion origin="layout" path="M 9.50397E-8 -2.22222E-6 L -0.74469 1.28287 " pathEditMode="relative" rAng="0" ptsTypes="AA">
                                      <p:cBhvr>
                                        <p:cTn id="18" dur="5000" fill="hold"/>
                                        <p:tgtEl>
                                          <p:spTgt spid="8"/>
                                        </p:tgtEl>
                                        <p:attrNameLst>
                                          <p:attrName>ppt_x</p:attrName>
                                          <p:attrName>ppt_y</p:attrName>
                                        </p:attrNameLst>
                                      </p:cBhvr>
                                      <p:rCtr x="-37235" y="64144"/>
                                    </p:animMotion>
                                  </p:childTnLst>
                                </p:cTn>
                              </p:par>
                              <p:par>
                                <p:cTn id="19" presetID="42" presetClass="path" presetSubtype="0" repeatCount="indefinite" fill="hold" grpId="0" nodeType="withEffect">
                                  <p:stCondLst>
                                    <p:cond delay="0"/>
                                  </p:stCondLst>
                                  <p:childTnLst>
                                    <p:animMotion origin="layout" path="M -1.31363E-6 1.66667E-6 L -0.74469 1.28287 " pathEditMode="relative" rAng="0" ptsTypes="AA">
                                      <p:cBhvr>
                                        <p:cTn id="20" dur="5000" fill="hold"/>
                                        <p:tgtEl>
                                          <p:spTgt spid="9"/>
                                        </p:tgtEl>
                                        <p:attrNameLst>
                                          <p:attrName>ppt_x</p:attrName>
                                          <p:attrName>ppt_y</p:attrName>
                                        </p:attrNameLst>
                                      </p:cBhvr>
                                      <p:rCtr x="-37235" y="64144"/>
                                    </p:animMotion>
                                  </p:childTnLst>
                                </p:cTn>
                              </p:par>
                              <p:par>
                                <p:cTn id="21" presetID="42" presetClass="path" presetSubtype="0" repeatCount="indefinite" fill="hold" grpId="0" nodeType="withEffect">
                                  <p:stCondLst>
                                    <p:cond delay="0"/>
                                  </p:stCondLst>
                                  <p:childTnLst>
                                    <p:animMotion origin="layout" path="M -2.53092E-6 1.2963E-6 L -0.74469 1.28287 " pathEditMode="relative" rAng="0" ptsTypes="AA">
                                      <p:cBhvr>
                                        <p:cTn id="22" dur="5000" fill="hold"/>
                                        <p:tgtEl>
                                          <p:spTgt spid="10"/>
                                        </p:tgtEl>
                                        <p:attrNameLst>
                                          <p:attrName>ppt_x</p:attrName>
                                          <p:attrName>ppt_y</p:attrName>
                                        </p:attrNameLst>
                                      </p:cBhvr>
                                      <p:rCtr x="-37235" y="64144"/>
                                    </p:animMotion>
                                  </p:childTnLst>
                                </p:cTn>
                              </p:par>
                              <p:par>
                                <p:cTn id="23" presetID="42" presetClass="path" presetSubtype="0" repeatCount="indefinite" fill="hold" grpId="0" nodeType="withEffect">
                                  <p:stCondLst>
                                    <p:cond delay="0"/>
                                  </p:stCondLst>
                                  <p:childTnLst>
                                    <p:animMotion origin="layout" path="M 9.64718E-7 3.7037E-6 L -0.7447 1.28287 " pathEditMode="relative" rAng="0" ptsTypes="AA">
                                      <p:cBhvr>
                                        <p:cTn id="24" dur="5000" fill="hold"/>
                                        <p:tgtEl>
                                          <p:spTgt spid="11"/>
                                        </p:tgtEl>
                                        <p:attrNameLst>
                                          <p:attrName>ppt_x</p:attrName>
                                          <p:attrName>ppt_y</p:attrName>
                                        </p:attrNameLst>
                                      </p:cBhvr>
                                      <p:rCtr x="-37235" y="64144"/>
                                    </p:animMotion>
                                  </p:childTnLst>
                                </p:cTn>
                              </p:par>
                              <p:par>
                                <p:cTn id="25" presetID="42" presetClass="path" presetSubtype="0" repeatCount="indefinite" fill="hold" grpId="0" nodeType="withEffect">
                                  <p:stCondLst>
                                    <p:cond delay="0"/>
                                  </p:stCondLst>
                                  <p:childTnLst>
                                    <p:animMotion origin="layout" path="M 4.65174E-6 3.33333E-6 L -0.7447 1.28287 " pathEditMode="relative" rAng="0" ptsTypes="AA">
                                      <p:cBhvr>
                                        <p:cTn id="26" dur="5000" fill="hold"/>
                                        <p:tgtEl>
                                          <p:spTgt spid="12"/>
                                        </p:tgtEl>
                                        <p:attrNameLst>
                                          <p:attrName>ppt_x</p:attrName>
                                          <p:attrName>ppt_y</p:attrName>
                                        </p:attrNameLst>
                                      </p:cBhvr>
                                      <p:rCtr x="-37235" y="64144"/>
                                    </p:animMotion>
                                  </p:childTnLst>
                                </p:cTn>
                              </p:par>
                              <p:par>
                                <p:cTn id="27" presetID="42" presetClass="path" presetSubtype="0" repeatCount="indefinite" fill="hold" grpId="0" nodeType="withEffect">
                                  <p:stCondLst>
                                    <p:cond delay="0"/>
                                  </p:stCondLst>
                                  <p:childTnLst>
                                    <p:animMotion origin="layout" path="M 3.43445E-6 2.96296E-6 L -0.7447 1.28287 " pathEditMode="relative" rAng="0" ptsTypes="AA">
                                      <p:cBhvr>
                                        <p:cTn id="28" dur="5000" fill="hold"/>
                                        <p:tgtEl>
                                          <p:spTgt spid="13"/>
                                        </p:tgtEl>
                                        <p:attrNameLst>
                                          <p:attrName>ppt_x</p:attrName>
                                          <p:attrName>ppt_y</p:attrName>
                                        </p:attrNameLst>
                                      </p:cBhvr>
                                      <p:rCtr x="-37235" y="64144"/>
                                    </p:animMotion>
                                  </p:childTnLst>
                                </p:cTn>
                              </p:par>
                              <p:par>
                                <p:cTn id="29" presetID="42" presetClass="path" presetSubtype="0" repeatCount="indefinite" fill="hold" grpId="0" nodeType="withEffect">
                                  <p:stCondLst>
                                    <p:cond delay="0"/>
                                  </p:stCondLst>
                                  <p:childTnLst>
                                    <p:animMotion origin="layout" path="M 2.21716E-6 2.59259E-6 L -0.7447 1.28287 " pathEditMode="relative" rAng="0" ptsTypes="AA">
                                      <p:cBhvr>
                                        <p:cTn id="30" dur="5000" fill="hold"/>
                                        <p:tgtEl>
                                          <p:spTgt spid="14"/>
                                        </p:tgtEl>
                                        <p:attrNameLst>
                                          <p:attrName>ppt_x</p:attrName>
                                          <p:attrName>ppt_y</p:attrName>
                                        </p:attrNameLst>
                                      </p:cBhvr>
                                      <p:rCtr x="-37235" y="64144"/>
                                    </p:animMotion>
                                  </p:childTnLst>
                                </p:cTn>
                              </p:par>
                              <p:par>
                                <p:cTn id="31" presetID="2" presetClass="entr" presetSubtype="4" decel="100000" fill="hold" grpId="0" nodeType="withEffect">
                                  <p:stCondLst>
                                    <p:cond delay="0"/>
                                  </p:stCondLst>
                                  <p:childTnLst>
                                    <p:set>
                                      <p:cBhvr>
                                        <p:cTn id="32" dur="1" fill="hold">
                                          <p:stCondLst>
                                            <p:cond delay="0"/>
                                          </p:stCondLst>
                                        </p:cTn>
                                        <p:tgtEl>
                                          <p:spTgt spid="21"/>
                                        </p:tgtEl>
                                        <p:attrNameLst>
                                          <p:attrName>style.visibility</p:attrName>
                                        </p:attrNameLst>
                                      </p:cBhvr>
                                      <p:to>
                                        <p:strVal val="visible"/>
                                      </p:to>
                                    </p:set>
                                    <p:anim calcmode="lin" valueType="num">
                                      <p:cBhvr additive="base">
                                        <p:cTn id="33" dur="1500" fill="hold"/>
                                        <p:tgtEl>
                                          <p:spTgt spid="21"/>
                                        </p:tgtEl>
                                        <p:attrNameLst>
                                          <p:attrName>ppt_x</p:attrName>
                                        </p:attrNameLst>
                                      </p:cBhvr>
                                      <p:tavLst>
                                        <p:tav tm="0">
                                          <p:val>
                                            <p:strVal val="#ppt_x"/>
                                          </p:val>
                                        </p:tav>
                                        <p:tav tm="100000">
                                          <p:val>
                                            <p:strVal val="#ppt_x"/>
                                          </p:val>
                                        </p:tav>
                                      </p:tavLst>
                                    </p:anim>
                                    <p:anim calcmode="lin" valueType="num">
                                      <p:cBhvr additive="base">
                                        <p:cTn id="34" dur="1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21"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5">
            <a:extLst>
              <a:ext uri="{FF2B5EF4-FFF2-40B4-BE49-F238E27FC236}">
                <a16:creationId xmlns:a16="http://schemas.microsoft.com/office/drawing/2014/main" id="{3F8669A5-127F-72BC-3997-5A30CBDD291C}"/>
              </a:ext>
            </a:extLst>
          </p:cNvPr>
          <p:cNvSpPr>
            <a:spLocks/>
          </p:cNvSpPr>
          <p:nvPr/>
        </p:nvSpPr>
        <p:spPr bwMode="auto">
          <a:xfrm rot="2757414">
            <a:off x="21147" y="-37818666"/>
            <a:ext cx="6481764" cy="41148000"/>
          </a:xfrm>
          <a:custGeom>
            <a:avLst/>
            <a:gdLst>
              <a:gd name="T0" fmla="*/ 913 w 2188"/>
              <a:gd name="T1" fmla="*/ 14034 h 14034"/>
              <a:gd name="T2" fmla="*/ 734 w 2188"/>
              <a:gd name="T3" fmla="*/ 13676 h 14034"/>
              <a:gd name="T4" fmla="*/ 373 w 2188"/>
              <a:gd name="T5" fmla="*/ 12854 h 14034"/>
              <a:gd name="T6" fmla="*/ 0 w 2188"/>
              <a:gd name="T7" fmla="*/ 11337 h 14034"/>
              <a:gd name="T8" fmla="*/ 376 w 2188"/>
              <a:gd name="T9" fmla="*/ 9820 h 14034"/>
              <a:gd name="T10" fmla="*/ 738 w 2188"/>
              <a:gd name="T11" fmla="*/ 8998 h 14034"/>
              <a:gd name="T12" fmla="*/ 1072 w 2188"/>
              <a:gd name="T13" fmla="*/ 8236 h 14034"/>
              <a:gd name="T14" fmla="*/ 1388 w 2188"/>
              <a:gd name="T15" fmla="*/ 7017 h 14034"/>
              <a:gd name="T16" fmla="*/ 1068 w 2188"/>
              <a:gd name="T17" fmla="*/ 5792 h 14034"/>
              <a:gd name="T18" fmla="*/ 735 w 2188"/>
              <a:gd name="T19" fmla="*/ 5037 h 14034"/>
              <a:gd name="T20" fmla="*/ 734 w 2188"/>
              <a:gd name="T21" fmla="*/ 5036 h 14034"/>
              <a:gd name="T22" fmla="*/ 373 w 2188"/>
              <a:gd name="T23" fmla="*/ 4214 h 14034"/>
              <a:gd name="T24" fmla="*/ 0 w 2188"/>
              <a:gd name="T25" fmla="*/ 2697 h 14034"/>
              <a:gd name="T26" fmla="*/ 376 w 2188"/>
              <a:gd name="T27" fmla="*/ 1180 h 14034"/>
              <a:gd name="T28" fmla="*/ 739 w 2188"/>
              <a:gd name="T29" fmla="*/ 357 h 14034"/>
              <a:gd name="T30" fmla="*/ 918 w 2188"/>
              <a:gd name="T31" fmla="*/ 0 h 14034"/>
              <a:gd name="T32" fmla="*/ 1633 w 2188"/>
              <a:gd name="T33" fmla="*/ 359 h 14034"/>
              <a:gd name="T34" fmla="*/ 1453 w 2188"/>
              <a:gd name="T35" fmla="*/ 717 h 14034"/>
              <a:gd name="T36" fmla="*/ 1118 w 2188"/>
              <a:gd name="T37" fmla="*/ 1478 h 14034"/>
              <a:gd name="T38" fmla="*/ 800 w 2188"/>
              <a:gd name="T39" fmla="*/ 2697 h 14034"/>
              <a:gd name="T40" fmla="*/ 1116 w 2188"/>
              <a:gd name="T41" fmla="*/ 3916 h 14034"/>
              <a:gd name="T42" fmla="*/ 1449 w 2188"/>
              <a:gd name="T43" fmla="*/ 4677 h 14034"/>
              <a:gd name="T44" fmla="*/ 1812 w 2188"/>
              <a:gd name="T45" fmla="*/ 5500 h 14034"/>
              <a:gd name="T46" fmla="*/ 2188 w 2188"/>
              <a:gd name="T47" fmla="*/ 7017 h 14034"/>
              <a:gd name="T48" fmla="*/ 1815 w 2188"/>
              <a:gd name="T49" fmla="*/ 8534 h 14034"/>
              <a:gd name="T50" fmla="*/ 1454 w 2188"/>
              <a:gd name="T51" fmla="*/ 9356 h 14034"/>
              <a:gd name="T52" fmla="*/ 1453 w 2188"/>
              <a:gd name="T53" fmla="*/ 9357 h 14034"/>
              <a:gd name="T54" fmla="*/ 1118 w 2188"/>
              <a:gd name="T55" fmla="*/ 10118 h 14034"/>
              <a:gd name="T56" fmla="*/ 800 w 2188"/>
              <a:gd name="T57" fmla="*/ 11337 h 14034"/>
              <a:gd name="T58" fmla="*/ 1116 w 2188"/>
              <a:gd name="T59" fmla="*/ 12556 h 14034"/>
              <a:gd name="T60" fmla="*/ 1450 w 2188"/>
              <a:gd name="T61" fmla="*/ 13318 h 14034"/>
              <a:gd name="T62" fmla="*/ 1628 w 2188"/>
              <a:gd name="T63" fmla="*/ 13676 h 14034"/>
              <a:gd name="T64" fmla="*/ 913 w 2188"/>
              <a:gd name="T65" fmla="*/ 14034 h 14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88" h="14034">
                <a:moveTo>
                  <a:pt x="913" y="14034"/>
                </a:moveTo>
                <a:cubicBezTo>
                  <a:pt x="734" y="13676"/>
                  <a:pt x="734" y="13676"/>
                  <a:pt x="734" y="13676"/>
                </a:cubicBezTo>
                <a:cubicBezTo>
                  <a:pt x="727" y="13661"/>
                  <a:pt x="551" y="13308"/>
                  <a:pt x="373" y="12854"/>
                </a:cubicBezTo>
                <a:cubicBezTo>
                  <a:pt x="126" y="12219"/>
                  <a:pt x="0" y="11709"/>
                  <a:pt x="0" y="11337"/>
                </a:cubicBezTo>
                <a:cubicBezTo>
                  <a:pt x="0" y="10965"/>
                  <a:pt x="126" y="10454"/>
                  <a:pt x="376" y="9820"/>
                </a:cubicBezTo>
                <a:cubicBezTo>
                  <a:pt x="553" y="9368"/>
                  <a:pt x="729" y="9017"/>
                  <a:pt x="738" y="8998"/>
                </a:cubicBezTo>
                <a:cubicBezTo>
                  <a:pt x="745" y="8984"/>
                  <a:pt x="910" y="8651"/>
                  <a:pt x="1072" y="8236"/>
                </a:cubicBezTo>
                <a:cubicBezTo>
                  <a:pt x="1276" y="7713"/>
                  <a:pt x="1388" y="7280"/>
                  <a:pt x="1388" y="7017"/>
                </a:cubicBezTo>
                <a:cubicBezTo>
                  <a:pt x="1388" y="6753"/>
                  <a:pt x="1274" y="6318"/>
                  <a:pt x="1068" y="5792"/>
                </a:cubicBezTo>
                <a:cubicBezTo>
                  <a:pt x="902" y="5371"/>
                  <a:pt x="736" y="5040"/>
                  <a:pt x="735" y="5037"/>
                </a:cubicBezTo>
                <a:cubicBezTo>
                  <a:pt x="734" y="5036"/>
                  <a:pt x="734" y="5036"/>
                  <a:pt x="734" y="5036"/>
                </a:cubicBezTo>
                <a:cubicBezTo>
                  <a:pt x="727" y="5021"/>
                  <a:pt x="551" y="4668"/>
                  <a:pt x="373" y="4214"/>
                </a:cubicBezTo>
                <a:cubicBezTo>
                  <a:pt x="126" y="3579"/>
                  <a:pt x="0" y="3069"/>
                  <a:pt x="0" y="2697"/>
                </a:cubicBezTo>
                <a:cubicBezTo>
                  <a:pt x="0" y="2325"/>
                  <a:pt x="126" y="1814"/>
                  <a:pt x="376" y="1180"/>
                </a:cubicBezTo>
                <a:cubicBezTo>
                  <a:pt x="554" y="725"/>
                  <a:pt x="731" y="372"/>
                  <a:pt x="739" y="357"/>
                </a:cubicBezTo>
                <a:cubicBezTo>
                  <a:pt x="918" y="0"/>
                  <a:pt x="918" y="0"/>
                  <a:pt x="918" y="0"/>
                </a:cubicBezTo>
                <a:cubicBezTo>
                  <a:pt x="1633" y="359"/>
                  <a:pt x="1633" y="359"/>
                  <a:pt x="1633" y="359"/>
                </a:cubicBezTo>
                <a:cubicBezTo>
                  <a:pt x="1453" y="717"/>
                  <a:pt x="1453" y="717"/>
                  <a:pt x="1453" y="717"/>
                </a:cubicBezTo>
                <a:cubicBezTo>
                  <a:pt x="1450" y="724"/>
                  <a:pt x="1282" y="1059"/>
                  <a:pt x="1118" y="1478"/>
                </a:cubicBezTo>
                <a:cubicBezTo>
                  <a:pt x="913" y="2001"/>
                  <a:pt x="800" y="2434"/>
                  <a:pt x="800" y="2697"/>
                </a:cubicBezTo>
                <a:cubicBezTo>
                  <a:pt x="800" y="2960"/>
                  <a:pt x="912" y="3393"/>
                  <a:pt x="1116" y="3916"/>
                </a:cubicBezTo>
                <a:cubicBezTo>
                  <a:pt x="1277" y="4329"/>
                  <a:pt x="1441" y="4660"/>
                  <a:pt x="1449" y="4677"/>
                </a:cubicBezTo>
                <a:cubicBezTo>
                  <a:pt x="1458" y="4695"/>
                  <a:pt x="1634" y="5047"/>
                  <a:pt x="1812" y="5500"/>
                </a:cubicBezTo>
                <a:cubicBezTo>
                  <a:pt x="2062" y="6134"/>
                  <a:pt x="2188" y="6645"/>
                  <a:pt x="2188" y="7017"/>
                </a:cubicBezTo>
                <a:cubicBezTo>
                  <a:pt x="2188" y="7389"/>
                  <a:pt x="2062" y="7899"/>
                  <a:pt x="1815" y="8534"/>
                </a:cubicBezTo>
                <a:cubicBezTo>
                  <a:pt x="1637" y="8988"/>
                  <a:pt x="1461" y="9341"/>
                  <a:pt x="1454" y="9356"/>
                </a:cubicBezTo>
                <a:cubicBezTo>
                  <a:pt x="1453" y="9357"/>
                  <a:pt x="1453" y="9357"/>
                  <a:pt x="1453" y="9357"/>
                </a:cubicBezTo>
                <a:cubicBezTo>
                  <a:pt x="1452" y="9360"/>
                  <a:pt x="1283" y="9697"/>
                  <a:pt x="1118" y="10118"/>
                </a:cubicBezTo>
                <a:cubicBezTo>
                  <a:pt x="913" y="10641"/>
                  <a:pt x="800" y="11074"/>
                  <a:pt x="800" y="11337"/>
                </a:cubicBezTo>
                <a:cubicBezTo>
                  <a:pt x="800" y="11600"/>
                  <a:pt x="912" y="12033"/>
                  <a:pt x="1116" y="12556"/>
                </a:cubicBezTo>
                <a:cubicBezTo>
                  <a:pt x="1281" y="12978"/>
                  <a:pt x="1448" y="13315"/>
                  <a:pt x="1450" y="13318"/>
                </a:cubicBezTo>
                <a:cubicBezTo>
                  <a:pt x="1628" y="13676"/>
                  <a:pt x="1628" y="13676"/>
                  <a:pt x="1628" y="13676"/>
                </a:cubicBezTo>
                <a:lnTo>
                  <a:pt x="913" y="14034"/>
                </a:lnTo>
                <a:close/>
              </a:path>
            </a:pathLst>
          </a:custGeom>
          <a:solidFill>
            <a:schemeClr val="accent6">
              <a:alpha val="88000"/>
            </a:schemeClr>
          </a:solidFill>
          <a:ln>
            <a:noFill/>
          </a:ln>
          <a:effectLst>
            <a:outerShdw blurRad="1003300" dist="38100" dir="10800000" algn="r" rotWithShape="0">
              <a:schemeClr val="accent1">
                <a:lumMod val="75000"/>
                <a:alpha val="46000"/>
              </a:schemeClr>
            </a:outerShdw>
          </a:effectLst>
        </p:spPr>
        <p:txBody>
          <a:bodyPr vert="horz" wrap="square" lIns="91440" tIns="45720" rIns="91440" bIns="45720" numCol="1" anchor="t" anchorCtr="0" compatLnSpc="1">
            <a:prstTxWarp prst="textNoShape">
              <a:avLst/>
            </a:prstTxWarp>
          </a:bodyPr>
          <a:lstStyle/>
          <a:p>
            <a:endParaRPr lang="en-US"/>
          </a:p>
        </p:txBody>
      </p:sp>
      <p:sp>
        <p:nvSpPr>
          <p:cNvPr id="3" name="Freeform 6">
            <a:extLst>
              <a:ext uri="{FF2B5EF4-FFF2-40B4-BE49-F238E27FC236}">
                <a16:creationId xmlns:a16="http://schemas.microsoft.com/office/drawing/2014/main" id="{E6CE41C2-3641-21B1-04CB-199ACCFF00EA}"/>
              </a:ext>
            </a:extLst>
          </p:cNvPr>
          <p:cNvSpPr>
            <a:spLocks/>
          </p:cNvSpPr>
          <p:nvPr/>
        </p:nvSpPr>
        <p:spPr bwMode="auto">
          <a:xfrm rot="2757414">
            <a:off x="1454759" y="-36336349"/>
            <a:ext cx="6481764" cy="41148000"/>
          </a:xfrm>
          <a:custGeom>
            <a:avLst/>
            <a:gdLst>
              <a:gd name="T0" fmla="*/ 913 w 2188"/>
              <a:gd name="T1" fmla="*/ 14034 h 14034"/>
              <a:gd name="T2" fmla="*/ 734 w 2188"/>
              <a:gd name="T3" fmla="*/ 13676 h 14034"/>
              <a:gd name="T4" fmla="*/ 373 w 2188"/>
              <a:gd name="T5" fmla="*/ 12854 h 14034"/>
              <a:gd name="T6" fmla="*/ 0 w 2188"/>
              <a:gd name="T7" fmla="*/ 11337 h 14034"/>
              <a:gd name="T8" fmla="*/ 376 w 2188"/>
              <a:gd name="T9" fmla="*/ 9820 h 14034"/>
              <a:gd name="T10" fmla="*/ 738 w 2188"/>
              <a:gd name="T11" fmla="*/ 8998 h 14034"/>
              <a:gd name="T12" fmla="*/ 1072 w 2188"/>
              <a:gd name="T13" fmla="*/ 8236 h 14034"/>
              <a:gd name="T14" fmla="*/ 1388 w 2188"/>
              <a:gd name="T15" fmla="*/ 7017 h 14034"/>
              <a:gd name="T16" fmla="*/ 1068 w 2188"/>
              <a:gd name="T17" fmla="*/ 5792 h 14034"/>
              <a:gd name="T18" fmla="*/ 735 w 2188"/>
              <a:gd name="T19" fmla="*/ 5037 h 14034"/>
              <a:gd name="T20" fmla="*/ 734 w 2188"/>
              <a:gd name="T21" fmla="*/ 5036 h 14034"/>
              <a:gd name="T22" fmla="*/ 373 w 2188"/>
              <a:gd name="T23" fmla="*/ 4214 h 14034"/>
              <a:gd name="T24" fmla="*/ 0 w 2188"/>
              <a:gd name="T25" fmla="*/ 2697 h 14034"/>
              <a:gd name="T26" fmla="*/ 376 w 2188"/>
              <a:gd name="T27" fmla="*/ 1180 h 14034"/>
              <a:gd name="T28" fmla="*/ 739 w 2188"/>
              <a:gd name="T29" fmla="*/ 357 h 14034"/>
              <a:gd name="T30" fmla="*/ 918 w 2188"/>
              <a:gd name="T31" fmla="*/ 0 h 14034"/>
              <a:gd name="T32" fmla="*/ 1633 w 2188"/>
              <a:gd name="T33" fmla="*/ 359 h 14034"/>
              <a:gd name="T34" fmla="*/ 1453 w 2188"/>
              <a:gd name="T35" fmla="*/ 717 h 14034"/>
              <a:gd name="T36" fmla="*/ 1118 w 2188"/>
              <a:gd name="T37" fmla="*/ 1478 h 14034"/>
              <a:gd name="T38" fmla="*/ 800 w 2188"/>
              <a:gd name="T39" fmla="*/ 2697 h 14034"/>
              <a:gd name="T40" fmla="*/ 1116 w 2188"/>
              <a:gd name="T41" fmla="*/ 3916 h 14034"/>
              <a:gd name="T42" fmla="*/ 1449 w 2188"/>
              <a:gd name="T43" fmla="*/ 4677 h 14034"/>
              <a:gd name="T44" fmla="*/ 1812 w 2188"/>
              <a:gd name="T45" fmla="*/ 5500 h 14034"/>
              <a:gd name="T46" fmla="*/ 2188 w 2188"/>
              <a:gd name="T47" fmla="*/ 7017 h 14034"/>
              <a:gd name="T48" fmla="*/ 1815 w 2188"/>
              <a:gd name="T49" fmla="*/ 8534 h 14034"/>
              <a:gd name="T50" fmla="*/ 1454 w 2188"/>
              <a:gd name="T51" fmla="*/ 9356 h 14034"/>
              <a:gd name="T52" fmla="*/ 1453 w 2188"/>
              <a:gd name="T53" fmla="*/ 9357 h 14034"/>
              <a:gd name="T54" fmla="*/ 1118 w 2188"/>
              <a:gd name="T55" fmla="*/ 10118 h 14034"/>
              <a:gd name="T56" fmla="*/ 800 w 2188"/>
              <a:gd name="T57" fmla="*/ 11337 h 14034"/>
              <a:gd name="T58" fmla="*/ 1116 w 2188"/>
              <a:gd name="T59" fmla="*/ 12556 h 14034"/>
              <a:gd name="T60" fmla="*/ 1450 w 2188"/>
              <a:gd name="T61" fmla="*/ 13318 h 14034"/>
              <a:gd name="T62" fmla="*/ 1628 w 2188"/>
              <a:gd name="T63" fmla="*/ 13676 h 14034"/>
              <a:gd name="T64" fmla="*/ 913 w 2188"/>
              <a:gd name="T65" fmla="*/ 14034 h 14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88" h="14034">
                <a:moveTo>
                  <a:pt x="913" y="14034"/>
                </a:moveTo>
                <a:cubicBezTo>
                  <a:pt x="734" y="13676"/>
                  <a:pt x="734" y="13676"/>
                  <a:pt x="734" y="13676"/>
                </a:cubicBezTo>
                <a:cubicBezTo>
                  <a:pt x="727" y="13661"/>
                  <a:pt x="551" y="13308"/>
                  <a:pt x="373" y="12854"/>
                </a:cubicBezTo>
                <a:cubicBezTo>
                  <a:pt x="126" y="12219"/>
                  <a:pt x="0" y="11709"/>
                  <a:pt x="0" y="11337"/>
                </a:cubicBezTo>
                <a:cubicBezTo>
                  <a:pt x="0" y="10965"/>
                  <a:pt x="126" y="10454"/>
                  <a:pt x="376" y="9820"/>
                </a:cubicBezTo>
                <a:cubicBezTo>
                  <a:pt x="553" y="9368"/>
                  <a:pt x="729" y="9017"/>
                  <a:pt x="738" y="8998"/>
                </a:cubicBezTo>
                <a:cubicBezTo>
                  <a:pt x="745" y="8984"/>
                  <a:pt x="910" y="8651"/>
                  <a:pt x="1072" y="8236"/>
                </a:cubicBezTo>
                <a:cubicBezTo>
                  <a:pt x="1276" y="7713"/>
                  <a:pt x="1388" y="7280"/>
                  <a:pt x="1388" y="7017"/>
                </a:cubicBezTo>
                <a:cubicBezTo>
                  <a:pt x="1388" y="6753"/>
                  <a:pt x="1274" y="6318"/>
                  <a:pt x="1068" y="5792"/>
                </a:cubicBezTo>
                <a:cubicBezTo>
                  <a:pt x="902" y="5371"/>
                  <a:pt x="736" y="5040"/>
                  <a:pt x="735" y="5037"/>
                </a:cubicBezTo>
                <a:cubicBezTo>
                  <a:pt x="734" y="5036"/>
                  <a:pt x="734" y="5036"/>
                  <a:pt x="734" y="5036"/>
                </a:cubicBezTo>
                <a:cubicBezTo>
                  <a:pt x="727" y="5021"/>
                  <a:pt x="551" y="4668"/>
                  <a:pt x="373" y="4214"/>
                </a:cubicBezTo>
                <a:cubicBezTo>
                  <a:pt x="126" y="3579"/>
                  <a:pt x="0" y="3069"/>
                  <a:pt x="0" y="2697"/>
                </a:cubicBezTo>
                <a:cubicBezTo>
                  <a:pt x="0" y="2325"/>
                  <a:pt x="126" y="1814"/>
                  <a:pt x="376" y="1180"/>
                </a:cubicBezTo>
                <a:cubicBezTo>
                  <a:pt x="554" y="725"/>
                  <a:pt x="731" y="372"/>
                  <a:pt x="739" y="357"/>
                </a:cubicBezTo>
                <a:cubicBezTo>
                  <a:pt x="918" y="0"/>
                  <a:pt x="918" y="0"/>
                  <a:pt x="918" y="0"/>
                </a:cubicBezTo>
                <a:cubicBezTo>
                  <a:pt x="1633" y="359"/>
                  <a:pt x="1633" y="359"/>
                  <a:pt x="1633" y="359"/>
                </a:cubicBezTo>
                <a:cubicBezTo>
                  <a:pt x="1453" y="717"/>
                  <a:pt x="1453" y="717"/>
                  <a:pt x="1453" y="717"/>
                </a:cubicBezTo>
                <a:cubicBezTo>
                  <a:pt x="1450" y="724"/>
                  <a:pt x="1282" y="1059"/>
                  <a:pt x="1118" y="1478"/>
                </a:cubicBezTo>
                <a:cubicBezTo>
                  <a:pt x="913" y="2001"/>
                  <a:pt x="800" y="2434"/>
                  <a:pt x="800" y="2697"/>
                </a:cubicBezTo>
                <a:cubicBezTo>
                  <a:pt x="800" y="2960"/>
                  <a:pt x="912" y="3393"/>
                  <a:pt x="1116" y="3916"/>
                </a:cubicBezTo>
                <a:cubicBezTo>
                  <a:pt x="1277" y="4329"/>
                  <a:pt x="1441" y="4660"/>
                  <a:pt x="1449" y="4677"/>
                </a:cubicBezTo>
                <a:cubicBezTo>
                  <a:pt x="1458" y="4695"/>
                  <a:pt x="1634" y="5047"/>
                  <a:pt x="1812" y="5500"/>
                </a:cubicBezTo>
                <a:cubicBezTo>
                  <a:pt x="2062" y="6134"/>
                  <a:pt x="2188" y="6645"/>
                  <a:pt x="2188" y="7017"/>
                </a:cubicBezTo>
                <a:cubicBezTo>
                  <a:pt x="2188" y="7389"/>
                  <a:pt x="2062" y="7899"/>
                  <a:pt x="1815" y="8534"/>
                </a:cubicBezTo>
                <a:cubicBezTo>
                  <a:pt x="1637" y="8988"/>
                  <a:pt x="1461" y="9341"/>
                  <a:pt x="1454" y="9356"/>
                </a:cubicBezTo>
                <a:cubicBezTo>
                  <a:pt x="1453" y="9357"/>
                  <a:pt x="1453" y="9357"/>
                  <a:pt x="1453" y="9357"/>
                </a:cubicBezTo>
                <a:cubicBezTo>
                  <a:pt x="1452" y="9360"/>
                  <a:pt x="1283" y="9697"/>
                  <a:pt x="1118" y="10118"/>
                </a:cubicBezTo>
                <a:cubicBezTo>
                  <a:pt x="913" y="10641"/>
                  <a:pt x="800" y="11074"/>
                  <a:pt x="800" y="11337"/>
                </a:cubicBezTo>
                <a:cubicBezTo>
                  <a:pt x="800" y="11600"/>
                  <a:pt x="912" y="12033"/>
                  <a:pt x="1116" y="12556"/>
                </a:cubicBezTo>
                <a:cubicBezTo>
                  <a:pt x="1281" y="12978"/>
                  <a:pt x="1448" y="13315"/>
                  <a:pt x="1450" y="13318"/>
                </a:cubicBezTo>
                <a:cubicBezTo>
                  <a:pt x="1628" y="13676"/>
                  <a:pt x="1628" y="13676"/>
                  <a:pt x="1628" y="13676"/>
                </a:cubicBezTo>
                <a:lnTo>
                  <a:pt x="913" y="14034"/>
                </a:lnTo>
                <a:close/>
              </a:path>
            </a:pathLst>
          </a:custGeom>
          <a:solidFill>
            <a:schemeClr val="accent1">
              <a:alpha val="88000"/>
            </a:schemeClr>
          </a:solidFill>
          <a:ln>
            <a:noFill/>
          </a:ln>
          <a:effectLst>
            <a:outerShdw blurRad="1003300" dist="38100" dir="10800000" algn="r" rotWithShape="0">
              <a:schemeClr val="accent6">
                <a:lumMod val="75000"/>
                <a:alpha val="46000"/>
              </a:schemeClr>
            </a:outerShdw>
          </a:effectLst>
        </p:spPr>
        <p:txBody>
          <a:bodyPr vert="horz" wrap="square" lIns="91440" tIns="45720" rIns="91440" bIns="45720" numCol="1" anchor="t" anchorCtr="0" compatLnSpc="1">
            <a:prstTxWarp prst="textNoShape">
              <a:avLst/>
            </a:prstTxWarp>
          </a:bodyPr>
          <a:lstStyle/>
          <a:p>
            <a:endParaRPr lang="en-US"/>
          </a:p>
        </p:txBody>
      </p:sp>
      <p:sp>
        <p:nvSpPr>
          <p:cNvPr id="4" name="Freeform 7">
            <a:extLst>
              <a:ext uri="{FF2B5EF4-FFF2-40B4-BE49-F238E27FC236}">
                <a16:creationId xmlns:a16="http://schemas.microsoft.com/office/drawing/2014/main" id="{A7425385-218A-783D-283F-BEC6B4FB0697}"/>
              </a:ext>
            </a:extLst>
          </p:cNvPr>
          <p:cNvSpPr>
            <a:spLocks/>
          </p:cNvSpPr>
          <p:nvPr/>
        </p:nvSpPr>
        <p:spPr bwMode="auto">
          <a:xfrm rot="2757414">
            <a:off x="2888374" y="-34854031"/>
            <a:ext cx="6481764" cy="41148000"/>
          </a:xfrm>
          <a:custGeom>
            <a:avLst/>
            <a:gdLst>
              <a:gd name="T0" fmla="*/ 913 w 2188"/>
              <a:gd name="T1" fmla="*/ 14034 h 14034"/>
              <a:gd name="T2" fmla="*/ 734 w 2188"/>
              <a:gd name="T3" fmla="*/ 13676 h 14034"/>
              <a:gd name="T4" fmla="*/ 373 w 2188"/>
              <a:gd name="T5" fmla="*/ 12854 h 14034"/>
              <a:gd name="T6" fmla="*/ 0 w 2188"/>
              <a:gd name="T7" fmla="*/ 11337 h 14034"/>
              <a:gd name="T8" fmla="*/ 376 w 2188"/>
              <a:gd name="T9" fmla="*/ 9820 h 14034"/>
              <a:gd name="T10" fmla="*/ 738 w 2188"/>
              <a:gd name="T11" fmla="*/ 8998 h 14034"/>
              <a:gd name="T12" fmla="*/ 1072 w 2188"/>
              <a:gd name="T13" fmla="*/ 8236 h 14034"/>
              <a:gd name="T14" fmla="*/ 1388 w 2188"/>
              <a:gd name="T15" fmla="*/ 7017 h 14034"/>
              <a:gd name="T16" fmla="*/ 1068 w 2188"/>
              <a:gd name="T17" fmla="*/ 5792 h 14034"/>
              <a:gd name="T18" fmla="*/ 735 w 2188"/>
              <a:gd name="T19" fmla="*/ 5037 h 14034"/>
              <a:gd name="T20" fmla="*/ 734 w 2188"/>
              <a:gd name="T21" fmla="*/ 5036 h 14034"/>
              <a:gd name="T22" fmla="*/ 373 w 2188"/>
              <a:gd name="T23" fmla="*/ 4214 h 14034"/>
              <a:gd name="T24" fmla="*/ 0 w 2188"/>
              <a:gd name="T25" fmla="*/ 2697 h 14034"/>
              <a:gd name="T26" fmla="*/ 376 w 2188"/>
              <a:gd name="T27" fmla="*/ 1180 h 14034"/>
              <a:gd name="T28" fmla="*/ 739 w 2188"/>
              <a:gd name="T29" fmla="*/ 357 h 14034"/>
              <a:gd name="T30" fmla="*/ 918 w 2188"/>
              <a:gd name="T31" fmla="*/ 0 h 14034"/>
              <a:gd name="T32" fmla="*/ 1633 w 2188"/>
              <a:gd name="T33" fmla="*/ 359 h 14034"/>
              <a:gd name="T34" fmla="*/ 1453 w 2188"/>
              <a:gd name="T35" fmla="*/ 717 h 14034"/>
              <a:gd name="T36" fmla="*/ 1118 w 2188"/>
              <a:gd name="T37" fmla="*/ 1478 h 14034"/>
              <a:gd name="T38" fmla="*/ 800 w 2188"/>
              <a:gd name="T39" fmla="*/ 2697 h 14034"/>
              <a:gd name="T40" fmla="*/ 1116 w 2188"/>
              <a:gd name="T41" fmla="*/ 3916 h 14034"/>
              <a:gd name="T42" fmla="*/ 1449 w 2188"/>
              <a:gd name="T43" fmla="*/ 4677 h 14034"/>
              <a:gd name="T44" fmla="*/ 1812 w 2188"/>
              <a:gd name="T45" fmla="*/ 5500 h 14034"/>
              <a:gd name="T46" fmla="*/ 2188 w 2188"/>
              <a:gd name="T47" fmla="*/ 7017 h 14034"/>
              <a:gd name="T48" fmla="*/ 1815 w 2188"/>
              <a:gd name="T49" fmla="*/ 8534 h 14034"/>
              <a:gd name="T50" fmla="*/ 1454 w 2188"/>
              <a:gd name="T51" fmla="*/ 9356 h 14034"/>
              <a:gd name="T52" fmla="*/ 1453 w 2188"/>
              <a:gd name="T53" fmla="*/ 9357 h 14034"/>
              <a:gd name="T54" fmla="*/ 1118 w 2188"/>
              <a:gd name="T55" fmla="*/ 10118 h 14034"/>
              <a:gd name="T56" fmla="*/ 800 w 2188"/>
              <a:gd name="T57" fmla="*/ 11337 h 14034"/>
              <a:gd name="T58" fmla="*/ 1116 w 2188"/>
              <a:gd name="T59" fmla="*/ 12556 h 14034"/>
              <a:gd name="T60" fmla="*/ 1450 w 2188"/>
              <a:gd name="T61" fmla="*/ 13318 h 14034"/>
              <a:gd name="T62" fmla="*/ 1628 w 2188"/>
              <a:gd name="T63" fmla="*/ 13676 h 14034"/>
              <a:gd name="T64" fmla="*/ 913 w 2188"/>
              <a:gd name="T65" fmla="*/ 14034 h 14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88" h="14034">
                <a:moveTo>
                  <a:pt x="913" y="14034"/>
                </a:moveTo>
                <a:cubicBezTo>
                  <a:pt x="734" y="13676"/>
                  <a:pt x="734" y="13676"/>
                  <a:pt x="734" y="13676"/>
                </a:cubicBezTo>
                <a:cubicBezTo>
                  <a:pt x="727" y="13661"/>
                  <a:pt x="551" y="13308"/>
                  <a:pt x="373" y="12854"/>
                </a:cubicBezTo>
                <a:cubicBezTo>
                  <a:pt x="126" y="12219"/>
                  <a:pt x="0" y="11709"/>
                  <a:pt x="0" y="11337"/>
                </a:cubicBezTo>
                <a:cubicBezTo>
                  <a:pt x="0" y="10965"/>
                  <a:pt x="126" y="10454"/>
                  <a:pt x="376" y="9820"/>
                </a:cubicBezTo>
                <a:cubicBezTo>
                  <a:pt x="553" y="9368"/>
                  <a:pt x="729" y="9017"/>
                  <a:pt x="738" y="8998"/>
                </a:cubicBezTo>
                <a:cubicBezTo>
                  <a:pt x="745" y="8984"/>
                  <a:pt x="910" y="8651"/>
                  <a:pt x="1072" y="8236"/>
                </a:cubicBezTo>
                <a:cubicBezTo>
                  <a:pt x="1276" y="7713"/>
                  <a:pt x="1388" y="7280"/>
                  <a:pt x="1388" y="7017"/>
                </a:cubicBezTo>
                <a:cubicBezTo>
                  <a:pt x="1388" y="6753"/>
                  <a:pt x="1274" y="6318"/>
                  <a:pt x="1068" y="5792"/>
                </a:cubicBezTo>
                <a:cubicBezTo>
                  <a:pt x="902" y="5371"/>
                  <a:pt x="736" y="5040"/>
                  <a:pt x="735" y="5037"/>
                </a:cubicBezTo>
                <a:cubicBezTo>
                  <a:pt x="734" y="5036"/>
                  <a:pt x="734" y="5036"/>
                  <a:pt x="734" y="5036"/>
                </a:cubicBezTo>
                <a:cubicBezTo>
                  <a:pt x="727" y="5021"/>
                  <a:pt x="551" y="4668"/>
                  <a:pt x="373" y="4214"/>
                </a:cubicBezTo>
                <a:cubicBezTo>
                  <a:pt x="126" y="3579"/>
                  <a:pt x="0" y="3069"/>
                  <a:pt x="0" y="2697"/>
                </a:cubicBezTo>
                <a:cubicBezTo>
                  <a:pt x="0" y="2325"/>
                  <a:pt x="126" y="1814"/>
                  <a:pt x="376" y="1180"/>
                </a:cubicBezTo>
                <a:cubicBezTo>
                  <a:pt x="554" y="725"/>
                  <a:pt x="731" y="372"/>
                  <a:pt x="739" y="357"/>
                </a:cubicBezTo>
                <a:cubicBezTo>
                  <a:pt x="918" y="0"/>
                  <a:pt x="918" y="0"/>
                  <a:pt x="918" y="0"/>
                </a:cubicBezTo>
                <a:cubicBezTo>
                  <a:pt x="1633" y="359"/>
                  <a:pt x="1633" y="359"/>
                  <a:pt x="1633" y="359"/>
                </a:cubicBezTo>
                <a:cubicBezTo>
                  <a:pt x="1453" y="717"/>
                  <a:pt x="1453" y="717"/>
                  <a:pt x="1453" y="717"/>
                </a:cubicBezTo>
                <a:cubicBezTo>
                  <a:pt x="1450" y="724"/>
                  <a:pt x="1282" y="1059"/>
                  <a:pt x="1118" y="1478"/>
                </a:cubicBezTo>
                <a:cubicBezTo>
                  <a:pt x="913" y="2001"/>
                  <a:pt x="800" y="2434"/>
                  <a:pt x="800" y="2697"/>
                </a:cubicBezTo>
                <a:cubicBezTo>
                  <a:pt x="800" y="2960"/>
                  <a:pt x="912" y="3393"/>
                  <a:pt x="1116" y="3916"/>
                </a:cubicBezTo>
                <a:cubicBezTo>
                  <a:pt x="1277" y="4329"/>
                  <a:pt x="1441" y="4660"/>
                  <a:pt x="1449" y="4677"/>
                </a:cubicBezTo>
                <a:cubicBezTo>
                  <a:pt x="1458" y="4695"/>
                  <a:pt x="1634" y="5047"/>
                  <a:pt x="1812" y="5500"/>
                </a:cubicBezTo>
                <a:cubicBezTo>
                  <a:pt x="2062" y="6134"/>
                  <a:pt x="2188" y="6645"/>
                  <a:pt x="2188" y="7017"/>
                </a:cubicBezTo>
                <a:cubicBezTo>
                  <a:pt x="2188" y="7389"/>
                  <a:pt x="2062" y="7899"/>
                  <a:pt x="1815" y="8534"/>
                </a:cubicBezTo>
                <a:cubicBezTo>
                  <a:pt x="1637" y="8988"/>
                  <a:pt x="1461" y="9341"/>
                  <a:pt x="1454" y="9356"/>
                </a:cubicBezTo>
                <a:cubicBezTo>
                  <a:pt x="1453" y="9357"/>
                  <a:pt x="1453" y="9357"/>
                  <a:pt x="1453" y="9357"/>
                </a:cubicBezTo>
                <a:cubicBezTo>
                  <a:pt x="1452" y="9360"/>
                  <a:pt x="1283" y="9697"/>
                  <a:pt x="1118" y="10118"/>
                </a:cubicBezTo>
                <a:cubicBezTo>
                  <a:pt x="913" y="10641"/>
                  <a:pt x="800" y="11074"/>
                  <a:pt x="800" y="11337"/>
                </a:cubicBezTo>
                <a:cubicBezTo>
                  <a:pt x="800" y="11600"/>
                  <a:pt x="912" y="12033"/>
                  <a:pt x="1116" y="12556"/>
                </a:cubicBezTo>
                <a:cubicBezTo>
                  <a:pt x="1281" y="12978"/>
                  <a:pt x="1448" y="13315"/>
                  <a:pt x="1450" y="13318"/>
                </a:cubicBezTo>
                <a:cubicBezTo>
                  <a:pt x="1628" y="13676"/>
                  <a:pt x="1628" y="13676"/>
                  <a:pt x="1628" y="13676"/>
                </a:cubicBezTo>
                <a:lnTo>
                  <a:pt x="913" y="14034"/>
                </a:lnTo>
                <a:close/>
              </a:path>
            </a:pathLst>
          </a:custGeom>
          <a:solidFill>
            <a:schemeClr val="accent3">
              <a:alpha val="88000"/>
            </a:schemeClr>
          </a:solidFill>
          <a:ln>
            <a:noFill/>
          </a:ln>
          <a:effectLst>
            <a:outerShdw blurRad="1003300" dist="38100" dir="10800000" algn="r" rotWithShape="0">
              <a:schemeClr val="accent3">
                <a:lumMod val="75000"/>
                <a:alpha val="46000"/>
              </a:schemeClr>
            </a:outerShdw>
          </a:effectLst>
        </p:spPr>
        <p:txBody>
          <a:bodyPr vert="horz" wrap="square" lIns="91440" tIns="45720" rIns="91440" bIns="45720" numCol="1" anchor="t" anchorCtr="0" compatLnSpc="1">
            <a:prstTxWarp prst="textNoShape">
              <a:avLst/>
            </a:prstTxWarp>
          </a:bodyPr>
          <a:lstStyle/>
          <a:p>
            <a:endParaRPr lang="en-US"/>
          </a:p>
        </p:txBody>
      </p:sp>
      <p:sp>
        <p:nvSpPr>
          <p:cNvPr id="5" name="Freeform 8">
            <a:extLst>
              <a:ext uri="{FF2B5EF4-FFF2-40B4-BE49-F238E27FC236}">
                <a16:creationId xmlns:a16="http://schemas.microsoft.com/office/drawing/2014/main" id="{EA712EBD-E745-0401-B85E-17A18C5A0B1D}"/>
              </a:ext>
            </a:extLst>
          </p:cNvPr>
          <p:cNvSpPr>
            <a:spLocks/>
          </p:cNvSpPr>
          <p:nvPr/>
        </p:nvSpPr>
        <p:spPr bwMode="auto">
          <a:xfrm rot="2757414">
            <a:off x="4317952" y="-33373425"/>
            <a:ext cx="6486525" cy="41148000"/>
          </a:xfrm>
          <a:custGeom>
            <a:avLst/>
            <a:gdLst>
              <a:gd name="T0" fmla="*/ 913 w 2188"/>
              <a:gd name="T1" fmla="*/ 14034 h 14034"/>
              <a:gd name="T2" fmla="*/ 734 w 2188"/>
              <a:gd name="T3" fmla="*/ 13676 h 14034"/>
              <a:gd name="T4" fmla="*/ 373 w 2188"/>
              <a:gd name="T5" fmla="*/ 12854 h 14034"/>
              <a:gd name="T6" fmla="*/ 0 w 2188"/>
              <a:gd name="T7" fmla="*/ 11337 h 14034"/>
              <a:gd name="T8" fmla="*/ 376 w 2188"/>
              <a:gd name="T9" fmla="*/ 9820 h 14034"/>
              <a:gd name="T10" fmla="*/ 738 w 2188"/>
              <a:gd name="T11" fmla="*/ 8998 h 14034"/>
              <a:gd name="T12" fmla="*/ 1072 w 2188"/>
              <a:gd name="T13" fmla="*/ 8236 h 14034"/>
              <a:gd name="T14" fmla="*/ 1388 w 2188"/>
              <a:gd name="T15" fmla="*/ 7017 h 14034"/>
              <a:gd name="T16" fmla="*/ 1068 w 2188"/>
              <a:gd name="T17" fmla="*/ 5792 h 14034"/>
              <a:gd name="T18" fmla="*/ 735 w 2188"/>
              <a:gd name="T19" fmla="*/ 5037 h 14034"/>
              <a:gd name="T20" fmla="*/ 734 w 2188"/>
              <a:gd name="T21" fmla="*/ 5036 h 14034"/>
              <a:gd name="T22" fmla="*/ 373 w 2188"/>
              <a:gd name="T23" fmla="*/ 4214 h 14034"/>
              <a:gd name="T24" fmla="*/ 0 w 2188"/>
              <a:gd name="T25" fmla="*/ 2697 h 14034"/>
              <a:gd name="T26" fmla="*/ 376 w 2188"/>
              <a:gd name="T27" fmla="*/ 1180 h 14034"/>
              <a:gd name="T28" fmla="*/ 739 w 2188"/>
              <a:gd name="T29" fmla="*/ 357 h 14034"/>
              <a:gd name="T30" fmla="*/ 918 w 2188"/>
              <a:gd name="T31" fmla="*/ 0 h 14034"/>
              <a:gd name="T32" fmla="*/ 1633 w 2188"/>
              <a:gd name="T33" fmla="*/ 359 h 14034"/>
              <a:gd name="T34" fmla="*/ 1453 w 2188"/>
              <a:gd name="T35" fmla="*/ 717 h 14034"/>
              <a:gd name="T36" fmla="*/ 1118 w 2188"/>
              <a:gd name="T37" fmla="*/ 1478 h 14034"/>
              <a:gd name="T38" fmla="*/ 800 w 2188"/>
              <a:gd name="T39" fmla="*/ 2697 h 14034"/>
              <a:gd name="T40" fmla="*/ 1116 w 2188"/>
              <a:gd name="T41" fmla="*/ 3916 h 14034"/>
              <a:gd name="T42" fmla="*/ 1449 w 2188"/>
              <a:gd name="T43" fmla="*/ 4677 h 14034"/>
              <a:gd name="T44" fmla="*/ 1812 w 2188"/>
              <a:gd name="T45" fmla="*/ 5500 h 14034"/>
              <a:gd name="T46" fmla="*/ 2188 w 2188"/>
              <a:gd name="T47" fmla="*/ 7017 h 14034"/>
              <a:gd name="T48" fmla="*/ 1815 w 2188"/>
              <a:gd name="T49" fmla="*/ 8534 h 14034"/>
              <a:gd name="T50" fmla="*/ 1454 w 2188"/>
              <a:gd name="T51" fmla="*/ 9356 h 14034"/>
              <a:gd name="T52" fmla="*/ 1453 w 2188"/>
              <a:gd name="T53" fmla="*/ 9357 h 14034"/>
              <a:gd name="T54" fmla="*/ 1118 w 2188"/>
              <a:gd name="T55" fmla="*/ 10118 h 14034"/>
              <a:gd name="T56" fmla="*/ 800 w 2188"/>
              <a:gd name="T57" fmla="*/ 11337 h 14034"/>
              <a:gd name="T58" fmla="*/ 1116 w 2188"/>
              <a:gd name="T59" fmla="*/ 12556 h 14034"/>
              <a:gd name="T60" fmla="*/ 1450 w 2188"/>
              <a:gd name="T61" fmla="*/ 13318 h 14034"/>
              <a:gd name="T62" fmla="*/ 1628 w 2188"/>
              <a:gd name="T63" fmla="*/ 13676 h 14034"/>
              <a:gd name="T64" fmla="*/ 913 w 2188"/>
              <a:gd name="T65" fmla="*/ 14034 h 14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88" h="14034">
                <a:moveTo>
                  <a:pt x="913" y="14034"/>
                </a:moveTo>
                <a:cubicBezTo>
                  <a:pt x="734" y="13676"/>
                  <a:pt x="734" y="13676"/>
                  <a:pt x="734" y="13676"/>
                </a:cubicBezTo>
                <a:cubicBezTo>
                  <a:pt x="727" y="13661"/>
                  <a:pt x="551" y="13308"/>
                  <a:pt x="373" y="12854"/>
                </a:cubicBezTo>
                <a:cubicBezTo>
                  <a:pt x="126" y="12219"/>
                  <a:pt x="0" y="11709"/>
                  <a:pt x="0" y="11337"/>
                </a:cubicBezTo>
                <a:cubicBezTo>
                  <a:pt x="0" y="10965"/>
                  <a:pt x="126" y="10454"/>
                  <a:pt x="376" y="9820"/>
                </a:cubicBezTo>
                <a:cubicBezTo>
                  <a:pt x="553" y="9368"/>
                  <a:pt x="729" y="9017"/>
                  <a:pt x="738" y="8998"/>
                </a:cubicBezTo>
                <a:cubicBezTo>
                  <a:pt x="745" y="8984"/>
                  <a:pt x="910" y="8651"/>
                  <a:pt x="1072" y="8236"/>
                </a:cubicBezTo>
                <a:cubicBezTo>
                  <a:pt x="1276" y="7713"/>
                  <a:pt x="1388" y="7280"/>
                  <a:pt x="1388" y="7017"/>
                </a:cubicBezTo>
                <a:cubicBezTo>
                  <a:pt x="1388" y="6753"/>
                  <a:pt x="1274" y="6318"/>
                  <a:pt x="1068" y="5792"/>
                </a:cubicBezTo>
                <a:cubicBezTo>
                  <a:pt x="902" y="5371"/>
                  <a:pt x="736" y="5040"/>
                  <a:pt x="735" y="5037"/>
                </a:cubicBezTo>
                <a:cubicBezTo>
                  <a:pt x="734" y="5036"/>
                  <a:pt x="734" y="5036"/>
                  <a:pt x="734" y="5036"/>
                </a:cubicBezTo>
                <a:cubicBezTo>
                  <a:pt x="727" y="5021"/>
                  <a:pt x="551" y="4668"/>
                  <a:pt x="373" y="4214"/>
                </a:cubicBezTo>
                <a:cubicBezTo>
                  <a:pt x="126" y="3579"/>
                  <a:pt x="0" y="3069"/>
                  <a:pt x="0" y="2697"/>
                </a:cubicBezTo>
                <a:cubicBezTo>
                  <a:pt x="0" y="2325"/>
                  <a:pt x="126" y="1814"/>
                  <a:pt x="376" y="1180"/>
                </a:cubicBezTo>
                <a:cubicBezTo>
                  <a:pt x="554" y="725"/>
                  <a:pt x="731" y="372"/>
                  <a:pt x="739" y="357"/>
                </a:cubicBezTo>
                <a:cubicBezTo>
                  <a:pt x="918" y="0"/>
                  <a:pt x="918" y="0"/>
                  <a:pt x="918" y="0"/>
                </a:cubicBezTo>
                <a:cubicBezTo>
                  <a:pt x="1633" y="359"/>
                  <a:pt x="1633" y="359"/>
                  <a:pt x="1633" y="359"/>
                </a:cubicBezTo>
                <a:cubicBezTo>
                  <a:pt x="1453" y="717"/>
                  <a:pt x="1453" y="717"/>
                  <a:pt x="1453" y="717"/>
                </a:cubicBezTo>
                <a:cubicBezTo>
                  <a:pt x="1450" y="724"/>
                  <a:pt x="1282" y="1059"/>
                  <a:pt x="1118" y="1478"/>
                </a:cubicBezTo>
                <a:cubicBezTo>
                  <a:pt x="913" y="2001"/>
                  <a:pt x="800" y="2434"/>
                  <a:pt x="800" y="2697"/>
                </a:cubicBezTo>
                <a:cubicBezTo>
                  <a:pt x="800" y="2960"/>
                  <a:pt x="912" y="3393"/>
                  <a:pt x="1116" y="3916"/>
                </a:cubicBezTo>
                <a:cubicBezTo>
                  <a:pt x="1277" y="4329"/>
                  <a:pt x="1441" y="4660"/>
                  <a:pt x="1449" y="4677"/>
                </a:cubicBezTo>
                <a:cubicBezTo>
                  <a:pt x="1458" y="4695"/>
                  <a:pt x="1634" y="5047"/>
                  <a:pt x="1812" y="5500"/>
                </a:cubicBezTo>
                <a:cubicBezTo>
                  <a:pt x="2062" y="6134"/>
                  <a:pt x="2188" y="6645"/>
                  <a:pt x="2188" y="7017"/>
                </a:cubicBezTo>
                <a:cubicBezTo>
                  <a:pt x="2188" y="7389"/>
                  <a:pt x="2062" y="7899"/>
                  <a:pt x="1815" y="8534"/>
                </a:cubicBezTo>
                <a:cubicBezTo>
                  <a:pt x="1637" y="8988"/>
                  <a:pt x="1461" y="9341"/>
                  <a:pt x="1454" y="9356"/>
                </a:cubicBezTo>
                <a:cubicBezTo>
                  <a:pt x="1453" y="9357"/>
                  <a:pt x="1453" y="9357"/>
                  <a:pt x="1453" y="9357"/>
                </a:cubicBezTo>
                <a:cubicBezTo>
                  <a:pt x="1452" y="9360"/>
                  <a:pt x="1283" y="9697"/>
                  <a:pt x="1118" y="10118"/>
                </a:cubicBezTo>
                <a:cubicBezTo>
                  <a:pt x="913" y="10641"/>
                  <a:pt x="800" y="11074"/>
                  <a:pt x="800" y="11337"/>
                </a:cubicBezTo>
                <a:cubicBezTo>
                  <a:pt x="800" y="11600"/>
                  <a:pt x="912" y="12033"/>
                  <a:pt x="1116" y="12556"/>
                </a:cubicBezTo>
                <a:cubicBezTo>
                  <a:pt x="1281" y="12978"/>
                  <a:pt x="1448" y="13315"/>
                  <a:pt x="1450" y="13318"/>
                </a:cubicBezTo>
                <a:cubicBezTo>
                  <a:pt x="1628" y="13676"/>
                  <a:pt x="1628" y="13676"/>
                  <a:pt x="1628" y="13676"/>
                </a:cubicBezTo>
                <a:lnTo>
                  <a:pt x="913" y="14034"/>
                </a:lnTo>
                <a:close/>
              </a:path>
            </a:pathLst>
          </a:custGeom>
          <a:solidFill>
            <a:schemeClr val="accent1">
              <a:alpha val="88000"/>
            </a:schemeClr>
          </a:solidFill>
          <a:ln>
            <a:noFill/>
          </a:ln>
          <a:effectLst>
            <a:outerShdw blurRad="1003300" dist="38100" dir="10800000" algn="r" rotWithShape="0">
              <a:schemeClr val="accent4">
                <a:lumMod val="75000"/>
                <a:alpha val="46000"/>
              </a:schemeClr>
            </a:outerShdw>
          </a:effectLst>
        </p:spPr>
        <p:txBody>
          <a:bodyPr vert="horz" wrap="square" lIns="91440" tIns="45720" rIns="91440" bIns="45720" numCol="1" anchor="t" anchorCtr="0" compatLnSpc="1">
            <a:prstTxWarp prst="textNoShape">
              <a:avLst/>
            </a:prstTxWarp>
          </a:bodyPr>
          <a:lstStyle/>
          <a:p>
            <a:endParaRPr lang="en-US"/>
          </a:p>
        </p:txBody>
      </p:sp>
      <p:sp>
        <p:nvSpPr>
          <p:cNvPr id="6" name="Freeform 9">
            <a:extLst>
              <a:ext uri="{FF2B5EF4-FFF2-40B4-BE49-F238E27FC236}">
                <a16:creationId xmlns:a16="http://schemas.microsoft.com/office/drawing/2014/main" id="{6A93A0CD-5AAC-5CE7-8B19-D2088C97981C}"/>
              </a:ext>
            </a:extLst>
          </p:cNvPr>
          <p:cNvSpPr>
            <a:spLocks/>
          </p:cNvSpPr>
          <p:nvPr/>
        </p:nvSpPr>
        <p:spPr bwMode="auto">
          <a:xfrm rot="2757414">
            <a:off x="5752290" y="-31892820"/>
            <a:ext cx="6481764" cy="41148000"/>
          </a:xfrm>
          <a:custGeom>
            <a:avLst/>
            <a:gdLst>
              <a:gd name="T0" fmla="*/ 913 w 2188"/>
              <a:gd name="T1" fmla="*/ 14034 h 14034"/>
              <a:gd name="T2" fmla="*/ 734 w 2188"/>
              <a:gd name="T3" fmla="*/ 13676 h 14034"/>
              <a:gd name="T4" fmla="*/ 373 w 2188"/>
              <a:gd name="T5" fmla="*/ 12854 h 14034"/>
              <a:gd name="T6" fmla="*/ 0 w 2188"/>
              <a:gd name="T7" fmla="*/ 11337 h 14034"/>
              <a:gd name="T8" fmla="*/ 376 w 2188"/>
              <a:gd name="T9" fmla="*/ 9820 h 14034"/>
              <a:gd name="T10" fmla="*/ 738 w 2188"/>
              <a:gd name="T11" fmla="*/ 8998 h 14034"/>
              <a:gd name="T12" fmla="*/ 1072 w 2188"/>
              <a:gd name="T13" fmla="*/ 8236 h 14034"/>
              <a:gd name="T14" fmla="*/ 1388 w 2188"/>
              <a:gd name="T15" fmla="*/ 7017 h 14034"/>
              <a:gd name="T16" fmla="*/ 1068 w 2188"/>
              <a:gd name="T17" fmla="*/ 5792 h 14034"/>
              <a:gd name="T18" fmla="*/ 735 w 2188"/>
              <a:gd name="T19" fmla="*/ 5037 h 14034"/>
              <a:gd name="T20" fmla="*/ 734 w 2188"/>
              <a:gd name="T21" fmla="*/ 5036 h 14034"/>
              <a:gd name="T22" fmla="*/ 373 w 2188"/>
              <a:gd name="T23" fmla="*/ 4214 h 14034"/>
              <a:gd name="T24" fmla="*/ 0 w 2188"/>
              <a:gd name="T25" fmla="*/ 2697 h 14034"/>
              <a:gd name="T26" fmla="*/ 376 w 2188"/>
              <a:gd name="T27" fmla="*/ 1180 h 14034"/>
              <a:gd name="T28" fmla="*/ 739 w 2188"/>
              <a:gd name="T29" fmla="*/ 357 h 14034"/>
              <a:gd name="T30" fmla="*/ 918 w 2188"/>
              <a:gd name="T31" fmla="*/ 0 h 14034"/>
              <a:gd name="T32" fmla="*/ 1633 w 2188"/>
              <a:gd name="T33" fmla="*/ 359 h 14034"/>
              <a:gd name="T34" fmla="*/ 1453 w 2188"/>
              <a:gd name="T35" fmla="*/ 717 h 14034"/>
              <a:gd name="T36" fmla="*/ 1118 w 2188"/>
              <a:gd name="T37" fmla="*/ 1478 h 14034"/>
              <a:gd name="T38" fmla="*/ 800 w 2188"/>
              <a:gd name="T39" fmla="*/ 2697 h 14034"/>
              <a:gd name="T40" fmla="*/ 1116 w 2188"/>
              <a:gd name="T41" fmla="*/ 3916 h 14034"/>
              <a:gd name="T42" fmla="*/ 1449 w 2188"/>
              <a:gd name="T43" fmla="*/ 4677 h 14034"/>
              <a:gd name="T44" fmla="*/ 1812 w 2188"/>
              <a:gd name="T45" fmla="*/ 5500 h 14034"/>
              <a:gd name="T46" fmla="*/ 2188 w 2188"/>
              <a:gd name="T47" fmla="*/ 7017 h 14034"/>
              <a:gd name="T48" fmla="*/ 1815 w 2188"/>
              <a:gd name="T49" fmla="*/ 8534 h 14034"/>
              <a:gd name="T50" fmla="*/ 1454 w 2188"/>
              <a:gd name="T51" fmla="*/ 9356 h 14034"/>
              <a:gd name="T52" fmla="*/ 1453 w 2188"/>
              <a:gd name="T53" fmla="*/ 9357 h 14034"/>
              <a:gd name="T54" fmla="*/ 1118 w 2188"/>
              <a:gd name="T55" fmla="*/ 10118 h 14034"/>
              <a:gd name="T56" fmla="*/ 800 w 2188"/>
              <a:gd name="T57" fmla="*/ 11337 h 14034"/>
              <a:gd name="T58" fmla="*/ 1116 w 2188"/>
              <a:gd name="T59" fmla="*/ 12556 h 14034"/>
              <a:gd name="T60" fmla="*/ 1450 w 2188"/>
              <a:gd name="T61" fmla="*/ 13318 h 14034"/>
              <a:gd name="T62" fmla="*/ 1628 w 2188"/>
              <a:gd name="T63" fmla="*/ 13676 h 14034"/>
              <a:gd name="T64" fmla="*/ 913 w 2188"/>
              <a:gd name="T65" fmla="*/ 14034 h 14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88" h="14034">
                <a:moveTo>
                  <a:pt x="913" y="14034"/>
                </a:moveTo>
                <a:cubicBezTo>
                  <a:pt x="734" y="13676"/>
                  <a:pt x="734" y="13676"/>
                  <a:pt x="734" y="13676"/>
                </a:cubicBezTo>
                <a:cubicBezTo>
                  <a:pt x="727" y="13661"/>
                  <a:pt x="551" y="13308"/>
                  <a:pt x="373" y="12854"/>
                </a:cubicBezTo>
                <a:cubicBezTo>
                  <a:pt x="126" y="12219"/>
                  <a:pt x="0" y="11709"/>
                  <a:pt x="0" y="11337"/>
                </a:cubicBezTo>
                <a:cubicBezTo>
                  <a:pt x="0" y="10965"/>
                  <a:pt x="126" y="10454"/>
                  <a:pt x="376" y="9820"/>
                </a:cubicBezTo>
                <a:cubicBezTo>
                  <a:pt x="553" y="9368"/>
                  <a:pt x="729" y="9017"/>
                  <a:pt x="738" y="8998"/>
                </a:cubicBezTo>
                <a:cubicBezTo>
                  <a:pt x="745" y="8984"/>
                  <a:pt x="910" y="8651"/>
                  <a:pt x="1072" y="8236"/>
                </a:cubicBezTo>
                <a:cubicBezTo>
                  <a:pt x="1276" y="7713"/>
                  <a:pt x="1388" y="7280"/>
                  <a:pt x="1388" y="7017"/>
                </a:cubicBezTo>
                <a:cubicBezTo>
                  <a:pt x="1388" y="6753"/>
                  <a:pt x="1274" y="6318"/>
                  <a:pt x="1068" y="5792"/>
                </a:cubicBezTo>
                <a:cubicBezTo>
                  <a:pt x="902" y="5371"/>
                  <a:pt x="736" y="5040"/>
                  <a:pt x="735" y="5037"/>
                </a:cubicBezTo>
                <a:cubicBezTo>
                  <a:pt x="734" y="5036"/>
                  <a:pt x="734" y="5036"/>
                  <a:pt x="734" y="5036"/>
                </a:cubicBezTo>
                <a:cubicBezTo>
                  <a:pt x="727" y="5021"/>
                  <a:pt x="551" y="4668"/>
                  <a:pt x="373" y="4214"/>
                </a:cubicBezTo>
                <a:cubicBezTo>
                  <a:pt x="126" y="3579"/>
                  <a:pt x="0" y="3069"/>
                  <a:pt x="0" y="2697"/>
                </a:cubicBezTo>
                <a:cubicBezTo>
                  <a:pt x="0" y="2325"/>
                  <a:pt x="126" y="1814"/>
                  <a:pt x="376" y="1180"/>
                </a:cubicBezTo>
                <a:cubicBezTo>
                  <a:pt x="554" y="725"/>
                  <a:pt x="731" y="372"/>
                  <a:pt x="739" y="357"/>
                </a:cubicBezTo>
                <a:cubicBezTo>
                  <a:pt x="918" y="0"/>
                  <a:pt x="918" y="0"/>
                  <a:pt x="918" y="0"/>
                </a:cubicBezTo>
                <a:cubicBezTo>
                  <a:pt x="1633" y="359"/>
                  <a:pt x="1633" y="359"/>
                  <a:pt x="1633" y="359"/>
                </a:cubicBezTo>
                <a:cubicBezTo>
                  <a:pt x="1453" y="717"/>
                  <a:pt x="1453" y="717"/>
                  <a:pt x="1453" y="717"/>
                </a:cubicBezTo>
                <a:cubicBezTo>
                  <a:pt x="1450" y="724"/>
                  <a:pt x="1282" y="1059"/>
                  <a:pt x="1118" y="1478"/>
                </a:cubicBezTo>
                <a:cubicBezTo>
                  <a:pt x="913" y="2001"/>
                  <a:pt x="800" y="2434"/>
                  <a:pt x="800" y="2697"/>
                </a:cubicBezTo>
                <a:cubicBezTo>
                  <a:pt x="800" y="2960"/>
                  <a:pt x="912" y="3393"/>
                  <a:pt x="1116" y="3916"/>
                </a:cubicBezTo>
                <a:cubicBezTo>
                  <a:pt x="1277" y="4329"/>
                  <a:pt x="1441" y="4660"/>
                  <a:pt x="1449" y="4677"/>
                </a:cubicBezTo>
                <a:cubicBezTo>
                  <a:pt x="1458" y="4695"/>
                  <a:pt x="1634" y="5047"/>
                  <a:pt x="1812" y="5500"/>
                </a:cubicBezTo>
                <a:cubicBezTo>
                  <a:pt x="2062" y="6134"/>
                  <a:pt x="2188" y="6645"/>
                  <a:pt x="2188" y="7017"/>
                </a:cubicBezTo>
                <a:cubicBezTo>
                  <a:pt x="2188" y="7389"/>
                  <a:pt x="2062" y="7899"/>
                  <a:pt x="1815" y="8534"/>
                </a:cubicBezTo>
                <a:cubicBezTo>
                  <a:pt x="1637" y="8988"/>
                  <a:pt x="1461" y="9341"/>
                  <a:pt x="1454" y="9356"/>
                </a:cubicBezTo>
                <a:cubicBezTo>
                  <a:pt x="1453" y="9357"/>
                  <a:pt x="1453" y="9357"/>
                  <a:pt x="1453" y="9357"/>
                </a:cubicBezTo>
                <a:cubicBezTo>
                  <a:pt x="1452" y="9360"/>
                  <a:pt x="1283" y="9697"/>
                  <a:pt x="1118" y="10118"/>
                </a:cubicBezTo>
                <a:cubicBezTo>
                  <a:pt x="913" y="10641"/>
                  <a:pt x="800" y="11074"/>
                  <a:pt x="800" y="11337"/>
                </a:cubicBezTo>
                <a:cubicBezTo>
                  <a:pt x="800" y="11600"/>
                  <a:pt x="912" y="12033"/>
                  <a:pt x="1116" y="12556"/>
                </a:cubicBezTo>
                <a:cubicBezTo>
                  <a:pt x="1281" y="12978"/>
                  <a:pt x="1448" y="13315"/>
                  <a:pt x="1450" y="13318"/>
                </a:cubicBezTo>
                <a:cubicBezTo>
                  <a:pt x="1628" y="13676"/>
                  <a:pt x="1628" y="13676"/>
                  <a:pt x="1628" y="13676"/>
                </a:cubicBezTo>
                <a:lnTo>
                  <a:pt x="913" y="14034"/>
                </a:lnTo>
                <a:close/>
              </a:path>
            </a:pathLst>
          </a:custGeom>
          <a:solidFill>
            <a:schemeClr val="accent5">
              <a:alpha val="88000"/>
            </a:schemeClr>
          </a:solidFill>
          <a:ln>
            <a:noFill/>
          </a:ln>
          <a:effectLst>
            <a:outerShdw blurRad="1003300" dist="38100" dir="10800000" algn="r" rotWithShape="0">
              <a:schemeClr val="accent5">
                <a:lumMod val="75000"/>
                <a:alpha val="46000"/>
              </a:schemeClr>
            </a:outerShdw>
          </a:effectLst>
        </p:spPr>
        <p:txBody>
          <a:bodyPr vert="horz" wrap="square" lIns="91440" tIns="45720" rIns="91440" bIns="45720" numCol="1" anchor="t" anchorCtr="0" compatLnSpc="1">
            <a:prstTxWarp prst="textNoShape">
              <a:avLst/>
            </a:prstTxWarp>
          </a:bodyPr>
          <a:lstStyle/>
          <a:p>
            <a:endParaRPr lang="en-US"/>
          </a:p>
        </p:txBody>
      </p:sp>
      <p:sp>
        <p:nvSpPr>
          <p:cNvPr id="7" name="Freeform 10">
            <a:extLst>
              <a:ext uri="{FF2B5EF4-FFF2-40B4-BE49-F238E27FC236}">
                <a16:creationId xmlns:a16="http://schemas.microsoft.com/office/drawing/2014/main" id="{EC039F41-28E1-AF7C-1894-AC98E1CEB6E7}"/>
              </a:ext>
            </a:extLst>
          </p:cNvPr>
          <p:cNvSpPr>
            <a:spLocks/>
          </p:cNvSpPr>
          <p:nvPr/>
        </p:nvSpPr>
        <p:spPr bwMode="auto">
          <a:xfrm rot="2757414">
            <a:off x="7185905" y="-30410501"/>
            <a:ext cx="6481764" cy="41148000"/>
          </a:xfrm>
          <a:custGeom>
            <a:avLst/>
            <a:gdLst>
              <a:gd name="T0" fmla="*/ 913 w 2188"/>
              <a:gd name="T1" fmla="*/ 14034 h 14034"/>
              <a:gd name="T2" fmla="*/ 734 w 2188"/>
              <a:gd name="T3" fmla="*/ 13676 h 14034"/>
              <a:gd name="T4" fmla="*/ 373 w 2188"/>
              <a:gd name="T5" fmla="*/ 12854 h 14034"/>
              <a:gd name="T6" fmla="*/ 0 w 2188"/>
              <a:gd name="T7" fmla="*/ 11337 h 14034"/>
              <a:gd name="T8" fmla="*/ 376 w 2188"/>
              <a:gd name="T9" fmla="*/ 9820 h 14034"/>
              <a:gd name="T10" fmla="*/ 738 w 2188"/>
              <a:gd name="T11" fmla="*/ 8998 h 14034"/>
              <a:gd name="T12" fmla="*/ 1072 w 2188"/>
              <a:gd name="T13" fmla="*/ 8236 h 14034"/>
              <a:gd name="T14" fmla="*/ 1388 w 2188"/>
              <a:gd name="T15" fmla="*/ 7017 h 14034"/>
              <a:gd name="T16" fmla="*/ 1068 w 2188"/>
              <a:gd name="T17" fmla="*/ 5792 h 14034"/>
              <a:gd name="T18" fmla="*/ 735 w 2188"/>
              <a:gd name="T19" fmla="*/ 5037 h 14034"/>
              <a:gd name="T20" fmla="*/ 734 w 2188"/>
              <a:gd name="T21" fmla="*/ 5036 h 14034"/>
              <a:gd name="T22" fmla="*/ 373 w 2188"/>
              <a:gd name="T23" fmla="*/ 4214 h 14034"/>
              <a:gd name="T24" fmla="*/ 0 w 2188"/>
              <a:gd name="T25" fmla="*/ 2697 h 14034"/>
              <a:gd name="T26" fmla="*/ 376 w 2188"/>
              <a:gd name="T27" fmla="*/ 1180 h 14034"/>
              <a:gd name="T28" fmla="*/ 739 w 2188"/>
              <a:gd name="T29" fmla="*/ 357 h 14034"/>
              <a:gd name="T30" fmla="*/ 918 w 2188"/>
              <a:gd name="T31" fmla="*/ 0 h 14034"/>
              <a:gd name="T32" fmla="*/ 1633 w 2188"/>
              <a:gd name="T33" fmla="*/ 359 h 14034"/>
              <a:gd name="T34" fmla="*/ 1453 w 2188"/>
              <a:gd name="T35" fmla="*/ 717 h 14034"/>
              <a:gd name="T36" fmla="*/ 1118 w 2188"/>
              <a:gd name="T37" fmla="*/ 1478 h 14034"/>
              <a:gd name="T38" fmla="*/ 800 w 2188"/>
              <a:gd name="T39" fmla="*/ 2697 h 14034"/>
              <a:gd name="T40" fmla="*/ 1116 w 2188"/>
              <a:gd name="T41" fmla="*/ 3916 h 14034"/>
              <a:gd name="T42" fmla="*/ 1449 w 2188"/>
              <a:gd name="T43" fmla="*/ 4677 h 14034"/>
              <a:gd name="T44" fmla="*/ 1812 w 2188"/>
              <a:gd name="T45" fmla="*/ 5500 h 14034"/>
              <a:gd name="T46" fmla="*/ 2188 w 2188"/>
              <a:gd name="T47" fmla="*/ 7017 h 14034"/>
              <a:gd name="T48" fmla="*/ 1815 w 2188"/>
              <a:gd name="T49" fmla="*/ 8534 h 14034"/>
              <a:gd name="T50" fmla="*/ 1454 w 2188"/>
              <a:gd name="T51" fmla="*/ 9356 h 14034"/>
              <a:gd name="T52" fmla="*/ 1453 w 2188"/>
              <a:gd name="T53" fmla="*/ 9357 h 14034"/>
              <a:gd name="T54" fmla="*/ 1118 w 2188"/>
              <a:gd name="T55" fmla="*/ 10118 h 14034"/>
              <a:gd name="T56" fmla="*/ 800 w 2188"/>
              <a:gd name="T57" fmla="*/ 11337 h 14034"/>
              <a:gd name="T58" fmla="*/ 1116 w 2188"/>
              <a:gd name="T59" fmla="*/ 12556 h 14034"/>
              <a:gd name="T60" fmla="*/ 1450 w 2188"/>
              <a:gd name="T61" fmla="*/ 13318 h 14034"/>
              <a:gd name="T62" fmla="*/ 1628 w 2188"/>
              <a:gd name="T63" fmla="*/ 13676 h 14034"/>
              <a:gd name="T64" fmla="*/ 913 w 2188"/>
              <a:gd name="T65" fmla="*/ 14034 h 14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88" h="14034">
                <a:moveTo>
                  <a:pt x="913" y="14034"/>
                </a:moveTo>
                <a:cubicBezTo>
                  <a:pt x="734" y="13676"/>
                  <a:pt x="734" y="13676"/>
                  <a:pt x="734" y="13676"/>
                </a:cubicBezTo>
                <a:cubicBezTo>
                  <a:pt x="727" y="13661"/>
                  <a:pt x="551" y="13308"/>
                  <a:pt x="373" y="12854"/>
                </a:cubicBezTo>
                <a:cubicBezTo>
                  <a:pt x="126" y="12219"/>
                  <a:pt x="0" y="11709"/>
                  <a:pt x="0" y="11337"/>
                </a:cubicBezTo>
                <a:cubicBezTo>
                  <a:pt x="0" y="10965"/>
                  <a:pt x="126" y="10454"/>
                  <a:pt x="376" y="9820"/>
                </a:cubicBezTo>
                <a:cubicBezTo>
                  <a:pt x="553" y="9368"/>
                  <a:pt x="729" y="9017"/>
                  <a:pt x="738" y="8998"/>
                </a:cubicBezTo>
                <a:cubicBezTo>
                  <a:pt x="745" y="8984"/>
                  <a:pt x="910" y="8651"/>
                  <a:pt x="1072" y="8236"/>
                </a:cubicBezTo>
                <a:cubicBezTo>
                  <a:pt x="1276" y="7713"/>
                  <a:pt x="1388" y="7280"/>
                  <a:pt x="1388" y="7017"/>
                </a:cubicBezTo>
                <a:cubicBezTo>
                  <a:pt x="1388" y="6753"/>
                  <a:pt x="1274" y="6318"/>
                  <a:pt x="1068" y="5792"/>
                </a:cubicBezTo>
                <a:cubicBezTo>
                  <a:pt x="902" y="5371"/>
                  <a:pt x="736" y="5040"/>
                  <a:pt x="735" y="5037"/>
                </a:cubicBezTo>
                <a:cubicBezTo>
                  <a:pt x="734" y="5036"/>
                  <a:pt x="734" y="5036"/>
                  <a:pt x="734" y="5036"/>
                </a:cubicBezTo>
                <a:cubicBezTo>
                  <a:pt x="727" y="5021"/>
                  <a:pt x="551" y="4668"/>
                  <a:pt x="373" y="4214"/>
                </a:cubicBezTo>
                <a:cubicBezTo>
                  <a:pt x="126" y="3579"/>
                  <a:pt x="0" y="3069"/>
                  <a:pt x="0" y="2697"/>
                </a:cubicBezTo>
                <a:cubicBezTo>
                  <a:pt x="0" y="2325"/>
                  <a:pt x="126" y="1814"/>
                  <a:pt x="376" y="1180"/>
                </a:cubicBezTo>
                <a:cubicBezTo>
                  <a:pt x="554" y="725"/>
                  <a:pt x="731" y="372"/>
                  <a:pt x="739" y="357"/>
                </a:cubicBezTo>
                <a:cubicBezTo>
                  <a:pt x="918" y="0"/>
                  <a:pt x="918" y="0"/>
                  <a:pt x="918" y="0"/>
                </a:cubicBezTo>
                <a:cubicBezTo>
                  <a:pt x="1633" y="359"/>
                  <a:pt x="1633" y="359"/>
                  <a:pt x="1633" y="359"/>
                </a:cubicBezTo>
                <a:cubicBezTo>
                  <a:pt x="1453" y="717"/>
                  <a:pt x="1453" y="717"/>
                  <a:pt x="1453" y="717"/>
                </a:cubicBezTo>
                <a:cubicBezTo>
                  <a:pt x="1450" y="724"/>
                  <a:pt x="1282" y="1059"/>
                  <a:pt x="1118" y="1478"/>
                </a:cubicBezTo>
                <a:cubicBezTo>
                  <a:pt x="913" y="2001"/>
                  <a:pt x="800" y="2434"/>
                  <a:pt x="800" y="2697"/>
                </a:cubicBezTo>
                <a:cubicBezTo>
                  <a:pt x="800" y="2960"/>
                  <a:pt x="912" y="3393"/>
                  <a:pt x="1116" y="3916"/>
                </a:cubicBezTo>
                <a:cubicBezTo>
                  <a:pt x="1277" y="4329"/>
                  <a:pt x="1441" y="4660"/>
                  <a:pt x="1449" y="4677"/>
                </a:cubicBezTo>
                <a:cubicBezTo>
                  <a:pt x="1458" y="4695"/>
                  <a:pt x="1634" y="5047"/>
                  <a:pt x="1812" y="5500"/>
                </a:cubicBezTo>
                <a:cubicBezTo>
                  <a:pt x="2062" y="6134"/>
                  <a:pt x="2188" y="6645"/>
                  <a:pt x="2188" y="7017"/>
                </a:cubicBezTo>
                <a:cubicBezTo>
                  <a:pt x="2188" y="7389"/>
                  <a:pt x="2062" y="7899"/>
                  <a:pt x="1815" y="8534"/>
                </a:cubicBezTo>
                <a:cubicBezTo>
                  <a:pt x="1637" y="8988"/>
                  <a:pt x="1461" y="9341"/>
                  <a:pt x="1454" y="9356"/>
                </a:cubicBezTo>
                <a:cubicBezTo>
                  <a:pt x="1453" y="9357"/>
                  <a:pt x="1453" y="9357"/>
                  <a:pt x="1453" y="9357"/>
                </a:cubicBezTo>
                <a:cubicBezTo>
                  <a:pt x="1452" y="9360"/>
                  <a:pt x="1283" y="9697"/>
                  <a:pt x="1118" y="10118"/>
                </a:cubicBezTo>
                <a:cubicBezTo>
                  <a:pt x="913" y="10641"/>
                  <a:pt x="800" y="11074"/>
                  <a:pt x="800" y="11337"/>
                </a:cubicBezTo>
                <a:cubicBezTo>
                  <a:pt x="800" y="11600"/>
                  <a:pt x="912" y="12033"/>
                  <a:pt x="1116" y="12556"/>
                </a:cubicBezTo>
                <a:cubicBezTo>
                  <a:pt x="1281" y="12978"/>
                  <a:pt x="1448" y="13315"/>
                  <a:pt x="1450" y="13318"/>
                </a:cubicBezTo>
                <a:cubicBezTo>
                  <a:pt x="1628" y="13676"/>
                  <a:pt x="1628" y="13676"/>
                  <a:pt x="1628" y="13676"/>
                </a:cubicBezTo>
                <a:lnTo>
                  <a:pt x="913" y="14034"/>
                </a:lnTo>
                <a:close/>
              </a:path>
            </a:pathLst>
          </a:custGeom>
          <a:solidFill>
            <a:schemeClr val="accent2">
              <a:alpha val="88000"/>
            </a:schemeClr>
          </a:solidFill>
          <a:ln>
            <a:noFill/>
          </a:ln>
          <a:effectLst>
            <a:outerShdw blurRad="1003300" dist="38100" dir="10800000" algn="r" rotWithShape="0">
              <a:schemeClr val="accent2">
                <a:lumMod val="75000"/>
                <a:alpha val="46000"/>
              </a:schemeClr>
            </a:outerShdw>
          </a:effectLst>
        </p:spPr>
        <p:txBody>
          <a:bodyPr vert="horz" wrap="square" lIns="91440" tIns="45720" rIns="91440" bIns="45720" numCol="1" anchor="t" anchorCtr="0" compatLnSpc="1">
            <a:prstTxWarp prst="textNoShape">
              <a:avLst/>
            </a:prstTxWarp>
          </a:bodyPr>
          <a:lstStyle/>
          <a:p>
            <a:endParaRPr lang="en-US"/>
          </a:p>
        </p:txBody>
      </p:sp>
      <p:sp>
        <p:nvSpPr>
          <p:cNvPr id="8" name="Freeform 11">
            <a:extLst>
              <a:ext uri="{FF2B5EF4-FFF2-40B4-BE49-F238E27FC236}">
                <a16:creationId xmlns:a16="http://schemas.microsoft.com/office/drawing/2014/main" id="{C6CE1072-CC30-A408-540B-B8511F3B2DDD}"/>
              </a:ext>
            </a:extLst>
          </p:cNvPr>
          <p:cNvSpPr>
            <a:spLocks/>
          </p:cNvSpPr>
          <p:nvPr/>
        </p:nvSpPr>
        <p:spPr bwMode="auto">
          <a:xfrm rot="2757414">
            <a:off x="8619518" y="-28928185"/>
            <a:ext cx="6481764" cy="41148000"/>
          </a:xfrm>
          <a:custGeom>
            <a:avLst/>
            <a:gdLst>
              <a:gd name="T0" fmla="*/ 913 w 2188"/>
              <a:gd name="T1" fmla="*/ 14034 h 14034"/>
              <a:gd name="T2" fmla="*/ 734 w 2188"/>
              <a:gd name="T3" fmla="*/ 13676 h 14034"/>
              <a:gd name="T4" fmla="*/ 373 w 2188"/>
              <a:gd name="T5" fmla="*/ 12854 h 14034"/>
              <a:gd name="T6" fmla="*/ 0 w 2188"/>
              <a:gd name="T7" fmla="*/ 11337 h 14034"/>
              <a:gd name="T8" fmla="*/ 376 w 2188"/>
              <a:gd name="T9" fmla="*/ 9820 h 14034"/>
              <a:gd name="T10" fmla="*/ 738 w 2188"/>
              <a:gd name="T11" fmla="*/ 8998 h 14034"/>
              <a:gd name="T12" fmla="*/ 1072 w 2188"/>
              <a:gd name="T13" fmla="*/ 8236 h 14034"/>
              <a:gd name="T14" fmla="*/ 1388 w 2188"/>
              <a:gd name="T15" fmla="*/ 7017 h 14034"/>
              <a:gd name="T16" fmla="*/ 1068 w 2188"/>
              <a:gd name="T17" fmla="*/ 5792 h 14034"/>
              <a:gd name="T18" fmla="*/ 735 w 2188"/>
              <a:gd name="T19" fmla="*/ 5037 h 14034"/>
              <a:gd name="T20" fmla="*/ 734 w 2188"/>
              <a:gd name="T21" fmla="*/ 5036 h 14034"/>
              <a:gd name="T22" fmla="*/ 373 w 2188"/>
              <a:gd name="T23" fmla="*/ 4214 h 14034"/>
              <a:gd name="T24" fmla="*/ 0 w 2188"/>
              <a:gd name="T25" fmla="*/ 2697 h 14034"/>
              <a:gd name="T26" fmla="*/ 376 w 2188"/>
              <a:gd name="T27" fmla="*/ 1180 h 14034"/>
              <a:gd name="T28" fmla="*/ 739 w 2188"/>
              <a:gd name="T29" fmla="*/ 357 h 14034"/>
              <a:gd name="T30" fmla="*/ 918 w 2188"/>
              <a:gd name="T31" fmla="*/ 0 h 14034"/>
              <a:gd name="T32" fmla="*/ 1633 w 2188"/>
              <a:gd name="T33" fmla="*/ 359 h 14034"/>
              <a:gd name="T34" fmla="*/ 1453 w 2188"/>
              <a:gd name="T35" fmla="*/ 717 h 14034"/>
              <a:gd name="T36" fmla="*/ 1118 w 2188"/>
              <a:gd name="T37" fmla="*/ 1478 h 14034"/>
              <a:gd name="T38" fmla="*/ 800 w 2188"/>
              <a:gd name="T39" fmla="*/ 2697 h 14034"/>
              <a:gd name="T40" fmla="*/ 1116 w 2188"/>
              <a:gd name="T41" fmla="*/ 3916 h 14034"/>
              <a:gd name="T42" fmla="*/ 1449 w 2188"/>
              <a:gd name="T43" fmla="*/ 4677 h 14034"/>
              <a:gd name="T44" fmla="*/ 1812 w 2188"/>
              <a:gd name="T45" fmla="*/ 5500 h 14034"/>
              <a:gd name="T46" fmla="*/ 2188 w 2188"/>
              <a:gd name="T47" fmla="*/ 7017 h 14034"/>
              <a:gd name="T48" fmla="*/ 1815 w 2188"/>
              <a:gd name="T49" fmla="*/ 8534 h 14034"/>
              <a:gd name="T50" fmla="*/ 1454 w 2188"/>
              <a:gd name="T51" fmla="*/ 9356 h 14034"/>
              <a:gd name="T52" fmla="*/ 1453 w 2188"/>
              <a:gd name="T53" fmla="*/ 9357 h 14034"/>
              <a:gd name="T54" fmla="*/ 1118 w 2188"/>
              <a:gd name="T55" fmla="*/ 10118 h 14034"/>
              <a:gd name="T56" fmla="*/ 800 w 2188"/>
              <a:gd name="T57" fmla="*/ 11337 h 14034"/>
              <a:gd name="T58" fmla="*/ 1116 w 2188"/>
              <a:gd name="T59" fmla="*/ 12556 h 14034"/>
              <a:gd name="T60" fmla="*/ 1450 w 2188"/>
              <a:gd name="T61" fmla="*/ 13318 h 14034"/>
              <a:gd name="T62" fmla="*/ 1628 w 2188"/>
              <a:gd name="T63" fmla="*/ 13676 h 14034"/>
              <a:gd name="T64" fmla="*/ 913 w 2188"/>
              <a:gd name="T65" fmla="*/ 14034 h 14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88" h="14034">
                <a:moveTo>
                  <a:pt x="913" y="14034"/>
                </a:moveTo>
                <a:cubicBezTo>
                  <a:pt x="734" y="13676"/>
                  <a:pt x="734" y="13676"/>
                  <a:pt x="734" y="13676"/>
                </a:cubicBezTo>
                <a:cubicBezTo>
                  <a:pt x="727" y="13661"/>
                  <a:pt x="551" y="13308"/>
                  <a:pt x="373" y="12854"/>
                </a:cubicBezTo>
                <a:cubicBezTo>
                  <a:pt x="126" y="12219"/>
                  <a:pt x="0" y="11709"/>
                  <a:pt x="0" y="11337"/>
                </a:cubicBezTo>
                <a:cubicBezTo>
                  <a:pt x="0" y="10965"/>
                  <a:pt x="126" y="10454"/>
                  <a:pt x="376" y="9820"/>
                </a:cubicBezTo>
                <a:cubicBezTo>
                  <a:pt x="553" y="9368"/>
                  <a:pt x="729" y="9017"/>
                  <a:pt x="738" y="8998"/>
                </a:cubicBezTo>
                <a:cubicBezTo>
                  <a:pt x="745" y="8984"/>
                  <a:pt x="910" y="8651"/>
                  <a:pt x="1072" y="8236"/>
                </a:cubicBezTo>
                <a:cubicBezTo>
                  <a:pt x="1276" y="7713"/>
                  <a:pt x="1388" y="7280"/>
                  <a:pt x="1388" y="7017"/>
                </a:cubicBezTo>
                <a:cubicBezTo>
                  <a:pt x="1388" y="6753"/>
                  <a:pt x="1274" y="6318"/>
                  <a:pt x="1068" y="5792"/>
                </a:cubicBezTo>
                <a:cubicBezTo>
                  <a:pt x="902" y="5371"/>
                  <a:pt x="736" y="5040"/>
                  <a:pt x="735" y="5037"/>
                </a:cubicBezTo>
                <a:cubicBezTo>
                  <a:pt x="734" y="5036"/>
                  <a:pt x="734" y="5036"/>
                  <a:pt x="734" y="5036"/>
                </a:cubicBezTo>
                <a:cubicBezTo>
                  <a:pt x="727" y="5021"/>
                  <a:pt x="551" y="4668"/>
                  <a:pt x="373" y="4214"/>
                </a:cubicBezTo>
                <a:cubicBezTo>
                  <a:pt x="126" y="3579"/>
                  <a:pt x="0" y="3069"/>
                  <a:pt x="0" y="2697"/>
                </a:cubicBezTo>
                <a:cubicBezTo>
                  <a:pt x="0" y="2325"/>
                  <a:pt x="126" y="1814"/>
                  <a:pt x="376" y="1180"/>
                </a:cubicBezTo>
                <a:cubicBezTo>
                  <a:pt x="554" y="725"/>
                  <a:pt x="731" y="372"/>
                  <a:pt x="739" y="357"/>
                </a:cubicBezTo>
                <a:cubicBezTo>
                  <a:pt x="918" y="0"/>
                  <a:pt x="918" y="0"/>
                  <a:pt x="918" y="0"/>
                </a:cubicBezTo>
                <a:cubicBezTo>
                  <a:pt x="1633" y="359"/>
                  <a:pt x="1633" y="359"/>
                  <a:pt x="1633" y="359"/>
                </a:cubicBezTo>
                <a:cubicBezTo>
                  <a:pt x="1453" y="717"/>
                  <a:pt x="1453" y="717"/>
                  <a:pt x="1453" y="717"/>
                </a:cubicBezTo>
                <a:cubicBezTo>
                  <a:pt x="1450" y="724"/>
                  <a:pt x="1282" y="1059"/>
                  <a:pt x="1118" y="1478"/>
                </a:cubicBezTo>
                <a:cubicBezTo>
                  <a:pt x="913" y="2001"/>
                  <a:pt x="800" y="2434"/>
                  <a:pt x="800" y="2697"/>
                </a:cubicBezTo>
                <a:cubicBezTo>
                  <a:pt x="800" y="2960"/>
                  <a:pt x="912" y="3393"/>
                  <a:pt x="1116" y="3916"/>
                </a:cubicBezTo>
                <a:cubicBezTo>
                  <a:pt x="1277" y="4329"/>
                  <a:pt x="1441" y="4660"/>
                  <a:pt x="1449" y="4677"/>
                </a:cubicBezTo>
                <a:cubicBezTo>
                  <a:pt x="1458" y="4695"/>
                  <a:pt x="1634" y="5047"/>
                  <a:pt x="1812" y="5500"/>
                </a:cubicBezTo>
                <a:cubicBezTo>
                  <a:pt x="2062" y="6134"/>
                  <a:pt x="2188" y="6645"/>
                  <a:pt x="2188" y="7017"/>
                </a:cubicBezTo>
                <a:cubicBezTo>
                  <a:pt x="2188" y="7389"/>
                  <a:pt x="2062" y="7899"/>
                  <a:pt x="1815" y="8534"/>
                </a:cubicBezTo>
                <a:cubicBezTo>
                  <a:pt x="1637" y="8988"/>
                  <a:pt x="1461" y="9341"/>
                  <a:pt x="1454" y="9356"/>
                </a:cubicBezTo>
                <a:cubicBezTo>
                  <a:pt x="1453" y="9357"/>
                  <a:pt x="1453" y="9357"/>
                  <a:pt x="1453" y="9357"/>
                </a:cubicBezTo>
                <a:cubicBezTo>
                  <a:pt x="1452" y="9360"/>
                  <a:pt x="1283" y="9697"/>
                  <a:pt x="1118" y="10118"/>
                </a:cubicBezTo>
                <a:cubicBezTo>
                  <a:pt x="913" y="10641"/>
                  <a:pt x="800" y="11074"/>
                  <a:pt x="800" y="11337"/>
                </a:cubicBezTo>
                <a:cubicBezTo>
                  <a:pt x="800" y="11600"/>
                  <a:pt x="912" y="12033"/>
                  <a:pt x="1116" y="12556"/>
                </a:cubicBezTo>
                <a:cubicBezTo>
                  <a:pt x="1281" y="12978"/>
                  <a:pt x="1448" y="13315"/>
                  <a:pt x="1450" y="13318"/>
                </a:cubicBezTo>
                <a:cubicBezTo>
                  <a:pt x="1628" y="13676"/>
                  <a:pt x="1628" y="13676"/>
                  <a:pt x="1628" y="13676"/>
                </a:cubicBezTo>
                <a:lnTo>
                  <a:pt x="913" y="14034"/>
                </a:lnTo>
                <a:close/>
              </a:path>
            </a:pathLst>
          </a:custGeom>
          <a:solidFill>
            <a:schemeClr val="tx1">
              <a:alpha val="88000"/>
            </a:schemeClr>
          </a:solidFill>
          <a:ln>
            <a:noFill/>
          </a:ln>
          <a:effectLst>
            <a:outerShdw blurRad="1003300" dist="38100" dir="10800000" algn="r" rotWithShape="0">
              <a:prstClr val="black">
                <a:alpha val="46000"/>
              </a:prstClr>
            </a:outerShdw>
          </a:effectLst>
        </p:spPr>
        <p:txBody>
          <a:bodyPr vert="horz" wrap="square" lIns="91440" tIns="45720" rIns="91440" bIns="45720" numCol="1" anchor="t" anchorCtr="0" compatLnSpc="1">
            <a:prstTxWarp prst="textNoShape">
              <a:avLst/>
            </a:prstTxWarp>
          </a:bodyPr>
          <a:lstStyle/>
          <a:p>
            <a:endParaRPr lang="en-US"/>
          </a:p>
        </p:txBody>
      </p:sp>
      <p:sp>
        <p:nvSpPr>
          <p:cNvPr id="9" name="Freeform 10">
            <a:extLst>
              <a:ext uri="{FF2B5EF4-FFF2-40B4-BE49-F238E27FC236}">
                <a16:creationId xmlns:a16="http://schemas.microsoft.com/office/drawing/2014/main" id="{50C8579F-B75C-FB16-755A-AEDE08D369AA}"/>
              </a:ext>
            </a:extLst>
          </p:cNvPr>
          <p:cNvSpPr>
            <a:spLocks/>
          </p:cNvSpPr>
          <p:nvPr/>
        </p:nvSpPr>
        <p:spPr bwMode="auto">
          <a:xfrm rot="2757414">
            <a:off x="10053131" y="-27445868"/>
            <a:ext cx="6481764" cy="41148000"/>
          </a:xfrm>
          <a:custGeom>
            <a:avLst/>
            <a:gdLst>
              <a:gd name="T0" fmla="*/ 913 w 2188"/>
              <a:gd name="T1" fmla="*/ 14034 h 14034"/>
              <a:gd name="T2" fmla="*/ 734 w 2188"/>
              <a:gd name="T3" fmla="*/ 13676 h 14034"/>
              <a:gd name="T4" fmla="*/ 373 w 2188"/>
              <a:gd name="T5" fmla="*/ 12854 h 14034"/>
              <a:gd name="T6" fmla="*/ 0 w 2188"/>
              <a:gd name="T7" fmla="*/ 11337 h 14034"/>
              <a:gd name="T8" fmla="*/ 376 w 2188"/>
              <a:gd name="T9" fmla="*/ 9820 h 14034"/>
              <a:gd name="T10" fmla="*/ 738 w 2188"/>
              <a:gd name="T11" fmla="*/ 8998 h 14034"/>
              <a:gd name="T12" fmla="*/ 1072 w 2188"/>
              <a:gd name="T13" fmla="*/ 8236 h 14034"/>
              <a:gd name="T14" fmla="*/ 1388 w 2188"/>
              <a:gd name="T15" fmla="*/ 7017 h 14034"/>
              <a:gd name="T16" fmla="*/ 1068 w 2188"/>
              <a:gd name="T17" fmla="*/ 5792 h 14034"/>
              <a:gd name="T18" fmla="*/ 735 w 2188"/>
              <a:gd name="T19" fmla="*/ 5037 h 14034"/>
              <a:gd name="T20" fmla="*/ 734 w 2188"/>
              <a:gd name="T21" fmla="*/ 5036 h 14034"/>
              <a:gd name="T22" fmla="*/ 373 w 2188"/>
              <a:gd name="T23" fmla="*/ 4214 h 14034"/>
              <a:gd name="T24" fmla="*/ 0 w 2188"/>
              <a:gd name="T25" fmla="*/ 2697 h 14034"/>
              <a:gd name="T26" fmla="*/ 376 w 2188"/>
              <a:gd name="T27" fmla="*/ 1180 h 14034"/>
              <a:gd name="T28" fmla="*/ 739 w 2188"/>
              <a:gd name="T29" fmla="*/ 357 h 14034"/>
              <a:gd name="T30" fmla="*/ 918 w 2188"/>
              <a:gd name="T31" fmla="*/ 0 h 14034"/>
              <a:gd name="T32" fmla="*/ 1633 w 2188"/>
              <a:gd name="T33" fmla="*/ 359 h 14034"/>
              <a:gd name="T34" fmla="*/ 1453 w 2188"/>
              <a:gd name="T35" fmla="*/ 717 h 14034"/>
              <a:gd name="T36" fmla="*/ 1118 w 2188"/>
              <a:gd name="T37" fmla="*/ 1478 h 14034"/>
              <a:gd name="T38" fmla="*/ 800 w 2188"/>
              <a:gd name="T39" fmla="*/ 2697 h 14034"/>
              <a:gd name="T40" fmla="*/ 1116 w 2188"/>
              <a:gd name="T41" fmla="*/ 3916 h 14034"/>
              <a:gd name="T42" fmla="*/ 1449 w 2188"/>
              <a:gd name="T43" fmla="*/ 4677 h 14034"/>
              <a:gd name="T44" fmla="*/ 1812 w 2188"/>
              <a:gd name="T45" fmla="*/ 5500 h 14034"/>
              <a:gd name="T46" fmla="*/ 2188 w 2188"/>
              <a:gd name="T47" fmla="*/ 7017 h 14034"/>
              <a:gd name="T48" fmla="*/ 1815 w 2188"/>
              <a:gd name="T49" fmla="*/ 8534 h 14034"/>
              <a:gd name="T50" fmla="*/ 1454 w 2188"/>
              <a:gd name="T51" fmla="*/ 9356 h 14034"/>
              <a:gd name="T52" fmla="*/ 1453 w 2188"/>
              <a:gd name="T53" fmla="*/ 9357 h 14034"/>
              <a:gd name="T54" fmla="*/ 1118 w 2188"/>
              <a:gd name="T55" fmla="*/ 10118 h 14034"/>
              <a:gd name="T56" fmla="*/ 800 w 2188"/>
              <a:gd name="T57" fmla="*/ 11337 h 14034"/>
              <a:gd name="T58" fmla="*/ 1116 w 2188"/>
              <a:gd name="T59" fmla="*/ 12556 h 14034"/>
              <a:gd name="T60" fmla="*/ 1450 w 2188"/>
              <a:gd name="T61" fmla="*/ 13318 h 14034"/>
              <a:gd name="T62" fmla="*/ 1628 w 2188"/>
              <a:gd name="T63" fmla="*/ 13676 h 14034"/>
              <a:gd name="T64" fmla="*/ 913 w 2188"/>
              <a:gd name="T65" fmla="*/ 14034 h 14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88" h="14034">
                <a:moveTo>
                  <a:pt x="913" y="14034"/>
                </a:moveTo>
                <a:cubicBezTo>
                  <a:pt x="734" y="13676"/>
                  <a:pt x="734" y="13676"/>
                  <a:pt x="734" y="13676"/>
                </a:cubicBezTo>
                <a:cubicBezTo>
                  <a:pt x="727" y="13661"/>
                  <a:pt x="551" y="13308"/>
                  <a:pt x="373" y="12854"/>
                </a:cubicBezTo>
                <a:cubicBezTo>
                  <a:pt x="126" y="12219"/>
                  <a:pt x="0" y="11709"/>
                  <a:pt x="0" y="11337"/>
                </a:cubicBezTo>
                <a:cubicBezTo>
                  <a:pt x="0" y="10965"/>
                  <a:pt x="126" y="10454"/>
                  <a:pt x="376" y="9820"/>
                </a:cubicBezTo>
                <a:cubicBezTo>
                  <a:pt x="553" y="9368"/>
                  <a:pt x="729" y="9017"/>
                  <a:pt x="738" y="8998"/>
                </a:cubicBezTo>
                <a:cubicBezTo>
                  <a:pt x="745" y="8984"/>
                  <a:pt x="910" y="8651"/>
                  <a:pt x="1072" y="8236"/>
                </a:cubicBezTo>
                <a:cubicBezTo>
                  <a:pt x="1276" y="7713"/>
                  <a:pt x="1388" y="7280"/>
                  <a:pt x="1388" y="7017"/>
                </a:cubicBezTo>
                <a:cubicBezTo>
                  <a:pt x="1388" y="6753"/>
                  <a:pt x="1274" y="6318"/>
                  <a:pt x="1068" y="5792"/>
                </a:cubicBezTo>
                <a:cubicBezTo>
                  <a:pt x="902" y="5371"/>
                  <a:pt x="736" y="5040"/>
                  <a:pt x="735" y="5037"/>
                </a:cubicBezTo>
                <a:cubicBezTo>
                  <a:pt x="734" y="5036"/>
                  <a:pt x="734" y="5036"/>
                  <a:pt x="734" y="5036"/>
                </a:cubicBezTo>
                <a:cubicBezTo>
                  <a:pt x="727" y="5021"/>
                  <a:pt x="551" y="4668"/>
                  <a:pt x="373" y="4214"/>
                </a:cubicBezTo>
                <a:cubicBezTo>
                  <a:pt x="126" y="3579"/>
                  <a:pt x="0" y="3069"/>
                  <a:pt x="0" y="2697"/>
                </a:cubicBezTo>
                <a:cubicBezTo>
                  <a:pt x="0" y="2325"/>
                  <a:pt x="126" y="1814"/>
                  <a:pt x="376" y="1180"/>
                </a:cubicBezTo>
                <a:cubicBezTo>
                  <a:pt x="554" y="725"/>
                  <a:pt x="731" y="372"/>
                  <a:pt x="739" y="357"/>
                </a:cubicBezTo>
                <a:cubicBezTo>
                  <a:pt x="918" y="0"/>
                  <a:pt x="918" y="0"/>
                  <a:pt x="918" y="0"/>
                </a:cubicBezTo>
                <a:cubicBezTo>
                  <a:pt x="1633" y="359"/>
                  <a:pt x="1633" y="359"/>
                  <a:pt x="1633" y="359"/>
                </a:cubicBezTo>
                <a:cubicBezTo>
                  <a:pt x="1453" y="717"/>
                  <a:pt x="1453" y="717"/>
                  <a:pt x="1453" y="717"/>
                </a:cubicBezTo>
                <a:cubicBezTo>
                  <a:pt x="1450" y="724"/>
                  <a:pt x="1282" y="1059"/>
                  <a:pt x="1118" y="1478"/>
                </a:cubicBezTo>
                <a:cubicBezTo>
                  <a:pt x="913" y="2001"/>
                  <a:pt x="800" y="2434"/>
                  <a:pt x="800" y="2697"/>
                </a:cubicBezTo>
                <a:cubicBezTo>
                  <a:pt x="800" y="2960"/>
                  <a:pt x="912" y="3393"/>
                  <a:pt x="1116" y="3916"/>
                </a:cubicBezTo>
                <a:cubicBezTo>
                  <a:pt x="1277" y="4329"/>
                  <a:pt x="1441" y="4660"/>
                  <a:pt x="1449" y="4677"/>
                </a:cubicBezTo>
                <a:cubicBezTo>
                  <a:pt x="1458" y="4695"/>
                  <a:pt x="1634" y="5047"/>
                  <a:pt x="1812" y="5500"/>
                </a:cubicBezTo>
                <a:cubicBezTo>
                  <a:pt x="2062" y="6134"/>
                  <a:pt x="2188" y="6645"/>
                  <a:pt x="2188" y="7017"/>
                </a:cubicBezTo>
                <a:cubicBezTo>
                  <a:pt x="2188" y="7389"/>
                  <a:pt x="2062" y="7899"/>
                  <a:pt x="1815" y="8534"/>
                </a:cubicBezTo>
                <a:cubicBezTo>
                  <a:pt x="1637" y="8988"/>
                  <a:pt x="1461" y="9341"/>
                  <a:pt x="1454" y="9356"/>
                </a:cubicBezTo>
                <a:cubicBezTo>
                  <a:pt x="1453" y="9357"/>
                  <a:pt x="1453" y="9357"/>
                  <a:pt x="1453" y="9357"/>
                </a:cubicBezTo>
                <a:cubicBezTo>
                  <a:pt x="1452" y="9360"/>
                  <a:pt x="1283" y="9697"/>
                  <a:pt x="1118" y="10118"/>
                </a:cubicBezTo>
                <a:cubicBezTo>
                  <a:pt x="913" y="10641"/>
                  <a:pt x="800" y="11074"/>
                  <a:pt x="800" y="11337"/>
                </a:cubicBezTo>
                <a:cubicBezTo>
                  <a:pt x="800" y="11600"/>
                  <a:pt x="912" y="12033"/>
                  <a:pt x="1116" y="12556"/>
                </a:cubicBezTo>
                <a:cubicBezTo>
                  <a:pt x="1281" y="12978"/>
                  <a:pt x="1448" y="13315"/>
                  <a:pt x="1450" y="13318"/>
                </a:cubicBezTo>
                <a:cubicBezTo>
                  <a:pt x="1628" y="13676"/>
                  <a:pt x="1628" y="13676"/>
                  <a:pt x="1628" y="13676"/>
                </a:cubicBezTo>
                <a:lnTo>
                  <a:pt x="913" y="14034"/>
                </a:lnTo>
                <a:close/>
              </a:path>
            </a:pathLst>
          </a:custGeom>
          <a:solidFill>
            <a:schemeClr val="accent2">
              <a:alpha val="88000"/>
            </a:schemeClr>
          </a:solidFill>
          <a:ln>
            <a:noFill/>
          </a:ln>
          <a:effectLst>
            <a:outerShdw blurRad="1003300" dist="38100" dir="10800000" algn="r" rotWithShape="0">
              <a:schemeClr val="accent2">
                <a:lumMod val="75000"/>
                <a:alpha val="46000"/>
              </a:schemeClr>
            </a:outerShdw>
          </a:effectLst>
        </p:spPr>
        <p:txBody>
          <a:bodyPr vert="horz" wrap="square" lIns="91440" tIns="45720" rIns="91440" bIns="45720" numCol="1" anchor="t" anchorCtr="0" compatLnSpc="1">
            <a:prstTxWarp prst="textNoShape">
              <a:avLst/>
            </a:prstTxWarp>
          </a:bodyPr>
          <a:lstStyle/>
          <a:p>
            <a:endParaRPr lang="en-US"/>
          </a:p>
        </p:txBody>
      </p:sp>
      <p:sp>
        <p:nvSpPr>
          <p:cNvPr id="10" name="Freeform 9">
            <a:extLst>
              <a:ext uri="{FF2B5EF4-FFF2-40B4-BE49-F238E27FC236}">
                <a16:creationId xmlns:a16="http://schemas.microsoft.com/office/drawing/2014/main" id="{6D090CF2-48DC-69B7-441E-DDD533878C7A}"/>
              </a:ext>
            </a:extLst>
          </p:cNvPr>
          <p:cNvSpPr>
            <a:spLocks/>
          </p:cNvSpPr>
          <p:nvPr/>
        </p:nvSpPr>
        <p:spPr bwMode="auto">
          <a:xfrm rot="2757414">
            <a:off x="11483434" y="-25966974"/>
            <a:ext cx="6481764" cy="41148000"/>
          </a:xfrm>
          <a:custGeom>
            <a:avLst/>
            <a:gdLst>
              <a:gd name="T0" fmla="*/ 913 w 2188"/>
              <a:gd name="T1" fmla="*/ 14034 h 14034"/>
              <a:gd name="T2" fmla="*/ 734 w 2188"/>
              <a:gd name="T3" fmla="*/ 13676 h 14034"/>
              <a:gd name="T4" fmla="*/ 373 w 2188"/>
              <a:gd name="T5" fmla="*/ 12854 h 14034"/>
              <a:gd name="T6" fmla="*/ 0 w 2188"/>
              <a:gd name="T7" fmla="*/ 11337 h 14034"/>
              <a:gd name="T8" fmla="*/ 376 w 2188"/>
              <a:gd name="T9" fmla="*/ 9820 h 14034"/>
              <a:gd name="T10" fmla="*/ 738 w 2188"/>
              <a:gd name="T11" fmla="*/ 8998 h 14034"/>
              <a:gd name="T12" fmla="*/ 1072 w 2188"/>
              <a:gd name="T13" fmla="*/ 8236 h 14034"/>
              <a:gd name="T14" fmla="*/ 1388 w 2188"/>
              <a:gd name="T15" fmla="*/ 7017 h 14034"/>
              <a:gd name="T16" fmla="*/ 1068 w 2188"/>
              <a:gd name="T17" fmla="*/ 5792 h 14034"/>
              <a:gd name="T18" fmla="*/ 735 w 2188"/>
              <a:gd name="T19" fmla="*/ 5037 h 14034"/>
              <a:gd name="T20" fmla="*/ 734 w 2188"/>
              <a:gd name="T21" fmla="*/ 5036 h 14034"/>
              <a:gd name="T22" fmla="*/ 373 w 2188"/>
              <a:gd name="T23" fmla="*/ 4214 h 14034"/>
              <a:gd name="T24" fmla="*/ 0 w 2188"/>
              <a:gd name="T25" fmla="*/ 2697 h 14034"/>
              <a:gd name="T26" fmla="*/ 376 w 2188"/>
              <a:gd name="T27" fmla="*/ 1180 h 14034"/>
              <a:gd name="T28" fmla="*/ 739 w 2188"/>
              <a:gd name="T29" fmla="*/ 357 h 14034"/>
              <a:gd name="T30" fmla="*/ 918 w 2188"/>
              <a:gd name="T31" fmla="*/ 0 h 14034"/>
              <a:gd name="T32" fmla="*/ 1633 w 2188"/>
              <a:gd name="T33" fmla="*/ 359 h 14034"/>
              <a:gd name="T34" fmla="*/ 1453 w 2188"/>
              <a:gd name="T35" fmla="*/ 717 h 14034"/>
              <a:gd name="T36" fmla="*/ 1118 w 2188"/>
              <a:gd name="T37" fmla="*/ 1478 h 14034"/>
              <a:gd name="T38" fmla="*/ 800 w 2188"/>
              <a:gd name="T39" fmla="*/ 2697 h 14034"/>
              <a:gd name="T40" fmla="*/ 1116 w 2188"/>
              <a:gd name="T41" fmla="*/ 3916 h 14034"/>
              <a:gd name="T42" fmla="*/ 1449 w 2188"/>
              <a:gd name="T43" fmla="*/ 4677 h 14034"/>
              <a:gd name="T44" fmla="*/ 1812 w 2188"/>
              <a:gd name="T45" fmla="*/ 5500 h 14034"/>
              <a:gd name="T46" fmla="*/ 2188 w 2188"/>
              <a:gd name="T47" fmla="*/ 7017 h 14034"/>
              <a:gd name="T48" fmla="*/ 1815 w 2188"/>
              <a:gd name="T49" fmla="*/ 8534 h 14034"/>
              <a:gd name="T50" fmla="*/ 1454 w 2188"/>
              <a:gd name="T51" fmla="*/ 9356 h 14034"/>
              <a:gd name="T52" fmla="*/ 1453 w 2188"/>
              <a:gd name="T53" fmla="*/ 9357 h 14034"/>
              <a:gd name="T54" fmla="*/ 1118 w 2188"/>
              <a:gd name="T55" fmla="*/ 10118 h 14034"/>
              <a:gd name="T56" fmla="*/ 800 w 2188"/>
              <a:gd name="T57" fmla="*/ 11337 h 14034"/>
              <a:gd name="T58" fmla="*/ 1116 w 2188"/>
              <a:gd name="T59" fmla="*/ 12556 h 14034"/>
              <a:gd name="T60" fmla="*/ 1450 w 2188"/>
              <a:gd name="T61" fmla="*/ 13318 h 14034"/>
              <a:gd name="T62" fmla="*/ 1628 w 2188"/>
              <a:gd name="T63" fmla="*/ 13676 h 14034"/>
              <a:gd name="T64" fmla="*/ 913 w 2188"/>
              <a:gd name="T65" fmla="*/ 14034 h 14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88" h="14034">
                <a:moveTo>
                  <a:pt x="913" y="14034"/>
                </a:moveTo>
                <a:cubicBezTo>
                  <a:pt x="734" y="13676"/>
                  <a:pt x="734" y="13676"/>
                  <a:pt x="734" y="13676"/>
                </a:cubicBezTo>
                <a:cubicBezTo>
                  <a:pt x="727" y="13661"/>
                  <a:pt x="551" y="13308"/>
                  <a:pt x="373" y="12854"/>
                </a:cubicBezTo>
                <a:cubicBezTo>
                  <a:pt x="126" y="12219"/>
                  <a:pt x="0" y="11709"/>
                  <a:pt x="0" y="11337"/>
                </a:cubicBezTo>
                <a:cubicBezTo>
                  <a:pt x="0" y="10965"/>
                  <a:pt x="126" y="10454"/>
                  <a:pt x="376" y="9820"/>
                </a:cubicBezTo>
                <a:cubicBezTo>
                  <a:pt x="553" y="9368"/>
                  <a:pt x="729" y="9017"/>
                  <a:pt x="738" y="8998"/>
                </a:cubicBezTo>
                <a:cubicBezTo>
                  <a:pt x="745" y="8984"/>
                  <a:pt x="910" y="8651"/>
                  <a:pt x="1072" y="8236"/>
                </a:cubicBezTo>
                <a:cubicBezTo>
                  <a:pt x="1276" y="7713"/>
                  <a:pt x="1388" y="7280"/>
                  <a:pt x="1388" y="7017"/>
                </a:cubicBezTo>
                <a:cubicBezTo>
                  <a:pt x="1388" y="6753"/>
                  <a:pt x="1274" y="6318"/>
                  <a:pt x="1068" y="5792"/>
                </a:cubicBezTo>
                <a:cubicBezTo>
                  <a:pt x="902" y="5371"/>
                  <a:pt x="736" y="5040"/>
                  <a:pt x="735" y="5037"/>
                </a:cubicBezTo>
                <a:cubicBezTo>
                  <a:pt x="734" y="5036"/>
                  <a:pt x="734" y="5036"/>
                  <a:pt x="734" y="5036"/>
                </a:cubicBezTo>
                <a:cubicBezTo>
                  <a:pt x="727" y="5021"/>
                  <a:pt x="551" y="4668"/>
                  <a:pt x="373" y="4214"/>
                </a:cubicBezTo>
                <a:cubicBezTo>
                  <a:pt x="126" y="3579"/>
                  <a:pt x="0" y="3069"/>
                  <a:pt x="0" y="2697"/>
                </a:cubicBezTo>
                <a:cubicBezTo>
                  <a:pt x="0" y="2325"/>
                  <a:pt x="126" y="1814"/>
                  <a:pt x="376" y="1180"/>
                </a:cubicBezTo>
                <a:cubicBezTo>
                  <a:pt x="554" y="725"/>
                  <a:pt x="731" y="372"/>
                  <a:pt x="739" y="357"/>
                </a:cubicBezTo>
                <a:cubicBezTo>
                  <a:pt x="918" y="0"/>
                  <a:pt x="918" y="0"/>
                  <a:pt x="918" y="0"/>
                </a:cubicBezTo>
                <a:cubicBezTo>
                  <a:pt x="1633" y="359"/>
                  <a:pt x="1633" y="359"/>
                  <a:pt x="1633" y="359"/>
                </a:cubicBezTo>
                <a:cubicBezTo>
                  <a:pt x="1453" y="717"/>
                  <a:pt x="1453" y="717"/>
                  <a:pt x="1453" y="717"/>
                </a:cubicBezTo>
                <a:cubicBezTo>
                  <a:pt x="1450" y="724"/>
                  <a:pt x="1282" y="1059"/>
                  <a:pt x="1118" y="1478"/>
                </a:cubicBezTo>
                <a:cubicBezTo>
                  <a:pt x="913" y="2001"/>
                  <a:pt x="800" y="2434"/>
                  <a:pt x="800" y="2697"/>
                </a:cubicBezTo>
                <a:cubicBezTo>
                  <a:pt x="800" y="2960"/>
                  <a:pt x="912" y="3393"/>
                  <a:pt x="1116" y="3916"/>
                </a:cubicBezTo>
                <a:cubicBezTo>
                  <a:pt x="1277" y="4329"/>
                  <a:pt x="1441" y="4660"/>
                  <a:pt x="1449" y="4677"/>
                </a:cubicBezTo>
                <a:cubicBezTo>
                  <a:pt x="1458" y="4695"/>
                  <a:pt x="1634" y="5047"/>
                  <a:pt x="1812" y="5500"/>
                </a:cubicBezTo>
                <a:cubicBezTo>
                  <a:pt x="2062" y="6134"/>
                  <a:pt x="2188" y="6645"/>
                  <a:pt x="2188" y="7017"/>
                </a:cubicBezTo>
                <a:cubicBezTo>
                  <a:pt x="2188" y="7389"/>
                  <a:pt x="2062" y="7899"/>
                  <a:pt x="1815" y="8534"/>
                </a:cubicBezTo>
                <a:cubicBezTo>
                  <a:pt x="1637" y="8988"/>
                  <a:pt x="1461" y="9341"/>
                  <a:pt x="1454" y="9356"/>
                </a:cubicBezTo>
                <a:cubicBezTo>
                  <a:pt x="1453" y="9357"/>
                  <a:pt x="1453" y="9357"/>
                  <a:pt x="1453" y="9357"/>
                </a:cubicBezTo>
                <a:cubicBezTo>
                  <a:pt x="1452" y="9360"/>
                  <a:pt x="1283" y="9697"/>
                  <a:pt x="1118" y="10118"/>
                </a:cubicBezTo>
                <a:cubicBezTo>
                  <a:pt x="913" y="10641"/>
                  <a:pt x="800" y="11074"/>
                  <a:pt x="800" y="11337"/>
                </a:cubicBezTo>
                <a:cubicBezTo>
                  <a:pt x="800" y="11600"/>
                  <a:pt x="912" y="12033"/>
                  <a:pt x="1116" y="12556"/>
                </a:cubicBezTo>
                <a:cubicBezTo>
                  <a:pt x="1281" y="12978"/>
                  <a:pt x="1448" y="13315"/>
                  <a:pt x="1450" y="13318"/>
                </a:cubicBezTo>
                <a:cubicBezTo>
                  <a:pt x="1628" y="13676"/>
                  <a:pt x="1628" y="13676"/>
                  <a:pt x="1628" y="13676"/>
                </a:cubicBezTo>
                <a:lnTo>
                  <a:pt x="913" y="14034"/>
                </a:lnTo>
                <a:close/>
              </a:path>
            </a:pathLst>
          </a:custGeom>
          <a:solidFill>
            <a:schemeClr val="accent5">
              <a:alpha val="88000"/>
            </a:schemeClr>
          </a:solidFill>
          <a:ln>
            <a:noFill/>
          </a:ln>
          <a:effectLst>
            <a:outerShdw blurRad="1003300" dist="38100" dir="10800000" algn="r" rotWithShape="0">
              <a:schemeClr val="accent5">
                <a:lumMod val="75000"/>
                <a:alpha val="46000"/>
              </a:schemeClr>
            </a:outerShdw>
          </a:effectLst>
        </p:spPr>
        <p:txBody>
          <a:bodyPr vert="horz" wrap="square" lIns="91440" tIns="45720" rIns="91440" bIns="45720" numCol="1" anchor="t" anchorCtr="0" compatLnSpc="1">
            <a:prstTxWarp prst="textNoShape">
              <a:avLst/>
            </a:prstTxWarp>
          </a:bodyPr>
          <a:lstStyle/>
          <a:p>
            <a:endParaRPr lang="en-US"/>
          </a:p>
        </p:txBody>
      </p:sp>
      <p:sp>
        <p:nvSpPr>
          <p:cNvPr id="11" name="Freeform 8">
            <a:extLst>
              <a:ext uri="{FF2B5EF4-FFF2-40B4-BE49-F238E27FC236}">
                <a16:creationId xmlns:a16="http://schemas.microsoft.com/office/drawing/2014/main" id="{97DF8448-2C75-A329-DCB7-D430F921E6AE}"/>
              </a:ext>
            </a:extLst>
          </p:cNvPr>
          <p:cNvSpPr>
            <a:spLocks/>
          </p:cNvSpPr>
          <p:nvPr/>
        </p:nvSpPr>
        <p:spPr bwMode="auto">
          <a:xfrm rot="2757414">
            <a:off x="12916323" y="-24482944"/>
            <a:ext cx="6486525" cy="41148000"/>
          </a:xfrm>
          <a:custGeom>
            <a:avLst/>
            <a:gdLst>
              <a:gd name="T0" fmla="*/ 913 w 2188"/>
              <a:gd name="T1" fmla="*/ 14034 h 14034"/>
              <a:gd name="T2" fmla="*/ 734 w 2188"/>
              <a:gd name="T3" fmla="*/ 13676 h 14034"/>
              <a:gd name="T4" fmla="*/ 373 w 2188"/>
              <a:gd name="T5" fmla="*/ 12854 h 14034"/>
              <a:gd name="T6" fmla="*/ 0 w 2188"/>
              <a:gd name="T7" fmla="*/ 11337 h 14034"/>
              <a:gd name="T8" fmla="*/ 376 w 2188"/>
              <a:gd name="T9" fmla="*/ 9820 h 14034"/>
              <a:gd name="T10" fmla="*/ 738 w 2188"/>
              <a:gd name="T11" fmla="*/ 8998 h 14034"/>
              <a:gd name="T12" fmla="*/ 1072 w 2188"/>
              <a:gd name="T13" fmla="*/ 8236 h 14034"/>
              <a:gd name="T14" fmla="*/ 1388 w 2188"/>
              <a:gd name="T15" fmla="*/ 7017 h 14034"/>
              <a:gd name="T16" fmla="*/ 1068 w 2188"/>
              <a:gd name="T17" fmla="*/ 5792 h 14034"/>
              <a:gd name="T18" fmla="*/ 735 w 2188"/>
              <a:gd name="T19" fmla="*/ 5037 h 14034"/>
              <a:gd name="T20" fmla="*/ 734 w 2188"/>
              <a:gd name="T21" fmla="*/ 5036 h 14034"/>
              <a:gd name="T22" fmla="*/ 373 w 2188"/>
              <a:gd name="T23" fmla="*/ 4214 h 14034"/>
              <a:gd name="T24" fmla="*/ 0 w 2188"/>
              <a:gd name="T25" fmla="*/ 2697 h 14034"/>
              <a:gd name="T26" fmla="*/ 376 w 2188"/>
              <a:gd name="T27" fmla="*/ 1180 h 14034"/>
              <a:gd name="T28" fmla="*/ 739 w 2188"/>
              <a:gd name="T29" fmla="*/ 357 h 14034"/>
              <a:gd name="T30" fmla="*/ 918 w 2188"/>
              <a:gd name="T31" fmla="*/ 0 h 14034"/>
              <a:gd name="T32" fmla="*/ 1633 w 2188"/>
              <a:gd name="T33" fmla="*/ 359 h 14034"/>
              <a:gd name="T34" fmla="*/ 1453 w 2188"/>
              <a:gd name="T35" fmla="*/ 717 h 14034"/>
              <a:gd name="T36" fmla="*/ 1118 w 2188"/>
              <a:gd name="T37" fmla="*/ 1478 h 14034"/>
              <a:gd name="T38" fmla="*/ 800 w 2188"/>
              <a:gd name="T39" fmla="*/ 2697 h 14034"/>
              <a:gd name="T40" fmla="*/ 1116 w 2188"/>
              <a:gd name="T41" fmla="*/ 3916 h 14034"/>
              <a:gd name="T42" fmla="*/ 1449 w 2188"/>
              <a:gd name="T43" fmla="*/ 4677 h 14034"/>
              <a:gd name="T44" fmla="*/ 1812 w 2188"/>
              <a:gd name="T45" fmla="*/ 5500 h 14034"/>
              <a:gd name="T46" fmla="*/ 2188 w 2188"/>
              <a:gd name="T47" fmla="*/ 7017 h 14034"/>
              <a:gd name="T48" fmla="*/ 1815 w 2188"/>
              <a:gd name="T49" fmla="*/ 8534 h 14034"/>
              <a:gd name="T50" fmla="*/ 1454 w 2188"/>
              <a:gd name="T51" fmla="*/ 9356 h 14034"/>
              <a:gd name="T52" fmla="*/ 1453 w 2188"/>
              <a:gd name="T53" fmla="*/ 9357 h 14034"/>
              <a:gd name="T54" fmla="*/ 1118 w 2188"/>
              <a:gd name="T55" fmla="*/ 10118 h 14034"/>
              <a:gd name="T56" fmla="*/ 800 w 2188"/>
              <a:gd name="T57" fmla="*/ 11337 h 14034"/>
              <a:gd name="T58" fmla="*/ 1116 w 2188"/>
              <a:gd name="T59" fmla="*/ 12556 h 14034"/>
              <a:gd name="T60" fmla="*/ 1450 w 2188"/>
              <a:gd name="T61" fmla="*/ 13318 h 14034"/>
              <a:gd name="T62" fmla="*/ 1628 w 2188"/>
              <a:gd name="T63" fmla="*/ 13676 h 14034"/>
              <a:gd name="T64" fmla="*/ 913 w 2188"/>
              <a:gd name="T65" fmla="*/ 14034 h 14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88" h="14034">
                <a:moveTo>
                  <a:pt x="913" y="14034"/>
                </a:moveTo>
                <a:cubicBezTo>
                  <a:pt x="734" y="13676"/>
                  <a:pt x="734" y="13676"/>
                  <a:pt x="734" y="13676"/>
                </a:cubicBezTo>
                <a:cubicBezTo>
                  <a:pt x="727" y="13661"/>
                  <a:pt x="551" y="13308"/>
                  <a:pt x="373" y="12854"/>
                </a:cubicBezTo>
                <a:cubicBezTo>
                  <a:pt x="126" y="12219"/>
                  <a:pt x="0" y="11709"/>
                  <a:pt x="0" y="11337"/>
                </a:cubicBezTo>
                <a:cubicBezTo>
                  <a:pt x="0" y="10965"/>
                  <a:pt x="126" y="10454"/>
                  <a:pt x="376" y="9820"/>
                </a:cubicBezTo>
                <a:cubicBezTo>
                  <a:pt x="553" y="9368"/>
                  <a:pt x="729" y="9017"/>
                  <a:pt x="738" y="8998"/>
                </a:cubicBezTo>
                <a:cubicBezTo>
                  <a:pt x="745" y="8984"/>
                  <a:pt x="910" y="8651"/>
                  <a:pt x="1072" y="8236"/>
                </a:cubicBezTo>
                <a:cubicBezTo>
                  <a:pt x="1276" y="7713"/>
                  <a:pt x="1388" y="7280"/>
                  <a:pt x="1388" y="7017"/>
                </a:cubicBezTo>
                <a:cubicBezTo>
                  <a:pt x="1388" y="6753"/>
                  <a:pt x="1274" y="6318"/>
                  <a:pt x="1068" y="5792"/>
                </a:cubicBezTo>
                <a:cubicBezTo>
                  <a:pt x="902" y="5371"/>
                  <a:pt x="736" y="5040"/>
                  <a:pt x="735" y="5037"/>
                </a:cubicBezTo>
                <a:cubicBezTo>
                  <a:pt x="734" y="5036"/>
                  <a:pt x="734" y="5036"/>
                  <a:pt x="734" y="5036"/>
                </a:cubicBezTo>
                <a:cubicBezTo>
                  <a:pt x="727" y="5021"/>
                  <a:pt x="551" y="4668"/>
                  <a:pt x="373" y="4214"/>
                </a:cubicBezTo>
                <a:cubicBezTo>
                  <a:pt x="126" y="3579"/>
                  <a:pt x="0" y="3069"/>
                  <a:pt x="0" y="2697"/>
                </a:cubicBezTo>
                <a:cubicBezTo>
                  <a:pt x="0" y="2325"/>
                  <a:pt x="126" y="1814"/>
                  <a:pt x="376" y="1180"/>
                </a:cubicBezTo>
                <a:cubicBezTo>
                  <a:pt x="554" y="725"/>
                  <a:pt x="731" y="372"/>
                  <a:pt x="739" y="357"/>
                </a:cubicBezTo>
                <a:cubicBezTo>
                  <a:pt x="918" y="0"/>
                  <a:pt x="918" y="0"/>
                  <a:pt x="918" y="0"/>
                </a:cubicBezTo>
                <a:cubicBezTo>
                  <a:pt x="1633" y="359"/>
                  <a:pt x="1633" y="359"/>
                  <a:pt x="1633" y="359"/>
                </a:cubicBezTo>
                <a:cubicBezTo>
                  <a:pt x="1453" y="717"/>
                  <a:pt x="1453" y="717"/>
                  <a:pt x="1453" y="717"/>
                </a:cubicBezTo>
                <a:cubicBezTo>
                  <a:pt x="1450" y="724"/>
                  <a:pt x="1282" y="1059"/>
                  <a:pt x="1118" y="1478"/>
                </a:cubicBezTo>
                <a:cubicBezTo>
                  <a:pt x="913" y="2001"/>
                  <a:pt x="800" y="2434"/>
                  <a:pt x="800" y="2697"/>
                </a:cubicBezTo>
                <a:cubicBezTo>
                  <a:pt x="800" y="2960"/>
                  <a:pt x="912" y="3393"/>
                  <a:pt x="1116" y="3916"/>
                </a:cubicBezTo>
                <a:cubicBezTo>
                  <a:pt x="1277" y="4329"/>
                  <a:pt x="1441" y="4660"/>
                  <a:pt x="1449" y="4677"/>
                </a:cubicBezTo>
                <a:cubicBezTo>
                  <a:pt x="1458" y="4695"/>
                  <a:pt x="1634" y="5047"/>
                  <a:pt x="1812" y="5500"/>
                </a:cubicBezTo>
                <a:cubicBezTo>
                  <a:pt x="2062" y="6134"/>
                  <a:pt x="2188" y="6645"/>
                  <a:pt x="2188" y="7017"/>
                </a:cubicBezTo>
                <a:cubicBezTo>
                  <a:pt x="2188" y="7389"/>
                  <a:pt x="2062" y="7899"/>
                  <a:pt x="1815" y="8534"/>
                </a:cubicBezTo>
                <a:cubicBezTo>
                  <a:pt x="1637" y="8988"/>
                  <a:pt x="1461" y="9341"/>
                  <a:pt x="1454" y="9356"/>
                </a:cubicBezTo>
                <a:cubicBezTo>
                  <a:pt x="1453" y="9357"/>
                  <a:pt x="1453" y="9357"/>
                  <a:pt x="1453" y="9357"/>
                </a:cubicBezTo>
                <a:cubicBezTo>
                  <a:pt x="1452" y="9360"/>
                  <a:pt x="1283" y="9697"/>
                  <a:pt x="1118" y="10118"/>
                </a:cubicBezTo>
                <a:cubicBezTo>
                  <a:pt x="913" y="10641"/>
                  <a:pt x="800" y="11074"/>
                  <a:pt x="800" y="11337"/>
                </a:cubicBezTo>
                <a:cubicBezTo>
                  <a:pt x="800" y="11600"/>
                  <a:pt x="912" y="12033"/>
                  <a:pt x="1116" y="12556"/>
                </a:cubicBezTo>
                <a:cubicBezTo>
                  <a:pt x="1281" y="12978"/>
                  <a:pt x="1448" y="13315"/>
                  <a:pt x="1450" y="13318"/>
                </a:cubicBezTo>
                <a:cubicBezTo>
                  <a:pt x="1628" y="13676"/>
                  <a:pt x="1628" y="13676"/>
                  <a:pt x="1628" y="13676"/>
                </a:cubicBezTo>
                <a:lnTo>
                  <a:pt x="913" y="14034"/>
                </a:lnTo>
                <a:close/>
              </a:path>
            </a:pathLst>
          </a:custGeom>
          <a:solidFill>
            <a:schemeClr val="accent4">
              <a:alpha val="88000"/>
            </a:schemeClr>
          </a:solidFill>
          <a:ln>
            <a:noFill/>
          </a:ln>
          <a:effectLst>
            <a:outerShdw blurRad="1003300" dist="38100" dir="10800000" algn="r" rotWithShape="0">
              <a:schemeClr val="accent4">
                <a:lumMod val="75000"/>
                <a:alpha val="46000"/>
              </a:schemeClr>
            </a:outerShdw>
          </a:effectLst>
        </p:spPr>
        <p:txBody>
          <a:bodyPr vert="horz" wrap="square" lIns="91440" tIns="45720" rIns="91440" bIns="45720" numCol="1" anchor="t" anchorCtr="0" compatLnSpc="1">
            <a:prstTxWarp prst="textNoShape">
              <a:avLst/>
            </a:prstTxWarp>
          </a:bodyPr>
          <a:lstStyle/>
          <a:p>
            <a:endParaRPr lang="en-US"/>
          </a:p>
        </p:txBody>
      </p:sp>
      <p:sp>
        <p:nvSpPr>
          <p:cNvPr id="12" name="Freeform 7">
            <a:extLst>
              <a:ext uri="{FF2B5EF4-FFF2-40B4-BE49-F238E27FC236}">
                <a16:creationId xmlns:a16="http://schemas.microsoft.com/office/drawing/2014/main" id="{BA99DC8D-9F8D-CDCF-7F85-BA999052C3DB}"/>
              </a:ext>
            </a:extLst>
          </p:cNvPr>
          <p:cNvSpPr>
            <a:spLocks/>
          </p:cNvSpPr>
          <p:nvPr/>
        </p:nvSpPr>
        <p:spPr bwMode="auto">
          <a:xfrm rot="2757414">
            <a:off x="14350662" y="-23002339"/>
            <a:ext cx="6481764" cy="41148000"/>
          </a:xfrm>
          <a:custGeom>
            <a:avLst/>
            <a:gdLst>
              <a:gd name="T0" fmla="*/ 913 w 2188"/>
              <a:gd name="T1" fmla="*/ 14034 h 14034"/>
              <a:gd name="T2" fmla="*/ 734 w 2188"/>
              <a:gd name="T3" fmla="*/ 13676 h 14034"/>
              <a:gd name="T4" fmla="*/ 373 w 2188"/>
              <a:gd name="T5" fmla="*/ 12854 h 14034"/>
              <a:gd name="T6" fmla="*/ 0 w 2188"/>
              <a:gd name="T7" fmla="*/ 11337 h 14034"/>
              <a:gd name="T8" fmla="*/ 376 w 2188"/>
              <a:gd name="T9" fmla="*/ 9820 h 14034"/>
              <a:gd name="T10" fmla="*/ 738 w 2188"/>
              <a:gd name="T11" fmla="*/ 8998 h 14034"/>
              <a:gd name="T12" fmla="*/ 1072 w 2188"/>
              <a:gd name="T13" fmla="*/ 8236 h 14034"/>
              <a:gd name="T14" fmla="*/ 1388 w 2188"/>
              <a:gd name="T15" fmla="*/ 7017 h 14034"/>
              <a:gd name="T16" fmla="*/ 1068 w 2188"/>
              <a:gd name="T17" fmla="*/ 5792 h 14034"/>
              <a:gd name="T18" fmla="*/ 735 w 2188"/>
              <a:gd name="T19" fmla="*/ 5037 h 14034"/>
              <a:gd name="T20" fmla="*/ 734 w 2188"/>
              <a:gd name="T21" fmla="*/ 5036 h 14034"/>
              <a:gd name="T22" fmla="*/ 373 w 2188"/>
              <a:gd name="T23" fmla="*/ 4214 h 14034"/>
              <a:gd name="T24" fmla="*/ 0 w 2188"/>
              <a:gd name="T25" fmla="*/ 2697 h 14034"/>
              <a:gd name="T26" fmla="*/ 376 w 2188"/>
              <a:gd name="T27" fmla="*/ 1180 h 14034"/>
              <a:gd name="T28" fmla="*/ 739 w 2188"/>
              <a:gd name="T29" fmla="*/ 357 h 14034"/>
              <a:gd name="T30" fmla="*/ 918 w 2188"/>
              <a:gd name="T31" fmla="*/ 0 h 14034"/>
              <a:gd name="T32" fmla="*/ 1633 w 2188"/>
              <a:gd name="T33" fmla="*/ 359 h 14034"/>
              <a:gd name="T34" fmla="*/ 1453 w 2188"/>
              <a:gd name="T35" fmla="*/ 717 h 14034"/>
              <a:gd name="T36" fmla="*/ 1118 w 2188"/>
              <a:gd name="T37" fmla="*/ 1478 h 14034"/>
              <a:gd name="T38" fmla="*/ 800 w 2188"/>
              <a:gd name="T39" fmla="*/ 2697 h 14034"/>
              <a:gd name="T40" fmla="*/ 1116 w 2188"/>
              <a:gd name="T41" fmla="*/ 3916 h 14034"/>
              <a:gd name="T42" fmla="*/ 1449 w 2188"/>
              <a:gd name="T43" fmla="*/ 4677 h 14034"/>
              <a:gd name="T44" fmla="*/ 1812 w 2188"/>
              <a:gd name="T45" fmla="*/ 5500 h 14034"/>
              <a:gd name="T46" fmla="*/ 2188 w 2188"/>
              <a:gd name="T47" fmla="*/ 7017 h 14034"/>
              <a:gd name="T48" fmla="*/ 1815 w 2188"/>
              <a:gd name="T49" fmla="*/ 8534 h 14034"/>
              <a:gd name="T50" fmla="*/ 1454 w 2188"/>
              <a:gd name="T51" fmla="*/ 9356 h 14034"/>
              <a:gd name="T52" fmla="*/ 1453 w 2188"/>
              <a:gd name="T53" fmla="*/ 9357 h 14034"/>
              <a:gd name="T54" fmla="*/ 1118 w 2188"/>
              <a:gd name="T55" fmla="*/ 10118 h 14034"/>
              <a:gd name="T56" fmla="*/ 800 w 2188"/>
              <a:gd name="T57" fmla="*/ 11337 h 14034"/>
              <a:gd name="T58" fmla="*/ 1116 w 2188"/>
              <a:gd name="T59" fmla="*/ 12556 h 14034"/>
              <a:gd name="T60" fmla="*/ 1450 w 2188"/>
              <a:gd name="T61" fmla="*/ 13318 h 14034"/>
              <a:gd name="T62" fmla="*/ 1628 w 2188"/>
              <a:gd name="T63" fmla="*/ 13676 h 14034"/>
              <a:gd name="T64" fmla="*/ 913 w 2188"/>
              <a:gd name="T65" fmla="*/ 14034 h 14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88" h="14034">
                <a:moveTo>
                  <a:pt x="913" y="14034"/>
                </a:moveTo>
                <a:cubicBezTo>
                  <a:pt x="734" y="13676"/>
                  <a:pt x="734" y="13676"/>
                  <a:pt x="734" y="13676"/>
                </a:cubicBezTo>
                <a:cubicBezTo>
                  <a:pt x="727" y="13661"/>
                  <a:pt x="551" y="13308"/>
                  <a:pt x="373" y="12854"/>
                </a:cubicBezTo>
                <a:cubicBezTo>
                  <a:pt x="126" y="12219"/>
                  <a:pt x="0" y="11709"/>
                  <a:pt x="0" y="11337"/>
                </a:cubicBezTo>
                <a:cubicBezTo>
                  <a:pt x="0" y="10965"/>
                  <a:pt x="126" y="10454"/>
                  <a:pt x="376" y="9820"/>
                </a:cubicBezTo>
                <a:cubicBezTo>
                  <a:pt x="553" y="9368"/>
                  <a:pt x="729" y="9017"/>
                  <a:pt x="738" y="8998"/>
                </a:cubicBezTo>
                <a:cubicBezTo>
                  <a:pt x="745" y="8984"/>
                  <a:pt x="910" y="8651"/>
                  <a:pt x="1072" y="8236"/>
                </a:cubicBezTo>
                <a:cubicBezTo>
                  <a:pt x="1276" y="7713"/>
                  <a:pt x="1388" y="7280"/>
                  <a:pt x="1388" y="7017"/>
                </a:cubicBezTo>
                <a:cubicBezTo>
                  <a:pt x="1388" y="6753"/>
                  <a:pt x="1274" y="6318"/>
                  <a:pt x="1068" y="5792"/>
                </a:cubicBezTo>
                <a:cubicBezTo>
                  <a:pt x="902" y="5371"/>
                  <a:pt x="736" y="5040"/>
                  <a:pt x="735" y="5037"/>
                </a:cubicBezTo>
                <a:cubicBezTo>
                  <a:pt x="734" y="5036"/>
                  <a:pt x="734" y="5036"/>
                  <a:pt x="734" y="5036"/>
                </a:cubicBezTo>
                <a:cubicBezTo>
                  <a:pt x="727" y="5021"/>
                  <a:pt x="551" y="4668"/>
                  <a:pt x="373" y="4214"/>
                </a:cubicBezTo>
                <a:cubicBezTo>
                  <a:pt x="126" y="3579"/>
                  <a:pt x="0" y="3069"/>
                  <a:pt x="0" y="2697"/>
                </a:cubicBezTo>
                <a:cubicBezTo>
                  <a:pt x="0" y="2325"/>
                  <a:pt x="126" y="1814"/>
                  <a:pt x="376" y="1180"/>
                </a:cubicBezTo>
                <a:cubicBezTo>
                  <a:pt x="554" y="725"/>
                  <a:pt x="731" y="372"/>
                  <a:pt x="739" y="357"/>
                </a:cubicBezTo>
                <a:cubicBezTo>
                  <a:pt x="918" y="0"/>
                  <a:pt x="918" y="0"/>
                  <a:pt x="918" y="0"/>
                </a:cubicBezTo>
                <a:cubicBezTo>
                  <a:pt x="1633" y="359"/>
                  <a:pt x="1633" y="359"/>
                  <a:pt x="1633" y="359"/>
                </a:cubicBezTo>
                <a:cubicBezTo>
                  <a:pt x="1453" y="717"/>
                  <a:pt x="1453" y="717"/>
                  <a:pt x="1453" y="717"/>
                </a:cubicBezTo>
                <a:cubicBezTo>
                  <a:pt x="1450" y="724"/>
                  <a:pt x="1282" y="1059"/>
                  <a:pt x="1118" y="1478"/>
                </a:cubicBezTo>
                <a:cubicBezTo>
                  <a:pt x="913" y="2001"/>
                  <a:pt x="800" y="2434"/>
                  <a:pt x="800" y="2697"/>
                </a:cubicBezTo>
                <a:cubicBezTo>
                  <a:pt x="800" y="2960"/>
                  <a:pt x="912" y="3393"/>
                  <a:pt x="1116" y="3916"/>
                </a:cubicBezTo>
                <a:cubicBezTo>
                  <a:pt x="1277" y="4329"/>
                  <a:pt x="1441" y="4660"/>
                  <a:pt x="1449" y="4677"/>
                </a:cubicBezTo>
                <a:cubicBezTo>
                  <a:pt x="1458" y="4695"/>
                  <a:pt x="1634" y="5047"/>
                  <a:pt x="1812" y="5500"/>
                </a:cubicBezTo>
                <a:cubicBezTo>
                  <a:pt x="2062" y="6134"/>
                  <a:pt x="2188" y="6645"/>
                  <a:pt x="2188" y="7017"/>
                </a:cubicBezTo>
                <a:cubicBezTo>
                  <a:pt x="2188" y="7389"/>
                  <a:pt x="2062" y="7899"/>
                  <a:pt x="1815" y="8534"/>
                </a:cubicBezTo>
                <a:cubicBezTo>
                  <a:pt x="1637" y="8988"/>
                  <a:pt x="1461" y="9341"/>
                  <a:pt x="1454" y="9356"/>
                </a:cubicBezTo>
                <a:cubicBezTo>
                  <a:pt x="1453" y="9357"/>
                  <a:pt x="1453" y="9357"/>
                  <a:pt x="1453" y="9357"/>
                </a:cubicBezTo>
                <a:cubicBezTo>
                  <a:pt x="1452" y="9360"/>
                  <a:pt x="1283" y="9697"/>
                  <a:pt x="1118" y="10118"/>
                </a:cubicBezTo>
                <a:cubicBezTo>
                  <a:pt x="913" y="10641"/>
                  <a:pt x="800" y="11074"/>
                  <a:pt x="800" y="11337"/>
                </a:cubicBezTo>
                <a:cubicBezTo>
                  <a:pt x="800" y="11600"/>
                  <a:pt x="912" y="12033"/>
                  <a:pt x="1116" y="12556"/>
                </a:cubicBezTo>
                <a:cubicBezTo>
                  <a:pt x="1281" y="12978"/>
                  <a:pt x="1448" y="13315"/>
                  <a:pt x="1450" y="13318"/>
                </a:cubicBezTo>
                <a:cubicBezTo>
                  <a:pt x="1628" y="13676"/>
                  <a:pt x="1628" y="13676"/>
                  <a:pt x="1628" y="13676"/>
                </a:cubicBezTo>
                <a:lnTo>
                  <a:pt x="913" y="14034"/>
                </a:lnTo>
                <a:close/>
              </a:path>
            </a:pathLst>
          </a:custGeom>
          <a:solidFill>
            <a:schemeClr val="accent3">
              <a:alpha val="88000"/>
            </a:schemeClr>
          </a:solidFill>
          <a:ln>
            <a:noFill/>
          </a:ln>
          <a:effectLst>
            <a:outerShdw blurRad="1003300" dist="38100" dir="10800000" algn="r" rotWithShape="0">
              <a:schemeClr val="accent3">
                <a:lumMod val="75000"/>
                <a:alpha val="46000"/>
              </a:schemeClr>
            </a:outerShdw>
          </a:effectLst>
        </p:spPr>
        <p:txBody>
          <a:bodyPr vert="horz" wrap="square" lIns="91440" tIns="45720" rIns="91440" bIns="45720" numCol="1" anchor="t" anchorCtr="0" compatLnSpc="1">
            <a:prstTxWarp prst="textNoShape">
              <a:avLst/>
            </a:prstTxWarp>
          </a:bodyPr>
          <a:lstStyle/>
          <a:p>
            <a:endParaRPr lang="en-US"/>
          </a:p>
        </p:txBody>
      </p:sp>
      <p:sp>
        <p:nvSpPr>
          <p:cNvPr id="13" name="Freeform 6">
            <a:extLst>
              <a:ext uri="{FF2B5EF4-FFF2-40B4-BE49-F238E27FC236}">
                <a16:creationId xmlns:a16="http://schemas.microsoft.com/office/drawing/2014/main" id="{D1270D03-13A1-4059-D083-13AA37DCF13E}"/>
              </a:ext>
            </a:extLst>
          </p:cNvPr>
          <p:cNvSpPr>
            <a:spLocks/>
          </p:cNvSpPr>
          <p:nvPr/>
        </p:nvSpPr>
        <p:spPr bwMode="auto">
          <a:xfrm rot="2757414">
            <a:off x="15780963" y="-21523446"/>
            <a:ext cx="6481764" cy="41148000"/>
          </a:xfrm>
          <a:custGeom>
            <a:avLst/>
            <a:gdLst>
              <a:gd name="T0" fmla="*/ 913 w 2188"/>
              <a:gd name="T1" fmla="*/ 14034 h 14034"/>
              <a:gd name="T2" fmla="*/ 734 w 2188"/>
              <a:gd name="T3" fmla="*/ 13676 h 14034"/>
              <a:gd name="T4" fmla="*/ 373 w 2188"/>
              <a:gd name="T5" fmla="*/ 12854 h 14034"/>
              <a:gd name="T6" fmla="*/ 0 w 2188"/>
              <a:gd name="T7" fmla="*/ 11337 h 14034"/>
              <a:gd name="T8" fmla="*/ 376 w 2188"/>
              <a:gd name="T9" fmla="*/ 9820 h 14034"/>
              <a:gd name="T10" fmla="*/ 738 w 2188"/>
              <a:gd name="T11" fmla="*/ 8998 h 14034"/>
              <a:gd name="T12" fmla="*/ 1072 w 2188"/>
              <a:gd name="T13" fmla="*/ 8236 h 14034"/>
              <a:gd name="T14" fmla="*/ 1388 w 2188"/>
              <a:gd name="T15" fmla="*/ 7017 h 14034"/>
              <a:gd name="T16" fmla="*/ 1068 w 2188"/>
              <a:gd name="T17" fmla="*/ 5792 h 14034"/>
              <a:gd name="T18" fmla="*/ 735 w 2188"/>
              <a:gd name="T19" fmla="*/ 5037 h 14034"/>
              <a:gd name="T20" fmla="*/ 734 w 2188"/>
              <a:gd name="T21" fmla="*/ 5036 h 14034"/>
              <a:gd name="T22" fmla="*/ 373 w 2188"/>
              <a:gd name="T23" fmla="*/ 4214 h 14034"/>
              <a:gd name="T24" fmla="*/ 0 w 2188"/>
              <a:gd name="T25" fmla="*/ 2697 h 14034"/>
              <a:gd name="T26" fmla="*/ 376 w 2188"/>
              <a:gd name="T27" fmla="*/ 1180 h 14034"/>
              <a:gd name="T28" fmla="*/ 739 w 2188"/>
              <a:gd name="T29" fmla="*/ 357 h 14034"/>
              <a:gd name="T30" fmla="*/ 918 w 2188"/>
              <a:gd name="T31" fmla="*/ 0 h 14034"/>
              <a:gd name="T32" fmla="*/ 1633 w 2188"/>
              <a:gd name="T33" fmla="*/ 359 h 14034"/>
              <a:gd name="T34" fmla="*/ 1453 w 2188"/>
              <a:gd name="T35" fmla="*/ 717 h 14034"/>
              <a:gd name="T36" fmla="*/ 1118 w 2188"/>
              <a:gd name="T37" fmla="*/ 1478 h 14034"/>
              <a:gd name="T38" fmla="*/ 800 w 2188"/>
              <a:gd name="T39" fmla="*/ 2697 h 14034"/>
              <a:gd name="T40" fmla="*/ 1116 w 2188"/>
              <a:gd name="T41" fmla="*/ 3916 h 14034"/>
              <a:gd name="T42" fmla="*/ 1449 w 2188"/>
              <a:gd name="T43" fmla="*/ 4677 h 14034"/>
              <a:gd name="T44" fmla="*/ 1812 w 2188"/>
              <a:gd name="T45" fmla="*/ 5500 h 14034"/>
              <a:gd name="T46" fmla="*/ 2188 w 2188"/>
              <a:gd name="T47" fmla="*/ 7017 h 14034"/>
              <a:gd name="T48" fmla="*/ 1815 w 2188"/>
              <a:gd name="T49" fmla="*/ 8534 h 14034"/>
              <a:gd name="T50" fmla="*/ 1454 w 2188"/>
              <a:gd name="T51" fmla="*/ 9356 h 14034"/>
              <a:gd name="T52" fmla="*/ 1453 w 2188"/>
              <a:gd name="T53" fmla="*/ 9357 h 14034"/>
              <a:gd name="T54" fmla="*/ 1118 w 2188"/>
              <a:gd name="T55" fmla="*/ 10118 h 14034"/>
              <a:gd name="T56" fmla="*/ 800 w 2188"/>
              <a:gd name="T57" fmla="*/ 11337 h 14034"/>
              <a:gd name="T58" fmla="*/ 1116 w 2188"/>
              <a:gd name="T59" fmla="*/ 12556 h 14034"/>
              <a:gd name="T60" fmla="*/ 1450 w 2188"/>
              <a:gd name="T61" fmla="*/ 13318 h 14034"/>
              <a:gd name="T62" fmla="*/ 1628 w 2188"/>
              <a:gd name="T63" fmla="*/ 13676 h 14034"/>
              <a:gd name="T64" fmla="*/ 913 w 2188"/>
              <a:gd name="T65" fmla="*/ 14034 h 14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88" h="14034">
                <a:moveTo>
                  <a:pt x="913" y="14034"/>
                </a:moveTo>
                <a:cubicBezTo>
                  <a:pt x="734" y="13676"/>
                  <a:pt x="734" y="13676"/>
                  <a:pt x="734" y="13676"/>
                </a:cubicBezTo>
                <a:cubicBezTo>
                  <a:pt x="727" y="13661"/>
                  <a:pt x="551" y="13308"/>
                  <a:pt x="373" y="12854"/>
                </a:cubicBezTo>
                <a:cubicBezTo>
                  <a:pt x="126" y="12219"/>
                  <a:pt x="0" y="11709"/>
                  <a:pt x="0" y="11337"/>
                </a:cubicBezTo>
                <a:cubicBezTo>
                  <a:pt x="0" y="10965"/>
                  <a:pt x="126" y="10454"/>
                  <a:pt x="376" y="9820"/>
                </a:cubicBezTo>
                <a:cubicBezTo>
                  <a:pt x="553" y="9368"/>
                  <a:pt x="729" y="9017"/>
                  <a:pt x="738" y="8998"/>
                </a:cubicBezTo>
                <a:cubicBezTo>
                  <a:pt x="745" y="8984"/>
                  <a:pt x="910" y="8651"/>
                  <a:pt x="1072" y="8236"/>
                </a:cubicBezTo>
                <a:cubicBezTo>
                  <a:pt x="1276" y="7713"/>
                  <a:pt x="1388" y="7280"/>
                  <a:pt x="1388" y="7017"/>
                </a:cubicBezTo>
                <a:cubicBezTo>
                  <a:pt x="1388" y="6753"/>
                  <a:pt x="1274" y="6318"/>
                  <a:pt x="1068" y="5792"/>
                </a:cubicBezTo>
                <a:cubicBezTo>
                  <a:pt x="902" y="5371"/>
                  <a:pt x="736" y="5040"/>
                  <a:pt x="735" y="5037"/>
                </a:cubicBezTo>
                <a:cubicBezTo>
                  <a:pt x="734" y="5036"/>
                  <a:pt x="734" y="5036"/>
                  <a:pt x="734" y="5036"/>
                </a:cubicBezTo>
                <a:cubicBezTo>
                  <a:pt x="727" y="5021"/>
                  <a:pt x="551" y="4668"/>
                  <a:pt x="373" y="4214"/>
                </a:cubicBezTo>
                <a:cubicBezTo>
                  <a:pt x="126" y="3579"/>
                  <a:pt x="0" y="3069"/>
                  <a:pt x="0" y="2697"/>
                </a:cubicBezTo>
                <a:cubicBezTo>
                  <a:pt x="0" y="2325"/>
                  <a:pt x="126" y="1814"/>
                  <a:pt x="376" y="1180"/>
                </a:cubicBezTo>
                <a:cubicBezTo>
                  <a:pt x="554" y="725"/>
                  <a:pt x="731" y="372"/>
                  <a:pt x="739" y="357"/>
                </a:cubicBezTo>
                <a:cubicBezTo>
                  <a:pt x="918" y="0"/>
                  <a:pt x="918" y="0"/>
                  <a:pt x="918" y="0"/>
                </a:cubicBezTo>
                <a:cubicBezTo>
                  <a:pt x="1633" y="359"/>
                  <a:pt x="1633" y="359"/>
                  <a:pt x="1633" y="359"/>
                </a:cubicBezTo>
                <a:cubicBezTo>
                  <a:pt x="1453" y="717"/>
                  <a:pt x="1453" y="717"/>
                  <a:pt x="1453" y="717"/>
                </a:cubicBezTo>
                <a:cubicBezTo>
                  <a:pt x="1450" y="724"/>
                  <a:pt x="1282" y="1059"/>
                  <a:pt x="1118" y="1478"/>
                </a:cubicBezTo>
                <a:cubicBezTo>
                  <a:pt x="913" y="2001"/>
                  <a:pt x="800" y="2434"/>
                  <a:pt x="800" y="2697"/>
                </a:cubicBezTo>
                <a:cubicBezTo>
                  <a:pt x="800" y="2960"/>
                  <a:pt x="912" y="3393"/>
                  <a:pt x="1116" y="3916"/>
                </a:cubicBezTo>
                <a:cubicBezTo>
                  <a:pt x="1277" y="4329"/>
                  <a:pt x="1441" y="4660"/>
                  <a:pt x="1449" y="4677"/>
                </a:cubicBezTo>
                <a:cubicBezTo>
                  <a:pt x="1458" y="4695"/>
                  <a:pt x="1634" y="5047"/>
                  <a:pt x="1812" y="5500"/>
                </a:cubicBezTo>
                <a:cubicBezTo>
                  <a:pt x="2062" y="6134"/>
                  <a:pt x="2188" y="6645"/>
                  <a:pt x="2188" y="7017"/>
                </a:cubicBezTo>
                <a:cubicBezTo>
                  <a:pt x="2188" y="7389"/>
                  <a:pt x="2062" y="7899"/>
                  <a:pt x="1815" y="8534"/>
                </a:cubicBezTo>
                <a:cubicBezTo>
                  <a:pt x="1637" y="8988"/>
                  <a:pt x="1461" y="9341"/>
                  <a:pt x="1454" y="9356"/>
                </a:cubicBezTo>
                <a:cubicBezTo>
                  <a:pt x="1453" y="9357"/>
                  <a:pt x="1453" y="9357"/>
                  <a:pt x="1453" y="9357"/>
                </a:cubicBezTo>
                <a:cubicBezTo>
                  <a:pt x="1452" y="9360"/>
                  <a:pt x="1283" y="9697"/>
                  <a:pt x="1118" y="10118"/>
                </a:cubicBezTo>
                <a:cubicBezTo>
                  <a:pt x="913" y="10641"/>
                  <a:pt x="800" y="11074"/>
                  <a:pt x="800" y="11337"/>
                </a:cubicBezTo>
                <a:cubicBezTo>
                  <a:pt x="800" y="11600"/>
                  <a:pt x="912" y="12033"/>
                  <a:pt x="1116" y="12556"/>
                </a:cubicBezTo>
                <a:cubicBezTo>
                  <a:pt x="1281" y="12978"/>
                  <a:pt x="1448" y="13315"/>
                  <a:pt x="1450" y="13318"/>
                </a:cubicBezTo>
                <a:cubicBezTo>
                  <a:pt x="1628" y="13676"/>
                  <a:pt x="1628" y="13676"/>
                  <a:pt x="1628" y="13676"/>
                </a:cubicBezTo>
                <a:lnTo>
                  <a:pt x="913" y="14034"/>
                </a:lnTo>
                <a:close/>
              </a:path>
            </a:pathLst>
          </a:custGeom>
          <a:solidFill>
            <a:schemeClr val="accent1">
              <a:alpha val="88000"/>
            </a:schemeClr>
          </a:solidFill>
          <a:ln>
            <a:noFill/>
          </a:ln>
          <a:effectLst>
            <a:outerShdw blurRad="1003300" dist="38100" dir="10800000" algn="r" rotWithShape="0">
              <a:schemeClr val="accent6">
                <a:lumMod val="75000"/>
                <a:alpha val="46000"/>
              </a:schemeClr>
            </a:outerShdw>
          </a:effectLst>
        </p:spPr>
        <p:txBody>
          <a:bodyPr vert="horz" wrap="square" lIns="91440" tIns="45720" rIns="91440" bIns="45720" numCol="1" anchor="t" anchorCtr="0" compatLnSpc="1">
            <a:prstTxWarp prst="textNoShape">
              <a:avLst/>
            </a:prstTxWarp>
          </a:bodyPr>
          <a:lstStyle/>
          <a:p>
            <a:endParaRPr lang="en-US"/>
          </a:p>
        </p:txBody>
      </p:sp>
      <p:sp>
        <p:nvSpPr>
          <p:cNvPr id="14" name="Freeform 5">
            <a:extLst>
              <a:ext uri="{FF2B5EF4-FFF2-40B4-BE49-F238E27FC236}">
                <a16:creationId xmlns:a16="http://schemas.microsoft.com/office/drawing/2014/main" id="{2BFED01A-425A-C4A7-7114-1A7CE388D54D}"/>
              </a:ext>
            </a:extLst>
          </p:cNvPr>
          <p:cNvSpPr>
            <a:spLocks/>
          </p:cNvSpPr>
          <p:nvPr/>
        </p:nvSpPr>
        <p:spPr bwMode="auto">
          <a:xfrm rot="2757414">
            <a:off x="17211266" y="-20044552"/>
            <a:ext cx="6481764" cy="41148000"/>
          </a:xfrm>
          <a:custGeom>
            <a:avLst/>
            <a:gdLst>
              <a:gd name="T0" fmla="*/ 913 w 2188"/>
              <a:gd name="T1" fmla="*/ 14034 h 14034"/>
              <a:gd name="T2" fmla="*/ 734 w 2188"/>
              <a:gd name="T3" fmla="*/ 13676 h 14034"/>
              <a:gd name="T4" fmla="*/ 373 w 2188"/>
              <a:gd name="T5" fmla="*/ 12854 h 14034"/>
              <a:gd name="T6" fmla="*/ 0 w 2188"/>
              <a:gd name="T7" fmla="*/ 11337 h 14034"/>
              <a:gd name="T8" fmla="*/ 376 w 2188"/>
              <a:gd name="T9" fmla="*/ 9820 h 14034"/>
              <a:gd name="T10" fmla="*/ 738 w 2188"/>
              <a:gd name="T11" fmla="*/ 8998 h 14034"/>
              <a:gd name="T12" fmla="*/ 1072 w 2188"/>
              <a:gd name="T13" fmla="*/ 8236 h 14034"/>
              <a:gd name="T14" fmla="*/ 1388 w 2188"/>
              <a:gd name="T15" fmla="*/ 7017 h 14034"/>
              <a:gd name="T16" fmla="*/ 1068 w 2188"/>
              <a:gd name="T17" fmla="*/ 5792 h 14034"/>
              <a:gd name="T18" fmla="*/ 735 w 2188"/>
              <a:gd name="T19" fmla="*/ 5037 h 14034"/>
              <a:gd name="T20" fmla="*/ 734 w 2188"/>
              <a:gd name="T21" fmla="*/ 5036 h 14034"/>
              <a:gd name="T22" fmla="*/ 373 w 2188"/>
              <a:gd name="T23" fmla="*/ 4214 h 14034"/>
              <a:gd name="T24" fmla="*/ 0 w 2188"/>
              <a:gd name="T25" fmla="*/ 2697 h 14034"/>
              <a:gd name="T26" fmla="*/ 376 w 2188"/>
              <a:gd name="T27" fmla="*/ 1180 h 14034"/>
              <a:gd name="T28" fmla="*/ 739 w 2188"/>
              <a:gd name="T29" fmla="*/ 357 h 14034"/>
              <a:gd name="T30" fmla="*/ 918 w 2188"/>
              <a:gd name="T31" fmla="*/ 0 h 14034"/>
              <a:gd name="T32" fmla="*/ 1633 w 2188"/>
              <a:gd name="T33" fmla="*/ 359 h 14034"/>
              <a:gd name="T34" fmla="*/ 1453 w 2188"/>
              <a:gd name="T35" fmla="*/ 717 h 14034"/>
              <a:gd name="T36" fmla="*/ 1118 w 2188"/>
              <a:gd name="T37" fmla="*/ 1478 h 14034"/>
              <a:gd name="T38" fmla="*/ 800 w 2188"/>
              <a:gd name="T39" fmla="*/ 2697 h 14034"/>
              <a:gd name="T40" fmla="*/ 1116 w 2188"/>
              <a:gd name="T41" fmla="*/ 3916 h 14034"/>
              <a:gd name="T42" fmla="*/ 1449 w 2188"/>
              <a:gd name="T43" fmla="*/ 4677 h 14034"/>
              <a:gd name="T44" fmla="*/ 1812 w 2188"/>
              <a:gd name="T45" fmla="*/ 5500 h 14034"/>
              <a:gd name="T46" fmla="*/ 2188 w 2188"/>
              <a:gd name="T47" fmla="*/ 7017 h 14034"/>
              <a:gd name="T48" fmla="*/ 1815 w 2188"/>
              <a:gd name="T49" fmla="*/ 8534 h 14034"/>
              <a:gd name="T50" fmla="*/ 1454 w 2188"/>
              <a:gd name="T51" fmla="*/ 9356 h 14034"/>
              <a:gd name="T52" fmla="*/ 1453 w 2188"/>
              <a:gd name="T53" fmla="*/ 9357 h 14034"/>
              <a:gd name="T54" fmla="*/ 1118 w 2188"/>
              <a:gd name="T55" fmla="*/ 10118 h 14034"/>
              <a:gd name="T56" fmla="*/ 800 w 2188"/>
              <a:gd name="T57" fmla="*/ 11337 h 14034"/>
              <a:gd name="T58" fmla="*/ 1116 w 2188"/>
              <a:gd name="T59" fmla="*/ 12556 h 14034"/>
              <a:gd name="T60" fmla="*/ 1450 w 2188"/>
              <a:gd name="T61" fmla="*/ 13318 h 14034"/>
              <a:gd name="T62" fmla="*/ 1628 w 2188"/>
              <a:gd name="T63" fmla="*/ 13676 h 14034"/>
              <a:gd name="T64" fmla="*/ 913 w 2188"/>
              <a:gd name="T65" fmla="*/ 14034 h 14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88" h="14034">
                <a:moveTo>
                  <a:pt x="913" y="14034"/>
                </a:moveTo>
                <a:cubicBezTo>
                  <a:pt x="734" y="13676"/>
                  <a:pt x="734" y="13676"/>
                  <a:pt x="734" y="13676"/>
                </a:cubicBezTo>
                <a:cubicBezTo>
                  <a:pt x="727" y="13661"/>
                  <a:pt x="551" y="13308"/>
                  <a:pt x="373" y="12854"/>
                </a:cubicBezTo>
                <a:cubicBezTo>
                  <a:pt x="126" y="12219"/>
                  <a:pt x="0" y="11709"/>
                  <a:pt x="0" y="11337"/>
                </a:cubicBezTo>
                <a:cubicBezTo>
                  <a:pt x="0" y="10965"/>
                  <a:pt x="126" y="10454"/>
                  <a:pt x="376" y="9820"/>
                </a:cubicBezTo>
                <a:cubicBezTo>
                  <a:pt x="553" y="9368"/>
                  <a:pt x="729" y="9017"/>
                  <a:pt x="738" y="8998"/>
                </a:cubicBezTo>
                <a:cubicBezTo>
                  <a:pt x="745" y="8984"/>
                  <a:pt x="910" y="8651"/>
                  <a:pt x="1072" y="8236"/>
                </a:cubicBezTo>
                <a:cubicBezTo>
                  <a:pt x="1276" y="7713"/>
                  <a:pt x="1388" y="7280"/>
                  <a:pt x="1388" y="7017"/>
                </a:cubicBezTo>
                <a:cubicBezTo>
                  <a:pt x="1388" y="6753"/>
                  <a:pt x="1274" y="6318"/>
                  <a:pt x="1068" y="5792"/>
                </a:cubicBezTo>
                <a:cubicBezTo>
                  <a:pt x="902" y="5371"/>
                  <a:pt x="736" y="5040"/>
                  <a:pt x="735" y="5037"/>
                </a:cubicBezTo>
                <a:cubicBezTo>
                  <a:pt x="734" y="5036"/>
                  <a:pt x="734" y="5036"/>
                  <a:pt x="734" y="5036"/>
                </a:cubicBezTo>
                <a:cubicBezTo>
                  <a:pt x="727" y="5021"/>
                  <a:pt x="551" y="4668"/>
                  <a:pt x="373" y="4214"/>
                </a:cubicBezTo>
                <a:cubicBezTo>
                  <a:pt x="126" y="3579"/>
                  <a:pt x="0" y="3069"/>
                  <a:pt x="0" y="2697"/>
                </a:cubicBezTo>
                <a:cubicBezTo>
                  <a:pt x="0" y="2325"/>
                  <a:pt x="126" y="1814"/>
                  <a:pt x="376" y="1180"/>
                </a:cubicBezTo>
                <a:cubicBezTo>
                  <a:pt x="554" y="725"/>
                  <a:pt x="731" y="372"/>
                  <a:pt x="739" y="357"/>
                </a:cubicBezTo>
                <a:cubicBezTo>
                  <a:pt x="918" y="0"/>
                  <a:pt x="918" y="0"/>
                  <a:pt x="918" y="0"/>
                </a:cubicBezTo>
                <a:cubicBezTo>
                  <a:pt x="1633" y="359"/>
                  <a:pt x="1633" y="359"/>
                  <a:pt x="1633" y="359"/>
                </a:cubicBezTo>
                <a:cubicBezTo>
                  <a:pt x="1453" y="717"/>
                  <a:pt x="1453" y="717"/>
                  <a:pt x="1453" y="717"/>
                </a:cubicBezTo>
                <a:cubicBezTo>
                  <a:pt x="1450" y="724"/>
                  <a:pt x="1282" y="1059"/>
                  <a:pt x="1118" y="1478"/>
                </a:cubicBezTo>
                <a:cubicBezTo>
                  <a:pt x="913" y="2001"/>
                  <a:pt x="800" y="2434"/>
                  <a:pt x="800" y="2697"/>
                </a:cubicBezTo>
                <a:cubicBezTo>
                  <a:pt x="800" y="2960"/>
                  <a:pt x="912" y="3393"/>
                  <a:pt x="1116" y="3916"/>
                </a:cubicBezTo>
                <a:cubicBezTo>
                  <a:pt x="1277" y="4329"/>
                  <a:pt x="1441" y="4660"/>
                  <a:pt x="1449" y="4677"/>
                </a:cubicBezTo>
                <a:cubicBezTo>
                  <a:pt x="1458" y="4695"/>
                  <a:pt x="1634" y="5047"/>
                  <a:pt x="1812" y="5500"/>
                </a:cubicBezTo>
                <a:cubicBezTo>
                  <a:pt x="2062" y="6134"/>
                  <a:pt x="2188" y="6645"/>
                  <a:pt x="2188" y="7017"/>
                </a:cubicBezTo>
                <a:cubicBezTo>
                  <a:pt x="2188" y="7389"/>
                  <a:pt x="2062" y="7899"/>
                  <a:pt x="1815" y="8534"/>
                </a:cubicBezTo>
                <a:cubicBezTo>
                  <a:pt x="1637" y="8988"/>
                  <a:pt x="1461" y="9341"/>
                  <a:pt x="1454" y="9356"/>
                </a:cubicBezTo>
                <a:cubicBezTo>
                  <a:pt x="1453" y="9357"/>
                  <a:pt x="1453" y="9357"/>
                  <a:pt x="1453" y="9357"/>
                </a:cubicBezTo>
                <a:cubicBezTo>
                  <a:pt x="1452" y="9360"/>
                  <a:pt x="1283" y="9697"/>
                  <a:pt x="1118" y="10118"/>
                </a:cubicBezTo>
                <a:cubicBezTo>
                  <a:pt x="913" y="10641"/>
                  <a:pt x="800" y="11074"/>
                  <a:pt x="800" y="11337"/>
                </a:cubicBezTo>
                <a:cubicBezTo>
                  <a:pt x="800" y="11600"/>
                  <a:pt x="912" y="12033"/>
                  <a:pt x="1116" y="12556"/>
                </a:cubicBezTo>
                <a:cubicBezTo>
                  <a:pt x="1281" y="12978"/>
                  <a:pt x="1448" y="13315"/>
                  <a:pt x="1450" y="13318"/>
                </a:cubicBezTo>
                <a:cubicBezTo>
                  <a:pt x="1628" y="13676"/>
                  <a:pt x="1628" y="13676"/>
                  <a:pt x="1628" y="13676"/>
                </a:cubicBezTo>
                <a:lnTo>
                  <a:pt x="913" y="14034"/>
                </a:lnTo>
                <a:close/>
              </a:path>
            </a:pathLst>
          </a:custGeom>
          <a:solidFill>
            <a:schemeClr val="accent6">
              <a:alpha val="88000"/>
            </a:schemeClr>
          </a:solidFill>
          <a:ln>
            <a:noFill/>
          </a:ln>
          <a:effectLst>
            <a:outerShdw blurRad="1003300" dist="38100" dir="10800000" algn="r" rotWithShape="0">
              <a:schemeClr val="accent1">
                <a:lumMod val="75000"/>
                <a:alpha val="46000"/>
              </a:schemeClr>
            </a:outerShdw>
          </a:effectLst>
        </p:spPr>
        <p:txBody>
          <a:bodyPr vert="horz" wrap="square" lIns="91440" tIns="45720" rIns="91440" bIns="45720" numCol="1" anchor="t" anchorCtr="0" compatLnSpc="1">
            <a:prstTxWarp prst="textNoShape">
              <a:avLst/>
            </a:prstTxWarp>
          </a:bodyPr>
          <a:lstStyle/>
          <a:p>
            <a:endParaRPr lang="en-US"/>
          </a:p>
        </p:txBody>
      </p:sp>
      <p:sp>
        <p:nvSpPr>
          <p:cNvPr id="15" name="Rectangle 14">
            <a:extLst>
              <a:ext uri="{FF2B5EF4-FFF2-40B4-BE49-F238E27FC236}">
                <a16:creationId xmlns:a16="http://schemas.microsoft.com/office/drawing/2014/main" id="{FC91EDCB-AC33-3BA8-5F0A-B98CC9158311}"/>
              </a:ext>
            </a:extLst>
          </p:cNvPr>
          <p:cNvSpPr/>
          <p:nvPr/>
        </p:nvSpPr>
        <p:spPr>
          <a:xfrm>
            <a:off x="12193586" y="0"/>
            <a:ext cx="12193587" cy="1371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Graphic 1">
            <a:extLst>
              <a:ext uri="{FF2B5EF4-FFF2-40B4-BE49-F238E27FC236}">
                <a16:creationId xmlns:a16="http://schemas.microsoft.com/office/drawing/2014/main" id="{E7B62FB3-14DE-36E0-477B-EEFF8E10EC65}"/>
              </a:ext>
            </a:extLst>
          </p:cNvPr>
          <p:cNvSpPr/>
          <p:nvPr/>
        </p:nvSpPr>
        <p:spPr>
          <a:xfrm>
            <a:off x="0" y="-1"/>
            <a:ext cx="12193588" cy="13717787"/>
          </a:xfrm>
          <a:custGeom>
            <a:avLst/>
            <a:gdLst>
              <a:gd name="connsiteX0" fmla="*/ 0 w 9144000"/>
              <a:gd name="connsiteY0" fmla="*/ 0 h 10287000"/>
              <a:gd name="connsiteX1" fmla="*/ 0 w 9144000"/>
              <a:gd name="connsiteY1" fmla="*/ 10287000 h 10287000"/>
              <a:gd name="connsiteX2" fmla="*/ 9144000 w 9144000"/>
              <a:gd name="connsiteY2" fmla="*/ 10287000 h 10287000"/>
              <a:gd name="connsiteX3" fmla="*/ 9144000 w 9144000"/>
              <a:gd name="connsiteY3" fmla="*/ 0 h 10287000"/>
              <a:gd name="connsiteX4" fmla="*/ 0 w 9144000"/>
              <a:gd name="connsiteY4" fmla="*/ 0 h 10287000"/>
              <a:gd name="connsiteX5" fmla="*/ 7314248 w 9144000"/>
              <a:gd name="connsiteY5" fmla="*/ 7609523 h 10287000"/>
              <a:gd name="connsiteX6" fmla="*/ 6248400 w 9144000"/>
              <a:gd name="connsiteY6" fmla="*/ 8261033 h 10287000"/>
              <a:gd name="connsiteX7" fmla="*/ 4711065 w 9144000"/>
              <a:gd name="connsiteY7" fmla="*/ 8508682 h 10287000"/>
              <a:gd name="connsiteX8" fmla="*/ 2656523 w 9144000"/>
              <a:gd name="connsiteY8" fmla="*/ 7721918 h 10287000"/>
              <a:gd name="connsiteX9" fmla="*/ 1833563 w 9144000"/>
              <a:gd name="connsiteY9" fmla="*/ 5532120 h 10287000"/>
              <a:gd name="connsiteX10" fmla="*/ 1828800 w 9144000"/>
              <a:gd name="connsiteY10" fmla="*/ 4965383 h 10287000"/>
              <a:gd name="connsiteX11" fmla="*/ 2170748 w 9144000"/>
              <a:gd name="connsiteY11" fmla="*/ 3276600 h 10287000"/>
              <a:gd name="connsiteX12" fmla="*/ 3148965 w 9144000"/>
              <a:gd name="connsiteY12" fmla="*/ 2165985 h 10287000"/>
              <a:gd name="connsiteX13" fmla="*/ 4621530 w 9144000"/>
              <a:gd name="connsiteY13" fmla="*/ 1777365 h 10287000"/>
              <a:gd name="connsiteX14" fmla="*/ 6520815 w 9144000"/>
              <a:gd name="connsiteY14" fmla="*/ 2337435 h 10287000"/>
              <a:gd name="connsiteX15" fmla="*/ 7309485 w 9144000"/>
              <a:gd name="connsiteY15" fmla="*/ 4008120 h 10287000"/>
              <a:gd name="connsiteX16" fmla="*/ 5790248 w 9144000"/>
              <a:gd name="connsiteY16" fmla="*/ 4008120 h 10287000"/>
              <a:gd name="connsiteX17" fmla="*/ 5439728 w 9144000"/>
              <a:gd name="connsiteY17" fmla="*/ 3226118 h 10287000"/>
              <a:gd name="connsiteX18" fmla="*/ 4675823 w 9144000"/>
              <a:gd name="connsiteY18" fmla="*/ 2991803 h 10287000"/>
              <a:gd name="connsiteX19" fmla="*/ 3758565 w 9144000"/>
              <a:gd name="connsiteY19" fmla="*/ 3495675 h 10287000"/>
              <a:gd name="connsiteX20" fmla="*/ 3429953 w 9144000"/>
              <a:gd name="connsiteY20" fmla="*/ 4933950 h 10287000"/>
              <a:gd name="connsiteX21" fmla="*/ 3429953 w 9144000"/>
              <a:gd name="connsiteY21" fmla="*/ 5329238 h 10287000"/>
              <a:gd name="connsiteX22" fmla="*/ 3765233 w 9144000"/>
              <a:gd name="connsiteY22" fmla="*/ 6801803 h 10287000"/>
              <a:gd name="connsiteX23" fmla="*/ 4819650 w 9144000"/>
              <a:gd name="connsiteY23" fmla="*/ 7294245 h 10287000"/>
              <a:gd name="connsiteX24" fmla="*/ 5736908 w 9144000"/>
              <a:gd name="connsiteY24" fmla="*/ 7019925 h 10287000"/>
              <a:gd name="connsiteX25" fmla="*/ 5736908 w 9144000"/>
              <a:gd name="connsiteY25" fmla="*/ 6004560 h 10287000"/>
              <a:gd name="connsiteX26" fmla="*/ 4639628 w 9144000"/>
              <a:gd name="connsiteY26" fmla="*/ 6004560 h 10287000"/>
              <a:gd name="connsiteX27" fmla="*/ 4639628 w 9144000"/>
              <a:gd name="connsiteY27" fmla="*/ 4920615 h 10287000"/>
              <a:gd name="connsiteX28" fmla="*/ 7315200 w 9144000"/>
              <a:gd name="connsiteY28" fmla="*/ 4920615 h 10287000"/>
              <a:gd name="connsiteX29" fmla="*/ 7315200 w 9144000"/>
              <a:gd name="connsiteY29" fmla="*/ 7609523 h 1028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9144000" h="10287000">
                <a:moveTo>
                  <a:pt x="0" y="0"/>
                </a:moveTo>
                <a:lnTo>
                  <a:pt x="0" y="10287000"/>
                </a:lnTo>
                <a:lnTo>
                  <a:pt x="9144000" y="10287000"/>
                </a:lnTo>
                <a:lnTo>
                  <a:pt x="9144000" y="0"/>
                </a:lnTo>
                <a:lnTo>
                  <a:pt x="0" y="0"/>
                </a:lnTo>
                <a:close/>
                <a:moveTo>
                  <a:pt x="7314248" y="7609523"/>
                </a:moveTo>
                <a:cubicBezTo>
                  <a:pt x="7071360" y="7879080"/>
                  <a:pt x="6716078" y="8096250"/>
                  <a:pt x="6248400" y="8261033"/>
                </a:cubicBezTo>
                <a:cubicBezTo>
                  <a:pt x="5780723" y="8425815"/>
                  <a:pt x="5268278" y="8508682"/>
                  <a:pt x="4711065" y="8508682"/>
                </a:cubicBezTo>
                <a:cubicBezTo>
                  <a:pt x="3853815" y="8508682"/>
                  <a:pt x="3168968" y="8246745"/>
                  <a:pt x="2656523" y="7721918"/>
                </a:cubicBezTo>
                <a:cubicBezTo>
                  <a:pt x="2144078" y="7197090"/>
                  <a:pt x="1869758" y="6467475"/>
                  <a:pt x="1833563" y="5532120"/>
                </a:cubicBezTo>
                <a:lnTo>
                  <a:pt x="1828800" y="4965383"/>
                </a:lnTo>
                <a:cubicBezTo>
                  <a:pt x="1828800" y="4320540"/>
                  <a:pt x="1943100" y="3758565"/>
                  <a:pt x="2170748" y="3276600"/>
                </a:cubicBezTo>
                <a:cubicBezTo>
                  <a:pt x="2398395" y="2795588"/>
                  <a:pt x="2724150" y="2425065"/>
                  <a:pt x="3148965" y="2165985"/>
                </a:cubicBezTo>
                <a:cubicBezTo>
                  <a:pt x="3572828" y="1906905"/>
                  <a:pt x="4064318" y="1777365"/>
                  <a:pt x="4621530" y="1777365"/>
                </a:cubicBezTo>
                <a:cubicBezTo>
                  <a:pt x="5436870" y="1777365"/>
                  <a:pt x="6070283" y="1964055"/>
                  <a:pt x="6520815" y="2337435"/>
                </a:cubicBezTo>
                <a:cubicBezTo>
                  <a:pt x="6972300" y="2710815"/>
                  <a:pt x="7235190" y="3267075"/>
                  <a:pt x="7309485" y="4008120"/>
                </a:cubicBezTo>
                <a:lnTo>
                  <a:pt x="5790248" y="4008120"/>
                </a:lnTo>
                <a:cubicBezTo>
                  <a:pt x="5735955" y="3642360"/>
                  <a:pt x="5619750" y="3381375"/>
                  <a:pt x="5439728" y="3226118"/>
                </a:cubicBezTo>
                <a:cubicBezTo>
                  <a:pt x="5259705" y="3069908"/>
                  <a:pt x="5005388" y="2991803"/>
                  <a:pt x="4675823" y="2991803"/>
                </a:cubicBezTo>
                <a:cubicBezTo>
                  <a:pt x="4280535" y="2991803"/>
                  <a:pt x="3974783" y="3159443"/>
                  <a:pt x="3758565" y="3495675"/>
                </a:cubicBezTo>
                <a:cubicBezTo>
                  <a:pt x="3542348" y="3830955"/>
                  <a:pt x="3433763" y="4311015"/>
                  <a:pt x="3429953" y="4933950"/>
                </a:cubicBezTo>
                <a:lnTo>
                  <a:pt x="3429953" y="5329238"/>
                </a:lnTo>
                <a:cubicBezTo>
                  <a:pt x="3429953" y="5982653"/>
                  <a:pt x="3541395" y="6473190"/>
                  <a:pt x="3765233" y="6801803"/>
                </a:cubicBezTo>
                <a:cubicBezTo>
                  <a:pt x="3988118" y="7130415"/>
                  <a:pt x="4339590" y="7294245"/>
                  <a:pt x="4819650" y="7294245"/>
                </a:cubicBezTo>
                <a:cubicBezTo>
                  <a:pt x="5230178" y="7294245"/>
                  <a:pt x="5535930" y="7202805"/>
                  <a:pt x="5736908" y="7019925"/>
                </a:cubicBezTo>
                <a:lnTo>
                  <a:pt x="5736908" y="6004560"/>
                </a:lnTo>
                <a:lnTo>
                  <a:pt x="4639628" y="6004560"/>
                </a:lnTo>
                <a:lnTo>
                  <a:pt x="4639628" y="4920615"/>
                </a:lnTo>
                <a:lnTo>
                  <a:pt x="7315200" y="4920615"/>
                </a:lnTo>
                <a:lnTo>
                  <a:pt x="7315200" y="7609523"/>
                </a:lnTo>
                <a:close/>
              </a:path>
            </a:pathLst>
          </a:custGeom>
          <a:solidFill>
            <a:schemeClr val="bg1"/>
          </a:solidFill>
          <a:ln w="9525" cap="flat">
            <a:noFill/>
            <a:prstDash val="solid"/>
            <a:miter/>
          </a:ln>
        </p:spPr>
        <p:txBody>
          <a:bodyPr rtlCol="0" anchor="ctr"/>
          <a:lstStyle/>
          <a:p>
            <a:endParaRPr lang="en-US"/>
          </a:p>
        </p:txBody>
      </p:sp>
      <p:grpSp>
        <p:nvGrpSpPr>
          <p:cNvPr id="17" name="Group 16">
            <a:extLst>
              <a:ext uri="{FF2B5EF4-FFF2-40B4-BE49-F238E27FC236}">
                <a16:creationId xmlns:a16="http://schemas.microsoft.com/office/drawing/2014/main" id="{5B08BD19-15B3-7F54-BAED-C112CF322E1A}"/>
              </a:ext>
            </a:extLst>
          </p:cNvPr>
          <p:cNvGrpSpPr/>
          <p:nvPr/>
        </p:nvGrpSpPr>
        <p:grpSpPr>
          <a:xfrm>
            <a:off x="15235741" y="8735717"/>
            <a:ext cx="3577049" cy="461665"/>
            <a:chOff x="15476482" y="7716324"/>
            <a:chExt cx="3577049" cy="461665"/>
          </a:xfrm>
        </p:grpSpPr>
        <p:sp>
          <p:nvSpPr>
            <p:cNvPr id="18" name="Rectangle: Rounded Corners 17">
              <a:extLst>
                <a:ext uri="{FF2B5EF4-FFF2-40B4-BE49-F238E27FC236}">
                  <a16:creationId xmlns:a16="http://schemas.microsoft.com/office/drawing/2014/main" id="{21F59792-C54F-C324-12BA-88F94FB1423E}"/>
                </a:ext>
              </a:extLst>
            </p:cNvPr>
            <p:cNvSpPr/>
            <p:nvPr/>
          </p:nvSpPr>
          <p:spPr>
            <a:xfrm>
              <a:off x="17278013" y="7883279"/>
              <a:ext cx="1738939" cy="125573"/>
            </a:xfrm>
            <a:prstGeom prst="roundRect">
              <a:avLst>
                <a:gd name="adj" fmla="val 50000"/>
              </a:avLst>
            </a:prstGeom>
            <a:solidFill>
              <a:schemeClr val="bg1">
                <a:lumMod val="75000"/>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p>
          </p:txBody>
        </p:sp>
        <p:sp>
          <p:nvSpPr>
            <p:cNvPr id="19" name="Rectangle: Rounded Corners 18">
              <a:extLst>
                <a:ext uri="{FF2B5EF4-FFF2-40B4-BE49-F238E27FC236}">
                  <a16:creationId xmlns:a16="http://schemas.microsoft.com/office/drawing/2014/main" id="{F130CB9F-CA92-5DCD-CA67-98E39572DEFB}"/>
                </a:ext>
              </a:extLst>
            </p:cNvPr>
            <p:cNvSpPr/>
            <p:nvPr/>
          </p:nvSpPr>
          <p:spPr>
            <a:xfrm>
              <a:off x="17278014" y="7793127"/>
              <a:ext cx="1608633" cy="215726"/>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600"/>
            </a:p>
          </p:txBody>
        </p:sp>
        <p:sp>
          <p:nvSpPr>
            <p:cNvPr id="20" name="TextBox 19">
              <a:extLst>
                <a:ext uri="{FF2B5EF4-FFF2-40B4-BE49-F238E27FC236}">
                  <a16:creationId xmlns:a16="http://schemas.microsoft.com/office/drawing/2014/main" id="{6EDA3ED2-52B2-4005-8548-A54255001520}"/>
                </a:ext>
              </a:extLst>
            </p:cNvPr>
            <p:cNvSpPr txBox="1"/>
            <p:nvPr/>
          </p:nvSpPr>
          <p:spPr>
            <a:xfrm>
              <a:off x="15476482" y="7716324"/>
              <a:ext cx="1671227" cy="461665"/>
            </a:xfrm>
            <a:prstGeom prst="rect">
              <a:avLst/>
            </a:prstGeom>
            <a:noFill/>
          </p:spPr>
          <p:txBody>
            <a:bodyPr wrap="none" rtlCol="0">
              <a:spAutoFit/>
            </a:bodyPr>
            <a:lstStyle/>
            <a:p>
              <a:pPr algn="r"/>
              <a:r>
                <a:rPr lang="en-US" sz="2400" dirty="0"/>
                <a:t>Total Events</a:t>
              </a:r>
            </a:p>
          </p:txBody>
        </p:sp>
        <p:sp useBgFill="1">
          <p:nvSpPr>
            <p:cNvPr id="21" name="Rectangle: Rounded Corners 20">
              <a:extLst>
                <a:ext uri="{FF2B5EF4-FFF2-40B4-BE49-F238E27FC236}">
                  <a16:creationId xmlns:a16="http://schemas.microsoft.com/office/drawing/2014/main" id="{7D77F59E-4948-FDEB-C12F-03B82A70EE3E}"/>
                </a:ext>
              </a:extLst>
            </p:cNvPr>
            <p:cNvSpPr/>
            <p:nvPr/>
          </p:nvSpPr>
          <p:spPr>
            <a:xfrm rot="18900000">
              <a:off x="18719763" y="7734106"/>
              <a:ext cx="333768" cy="333768"/>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 name="Group 21">
            <a:extLst>
              <a:ext uri="{FF2B5EF4-FFF2-40B4-BE49-F238E27FC236}">
                <a16:creationId xmlns:a16="http://schemas.microsoft.com/office/drawing/2014/main" id="{29ED8639-A122-F4B2-FB04-FA32681560A1}"/>
              </a:ext>
            </a:extLst>
          </p:cNvPr>
          <p:cNvGrpSpPr/>
          <p:nvPr/>
        </p:nvGrpSpPr>
        <p:grpSpPr>
          <a:xfrm>
            <a:off x="15239999" y="9624918"/>
            <a:ext cx="6344985" cy="461665"/>
            <a:chOff x="15759478" y="8427806"/>
            <a:chExt cx="4835657" cy="461665"/>
          </a:xfrm>
        </p:grpSpPr>
        <p:sp>
          <p:nvSpPr>
            <p:cNvPr id="23" name="Rectangle: Rounded Corners 22">
              <a:extLst>
                <a:ext uri="{FF2B5EF4-FFF2-40B4-BE49-F238E27FC236}">
                  <a16:creationId xmlns:a16="http://schemas.microsoft.com/office/drawing/2014/main" id="{25450225-3613-A2E5-5F23-A613F436822C}"/>
                </a:ext>
              </a:extLst>
            </p:cNvPr>
            <p:cNvSpPr/>
            <p:nvPr/>
          </p:nvSpPr>
          <p:spPr>
            <a:xfrm>
              <a:off x="17278013" y="8504610"/>
              <a:ext cx="3317122" cy="215726"/>
            </a:xfrm>
            <a:prstGeom prst="roundRect">
              <a:avLst>
                <a:gd name="adj" fmla="val 50000"/>
              </a:avLst>
            </a:prstGeom>
            <a:solidFill>
              <a:schemeClr val="bg1">
                <a:lumMod val="75000"/>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p>
          </p:txBody>
        </p:sp>
        <p:sp>
          <p:nvSpPr>
            <p:cNvPr id="24" name="Rectangle: Rounded Corners 23">
              <a:extLst>
                <a:ext uri="{FF2B5EF4-FFF2-40B4-BE49-F238E27FC236}">
                  <a16:creationId xmlns:a16="http://schemas.microsoft.com/office/drawing/2014/main" id="{1DCB34D6-C698-84AE-3F73-4437E670C85C}"/>
                </a:ext>
              </a:extLst>
            </p:cNvPr>
            <p:cNvSpPr/>
            <p:nvPr/>
          </p:nvSpPr>
          <p:spPr>
            <a:xfrm>
              <a:off x="17278014" y="8504610"/>
              <a:ext cx="3113596" cy="215726"/>
            </a:xfrm>
            <a:prstGeom prst="roundRect">
              <a:avLst>
                <a:gd name="adj" fmla="val 5000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600"/>
            </a:p>
          </p:txBody>
        </p:sp>
        <p:sp>
          <p:nvSpPr>
            <p:cNvPr id="25" name="TextBox 24">
              <a:extLst>
                <a:ext uri="{FF2B5EF4-FFF2-40B4-BE49-F238E27FC236}">
                  <a16:creationId xmlns:a16="http://schemas.microsoft.com/office/drawing/2014/main" id="{C250D7A5-E021-6796-1311-59525DEF9C7F}"/>
                </a:ext>
              </a:extLst>
            </p:cNvPr>
            <p:cNvSpPr txBox="1"/>
            <p:nvPr/>
          </p:nvSpPr>
          <p:spPr>
            <a:xfrm>
              <a:off x="15759478" y="8427806"/>
              <a:ext cx="1388232" cy="461665"/>
            </a:xfrm>
            <a:prstGeom prst="rect">
              <a:avLst/>
            </a:prstGeom>
            <a:noFill/>
          </p:spPr>
          <p:txBody>
            <a:bodyPr wrap="square" rtlCol="0">
              <a:spAutoFit/>
            </a:bodyPr>
            <a:lstStyle/>
            <a:p>
              <a:pPr algn="r"/>
              <a:r>
                <a:rPr lang="en-US" sz="2400" dirty="0"/>
                <a:t>Event Counts</a:t>
              </a:r>
            </a:p>
          </p:txBody>
        </p:sp>
      </p:grpSp>
      <p:grpSp>
        <p:nvGrpSpPr>
          <p:cNvPr id="26" name="Group 25">
            <a:extLst>
              <a:ext uri="{FF2B5EF4-FFF2-40B4-BE49-F238E27FC236}">
                <a16:creationId xmlns:a16="http://schemas.microsoft.com/office/drawing/2014/main" id="{3E3B2500-8191-B4E3-78E4-3006CEC7E1DE}"/>
              </a:ext>
            </a:extLst>
          </p:cNvPr>
          <p:cNvGrpSpPr/>
          <p:nvPr/>
        </p:nvGrpSpPr>
        <p:grpSpPr>
          <a:xfrm>
            <a:off x="15293685" y="10644694"/>
            <a:ext cx="4705942" cy="461665"/>
            <a:chOff x="14848233" y="9139290"/>
            <a:chExt cx="4705942" cy="461665"/>
          </a:xfrm>
        </p:grpSpPr>
        <p:sp>
          <p:nvSpPr>
            <p:cNvPr id="27" name="Rectangle: Rounded Corners 26">
              <a:extLst>
                <a:ext uri="{FF2B5EF4-FFF2-40B4-BE49-F238E27FC236}">
                  <a16:creationId xmlns:a16="http://schemas.microsoft.com/office/drawing/2014/main" id="{FE152F88-DF0E-C92C-E210-AC2D3E09A1E1}"/>
                </a:ext>
              </a:extLst>
            </p:cNvPr>
            <p:cNvSpPr/>
            <p:nvPr/>
          </p:nvSpPr>
          <p:spPr>
            <a:xfrm>
              <a:off x="17278013" y="9212113"/>
              <a:ext cx="2276162" cy="219706"/>
            </a:xfrm>
            <a:prstGeom prst="roundRect">
              <a:avLst>
                <a:gd name="adj" fmla="val 50000"/>
              </a:avLst>
            </a:prstGeom>
            <a:solidFill>
              <a:schemeClr val="bg1">
                <a:lumMod val="75000"/>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p>
          </p:txBody>
        </p:sp>
        <p:sp>
          <p:nvSpPr>
            <p:cNvPr id="28" name="Rectangle: Rounded Corners 27">
              <a:extLst>
                <a:ext uri="{FF2B5EF4-FFF2-40B4-BE49-F238E27FC236}">
                  <a16:creationId xmlns:a16="http://schemas.microsoft.com/office/drawing/2014/main" id="{5545E0EC-0E68-EC3D-195E-49EB6EE83A49}"/>
                </a:ext>
              </a:extLst>
            </p:cNvPr>
            <p:cNvSpPr/>
            <p:nvPr/>
          </p:nvSpPr>
          <p:spPr>
            <a:xfrm>
              <a:off x="17278014" y="9216093"/>
              <a:ext cx="2145856" cy="215726"/>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600"/>
            </a:p>
          </p:txBody>
        </p:sp>
        <p:sp>
          <p:nvSpPr>
            <p:cNvPr id="29" name="TextBox 28">
              <a:extLst>
                <a:ext uri="{FF2B5EF4-FFF2-40B4-BE49-F238E27FC236}">
                  <a16:creationId xmlns:a16="http://schemas.microsoft.com/office/drawing/2014/main" id="{AE587BCB-51C2-6030-1D65-CF5B42EF497F}"/>
                </a:ext>
              </a:extLst>
            </p:cNvPr>
            <p:cNvSpPr txBox="1"/>
            <p:nvPr/>
          </p:nvSpPr>
          <p:spPr>
            <a:xfrm>
              <a:off x="14848233" y="9139290"/>
              <a:ext cx="2299476" cy="461665"/>
            </a:xfrm>
            <a:prstGeom prst="rect">
              <a:avLst/>
            </a:prstGeom>
            <a:noFill/>
          </p:spPr>
          <p:txBody>
            <a:bodyPr wrap="none" rtlCol="0">
              <a:spAutoFit/>
            </a:bodyPr>
            <a:lstStyle/>
            <a:p>
              <a:pPr algn="r"/>
              <a:r>
                <a:rPr lang="en-US" sz="2400" dirty="0"/>
                <a:t>Specific Duration</a:t>
              </a:r>
            </a:p>
          </p:txBody>
        </p:sp>
        <p:sp useBgFill="1">
          <p:nvSpPr>
            <p:cNvPr id="30" name="Rectangle: Rounded Corners 29">
              <a:extLst>
                <a:ext uri="{FF2B5EF4-FFF2-40B4-BE49-F238E27FC236}">
                  <a16:creationId xmlns:a16="http://schemas.microsoft.com/office/drawing/2014/main" id="{67652E3D-A1CE-1746-D127-6EB116809EA6}"/>
                </a:ext>
              </a:extLst>
            </p:cNvPr>
            <p:cNvSpPr/>
            <p:nvPr/>
          </p:nvSpPr>
          <p:spPr>
            <a:xfrm rot="18900000">
              <a:off x="19191782" y="9157072"/>
              <a:ext cx="333768" cy="333768"/>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1" name="TextBox 30">
            <a:extLst>
              <a:ext uri="{FF2B5EF4-FFF2-40B4-BE49-F238E27FC236}">
                <a16:creationId xmlns:a16="http://schemas.microsoft.com/office/drawing/2014/main" id="{8C4B7203-1682-CCC5-92FE-74ADA7941A4C}"/>
              </a:ext>
            </a:extLst>
          </p:cNvPr>
          <p:cNvSpPr txBox="1"/>
          <p:nvPr/>
        </p:nvSpPr>
        <p:spPr>
          <a:xfrm>
            <a:off x="14818640" y="2404185"/>
            <a:ext cx="5915036" cy="5078313"/>
          </a:xfrm>
          <a:prstGeom prst="rect">
            <a:avLst/>
          </a:prstGeom>
          <a:noFill/>
        </p:spPr>
        <p:txBody>
          <a:bodyPr wrap="square" rtlCol="0" anchor="t">
            <a:spAutoFit/>
          </a:bodyPr>
          <a:lstStyle/>
          <a:p>
            <a:r>
              <a:rPr lang="en-US" sz="5400" b="1" dirty="0">
                <a:solidFill>
                  <a:srgbClr val="0D0D0D"/>
                </a:solidFill>
                <a:latin typeface="Söhne"/>
              </a:rPr>
              <a:t>Efficiently manage and oversee all platform activities with our comprehensive admin dashboard.</a:t>
            </a:r>
            <a:endParaRPr lang="en-US" sz="5400" b="1" dirty="0">
              <a:latin typeface="+mj-lt"/>
            </a:endParaRPr>
          </a:p>
        </p:txBody>
      </p:sp>
      <p:sp>
        <p:nvSpPr>
          <p:cNvPr id="32" name="Slide Number Placeholder 5">
            <a:extLst>
              <a:ext uri="{FF2B5EF4-FFF2-40B4-BE49-F238E27FC236}">
                <a16:creationId xmlns:a16="http://schemas.microsoft.com/office/drawing/2014/main" id="{C821251E-0198-BAE1-406C-8876952D53A4}"/>
              </a:ext>
            </a:extLst>
          </p:cNvPr>
          <p:cNvSpPr txBox="1">
            <a:spLocks/>
          </p:cNvSpPr>
          <p:nvPr/>
        </p:nvSpPr>
        <p:spPr>
          <a:xfrm>
            <a:off x="821646" y="12281620"/>
            <a:ext cx="324565" cy="582761"/>
          </a:xfrm>
          <a:prstGeom prst="rect">
            <a:avLst/>
          </a:prstGeom>
        </p:spPr>
        <p:txBody>
          <a:bodyPr vert="horz" wrap="none" lIns="121920" tIns="60960" rIns="121920" bIns="6096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3200" b="1" smtClean="0">
                <a:solidFill>
                  <a:schemeClr val="accent1"/>
                </a:solidFill>
                <a:latin typeface="Open Sans Extrabold" panose="020B0906030804020204" pitchFamily="34" charset="0"/>
                <a:ea typeface="Open Sans Extrabold" panose="020B0906030804020204" pitchFamily="34" charset="0"/>
                <a:cs typeface="Open Sans Extrabold" panose="020B0906030804020204" pitchFamily="34" charset="0"/>
              </a:rPr>
              <a:pPr algn="ctr"/>
              <a:t>22</a:t>
            </a:fld>
            <a:endParaRPr lang="en-US" sz="1800" b="1">
              <a:solidFill>
                <a:schemeClr val="accent1"/>
              </a:solidFill>
              <a:latin typeface="Open Sans Extrabold" panose="020B0906030804020204" pitchFamily="34" charset="0"/>
              <a:ea typeface="Open Sans Extrabold" panose="020B0906030804020204" pitchFamily="34" charset="0"/>
              <a:cs typeface="Open Sans Extrabold" panose="020B0906030804020204" pitchFamily="34" charset="0"/>
            </a:endParaRPr>
          </a:p>
        </p:txBody>
      </p:sp>
      <p:sp useBgFill="1">
        <p:nvSpPr>
          <p:cNvPr id="34" name="Rectangle: Rounded Corners 33">
            <a:extLst>
              <a:ext uri="{FF2B5EF4-FFF2-40B4-BE49-F238E27FC236}">
                <a16:creationId xmlns:a16="http://schemas.microsoft.com/office/drawing/2014/main" id="{C021CEFE-AB71-7B89-B947-C0F6F019BC4E}"/>
              </a:ext>
            </a:extLst>
          </p:cNvPr>
          <p:cNvSpPr/>
          <p:nvPr/>
        </p:nvSpPr>
        <p:spPr>
          <a:xfrm rot="18900000">
            <a:off x="21452076" y="9663304"/>
            <a:ext cx="333768" cy="333768"/>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Picture 35">
            <a:extLst>
              <a:ext uri="{FF2B5EF4-FFF2-40B4-BE49-F238E27FC236}">
                <a16:creationId xmlns:a16="http://schemas.microsoft.com/office/drawing/2014/main" id="{FED5F4C7-957A-AAAB-ED1B-202EF89B3B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5659" y="1519103"/>
            <a:ext cx="12192000" cy="10139497"/>
          </a:xfrm>
          <a:prstGeom prst="rect">
            <a:avLst/>
          </a:prstGeom>
        </p:spPr>
      </p:pic>
    </p:spTree>
    <p:extLst>
      <p:ext uri="{BB962C8B-B14F-4D97-AF65-F5344CB8AC3E}">
        <p14:creationId xmlns:p14="http://schemas.microsoft.com/office/powerpoint/2010/main" val="2883501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fill="hold" grpId="0" nodeType="withEffect">
                                  <p:stCondLst>
                                    <p:cond delay="0"/>
                                  </p:stCondLst>
                                  <p:childTnLst>
                                    <p:animMotion origin="layout" path="M 3.45137E-6 1.66667E-6 L -0.7447 1.28287 " pathEditMode="relative" rAng="0" ptsTypes="AA">
                                      <p:cBhvr>
                                        <p:cTn id="6" dur="5000" fill="hold"/>
                                        <p:tgtEl>
                                          <p:spTgt spid="2"/>
                                        </p:tgtEl>
                                        <p:attrNameLst>
                                          <p:attrName>ppt_x</p:attrName>
                                          <p:attrName>ppt_y</p:attrName>
                                        </p:attrNameLst>
                                      </p:cBhvr>
                                      <p:rCtr x="-37235" y="64144"/>
                                    </p:animMotion>
                                  </p:childTnLst>
                                </p:cTn>
                              </p:par>
                              <p:par>
                                <p:cTn id="7" presetID="42" presetClass="path" presetSubtype="0" repeatCount="indefinite" fill="hold" grpId="0" nodeType="withEffect">
                                  <p:stCondLst>
                                    <p:cond delay="0"/>
                                  </p:stCondLst>
                                  <p:childTnLst>
                                    <p:animMotion origin="layout" path="M 2.0427E-6 -1.85185E-7 L -0.7447 1.28287 " pathEditMode="relative" rAng="0" ptsTypes="AA">
                                      <p:cBhvr>
                                        <p:cTn id="8" dur="5000" fill="hold"/>
                                        <p:tgtEl>
                                          <p:spTgt spid="3"/>
                                        </p:tgtEl>
                                        <p:attrNameLst>
                                          <p:attrName>ppt_x</p:attrName>
                                          <p:attrName>ppt_y</p:attrName>
                                        </p:attrNameLst>
                                      </p:cBhvr>
                                      <p:rCtr x="-37235" y="64144"/>
                                    </p:animMotion>
                                  </p:childTnLst>
                                </p:cTn>
                              </p:par>
                              <p:par>
                                <p:cTn id="9" presetID="42" presetClass="path" presetSubtype="0" repeatCount="indefinite" fill="hold" grpId="0" nodeType="withEffect">
                                  <p:stCondLst>
                                    <p:cond delay="0"/>
                                  </p:stCondLst>
                                  <p:childTnLst>
                                    <p:animMotion origin="layout" path="M 6.34032E-7 -2.03704E-6 L -0.7447 1.28287 " pathEditMode="relative" rAng="0" ptsTypes="AA">
                                      <p:cBhvr>
                                        <p:cTn id="10" dur="5000" fill="hold"/>
                                        <p:tgtEl>
                                          <p:spTgt spid="4"/>
                                        </p:tgtEl>
                                        <p:attrNameLst>
                                          <p:attrName>ppt_x</p:attrName>
                                          <p:attrName>ppt_y</p:attrName>
                                        </p:attrNameLst>
                                      </p:cBhvr>
                                      <p:rCtr x="-37235" y="64144"/>
                                    </p:animMotion>
                                  </p:childTnLst>
                                </p:cTn>
                              </p:par>
                              <p:par>
                                <p:cTn id="11" presetID="42" presetClass="path" presetSubtype="0" repeatCount="indefinite" fill="hold" grpId="0" nodeType="withEffect">
                                  <p:stCondLst>
                                    <p:cond delay="0"/>
                                  </p:stCondLst>
                                  <p:childTnLst>
                                    <p:animMotion origin="layout" path="M -7.74639E-7 -2.40741E-6 L -0.74469 1.28287 " pathEditMode="relative" rAng="0" ptsTypes="AA">
                                      <p:cBhvr>
                                        <p:cTn id="12" dur="5000" fill="hold"/>
                                        <p:tgtEl>
                                          <p:spTgt spid="5"/>
                                        </p:tgtEl>
                                        <p:attrNameLst>
                                          <p:attrName>ppt_x</p:attrName>
                                          <p:attrName>ppt_y</p:attrName>
                                        </p:attrNameLst>
                                      </p:cBhvr>
                                      <p:rCtr x="-37235" y="64144"/>
                                    </p:animMotion>
                                  </p:childTnLst>
                                </p:cTn>
                              </p:par>
                              <p:par>
                                <p:cTn id="13" presetID="42" presetClass="path" presetSubtype="0" repeatCount="indefinite" fill="hold" grpId="0" nodeType="withEffect">
                                  <p:stCondLst>
                                    <p:cond delay="0"/>
                                  </p:stCondLst>
                                  <p:childTnLst>
                                    <p:animMotion origin="layout" path="M -1.99193E-6 1.48148E-6 L -0.74469 1.28287 " pathEditMode="relative" rAng="0" ptsTypes="AA">
                                      <p:cBhvr>
                                        <p:cTn id="14" dur="5000" fill="hold"/>
                                        <p:tgtEl>
                                          <p:spTgt spid="6"/>
                                        </p:tgtEl>
                                        <p:attrNameLst>
                                          <p:attrName>ppt_x</p:attrName>
                                          <p:attrName>ppt_y</p:attrName>
                                        </p:attrNameLst>
                                      </p:cBhvr>
                                      <p:rCtr x="-37235" y="64144"/>
                                    </p:animMotion>
                                  </p:childTnLst>
                                </p:cTn>
                              </p:par>
                              <p:par>
                                <p:cTn id="15" presetID="42" presetClass="path" presetSubtype="0" repeatCount="indefinite" fill="hold" grpId="0" nodeType="withEffect">
                                  <p:stCondLst>
                                    <p:cond delay="0"/>
                                  </p:stCondLst>
                                  <p:childTnLst>
                                    <p:animMotion origin="layout" path="M 1.50371E-6 -3.7037E-7 L -0.7447 1.28287 " pathEditMode="relative" rAng="0" ptsTypes="AA">
                                      <p:cBhvr>
                                        <p:cTn id="16" dur="5000" fill="hold"/>
                                        <p:tgtEl>
                                          <p:spTgt spid="7"/>
                                        </p:tgtEl>
                                        <p:attrNameLst>
                                          <p:attrName>ppt_x</p:attrName>
                                          <p:attrName>ppt_y</p:attrName>
                                        </p:attrNameLst>
                                      </p:cBhvr>
                                      <p:rCtr x="-37235" y="64144"/>
                                    </p:animMotion>
                                  </p:childTnLst>
                                </p:cTn>
                              </p:par>
                              <p:par>
                                <p:cTn id="17" presetID="42" presetClass="path" presetSubtype="0" repeatCount="indefinite" fill="hold" grpId="0" nodeType="withEffect">
                                  <p:stCondLst>
                                    <p:cond delay="0"/>
                                  </p:stCondLst>
                                  <p:childTnLst>
                                    <p:animMotion origin="layout" path="M 9.50397E-8 -2.22222E-6 L -0.74469 1.28287 " pathEditMode="relative" rAng="0" ptsTypes="AA">
                                      <p:cBhvr>
                                        <p:cTn id="18" dur="5000" fill="hold"/>
                                        <p:tgtEl>
                                          <p:spTgt spid="8"/>
                                        </p:tgtEl>
                                        <p:attrNameLst>
                                          <p:attrName>ppt_x</p:attrName>
                                          <p:attrName>ppt_y</p:attrName>
                                        </p:attrNameLst>
                                      </p:cBhvr>
                                      <p:rCtr x="-37235" y="64144"/>
                                    </p:animMotion>
                                  </p:childTnLst>
                                </p:cTn>
                              </p:par>
                              <p:par>
                                <p:cTn id="19" presetID="42" presetClass="path" presetSubtype="0" repeatCount="indefinite" fill="hold" grpId="0" nodeType="withEffect">
                                  <p:stCondLst>
                                    <p:cond delay="0"/>
                                  </p:stCondLst>
                                  <p:childTnLst>
                                    <p:animMotion origin="layout" path="M -1.31363E-6 1.66667E-6 L -0.74469 1.28287 " pathEditMode="relative" rAng="0" ptsTypes="AA">
                                      <p:cBhvr>
                                        <p:cTn id="20" dur="5000" fill="hold"/>
                                        <p:tgtEl>
                                          <p:spTgt spid="9"/>
                                        </p:tgtEl>
                                        <p:attrNameLst>
                                          <p:attrName>ppt_x</p:attrName>
                                          <p:attrName>ppt_y</p:attrName>
                                        </p:attrNameLst>
                                      </p:cBhvr>
                                      <p:rCtr x="-37235" y="64144"/>
                                    </p:animMotion>
                                  </p:childTnLst>
                                </p:cTn>
                              </p:par>
                              <p:par>
                                <p:cTn id="21" presetID="42" presetClass="path" presetSubtype="0" repeatCount="indefinite" fill="hold" grpId="0" nodeType="withEffect">
                                  <p:stCondLst>
                                    <p:cond delay="0"/>
                                  </p:stCondLst>
                                  <p:childTnLst>
                                    <p:animMotion origin="layout" path="M -2.53092E-6 1.2963E-6 L -0.74469 1.28287 " pathEditMode="relative" rAng="0" ptsTypes="AA">
                                      <p:cBhvr>
                                        <p:cTn id="22" dur="5000" fill="hold"/>
                                        <p:tgtEl>
                                          <p:spTgt spid="10"/>
                                        </p:tgtEl>
                                        <p:attrNameLst>
                                          <p:attrName>ppt_x</p:attrName>
                                          <p:attrName>ppt_y</p:attrName>
                                        </p:attrNameLst>
                                      </p:cBhvr>
                                      <p:rCtr x="-37235" y="64144"/>
                                    </p:animMotion>
                                  </p:childTnLst>
                                </p:cTn>
                              </p:par>
                              <p:par>
                                <p:cTn id="23" presetID="42" presetClass="path" presetSubtype="0" repeatCount="indefinite" fill="hold" grpId="0" nodeType="withEffect">
                                  <p:stCondLst>
                                    <p:cond delay="0"/>
                                  </p:stCondLst>
                                  <p:childTnLst>
                                    <p:animMotion origin="layout" path="M 9.64718E-7 3.7037E-6 L -0.7447 1.28287 " pathEditMode="relative" rAng="0" ptsTypes="AA">
                                      <p:cBhvr>
                                        <p:cTn id="24" dur="5000" fill="hold"/>
                                        <p:tgtEl>
                                          <p:spTgt spid="11"/>
                                        </p:tgtEl>
                                        <p:attrNameLst>
                                          <p:attrName>ppt_x</p:attrName>
                                          <p:attrName>ppt_y</p:attrName>
                                        </p:attrNameLst>
                                      </p:cBhvr>
                                      <p:rCtr x="-37235" y="64144"/>
                                    </p:animMotion>
                                  </p:childTnLst>
                                </p:cTn>
                              </p:par>
                              <p:par>
                                <p:cTn id="25" presetID="42" presetClass="path" presetSubtype="0" repeatCount="indefinite" fill="hold" grpId="0" nodeType="withEffect">
                                  <p:stCondLst>
                                    <p:cond delay="0"/>
                                  </p:stCondLst>
                                  <p:childTnLst>
                                    <p:animMotion origin="layout" path="M 4.65174E-6 3.33333E-6 L -0.7447 1.28287 " pathEditMode="relative" rAng="0" ptsTypes="AA">
                                      <p:cBhvr>
                                        <p:cTn id="26" dur="5000" fill="hold"/>
                                        <p:tgtEl>
                                          <p:spTgt spid="12"/>
                                        </p:tgtEl>
                                        <p:attrNameLst>
                                          <p:attrName>ppt_x</p:attrName>
                                          <p:attrName>ppt_y</p:attrName>
                                        </p:attrNameLst>
                                      </p:cBhvr>
                                      <p:rCtr x="-37235" y="64144"/>
                                    </p:animMotion>
                                  </p:childTnLst>
                                </p:cTn>
                              </p:par>
                              <p:par>
                                <p:cTn id="27" presetID="42" presetClass="path" presetSubtype="0" repeatCount="indefinite" fill="hold" grpId="0" nodeType="withEffect">
                                  <p:stCondLst>
                                    <p:cond delay="0"/>
                                  </p:stCondLst>
                                  <p:childTnLst>
                                    <p:animMotion origin="layout" path="M 3.43445E-6 2.96296E-6 L -0.7447 1.28287 " pathEditMode="relative" rAng="0" ptsTypes="AA">
                                      <p:cBhvr>
                                        <p:cTn id="28" dur="5000" fill="hold"/>
                                        <p:tgtEl>
                                          <p:spTgt spid="13"/>
                                        </p:tgtEl>
                                        <p:attrNameLst>
                                          <p:attrName>ppt_x</p:attrName>
                                          <p:attrName>ppt_y</p:attrName>
                                        </p:attrNameLst>
                                      </p:cBhvr>
                                      <p:rCtr x="-37235" y="64144"/>
                                    </p:animMotion>
                                  </p:childTnLst>
                                </p:cTn>
                              </p:par>
                              <p:par>
                                <p:cTn id="29" presetID="42" presetClass="path" presetSubtype="0" repeatCount="indefinite" fill="hold" grpId="0" nodeType="withEffect">
                                  <p:stCondLst>
                                    <p:cond delay="0"/>
                                  </p:stCondLst>
                                  <p:childTnLst>
                                    <p:animMotion origin="layout" path="M 2.21716E-6 2.59259E-6 L -0.7447 1.28287 " pathEditMode="relative" rAng="0" ptsTypes="AA">
                                      <p:cBhvr>
                                        <p:cTn id="30" dur="5000" fill="hold"/>
                                        <p:tgtEl>
                                          <p:spTgt spid="14"/>
                                        </p:tgtEl>
                                        <p:attrNameLst>
                                          <p:attrName>ppt_x</p:attrName>
                                          <p:attrName>ppt_y</p:attrName>
                                        </p:attrNameLst>
                                      </p:cBhvr>
                                      <p:rCtr x="-37235" y="64144"/>
                                    </p:animMotion>
                                  </p:childTnLst>
                                </p:cTn>
                              </p:par>
                              <p:par>
                                <p:cTn id="31" presetID="10" presetClass="entr" presetSubtype="0" fill="hold" nodeType="withEffect">
                                  <p:stCondLst>
                                    <p:cond delay="1000"/>
                                  </p:stCondLst>
                                  <p:childTnLst>
                                    <p:set>
                                      <p:cBhvr>
                                        <p:cTn id="32" dur="1" fill="hold">
                                          <p:stCondLst>
                                            <p:cond delay="0"/>
                                          </p:stCondLst>
                                        </p:cTn>
                                        <p:tgtEl>
                                          <p:spTgt spid="17"/>
                                        </p:tgtEl>
                                        <p:attrNameLst>
                                          <p:attrName>style.visibility</p:attrName>
                                        </p:attrNameLst>
                                      </p:cBhvr>
                                      <p:to>
                                        <p:strVal val="visible"/>
                                      </p:to>
                                    </p:set>
                                    <p:animEffect transition="in" filter="fade">
                                      <p:cBhvr>
                                        <p:cTn id="33" dur="300"/>
                                        <p:tgtEl>
                                          <p:spTgt spid="17"/>
                                        </p:tgtEl>
                                      </p:cBhvr>
                                    </p:animEffect>
                                  </p:childTnLst>
                                </p:cTn>
                              </p:par>
                              <p:par>
                                <p:cTn id="34" presetID="10" presetClass="entr" presetSubtype="0" fill="hold" nodeType="withEffect">
                                  <p:stCondLst>
                                    <p:cond delay="1200"/>
                                  </p:stCondLst>
                                  <p:childTnLst>
                                    <p:set>
                                      <p:cBhvr>
                                        <p:cTn id="35" dur="1" fill="hold">
                                          <p:stCondLst>
                                            <p:cond delay="0"/>
                                          </p:stCondLst>
                                        </p:cTn>
                                        <p:tgtEl>
                                          <p:spTgt spid="22"/>
                                        </p:tgtEl>
                                        <p:attrNameLst>
                                          <p:attrName>style.visibility</p:attrName>
                                        </p:attrNameLst>
                                      </p:cBhvr>
                                      <p:to>
                                        <p:strVal val="visible"/>
                                      </p:to>
                                    </p:set>
                                    <p:animEffect transition="in" filter="fade">
                                      <p:cBhvr>
                                        <p:cTn id="36" dur="300"/>
                                        <p:tgtEl>
                                          <p:spTgt spid="22"/>
                                        </p:tgtEl>
                                      </p:cBhvr>
                                    </p:animEffect>
                                  </p:childTnLst>
                                </p:cTn>
                              </p:par>
                              <p:par>
                                <p:cTn id="37" presetID="10" presetClass="entr" presetSubtype="0" fill="hold" nodeType="withEffect">
                                  <p:stCondLst>
                                    <p:cond delay="1400"/>
                                  </p:stCondLst>
                                  <p:childTnLst>
                                    <p:set>
                                      <p:cBhvr>
                                        <p:cTn id="38" dur="1" fill="hold">
                                          <p:stCondLst>
                                            <p:cond delay="0"/>
                                          </p:stCondLst>
                                        </p:cTn>
                                        <p:tgtEl>
                                          <p:spTgt spid="26"/>
                                        </p:tgtEl>
                                        <p:attrNameLst>
                                          <p:attrName>style.visibility</p:attrName>
                                        </p:attrNameLst>
                                      </p:cBhvr>
                                      <p:to>
                                        <p:strVal val="visible"/>
                                      </p:to>
                                    </p:set>
                                    <p:animEffect transition="in" filter="fade">
                                      <p:cBhvr>
                                        <p:cTn id="39" dur="300"/>
                                        <p:tgtEl>
                                          <p:spTgt spid="26"/>
                                        </p:tgtEl>
                                      </p:cBhvr>
                                    </p:animEffect>
                                  </p:childTnLst>
                                </p:cTn>
                              </p:par>
                              <p:par>
                                <p:cTn id="40" presetID="2" presetClass="entr" presetSubtype="2" decel="100000" fill="hold" grpId="0" nodeType="withEffect">
                                  <p:stCondLst>
                                    <p:cond delay="0"/>
                                  </p:stCondLst>
                                  <p:childTnLst>
                                    <p:set>
                                      <p:cBhvr>
                                        <p:cTn id="41" dur="1" fill="hold">
                                          <p:stCondLst>
                                            <p:cond delay="0"/>
                                          </p:stCondLst>
                                        </p:cTn>
                                        <p:tgtEl>
                                          <p:spTgt spid="31"/>
                                        </p:tgtEl>
                                        <p:attrNameLst>
                                          <p:attrName>style.visibility</p:attrName>
                                        </p:attrNameLst>
                                      </p:cBhvr>
                                      <p:to>
                                        <p:strVal val="visible"/>
                                      </p:to>
                                    </p:set>
                                    <p:anim calcmode="lin" valueType="num">
                                      <p:cBhvr additive="base">
                                        <p:cTn id="42" dur="1500" fill="hold"/>
                                        <p:tgtEl>
                                          <p:spTgt spid="31"/>
                                        </p:tgtEl>
                                        <p:attrNameLst>
                                          <p:attrName>ppt_x</p:attrName>
                                        </p:attrNameLst>
                                      </p:cBhvr>
                                      <p:tavLst>
                                        <p:tav tm="0">
                                          <p:val>
                                            <p:strVal val="1+#ppt_w/2"/>
                                          </p:val>
                                        </p:tav>
                                        <p:tav tm="100000">
                                          <p:val>
                                            <p:strVal val="#ppt_x"/>
                                          </p:val>
                                        </p:tav>
                                      </p:tavLst>
                                    </p:anim>
                                    <p:anim calcmode="lin" valueType="num">
                                      <p:cBhvr additive="base">
                                        <p:cTn id="43" dur="1500" fill="hold"/>
                                        <p:tgtEl>
                                          <p:spTgt spid="3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31"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5">
            <a:extLst>
              <a:ext uri="{FF2B5EF4-FFF2-40B4-BE49-F238E27FC236}">
                <a16:creationId xmlns:a16="http://schemas.microsoft.com/office/drawing/2014/main" id="{2E9EEFA3-695C-0CD1-50BA-E217D67E5941}"/>
              </a:ext>
            </a:extLst>
          </p:cNvPr>
          <p:cNvSpPr>
            <a:spLocks/>
          </p:cNvSpPr>
          <p:nvPr/>
        </p:nvSpPr>
        <p:spPr bwMode="auto">
          <a:xfrm rot="2757414">
            <a:off x="-283654" y="-36904267"/>
            <a:ext cx="6481764" cy="41148000"/>
          </a:xfrm>
          <a:custGeom>
            <a:avLst/>
            <a:gdLst>
              <a:gd name="T0" fmla="*/ 913 w 2188"/>
              <a:gd name="T1" fmla="*/ 14034 h 14034"/>
              <a:gd name="T2" fmla="*/ 734 w 2188"/>
              <a:gd name="T3" fmla="*/ 13676 h 14034"/>
              <a:gd name="T4" fmla="*/ 373 w 2188"/>
              <a:gd name="T5" fmla="*/ 12854 h 14034"/>
              <a:gd name="T6" fmla="*/ 0 w 2188"/>
              <a:gd name="T7" fmla="*/ 11337 h 14034"/>
              <a:gd name="T8" fmla="*/ 376 w 2188"/>
              <a:gd name="T9" fmla="*/ 9820 h 14034"/>
              <a:gd name="T10" fmla="*/ 738 w 2188"/>
              <a:gd name="T11" fmla="*/ 8998 h 14034"/>
              <a:gd name="T12" fmla="*/ 1072 w 2188"/>
              <a:gd name="T13" fmla="*/ 8236 h 14034"/>
              <a:gd name="T14" fmla="*/ 1388 w 2188"/>
              <a:gd name="T15" fmla="*/ 7017 h 14034"/>
              <a:gd name="T16" fmla="*/ 1068 w 2188"/>
              <a:gd name="T17" fmla="*/ 5792 h 14034"/>
              <a:gd name="T18" fmla="*/ 735 w 2188"/>
              <a:gd name="T19" fmla="*/ 5037 h 14034"/>
              <a:gd name="T20" fmla="*/ 734 w 2188"/>
              <a:gd name="T21" fmla="*/ 5036 h 14034"/>
              <a:gd name="T22" fmla="*/ 373 w 2188"/>
              <a:gd name="T23" fmla="*/ 4214 h 14034"/>
              <a:gd name="T24" fmla="*/ 0 w 2188"/>
              <a:gd name="T25" fmla="*/ 2697 h 14034"/>
              <a:gd name="T26" fmla="*/ 376 w 2188"/>
              <a:gd name="T27" fmla="*/ 1180 h 14034"/>
              <a:gd name="T28" fmla="*/ 739 w 2188"/>
              <a:gd name="T29" fmla="*/ 357 h 14034"/>
              <a:gd name="T30" fmla="*/ 918 w 2188"/>
              <a:gd name="T31" fmla="*/ 0 h 14034"/>
              <a:gd name="T32" fmla="*/ 1633 w 2188"/>
              <a:gd name="T33" fmla="*/ 359 h 14034"/>
              <a:gd name="T34" fmla="*/ 1453 w 2188"/>
              <a:gd name="T35" fmla="*/ 717 h 14034"/>
              <a:gd name="T36" fmla="*/ 1118 w 2188"/>
              <a:gd name="T37" fmla="*/ 1478 h 14034"/>
              <a:gd name="T38" fmla="*/ 800 w 2188"/>
              <a:gd name="T39" fmla="*/ 2697 h 14034"/>
              <a:gd name="T40" fmla="*/ 1116 w 2188"/>
              <a:gd name="T41" fmla="*/ 3916 h 14034"/>
              <a:gd name="T42" fmla="*/ 1449 w 2188"/>
              <a:gd name="T43" fmla="*/ 4677 h 14034"/>
              <a:gd name="T44" fmla="*/ 1812 w 2188"/>
              <a:gd name="T45" fmla="*/ 5500 h 14034"/>
              <a:gd name="T46" fmla="*/ 2188 w 2188"/>
              <a:gd name="T47" fmla="*/ 7017 h 14034"/>
              <a:gd name="T48" fmla="*/ 1815 w 2188"/>
              <a:gd name="T49" fmla="*/ 8534 h 14034"/>
              <a:gd name="T50" fmla="*/ 1454 w 2188"/>
              <a:gd name="T51" fmla="*/ 9356 h 14034"/>
              <a:gd name="T52" fmla="*/ 1453 w 2188"/>
              <a:gd name="T53" fmla="*/ 9357 h 14034"/>
              <a:gd name="T54" fmla="*/ 1118 w 2188"/>
              <a:gd name="T55" fmla="*/ 10118 h 14034"/>
              <a:gd name="T56" fmla="*/ 800 w 2188"/>
              <a:gd name="T57" fmla="*/ 11337 h 14034"/>
              <a:gd name="T58" fmla="*/ 1116 w 2188"/>
              <a:gd name="T59" fmla="*/ 12556 h 14034"/>
              <a:gd name="T60" fmla="*/ 1450 w 2188"/>
              <a:gd name="T61" fmla="*/ 13318 h 14034"/>
              <a:gd name="T62" fmla="*/ 1628 w 2188"/>
              <a:gd name="T63" fmla="*/ 13676 h 14034"/>
              <a:gd name="T64" fmla="*/ 913 w 2188"/>
              <a:gd name="T65" fmla="*/ 14034 h 14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88" h="14034">
                <a:moveTo>
                  <a:pt x="913" y="14034"/>
                </a:moveTo>
                <a:cubicBezTo>
                  <a:pt x="734" y="13676"/>
                  <a:pt x="734" y="13676"/>
                  <a:pt x="734" y="13676"/>
                </a:cubicBezTo>
                <a:cubicBezTo>
                  <a:pt x="727" y="13661"/>
                  <a:pt x="551" y="13308"/>
                  <a:pt x="373" y="12854"/>
                </a:cubicBezTo>
                <a:cubicBezTo>
                  <a:pt x="126" y="12219"/>
                  <a:pt x="0" y="11709"/>
                  <a:pt x="0" y="11337"/>
                </a:cubicBezTo>
                <a:cubicBezTo>
                  <a:pt x="0" y="10965"/>
                  <a:pt x="126" y="10454"/>
                  <a:pt x="376" y="9820"/>
                </a:cubicBezTo>
                <a:cubicBezTo>
                  <a:pt x="553" y="9368"/>
                  <a:pt x="729" y="9017"/>
                  <a:pt x="738" y="8998"/>
                </a:cubicBezTo>
                <a:cubicBezTo>
                  <a:pt x="745" y="8984"/>
                  <a:pt x="910" y="8651"/>
                  <a:pt x="1072" y="8236"/>
                </a:cubicBezTo>
                <a:cubicBezTo>
                  <a:pt x="1276" y="7713"/>
                  <a:pt x="1388" y="7280"/>
                  <a:pt x="1388" y="7017"/>
                </a:cubicBezTo>
                <a:cubicBezTo>
                  <a:pt x="1388" y="6753"/>
                  <a:pt x="1274" y="6318"/>
                  <a:pt x="1068" y="5792"/>
                </a:cubicBezTo>
                <a:cubicBezTo>
                  <a:pt x="902" y="5371"/>
                  <a:pt x="736" y="5040"/>
                  <a:pt x="735" y="5037"/>
                </a:cubicBezTo>
                <a:cubicBezTo>
                  <a:pt x="734" y="5036"/>
                  <a:pt x="734" y="5036"/>
                  <a:pt x="734" y="5036"/>
                </a:cubicBezTo>
                <a:cubicBezTo>
                  <a:pt x="727" y="5021"/>
                  <a:pt x="551" y="4668"/>
                  <a:pt x="373" y="4214"/>
                </a:cubicBezTo>
                <a:cubicBezTo>
                  <a:pt x="126" y="3579"/>
                  <a:pt x="0" y="3069"/>
                  <a:pt x="0" y="2697"/>
                </a:cubicBezTo>
                <a:cubicBezTo>
                  <a:pt x="0" y="2325"/>
                  <a:pt x="126" y="1814"/>
                  <a:pt x="376" y="1180"/>
                </a:cubicBezTo>
                <a:cubicBezTo>
                  <a:pt x="554" y="725"/>
                  <a:pt x="731" y="372"/>
                  <a:pt x="739" y="357"/>
                </a:cubicBezTo>
                <a:cubicBezTo>
                  <a:pt x="918" y="0"/>
                  <a:pt x="918" y="0"/>
                  <a:pt x="918" y="0"/>
                </a:cubicBezTo>
                <a:cubicBezTo>
                  <a:pt x="1633" y="359"/>
                  <a:pt x="1633" y="359"/>
                  <a:pt x="1633" y="359"/>
                </a:cubicBezTo>
                <a:cubicBezTo>
                  <a:pt x="1453" y="717"/>
                  <a:pt x="1453" y="717"/>
                  <a:pt x="1453" y="717"/>
                </a:cubicBezTo>
                <a:cubicBezTo>
                  <a:pt x="1450" y="724"/>
                  <a:pt x="1282" y="1059"/>
                  <a:pt x="1118" y="1478"/>
                </a:cubicBezTo>
                <a:cubicBezTo>
                  <a:pt x="913" y="2001"/>
                  <a:pt x="800" y="2434"/>
                  <a:pt x="800" y="2697"/>
                </a:cubicBezTo>
                <a:cubicBezTo>
                  <a:pt x="800" y="2960"/>
                  <a:pt x="912" y="3393"/>
                  <a:pt x="1116" y="3916"/>
                </a:cubicBezTo>
                <a:cubicBezTo>
                  <a:pt x="1277" y="4329"/>
                  <a:pt x="1441" y="4660"/>
                  <a:pt x="1449" y="4677"/>
                </a:cubicBezTo>
                <a:cubicBezTo>
                  <a:pt x="1458" y="4695"/>
                  <a:pt x="1634" y="5047"/>
                  <a:pt x="1812" y="5500"/>
                </a:cubicBezTo>
                <a:cubicBezTo>
                  <a:pt x="2062" y="6134"/>
                  <a:pt x="2188" y="6645"/>
                  <a:pt x="2188" y="7017"/>
                </a:cubicBezTo>
                <a:cubicBezTo>
                  <a:pt x="2188" y="7389"/>
                  <a:pt x="2062" y="7899"/>
                  <a:pt x="1815" y="8534"/>
                </a:cubicBezTo>
                <a:cubicBezTo>
                  <a:pt x="1637" y="8988"/>
                  <a:pt x="1461" y="9341"/>
                  <a:pt x="1454" y="9356"/>
                </a:cubicBezTo>
                <a:cubicBezTo>
                  <a:pt x="1453" y="9357"/>
                  <a:pt x="1453" y="9357"/>
                  <a:pt x="1453" y="9357"/>
                </a:cubicBezTo>
                <a:cubicBezTo>
                  <a:pt x="1452" y="9360"/>
                  <a:pt x="1283" y="9697"/>
                  <a:pt x="1118" y="10118"/>
                </a:cubicBezTo>
                <a:cubicBezTo>
                  <a:pt x="913" y="10641"/>
                  <a:pt x="800" y="11074"/>
                  <a:pt x="800" y="11337"/>
                </a:cubicBezTo>
                <a:cubicBezTo>
                  <a:pt x="800" y="11600"/>
                  <a:pt x="912" y="12033"/>
                  <a:pt x="1116" y="12556"/>
                </a:cubicBezTo>
                <a:cubicBezTo>
                  <a:pt x="1281" y="12978"/>
                  <a:pt x="1448" y="13315"/>
                  <a:pt x="1450" y="13318"/>
                </a:cubicBezTo>
                <a:cubicBezTo>
                  <a:pt x="1628" y="13676"/>
                  <a:pt x="1628" y="13676"/>
                  <a:pt x="1628" y="13676"/>
                </a:cubicBezTo>
                <a:lnTo>
                  <a:pt x="913" y="14034"/>
                </a:lnTo>
                <a:close/>
              </a:path>
            </a:pathLst>
          </a:custGeom>
          <a:solidFill>
            <a:schemeClr val="accent6">
              <a:alpha val="88000"/>
            </a:schemeClr>
          </a:solidFill>
          <a:ln>
            <a:noFill/>
          </a:ln>
          <a:effectLst>
            <a:outerShdw blurRad="1003300" dist="38100" dir="10800000" algn="r" rotWithShape="0">
              <a:schemeClr val="accent1">
                <a:lumMod val="75000"/>
                <a:alpha val="46000"/>
              </a:schemeClr>
            </a:outerShdw>
          </a:effectLst>
        </p:spPr>
        <p:txBody>
          <a:bodyPr vert="horz" wrap="square" lIns="91440" tIns="45720" rIns="91440" bIns="45720" numCol="1" anchor="t" anchorCtr="0" compatLnSpc="1">
            <a:prstTxWarp prst="textNoShape">
              <a:avLst/>
            </a:prstTxWarp>
          </a:bodyPr>
          <a:lstStyle/>
          <a:p>
            <a:endParaRPr lang="en-US"/>
          </a:p>
        </p:txBody>
      </p:sp>
      <p:sp>
        <p:nvSpPr>
          <p:cNvPr id="3" name="Freeform 6">
            <a:extLst>
              <a:ext uri="{FF2B5EF4-FFF2-40B4-BE49-F238E27FC236}">
                <a16:creationId xmlns:a16="http://schemas.microsoft.com/office/drawing/2014/main" id="{95F30268-C71A-D85F-CE48-A6A3EE1F5E25}"/>
              </a:ext>
            </a:extLst>
          </p:cNvPr>
          <p:cNvSpPr>
            <a:spLocks/>
          </p:cNvSpPr>
          <p:nvPr/>
        </p:nvSpPr>
        <p:spPr bwMode="auto">
          <a:xfrm rot="2757414">
            <a:off x="1149958" y="-35421950"/>
            <a:ext cx="6481764" cy="41148000"/>
          </a:xfrm>
          <a:custGeom>
            <a:avLst/>
            <a:gdLst>
              <a:gd name="T0" fmla="*/ 913 w 2188"/>
              <a:gd name="T1" fmla="*/ 14034 h 14034"/>
              <a:gd name="T2" fmla="*/ 734 w 2188"/>
              <a:gd name="T3" fmla="*/ 13676 h 14034"/>
              <a:gd name="T4" fmla="*/ 373 w 2188"/>
              <a:gd name="T5" fmla="*/ 12854 h 14034"/>
              <a:gd name="T6" fmla="*/ 0 w 2188"/>
              <a:gd name="T7" fmla="*/ 11337 h 14034"/>
              <a:gd name="T8" fmla="*/ 376 w 2188"/>
              <a:gd name="T9" fmla="*/ 9820 h 14034"/>
              <a:gd name="T10" fmla="*/ 738 w 2188"/>
              <a:gd name="T11" fmla="*/ 8998 h 14034"/>
              <a:gd name="T12" fmla="*/ 1072 w 2188"/>
              <a:gd name="T13" fmla="*/ 8236 h 14034"/>
              <a:gd name="T14" fmla="*/ 1388 w 2188"/>
              <a:gd name="T15" fmla="*/ 7017 h 14034"/>
              <a:gd name="T16" fmla="*/ 1068 w 2188"/>
              <a:gd name="T17" fmla="*/ 5792 h 14034"/>
              <a:gd name="T18" fmla="*/ 735 w 2188"/>
              <a:gd name="T19" fmla="*/ 5037 h 14034"/>
              <a:gd name="T20" fmla="*/ 734 w 2188"/>
              <a:gd name="T21" fmla="*/ 5036 h 14034"/>
              <a:gd name="T22" fmla="*/ 373 w 2188"/>
              <a:gd name="T23" fmla="*/ 4214 h 14034"/>
              <a:gd name="T24" fmla="*/ 0 w 2188"/>
              <a:gd name="T25" fmla="*/ 2697 h 14034"/>
              <a:gd name="T26" fmla="*/ 376 w 2188"/>
              <a:gd name="T27" fmla="*/ 1180 h 14034"/>
              <a:gd name="T28" fmla="*/ 739 w 2188"/>
              <a:gd name="T29" fmla="*/ 357 h 14034"/>
              <a:gd name="T30" fmla="*/ 918 w 2188"/>
              <a:gd name="T31" fmla="*/ 0 h 14034"/>
              <a:gd name="T32" fmla="*/ 1633 w 2188"/>
              <a:gd name="T33" fmla="*/ 359 h 14034"/>
              <a:gd name="T34" fmla="*/ 1453 w 2188"/>
              <a:gd name="T35" fmla="*/ 717 h 14034"/>
              <a:gd name="T36" fmla="*/ 1118 w 2188"/>
              <a:gd name="T37" fmla="*/ 1478 h 14034"/>
              <a:gd name="T38" fmla="*/ 800 w 2188"/>
              <a:gd name="T39" fmla="*/ 2697 h 14034"/>
              <a:gd name="T40" fmla="*/ 1116 w 2188"/>
              <a:gd name="T41" fmla="*/ 3916 h 14034"/>
              <a:gd name="T42" fmla="*/ 1449 w 2188"/>
              <a:gd name="T43" fmla="*/ 4677 h 14034"/>
              <a:gd name="T44" fmla="*/ 1812 w 2188"/>
              <a:gd name="T45" fmla="*/ 5500 h 14034"/>
              <a:gd name="T46" fmla="*/ 2188 w 2188"/>
              <a:gd name="T47" fmla="*/ 7017 h 14034"/>
              <a:gd name="T48" fmla="*/ 1815 w 2188"/>
              <a:gd name="T49" fmla="*/ 8534 h 14034"/>
              <a:gd name="T50" fmla="*/ 1454 w 2188"/>
              <a:gd name="T51" fmla="*/ 9356 h 14034"/>
              <a:gd name="T52" fmla="*/ 1453 w 2188"/>
              <a:gd name="T53" fmla="*/ 9357 h 14034"/>
              <a:gd name="T54" fmla="*/ 1118 w 2188"/>
              <a:gd name="T55" fmla="*/ 10118 h 14034"/>
              <a:gd name="T56" fmla="*/ 800 w 2188"/>
              <a:gd name="T57" fmla="*/ 11337 h 14034"/>
              <a:gd name="T58" fmla="*/ 1116 w 2188"/>
              <a:gd name="T59" fmla="*/ 12556 h 14034"/>
              <a:gd name="T60" fmla="*/ 1450 w 2188"/>
              <a:gd name="T61" fmla="*/ 13318 h 14034"/>
              <a:gd name="T62" fmla="*/ 1628 w 2188"/>
              <a:gd name="T63" fmla="*/ 13676 h 14034"/>
              <a:gd name="T64" fmla="*/ 913 w 2188"/>
              <a:gd name="T65" fmla="*/ 14034 h 14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88" h="14034">
                <a:moveTo>
                  <a:pt x="913" y="14034"/>
                </a:moveTo>
                <a:cubicBezTo>
                  <a:pt x="734" y="13676"/>
                  <a:pt x="734" y="13676"/>
                  <a:pt x="734" y="13676"/>
                </a:cubicBezTo>
                <a:cubicBezTo>
                  <a:pt x="727" y="13661"/>
                  <a:pt x="551" y="13308"/>
                  <a:pt x="373" y="12854"/>
                </a:cubicBezTo>
                <a:cubicBezTo>
                  <a:pt x="126" y="12219"/>
                  <a:pt x="0" y="11709"/>
                  <a:pt x="0" y="11337"/>
                </a:cubicBezTo>
                <a:cubicBezTo>
                  <a:pt x="0" y="10965"/>
                  <a:pt x="126" y="10454"/>
                  <a:pt x="376" y="9820"/>
                </a:cubicBezTo>
                <a:cubicBezTo>
                  <a:pt x="553" y="9368"/>
                  <a:pt x="729" y="9017"/>
                  <a:pt x="738" y="8998"/>
                </a:cubicBezTo>
                <a:cubicBezTo>
                  <a:pt x="745" y="8984"/>
                  <a:pt x="910" y="8651"/>
                  <a:pt x="1072" y="8236"/>
                </a:cubicBezTo>
                <a:cubicBezTo>
                  <a:pt x="1276" y="7713"/>
                  <a:pt x="1388" y="7280"/>
                  <a:pt x="1388" y="7017"/>
                </a:cubicBezTo>
                <a:cubicBezTo>
                  <a:pt x="1388" y="6753"/>
                  <a:pt x="1274" y="6318"/>
                  <a:pt x="1068" y="5792"/>
                </a:cubicBezTo>
                <a:cubicBezTo>
                  <a:pt x="902" y="5371"/>
                  <a:pt x="736" y="5040"/>
                  <a:pt x="735" y="5037"/>
                </a:cubicBezTo>
                <a:cubicBezTo>
                  <a:pt x="734" y="5036"/>
                  <a:pt x="734" y="5036"/>
                  <a:pt x="734" y="5036"/>
                </a:cubicBezTo>
                <a:cubicBezTo>
                  <a:pt x="727" y="5021"/>
                  <a:pt x="551" y="4668"/>
                  <a:pt x="373" y="4214"/>
                </a:cubicBezTo>
                <a:cubicBezTo>
                  <a:pt x="126" y="3579"/>
                  <a:pt x="0" y="3069"/>
                  <a:pt x="0" y="2697"/>
                </a:cubicBezTo>
                <a:cubicBezTo>
                  <a:pt x="0" y="2325"/>
                  <a:pt x="126" y="1814"/>
                  <a:pt x="376" y="1180"/>
                </a:cubicBezTo>
                <a:cubicBezTo>
                  <a:pt x="554" y="725"/>
                  <a:pt x="731" y="372"/>
                  <a:pt x="739" y="357"/>
                </a:cubicBezTo>
                <a:cubicBezTo>
                  <a:pt x="918" y="0"/>
                  <a:pt x="918" y="0"/>
                  <a:pt x="918" y="0"/>
                </a:cubicBezTo>
                <a:cubicBezTo>
                  <a:pt x="1633" y="359"/>
                  <a:pt x="1633" y="359"/>
                  <a:pt x="1633" y="359"/>
                </a:cubicBezTo>
                <a:cubicBezTo>
                  <a:pt x="1453" y="717"/>
                  <a:pt x="1453" y="717"/>
                  <a:pt x="1453" y="717"/>
                </a:cubicBezTo>
                <a:cubicBezTo>
                  <a:pt x="1450" y="724"/>
                  <a:pt x="1282" y="1059"/>
                  <a:pt x="1118" y="1478"/>
                </a:cubicBezTo>
                <a:cubicBezTo>
                  <a:pt x="913" y="2001"/>
                  <a:pt x="800" y="2434"/>
                  <a:pt x="800" y="2697"/>
                </a:cubicBezTo>
                <a:cubicBezTo>
                  <a:pt x="800" y="2960"/>
                  <a:pt x="912" y="3393"/>
                  <a:pt x="1116" y="3916"/>
                </a:cubicBezTo>
                <a:cubicBezTo>
                  <a:pt x="1277" y="4329"/>
                  <a:pt x="1441" y="4660"/>
                  <a:pt x="1449" y="4677"/>
                </a:cubicBezTo>
                <a:cubicBezTo>
                  <a:pt x="1458" y="4695"/>
                  <a:pt x="1634" y="5047"/>
                  <a:pt x="1812" y="5500"/>
                </a:cubicBezTo>
                <a:cubicBezTo>
                  <a:pt x="2062" y="6134"/>
                  <a:pt x="2188" y="6645"/>
                  <a:pt x="2188" y="7017"/>
                </a:cubicBezTo>
                <a:cubicBezTo>
                  <a:pt x="2188" y="7389"/>
                  <a:pt x="2062" y="7899"/>
                  <a:pt x="1815" y="8534"/>
                </a:cubicBezTo>
                <a:cubicBezTo>
                  <a:pt x="1637" y="8988"/>
                  <a:pt x="1461" y="9341"/>
                  <a:pt x="1454" y="9356"/>
                </a:cubicBezTo>
                <a:cubicBezTo>
                  <a:pt x="1453" y="9357"/>
                  <a:pt x="1453" y="9357"/>
                  <a:pt x="1453" y="9357"/>
                </a:cubicBezTo>
                <a:cubicBezTo>
                  <a:pt x="1452" y="9360"/>
                  <a:pt x="1283" y="9697"/>
                  <a:pt x="1118" y="10118"/>
                </a:cubicBezTo>
                <a:cubicBezTo>
                  <a:pt x="913" y="10641"/>
                  <a:pt x="800" y="11074"/>
                  <a:pt x="800" y="11337"/>
                </a:cubicBezTo>
                <a:cubicBezTo>
                  <a:pt x="800" y="11600"/>
                  <a:pt x="912" y="12033"/>
                  <a:pt x="1116" y="12556"/>
                </a:cubicBezTo>
                <a:cubicBezTo>
                  <a:pt x="1281" y="12978"/>
                  <a:pt x="1448" y="13315"/>
                  <a:pt x="1450" y="13318"/>
                </a:cubicBezTo>
                <a:cubicBezTo>
                  <a:pt x="1628" y="13676"/>
                  <a:pt x="1628" y="13676"/>
                  <a:pt x="1628" y="13676"/>
                </a:cubicBezTo>
                <a:lnTo>
                  <a:pt x="913" y="14034"/>
                </a:lnTo>
                <a:close/>
              </a:path>
            </a:pathLst>
          </a:custGeom>
          <a:solidFill>
            <a:schemeClr val="accent1">
              <a:alpha val="88000"/>
            </a:schemeClr>
          </a:solidFill>
          <a:ln>
            <a:noFill/>
          </a:ln>
          <a:effectLst>
            <a:outerShdw blurRad="1003300" dist="38100" dir="10800000" algn="r" rotWithShape="0">
              <a:schemeClr val="accent6">
                <a:lumMod val="75000"/>
                <a:alpha val="46000"/>
              </a:schemeClr>
            </a:outerShdw>
          </a:effectLst>
        </p:spPr>
        <p:txBody>
          <a:bodyPr vert="horz" wrap="square" lIns="91440" tIns="45720" rIns="91440" bIns="45720" numCol="1" anchor="t" anchorCtr="0" compatLnSpc="1">
            <a:prstTxWarp prst="textNoShape">
              <a:avLst/>
            </a:prstTxWarp>
          </a:bodyPr>
          <a:lstStyle/>
          <a:p>
            <a:endParaRPr lang="en-US"/>
          </a:p>
        </p:txBody>
      </p:sp>
      <p:sp>
        <p:nvSpPr>
          <p:cNvPr id="4" name="Freeform 7">
            <a:extLst>
              <a:ext uri="{FF2B5EF4-FFF2-40B4-BE49-F238E27FC236}">
                <a16:creationId xmlns:a16="http://schemas.microsoft.com/office/drawing/2014/main" id="{5930E02B-AC22-EB5B-70DB-E4D5210BF63D}"/>
              </a:ext>
            </a:extLst>
          </p:cNvPr>
          <p:cNvSpPr>
            <a:spLocks/>
          </p:cNvSpPr>
          <p:nvPr/>
        </p:nvSpPr>
        <p:spPr bwMode="auto">
          <a:xfrm rot="2757414">
            <a:off x="2583573" y="-33939632"/>
            <a:ext cx="6481764" cy="41148000"/>
          </a:xfrm>
          <a:custGeom>
            <a:avLst/>
            <a:gdLst>
              <a:gd name="T0" fmla="*/ 913 w 2188"/>
              <a:gd name="T1" fmla="*/ 14034 h 14034"/>
              <a:gd name="T2" fmla="*/ 734 w 2188"/>
              <a:gd name="T3" fmla="*/ 13676 h 14034"/>
              <a:gd name="T4" fmla="*/ 373 w 2188"/>
              <a:gd name="T5" fmla="*/ 12854 h 14034"/>
              <a:gd name="T6" fmla="*/ 0 w 2188"/>
              <a:gd name="T7" fmla="*/ 11337 h 14034"/>
              <a:gd name="T8" fmla="*/ 376 w 2188"/>
              <a:gd name="T9" fmla="*/ 9820 h 14034"/>
              <a:gd name="T10" fmla="*/ 738 w 2188"/>
              <a:gd name="T11" fmla="*/ 8998 h 14034"/>
              <a:gd name="T12" fmla="*/ 1072 w 2188"/>
              <a:gd name="T13" fmla="*/ 8236 h 14034"/>
              <a:gd name="T14" fmla="*/ 1388 w 2188"/>
              <a:gd name="T15" fmla="*/ 7017 h 14034"/>
              <a:gd name="T16" fmla="*/ 1068 w 2188"/>
              <a:gd name="T17" fmla="*/ 5792 h 14034"/>
              <a:gd name="T18" fmla="*/ 735 w 2188"/>
              <a:gd name="T19" fmla="*/ 5037 h 14034"/>
              <a:gd name="T20" fmla="*/ 734 w 2188"/>
              <a:gd name="T21" fmla="*/ 5036 h 14034"/>
              <a:gd name="T22" fmla="*/ 373 w 2188"/>
              <a:gd name="T23" fmla="*/ 4214 h 14034"/>
              <a:gd name="T24" fmla="*/ 0 w 2188"/>
              <a:gd name="T25" fmla="*/ 2697 h 14034"/>
              <a:gd name="T26" fmla="*/ 376 w 2188"/>
              <a:gd name="T27" fmla="*/ 1180 h 14034"/>
              <a:gd name="T28" fmla="*/ 739 w 2188"/>
              <a:gd name="T29" fmla="*/ 357 h 14034"/>
              <a:gd name="T30" fmla="*/ 918 w 2188"/>
              <a:gd name="T31" fmla="*/ 0 h 14034"/>
              <a:gd name="T32" fmla="*/ 1633 w 2188"/>
              <a:gd name="T33" fmla="*/ 359 h 14034"/>
              <a:gd name="T34" fmla="*/ 1453 w 2188"/>
              <a:gd name="T35" fmla="*/ 717 h 14034"/>
              <a:gd name="T36" fmla="*/ 1118 w 2188"/>
              <a:gd name="T37" fmla="*/ 1478 h 14034"/>
              <a:gd name="T38" fmla="*/ 800 w 2188"/>
              <a:gd name="T39" fmla="*/ 2697 h 14034"/>
              <a:gd name="T40" fmla="*/ 1116 w 2188"/>
              <a:gd name="T41" fmla="*/ 3916 h 14034"/>
              <a:gd name="T42" fmla="*/ 1449 w 2188"/>
              <a:gd name="T43" fmla="*/ 4677 h 14034"/>
              <a:gd name="T44" fmla="*/ 1812 w 2188"/>
              <a:gd name="T45" fmla="*/ 5500 h 14034"/>
              <a:gd name="T46" fmla="*/ 2188 w 2188"/>
              <a:gd name="T47" fmla="*/ 7017 h 14034"/>
              <a:gd name="T48" fmla="*/ 1815 w 2188"/>
              <a:gd name="T49" fmla="*/ 8534 h 14034"/>
              <a:gd name="T50" fmla="*/ 1454 w 2188"/>
              <a:gd name="T51" fmla="*/ 9356 h 14034"/>
              <a:gd name="T52" fmla="*/ 1453 w 2188"/>
              <a:gd name="T53" fmla="*/ 9357 h 14034"/>
              <a:gd name="T54" fmla="*/ 1118 w 2188"/>
              <a:gd name="T55" fmla="*/ 10118 h 14034"/>
              <a:gd name="T56" fmla="*/ 800 w 2188"/>
              <a:gd name="T57" fmla="*/ 11337 h 14034"/>
              <a:gd name="T58" fmla="*/ 1116 w 2188"/>
              <a:gd name="T59" fmla="*/ 12556 h 14034"/>
              <a:gd name="T60" fmla="*/ 1450 w 2188"/>
              <a:gd name="T61" fmla="*/ 13318 h 14034"/>
              <a:gd name="T62" fmla="*/ 1628 w 2188"/>
              <a:gd name="T63" fmla="*/ 13676 h 14034"/>
              <a:gd name="T64" fmla="*/ 913 w 2188"/>
              <a:gd name="T65" fmla="*/ 14034 h 14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88" h="14034">
                <a:moveTo>
                  <a:pt x="913" y="14034"/>
                </a:moveTo>
                <a:cubicBezTo>
                  <a:pt x="734" y="13676"/>
                  <a:pt x="734" y="13676"/>
                  <a:pt x="734" y="13676"/>
                </a:cubicBezTo>
                <a:cubicBezTo>
                  <a:pt x="727" y="13661"/>
                  <a:pt x="551" y="13308"/>
                  <a:pt x="373" y="12854"/>
                </a:cubicBezTo>
                <a:cubicBezTo>
                  <a:pt x="126" y="12219"/>
                  <a:pt x="0" y="11709"/>
                  <a:pt x="0" y="11337"/>
                </a:cubicBezTo>
                <a:cubicBezTo>
                  <a:pt x="0" y="10965"/>
                  <a:pt x="126" y="10454"/>
                  <a:pt x="376" y="9820"/>
                </a:cubicBezTo>
                <a:cubicBezTo>
                  <a:pt x="553" y="9368"/>
                  <a:pt x="729" y="9017"/>
                  <a:pt x="738" y="8998"/>
                </a:cubicBezTo>
                <a:cubicBezTo>
                  <a:pt x="745" y="8984"/>
                  <a:pt x="910" y="8651"/>
                  <a:pt x="1072" y="8236"/>
                </a:cubicBezTo>
                <a:cubicBezTo>
                  <a:pt x="1276" y="7713"/>
                  <a:pt x="1388" y="7280"/>
                  <a:pt x="1388" y="7017"/>
                </a:cubicBezTo>
                <a:cubicBezTo>
                  <a:pt x="1388" y="6753"/>
                  <a:pt x="1274" y="6318"/>
                  <a:pt x="1068" y="5792"/>
                </a:cubicBezTo>
                <a:cubicBezTo>
                  <a:pt x="902" y="5371"/>
                  <a:pt x="736" y="5040"/>
                  <a:pt x="735" y="5037"/>
                </a:cubicBezTo>
                <a:cubicBezTo>
                  <a:pt x="734" y="5036"/>
                  <a:pt x="734" y="5036"/>
                  <a:pt x="734" y="5036"/>
                </a:cubicBezTo>
                <a:cubicBezTo>
                  <a:pt x="727" y="5021"/>
                  <a:pt x="551" y="4668"/>
                  <a:pt x="373" y="4214"/>
                </a:cubicBezTo>
                <a:cubicBezTo>
                  <a:pt x="126" y="3579"/>
                  <a:pt x="0" y="3069"/>
                  <a:pt x="0" y="2697"/>
                </a:cubicBezTo>
                <a:cubicBezTo>
                  <a:pt x="0" y="2325"/>
                  <a:pt x="126" y="1814"/>
                  <a:pt x="376" y="1180"/>
                </a:cubicBezTo>
                <a:cubicBezTo>
                  <a:pt x="554" y="725"/>
                  <a:pt x="731" y="372"/>
                  <a:pt x="739" y="357"/>
                </a:cubicBezTo>
                <a:cubicBezTo>
                  <a:pt x="918" y="0"/>
                  <a:pt x="918" y="0"/>
                  <a:pt x="918" y="0"/>
                </a:cubicBezTo>
                <a:cubicBezTo>
                  <a:pt x="1633" y="359"/>
                  <a:pt x="1633" y="359"/>
                  <a:pt x="1633" y="359"/>
                </a:cubicBezTo>
                <a:cubicBezTo>
                  <a:pt x="1453" y="717"/>
                  <a:pt x="1453" y="717"/>
                  <a:pt x="1453" y="717"/>
                </a:cubicBezTo>
                <a:cubicBezTo>
                  <a:pt x="1450" y="724"/>
                  <a:pt x="1282" y="1059"/>
                  <a:pt x="1118" y="1478"/>
                </a:cubicBezTo>
                <a:cubicBezTo>
                  <a:pt x="913" y="2001"/>
                  <a:pt x="800" y="2434"/>
                  <a:pt x="800" y="2697"/>
                </a:cubicBezTo>
                <a:cubicBezTo>
                  <a:pt x="800" y="2960"/>
                  <a:pt x="912" y="3393"/>
                  <a:pt x="1116" y="3916"/>
                </a:cubicBezTo>
                <a:cubicBezTo>
                  <a:pt x="1277" y="4329"/>
                  <a:pt x="1441" y="4660"/>
                  <a:pt x="1449" y="4677"/>
                </a:cubicBezTo>
                <a:cubicBezTo>
                  <a:pt x="1458" y="4695"/>
                  <a:pt x="1634" y="5047"/>
                  <a:pt x="1812" y="5500"/>
                </a:cubicBezTo>
                <a:cubicBezTo>
                  <a:pt x="2062" y="6134"/>
                  <a:pt x="2188" y="6645"/>
                  <a:pt x="2188" y="7017"/>
                </a:cubicBezTo>
                <a:cubicBezTo>
                  <a:pt x="2188" y="7389"/>
                  <a:pt x="2062" y="7899"/>
                  <a:pt x="1815" y="8534"/>
                </a:cubicBezTo>
                <a:cubicBezTo>
                  <a:pt x="1637" y="8988"/>
                  <a:pt x="1461" y="9341"/>
                  <a:pt x="1454" y="9356"/>
                </a:cubicBezTo>
                <a:cubicBezTo>
                  <a:pt x="1453" y="9357"/>
                  <a:pt x="1453" y="9357"/>
                  <a:pt x="1453" y="9357"/>
                </a:cubicBezTo>
                <a:cubicBezTo>
                  <a:pt x="1452" y="9360"/>
                  <a:pt x="1283" y="9697"/>
                  <a:pt x="1118" y="10118"/>
                </a:cubicBezTo>
                <a:cubicBezTo>
                  <a:pt x="913" y="10641"/>
                  <a:pt x="800" y="11074"/>
                  <a:pt x="800" y="11337"/>
                </a:cubicBezTo>
                <a:cubicBezTo>
                  <a:pt x="800" y="11600"/>
                  <a:pt x="912" y="12033"/>
                  <a:pt x="1116" y="12556"/>
                </a:cubicBezTo>
                <a:cubicBezTo>
                  <a:pt x="1281" y="12978"/>
                  <a:pt x="1448" y="13315"/>
                  <a:pt x="1450" y="13318"/>
                </a:cubicBezTo>
                <a:cubicBezTo>
                  <a:pt x="1628" y="13676"/>
                  <a:pt x="1628" y="13676"/>
                  <a:pt x="1628" y="13676"/>
                </a:cubicBezTo>
                <a:lnTo>
                  <a:pt x="913" y="14034"/>
                </a:lnTo>
                <a:close/>
              </a:path>
            </a:pathLst>
          </a:custGeom>
          <a:solidFill>
            <a:schemeClr val="accent3">
              <a:alpha val="88000"/>
            </a:schemeClr>
          </a:solidFill>
          <a:ln>
            <a:noFill/>
          </a:ln>
          <a:effectLst>
            <a:outerShdw blurRad="1003300" dist="38100" dir="10800000" algn="r" rotWithShape="0">
              <a:schemeClr val="accent3">
                <a:lumMod val="75000"/>
                <a:alpha val="46000"/>
              </a:schemeClr>
            </a:outerShdw>
          </a:effectLst>
        </p:spPr>
        <p:txBody>
          <a:bodyPr vert="horz" wrap="square" lIns="91440" tIns="45720" rIns="91440" bIns="45720" numCol="1" anchor="t" anchorCtr="0" compatLnSpc="1">
            <a:prstTxWarp prst="textNoShape">
              <a:avLst/>
            </a:prstTxWarp>
          </a:bodyPr>
          <a:lstStyle/>
          <a:p>
            <a:endParaRPr lang="en-US"/>
          </a:p>
        </p:txBody>
      </p:sp>
      <p:sp>
        <p:nvSpPr>
          <p:cNvPr id="5" name="Freeform 8">
            <a:extLst>
              <a:ext uri="{FF2B5EF4-FFF2-40B4-BE49-F238E27FC236}">
                <a16:creationId xmlns:a16="http://schemas.microsoft.com/office/drawing/2014/main" id="{F4B7E949-0119-4B2B-9CF7-A42483714D62}"/>
              </a:ext>
            </a:extLst>
          </p:cNvPr>
          <p:cNvSpPr>
            <a:spLocks/>
          </p:cNvSpPr>
          <p:nvPr/>
        </p:nvSpPr>
        <p:spPr bwMode="auto">
          <a:xfrm rot="2757414">
            <a:off x="4013151" y="-32459026"/>
            <a:ext cx="6486525" cy="41148000"/>
          </a:xfrm>
          <a:custGeom>
            <a:avLst/>
            <a:gdLst>
              <a:gd name="T0" fmla="*/ 913 w 2188"/>
              <a:gd name="T1" fmla="*/ 14034 h 14034"/>
              <a:gd name="T2" fmla="*/ 734 w 2188"/>
              <a:gd name="T3" fmla="*/ 13676 h 14034"/>
              <a:gd name="T4" fmla="*/ 373 w 2188"/>
              <a:gd name="T5" fmla="*/ 12854 h 14034"/>
              <a:gd name="T6" fmla="*/ 0 w 2188"/>
              <a:gd name="T7" fmla="*/ 11337 h 14034"/>
              <a:gd name="T8" fmla="*/ 376 w 2188"/>
              <a:gd name="T9" fmla="*/ 9820 h 14034"/>
              <a:gd name="T10" fmla="*/ 738 w 2188"/>
              <a:gd name="T11" fmla="*/ 8998 h 14034"/>
              <a:gd name="T12" fmla="*/ 1072 w 2188"/>
              <a:gd name="T13" fmla="*/ 8236 h 14034"/>
              <a:gd name="T14" fmla="*/ 1388 w 2188"/>
              <a:gd name="T15" fmla="*/ 7017 h 14034"/>
              <a:gd name="T16" fmla="*/ 1068 w 2188"/>
              <a:gd name="T17" fmla="*/ 5792 h 14034"/>
              <a:gd name="T18" fmla="*/ 735 w 2188"/>
              <a:gd name="T19" fmla="*/ 5037 h 14034"/>
              <a:gd name="T20" fmla="*/ 734 w 2188"/>
              <a:gd name="T21" fmla="*/ 5036 h 14034"/>
              <a:gd name="T22" fmla="*/ 373 w 2188"/>
              <a:gd name="T23" fmla="*/ 4214 h 14034"/>
              <a:gd name="T24" fmla="*/ 0 w 2188"/>
              <a:gd name="T25" fmla="*/ 2697 h 14034"/>
              <a:gd name="T26" fmla="*/ 376 w 2188"/>
              <a:gd name="T27" fmla="*/ 1180 h 14034"/>
              <a:gd name="T28" fmla="*/ 739 w 2188"/>
              <a:gd name="T29" fmla="*/ 357 h 14034"/>
              <a:gd name="T30" fmla="*/ 918 w 2188"/>
              <a:gd name="T31" fmla="*/ 0 h 14034"/>
              <a:gd name="T32" fmla="*/ 1633 w 2188"/>
              <a:gd name="T33" fmla="*/ 359 h 14034"/>
              <a:gd name="T34" fmla="*/ 1453 w 2188"/>
              <a:gd name="T35" fmla="*/ 717 h 14034"/>
              <a:gd name="T36" fmla="*/ 1118 w 2188"/>
              <a:gd name="T37" fmla="*/ 1478 h 14034"/>
              <a:gd name="T38" fmla="*/ 800 w 2188"/>
              <a:gd name="T39" fmla="*/ 2697 h 14034"/>
              <a:gd name="T40" fmla="*/ 1116 w 2188"/>
              <a:gd name="T41" fmla="*/ 3916 h 14034"/>
              <a:gd name="T42" fmla="*/ 1449 w 2188"/>
              <a:gd name="T43" fmla="*/ 4677 h 14034"/>
              <a:gd name="T44" fmla="*/ 1812 w 2188"/>
              <a:gd name="T45" fmla="*/ 5500 h 14034"/>
              <a:gd name="T46" fmla="*/ 2188 w 2188"/>
              <a:gd name="T47" fmla="*/ 7017 h 14034"/>
              <a:gd name="T48" fmla="*/ 1815 w 2188"/>
              <a:gd name="T49" fmla="*/ 8534 h 14034"/>
              <a:gd name="T50" fmla="*/ 1454 w 2188"/>
              <a:gd name="T51" fmla="*/ 9356 h 14034"/>
              <a:gd name="T52" fmla="*/ 1453 w 2188"/>
              <a:gd name="T53" fmla="*/ 9357 h 14034"/>
              <a:gd name="T54" fmla="*/ 1118 w 2188"/>
              <a:gd name="T55" fmla="*/ 10118 h 14034"/>
              <a:gd name="T56" fmla="*/ 800 w 2188"/>
              <a:gd name="T57" fmla="*/ 11337 h 14034"/>
              <a:gd name="T58" fmla="*/ 1116 w 2188"/>
              <a:gd name="T59" fmla="*/ 12556 h 14034"/>
              <a:gd name="T60" fmla="*/ 1450 w 2188"/>
              <a:gd name="T61" fmla="*/ 13318 h 14034"/>
              <a:gd name="T62" fmla="*/ 1628 w 2188"/>
              <a:gd name="T63" fmla="*/ 13676 h 14034"/>
              <a:gd name="T64" fmla="*/ 913 w 2188"/>
              <a:gd name="T65" fmla="*/ 14034 h 14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88" h="14034">
                <a:moveTo>
                  <a:pt x="913" y="14034"/>
                </a:moveTo>
                <a:cubicBezTo>
                  <a:pt x="734" y="13676"/>
                  <a:pt x="734" y="13676"/>
                  <a:pt x="734" y="13676"/>
                </a:cubicBezTo>
                <a:cubicBezTo>
                  <a:pt x="727" y="13661"/>
                  <a:pt x="551" y="13308"/>
                  <a:pt x="373" y="12854"/>
                </a:cubicBezTo>
                <a:cubicBezTo>
                  <a:pt x="126" y="12219"/>
                  <a:pt x="0" y="11709"/>
                  <a:pt x="0" y="11337"/>
                </a:cubicBezTo>
                <a:cubicBezTo>
                  <a:pt x="0" y="10965"/>
                  <a:pt x="126" y="10454"/>
                  <a:pt x="376" y="9820"/>
                </a:cubicBezTo>
                <a:cubicBezTo>
                  <a:pt x="553" y="9368"/>
                  <a:pt x="729" y="9017"/>
                  <a:pt x="738" y="8998"/>
                </a:cubicBezTo>
                <a:cubicBezTo>
                  <a:pt x="745" y="8984"/>
                  <a:pt x="910" y="8651"/>
                  <a:pt x="1072" y="8236"/>
                </a:cubicBezTo>
                <a:cubicBezTo>
                  <a:pt x="1276" y="7713"/>
                  <a:pt x="1388" y="7280"/>
                  <a:pt x="1388" y="7017"/>
                </a:cubicBezTo>
                <a:cubicBezTo>
                  <a:pt x="1388" y="6753"/>
                  <a:pt x="1274" y="6318"/>
                  <a:pt x="1068" y="5792"/>
                </a:cubicBezTo>
                <a:cubicBezTo>
                  <a:pt x="902" y="5371"/>
                  <a:pt x="736" y="5040"/>
                  <a:pt x="735" y="5037"/>
                </a:cubicBezTo>
                <a:cubicBezTo>
                  <a:pt x="734" y="5036"/>
                  <a:pt x="734" y="5036"/>
                  <a:pt x="734" y="5036"/>
                </a:cubicBezTo>
                <a:cubicBezTo>
                  <a:pt x="727" y="5021"/>
                  <a:pt x="551" y="4668"/>
                  <a:pt x="373" y="4214"/>
                </a:cubicBezTo>
                <a:cubicBezTo>
                  <a:pt x="126" y="3579"/>
                  <a:pt x="0" y="3069"/>
                  <a:pt x="0" y="2697"/>
                </a:cubicBezTo>
                <a:cubicBezTo>
                  <a:pt x="0" y="2325"/>
                  <a:pt x="126" y="1814"/>
                  <a:pt x="376" y="1180"/>
                </a:cubicBezTo>
                <a:cubicBezTo>
                  <a:pt x="554" y="725"/>
                  <a:pt x="731" y="372"/>
                  <a:pt x="739" y="357"/>
                </a:cubicBezTo>
                <a:cubicBezTo>
                  <a:pt x="918" y="0"/>
                  <a:pt x="918" y="0"/>
                  <a:pt x="918" y="0"/>
                </a:cubicBezTo>
                <a:cubicBezTo>
                  <a:pt x="1633" y="359"/>
                  <a:pt x="1633" y="359"/>
                  <a:pt x="1633" y="359"/>
                </a:cubicBezTo>
                <a:cubicBezTo>
                  <a:pt x="1453" y="717"/>
                  <a:pt x="1453" y="717"/>
                  <a:pt x="1453" y="717"/>
                </a:cubicBezTo>
                <a:cubicBezTo>
                  <a:pt x="1450" y="724"/>
                  <a:pt x="1282" y="1059"/>
                  <a:pt x="1118" y="1478"/>
                </a:cubicBezTo>
                <a:cubicBezTo>
                  <a:pt x="913" y="2001"/>
                  <a:pt x="800" y="2434"/>
                  <a:pt x="800" y="2697"/>
                </a:cubicBezTo>
                <a:cubicBezTo>
                  <a:pt x="800" y="2960"/>
                  <a:pt x="912" y="3393"/>
                  <a:pt x="1116" y="3916"/>
                </a:cubicBezTo>
                <a:cubicBezTo>
                  <a:pt x="1277" y="4329"/>
                  <a:pt x="1441" y="4660"/>
                  <a:pt x="1449" y="4677"/>
                </a:cubicBezTo>
                <a:cubicBezTo>
                  <a:pt x="1458" y="4695"/>
                  <a:pt x="1634" y="5047"/>
                  <a:pt x="1812" y="5500"/>
                </a:cubicBezTo>
                <a:cubicBezTo>
                  <a:pt x="2062" y="6134"/>
                  <a:pt x="2188" y="6645"/>
                  <a:pt x="2188" y="7017"/>
                </a:cubicBezTo>
                <a:cubicBezTo>
                  <a:pt x="2188" y="7389"/>
                  <a:pt x="2062" y="7899"/>
                  <a:pt x="1815" y="8534"/>
                </a:cubicBezTo>
                <a:cubicBezTo>
                  <a:pt x="1637" y="8988"/>
                  <a:pt x="1461" y="9341"/>
                  <a:pt x="1454" y="9356"/>
                </a:cubicBezTo>
                <a:cubicBezTo>
                  <a:pt x="1453" y="9357"/>
                  <a:pt x="1453" y="9357"/>
                  <a:pt x="1453" y="9357"/>
                </a:cubicBezTo>
                <a:cubicBezTo>
                  <a:pt x="1452" y="9360"/>
                  <a:pt x="1283" y="9697"/>
                  <a:pt x="1118" y="10118"/>
                </a:cubicBezTo>
                <a:cubicBezTo>
                  <a:pt x="913" y="10641"/>
                  <a:pt x="800" y="11074"/>
                  <a:pt x="800" y="11337"/>
                </a:cubicBezTo>
                <a:cubicBezTo>
                  <a:pt x="800" y="11600"/>
                  <a:pt x="912" y="12033"/>
                  <a:pt x="1116" y="12556"/>
                </a:cubicBezTo>
                <a:cubicBezTo>
                  <a:pt x="1281" y="12978"/>
                  <a:pt x="1448" y="13315"/>
                  <a:pt x="1450" y="13318"/>
                </a:cubicBezTo>
                <a:cubicBezTo>
                  <a:pt x="1628" y="13676"/>
                  <a:pt x="1628" y="13676"/>
                  <a:pt x="1628" y="13676"/>
                </a:cubicBezTo>
                <a:lnTo>
                  <a:pt x="913" y="14034"/>
                </a:lnTo>
                <a:close/>
              </a:path>
            </a:pathLst>
          </a:custGeom>
          <a:solidFill>
            <a:schemeClr val="accent1">
              <a:alpha val="88000"/>
            </a:schemeClr>
          </a:solidFill>
          <a:ln>
            <a:noFill/>
          </a:ln>
          <a:effectLst>
            <a:outerShdw blurRad="1003300" dist="38100" dir="10800000" algn="r" rotWithShape="0">
              <a:schemeClr val="accent4">
                <a:lumMod val="75000"/>
                <a:alpha val="46000"/>
              </a:schemeClr>
            </a:outerShdw>
          </a:effectLst>
        </p:spPr>
        <p:txBody>
          <a:bodyPr vert="horz" wrap="square" lIns="91440" tIns="45720" rIns="91440" bIns="45720" numCol="1" anchor="t" anchorCtr="0" compatLnSpc="1">
            <a:prstTxWarp prst="textNoShape">
              <a:avLst/>
            </a:prstTxWarp>
          </a:bodyPr>
          <a:lstStyle/>
          <a:p>
            <a:endParaRPr lang="en-US"/>
          </a:p>
        </p:txBody>
      </p:sp>
      <p:sp>
        <p:nvSpPr>
          <p:cNvPr id="6" name="Freeform 9">
            <a:extLst>
              <a:ext uri="{FF2B5EF4-FFF2-40B4-BE49-F238E27FC236}">
                <a16:creationId xmlns:a16="http://schemas.microsoft.com/office/drawing/2014/main" id="{53085B5E-25CC-6BA6-3BCC-D0245221FB14}"/>
              </a:ext>
            </a:extLst>
          </p:cNvPr>
          <p:cNvSpPr>
            <a:spLocks/>
          </p:cNvSpPr>
          <p:nvPr/>
        </p:nvSpPr>
        <p:spPr bwMode="auto">
          <a:xfrm rot="2757414">
            <a:off x="5447489" y="-30978421"/>
            <a:ext cx="6481764" cy="41148000"/>
          </a:xfrm>
          <a:custGeom>
            <a:avLst/>
            <a:gdLst>
              <a:gd name="T0" fmla="*/ 913 w 2188"/>
              <a:gd name="T1" fmla="*/ 14034 h 14034"/>
              <a:gd name="T2" fmla="*/ 734 w 2188"/>
              <a:gd name="T3" fmla="*/ 13676 h 14034"/>
              <a:gd name="T4" fmla="*/ 373 w 2188"/>
              <a:gd name="T5" fmla="*/ 12854 h 14034"/>
              <a:gd name="T6" fmla="*/ 0 w 2188"/>
              <a:gd name="T7" fmla="*/ 11337 h 14034"/>
              <a:gd name="T8" fmla="*/ 376 w 2188"/>
              <a:gd name="T9" fmla="*/ 9820 h 14034"/>
              <a:gd name="T10" fmla="*/ 738 w 2188"/>
              <a:gd name="T11" fmla="*/ 8998 h 14034"/>
              <a:gd name="T12" fmla="*/ 1072 w 2188"/>
              <a:gd name="T13" fmla="*/ 8236 h 14034"/>
              <a:gd name="T14" fmla="*/ 1388 w 2188"/>
              <a:gd name="T15" fmla="*/ 7017 h 14034"/>
              <a:gd name="T16" fmla="*/ 1068 w 2188"/>
              <a:gd name="T17" fmla="*/ 5792 h 14034"/>
              <a:gd name="T18" fmla="*/ 735 w 2188"/>
              <a:gd name="T19" fmla="*/ 5037 h 14034"/>
              <a:gd name="T20" fmla="*/ 734 w 2188"/>
              <a:gd name="T21" fmla="*/ 5036 h 14034"/>
              <a:gd name="T22" fmla="*/ 373 w 2188"/>
              <a:gd name="T23" fmla="*/ 4214 h 14034"/>
              <a:gd name="T24" fmla="*/ 0 w 2188"/>
              <a:gd name="T25" fmla="*/ 2697 h 14034"/>
              <a:gd name="T26" fmla="*/ 376 w 2188"/>
              <a:gd name="T27" fmla="*/ 1180 h 14034"/>
              <a:gd name="T28" fmla="*/ 739 w 2188"/>
              <a:gd name="T29" fmla="*/ 357 h 14034"/>
              <a:gd name="T30" fmla="*/ 918 w 2188"/>
              <a:gd name="T31" fmla="*/ 0 h 14034"/>
              <a:gd name="T32" fmla="*/ 1633 w 2188"/>
              <a:gd name="T33" fmla="*/ 359 h 14034"/>
              <a:gd name="T34" fmla="*/ 1453 w 2188"/>
              <a:gd name="T35" fmla="*/ 717 h 14034"/>
              <a:gd name="T36" fmla="*/ 1118 w 2188"/>
              <a:gd name="T37" fmla="*/ 1478 h 14034"/>
              <a:gd name="T38" fmla="*/ 800 w 2188"/>
              <a:gd name="T39" fmla="*/ 2697 h 14034"/>
              <a:gd name="T40" fmla="*/ 1116 w 2188"/>
              <a:gd name="T41" fmla="*/ 3916 h 14034"/>
              <a:gd name="T42" fmla="*/ 1449 w 2188"/>
              <a:gd name="T43" fmla="*/ 4677 h 14034"/>
              <a:gd name="T44" fmla="*/ 1812 w 2188"/>
              <a:gd name="T45" fmla="*/ 5500 h 14034"/>
              <a:gd name="T46" fmla="*/ 2188 w 2188"/>
              <a:gd name="T47" fmla="*/ 7017 h 14034"/>
              <a:gd name="T48" fmla="*/ 1815 w 2188"/>
              <a:gd name="T49" fmla="*/ 8534 h 14034"/>
              <a:gd name="T50" fmla="*/ 1454 w 2188"/>
              <a:gd name="T51" fmla="*/ 9356 h 14034"/>
              <a:gd name="T52" fmla="*/ 1453 w 2188"/>
              <a:gd name="T53" fmla="*/ 9357 h 14034"/>
              <a:gd name="T54" fmla="*/ 1118 w 2188"/>
              <a:gd name="T55" fmla="*/ 10118 h 14034"/>
              <a:gd name="T56" fmla="*/ 800 w 2188"/>
              <a:gd name="T57" fmla="*/ 11337 h 14034"/>
              <a:gd name="T58" fmla="*/ 1116 w 2188"/>
              <a:gd name="T59" fmla="*/ 12556 h 14034"/>
              <a:gd name="T60" fmla="*/ 1450 w 2188"/>
              <a:gd name="T61" fmla="*/ 13318 h 14034"/>
              <a:gd name="T62" fmla="*/ 1628 w 2188"/>
              <a:gd name="T63" fmla="*/ 13676 h 14034"/>
              <a:gd name="T64" fmla="*/ 913 w 2188"/>
              <a:gd name="T65" fmla="*/ 14034 h 14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88" h="14034">
                <a:moveTo>
                  <a:pt x="913" y="14034"/>
                </a:moveTo>
                <a:cubicBezTo>
                  <a:pt x="734" y="13676"/>
                  <a:pt x="734" y="13676"/>
                  <a:pt x="734" y="13676"/>
                </a:cubicBezTo>
                <a:cubicBezTo>
                  <a:pt x="727" y="13661"/>
                  <a:pt x="551" y="13308"/>
                  <a:pt x="373" y="12854"/>
                </a:cubicBezTo>
                <a:cubicBezTo>
                  <a:pt x="126" y="12219"/>
                  <a:pt x="0" y="11709"/>
                  <a:pt x="0" y="11337"/>
                </a:cubicBezTo>
                <a:cubicBezTo>
                  <a:pt x="0" y="10965"/>
                  <a:pt x="126" y="10454"/>
                  <a:pt x="376" y="9820"/>
                </a:cubicBezTo>
                <a:cubicBezTo>
                  <a:pt x="553" y="9368"/>
                  <a:pt x="729" y="9017"/>
                  <a:pt x="738" y="8998"/>
                </a:cubicBezTo>
                <a:cubicBezTo>
                  <a:pt x="745" y="8984"/>
                  <a:pt x="910" y="8651"/>
                  <a:pt x="1072" y="8236"/>
                </a:cubicBezTo>
                <a:cubicBezTo>
                  <a:pt x="1276" y="7713"/>
                  <a:pt x="1388" y="7280"/>
                  <a:pt x="1388" y="7017"/>
                </a:cubicBezTo>
                <a:cubicBezTo>
                  <a:pt x="1388" y="6753"/>
                  <a:pt x="1274" y="6318"/>
                  <a:pt x="1068" y="5792"/>
                </a:cubicBezTo>
                <a:cubicBezTo>
                  <a:pt x="902" y="5371"/>
                  <a:pt x="736" y="5040"/>
                  <a:pt x="735" y="5037"/>
                </a:cubicBezTo>
                <a:cubicBezTo>
                  <a:pt x="734" y="5036"/>
                  <a:pt x="734" y="5036"/>
                  <a:pt x="734" y="5036"/>
                </a:cubicBezTo>
                <a:cubicBezTo>
                  <a:pt x="727" y="5021"/>
                  <a:pt x="551" y="4668"/>
                  <a:pt x="373" y="4214"/>
                </a:cubicBezTo>
                <a:cubicBezTo>
                  <a:pt x="126" y="3579"/>
                  <a:pt x="0" y="3069"/>
                  <a:pt x="0" y="2697"/>
                </a:cubicBezTo>
                <a:cubicBezTo>
                  <a:pt x="0" y="2325"/>
                  <a:pt x="126" y="1814"/>
                  <a:pt x="376" y="1180"/>
                </a:cubicBezTo>
                <a:cubicBezTo>
                  <a:pt x="554" y="725"/>
                  <a:pt x="731" y="372"/>
                  <a:pt x="739" y="357"/>
                </a:cubicBezTo>
                <a:cubicBezTo>
                  <a:pt x="918" y="0"/>
                  <a:pt x="918" y="0"/>
                  <a:pt x="918" y="0"/>
                </a:cubicBezTo>
                <a:cubicBezTo>
                  <a:pt x="1633" y="359"/>
                  <a:pt x="1633" y="359"/>
                  <a:pt x="1633" y="359"/>
                </a:cubicBezTo>
                <a:cubicBezTo>
                  <a:pt x="1453" y="717"/>
                  <a:pt x="1453" y="717"/>
                  <a:pt x="1453" y="717"/>
                </a:cubicBezTo>
                <a:cubicBezTo>
                  <a:pt x="1450" y="724"/>
                  <a:pt x="1282" y="1059"/>
                  <a:pt x="1118" y="1478"/>
                </a:cubicBezTo>
                <a:cubicBezTo>
                  <a:pt x="913" y="2001"/>
                  <a:pt x="800" y="2434"/>
                  <a:pt x="800" y="2697"/>
                </a:cubicBezTo>
                <a:cubicBezTo>
                  <a:pt x="800" y="2960"/>
                  <a:pt x="912" y="3393"/>
                  <a:pt x="1116" y="3916"/>
                </a:cubicBezTo>
                <a:cubicBezTo>
                  <a:pt x="1277" y="4329"/>
                  <a:pt x="1441" y="4660"/>
                  <a:pt x="1449" y="4677"/>
                </a:cubicBezTo>
                <a:cubicBezTo>
                  <a:pt x="1458" y="4695"/>
                  <a:pt x="1634" y="5047"/>
                  <a:pt x="1812" y="5500"/>
                </a:cubicBezTo>
                <a:cubicBezTo>
                  <a:pt x="2062" y="6134"/>
                  <a:pt x="2188" y="6645"/>
                  <a:pt x="2188" y="7017"/>
                </a:cubicBezTo>
                <a:cubicBezTo>
                  <a:pt x="2188" y="7389"/>
                  <a:pt x="2062" y="7899"/>
                  <a:pt x="1815" y="8534"/>
                </a:cubicBezTo>
                <a:cubicBezTo>
                  <a:pt x="1637" y="8988"/>
                  <a:pt x="1461" y="9341"/>
                  <a:pt x="1454" y="9356"/>
                </a:cubicBezTo>
                <a:cubicBezTo>
                  <a:pt x="1453" y="9357"/>
                  <a:pt x="1453" y="9357"/>
                  <a:pt x="1453" y="9357"/>
                </a:cubicBezTo>
                <a:cubicBezTo>
                  <a:pt x="1452" y="9360"/>
                  <a:pt x="1283" y="9697"/>
                  <a:pt x="1118" y="10118"/>
                </a:cubicBezTo>
                <a:cubicBezTo>
                  <a:pt x="913" y="10641"/>
                  <a:pt x="800" y="11074"/>
                  <a:pt x="800" y="11337"/>
                </a:cubicBezTo>
                <a:cubicBezTo>
                  <a:pt x="800" y="11600"/>
                  <a:pt x="912" y="12033"/>
                  <a:pt x="1116" y="12556"/>
                </a:cubicBezTo>
                <a:cubicBezTo>
                  <a:pt x="1281" y="12978"/>
                  <a:pt x="1448" y="13315"/>
                  <a:pt x="1450" y="13318"/>
                </a:cubicBezTo>
                <a:cubicBezTo>
                  <a:pt x="1628" y="13676"/>
                  <a:pt x="1628" y="13676"/>
                  <a:pt x="1628" y="13676"/>
                </a:cubicBezTo>
                <a:lnTo>
                  <a:pt x="913" y="14034"/>
                </a:lnTo>
                <a:close/>
              </a:path>
            </a:pathLst>
          </a:custGeom>
          <a:solidFill>
            <a:schemeClr val="accent5">
              <a:alpha val="88000"/>
            </a:schemeClr>
          </a:solidFill>
          <a:ln>
            <a:noFill/>
          </a:ln>
          <a:effectLst>
            <a:outerShdw blurRad="1003300" dist="38100" dir="10800000" algn="r" rotWithShape="0">
              <a:schemeClr val="accent5">
                <a:lumMod val="75000"/>
                <a:alpha val="46000"/>
              </a:schemeClr>
            </a:outerShdw>
          </a:effectLst>
        </p:spPr>
        <p:txBody>
          <a:bodyPr vert="horz" wrap="square" lIns="91440" tIns="45720" rIns="91440" bIns="45720" numCol="1" anchor="t" anchorCtr="0" compatLnSpc="1">
            <a:prstTxWarp prst="textNoShape">
              <a:avLst/>
            </a:prstTxWarp>
          </a:bodyPr>
          <a:lstStyle/>
          <a:p>
            <a:endParaRPr lang="en-US"/>
          </a:p>
        </p:txBody>
      </p:sp>
      <p:sp>
        <p:nvSpPr>
          <p:cNvPr id="7" name="Freeform 10">
            <a:extLst>
              <a:ext uri="{FF2B5EF4-FFF2-40B4-BE49-F238E27FC236}">
                <a16:creationId xmlns:a16="http://schemas.microsoft.com/office/drawing/2014/main" id="{64C11BD4-D88D-F8C1-B749-0A69D24D2F93}"/>
              </a:ext>
            </a:extLst>
          </p:cNvPr>
          <p:cNvSpPr>
            <a:spLocks/>
          </p:cNvSpPr>
          <p:nvPr/>
        </p:nvSpPr>
        <p:spPr bwMode="auto">
          <a:xfrm rot="2757414">
            <a:off x="6881104" y="-29496102"/>
            <a:ext cx="6481764" cy="41148000"/>
          </a:xfrm>
          <a:custGeom>
            <a:avLst/>
            <a:gdLst>
              <a:gd name="T0" fmla="*/ 913 w 2188"/>
              <a:gd name="T1" fmla="*/ 14034 h 14034"/>
              <a:gd name="T2" fmla="*/ 734 w 2188"/>
              <a:gd name="T3" fmla="*/ 13676 h 14034"/>
              <a:gd name="T4" fmla="*/ 373 w 2188"/>
              <a:gd name="T5" fmla="*/ 12854 h 14034"/>
              <a:gd name="T6" fmla="*/ 0 w 2188"/>
              <a:gd name="T7" fmla="*/ 11337 h 14034"/>
              <a:gd name="T8" fmla="*/ 376 w 2188"/>
              <a:gd name="T9" fmla="*/ 9820 h 14034"/>
              <a:gd name="T10" fmla="*/ 738 w 2188"/>
              <a:gd name="T11" fmla="*/ 8998 h 14034"/>
              <a:gd name="T12" fmla="*/ 1072 w 2188"/>
              <a:gd name="T13" fmla="*/ 8236 h 14034"/>
              <a:gd name="T14" fmla="*/ 1388 w 2188"/>
              <a:gd name="T15" fmla="*/ 7017 h 14034"/>
              <a:gd name="T16" fmla="*/ 1068 w 2188"/>
              <a:gd name="T17" fmla="*/ 5792 h 14034"/>
              <a:gd name="T18" fmla="*/ 735 w 2188"/>
              <a:gd name="T19" fmla="*/ 5037 h 14034"/>
              <a:gd name="T20" fmla="*/ 734 w 2188"/>
              <a:gd name="T21" fmla="*/ 5036 h 14034"/>
              <a:gd name="T22" fmla="*/ 373 w 2188"/>
              <a:gd name="T23" fmla="*/ 4214 h 14034"/>
              <a:gd name="T24" fmla="*/ 0 w 2188"/>
              <a:gd name="T25" fmla="*/ 2697 h 14034"/>
              <a:gd name="T26" fmla="*/ 376 w 2188"/>
              <a:gd name="T27" fmla="*/ 1180 h 14034"/>
              <a:gd name="T28" fmla="*/ 739 w 2188"/>
              <a:gd name="T29" fmla="*/ 357 h 14034"/>
              <a:gd name="T30" fmla="*/ 918 w 2188"/>
              <a:gd name="T31" fmla="*/ 0 h 14034"/>
              <a:gd name="T32" fmla="*/ 1633 w 2188"/>
              <a:gd name="T33" fmla="*/ 359 h 14034"/>
              <a:gd name="T34" fmla="*/ 1453 w 2188"/>
              <a:gd name="T35" fmla="*/ 717 h 14034"/>
              <a:gd name="T36" fmla="*/ 1118 w 2188"/>
              <a:gd name="T37" fmla="*/ 1478 h 14034"/>
              <a:gd name="T38" fmla="*/ 800 w 2188"/>
              <a:gd name="T39" fmla="*/ 2697 h 14034"/>
              <a:gd name="T40" fmla="*/ 1116 w 2188"/>
              <a:gd name="T41" fmla="*/ 3916 h 14034"/>
              <a:gd name="T42" fmla="*/ 1449 w 2188"/>
              <a:gd name="T43" fmla="*/ 4677 h 14034"/>
              <a:gd name="T44" fmla="*/ 1812 w 2188"/>
              <a:gd name="T45" fmla="*/ 5500 h 14034"/>
              <a:gd name="T46" fmla="*/ 2188 w 2188"/>
              <a:gd name="T47" fmla="*/ 7017 h 14034"/>
              <a:gd name="T48" fmla="*/ 1815 w 2188"/>
              <a:gd name="T49" fmla="*/ 8534 h 14034"/>
              <a:gd name="T50" fmla="*/ 1454 w 2188"/>
              <a:gd name="T51" fmla="*/ 9356 h 14034"/>
              <a:gd name="T52" fmla="*/ 1453 w 2188"/>
              <a:gd name="T53" fmla="*/ 9357 h 14034"/>
              <a:gd name="T54" fmla="*/ 1118 w 2188"/>
              <a:gd name="T55" fmla="*/ 10118 h 14034"/>
              <a:gd name="T56" fmla="*/ 800 w 2188"/>
              <a:gd name="T57" fmla="*/ 11337 h 14034"/>
              <a:gd name="T58" fmla="*/ 1116 w 2188"/>
              <a:gd name="T59" fmla="*/ 12556 h 14034"/>
              <a:gd name="T60" fmla="*/ 1450 w 2188"/>
              <a:gd name="T61" fmla="*/ 13318 h 14034"/>
              <a:gd name="T62" fmla="*/ 1628 w 2188"/>
              <a:gd name="T63" fmla="*/ 13676 h 14034"/>
              <a:gd name="T64" fmla="*/ 913 w 2188"/>
              <a:gd name="T65" fmla="*/ 14034 h 14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88" h="14034">
                <a:moveTo>
                  <a:pt x="913" y="14034"/>
                </a:moveTo>
                <a:cubicBezTo>
                  <a:pt x="734" y="13676"/>
                  <a:pt x="734" y="13676"/>
                  <a:pt x="734" y="13676"/>
                </a:cubicBezTo>
                <a:cubicBezTo>
                  <a:pt x="727" y="13661"/>
                  <a:pt x="551" y="13308"/>
                  <a:pt x="373" y="12854"/>
                </a:cubicBezTo>
                <a:cubicBezTo>
                  <a:pt x="126" y="12219"/>
                  <a:pt x="0" y="11709"/>
                  <a:pt x="0" y="11337"/>
                </a:cubicBezTo>
                <a:cubicBezTo>
                  <a:pt x="0" y="10965"/>
                  <a:pt x="126" y="10454"/>
                  <a:pt x="376" y="9820"/>
                </a:cubicBezTo>
                <a:cubicBezTo>
                  <a:pt x="553" y="9368"/>
                  <a:pt x="729" y="9017"/>
                  <a:pt x="738" y="8998"/>
                </a:cubicBezTo>
                <a:cubicBezTo>
                  <a:pt x="745" y="8984"/>
                  <a:pt x="910" y="8651"/>
                  <a:pt x="1072" y="8236"/>
                </a:cubicBezTo>
                <a:cubicBezTo>
                  <a:pt x="1276" y="7713"/>
                  <a:pt x="1388" y="7280"/>
                  <a:pt x="1388" y="7017"/>
                </a:cubicBezTo>
                <a:cubicBezTo>
                  <a:pt x="1388" y="6753"/>
                  <a:pt x="1274" y="6318"/>
                  <a:pt x="1068" y="5792"/>
                </a:cubicBezTo>
                <a:cubicBezTo>
                  <a:pt x="902" y="5371"/>
                  <a:pt x="736" y="5040"/>
                  <a:pt x="735" y="5037"/>
                </a:cubicBezTo>
                <a:cubicBezTo>
                  <a:pt x="734" y="5036"/>
                  <a:pt x="734" y="5036"/>
                  <a:pt x="734" y="5036"/>
                </a:cubicBezTo>
                <a:cubicBezTo>
                  <a:pt x="727" y="5021"/>
                  <a:pt x="551" y="4668"/>
                  <a:pt x="373" y="4214"/>
                </a:cubicBezTo>
                <a:cubicBezTo>
                  <a:pt x="126" y="3579"/>
                  <a:pt x="0" y="3069"/>
                  <a:pt x="0" y="2697"/>
                </a:cubicBezTo>
                <a:cubicBezTo>
                  <a:pt x="0" y="2325"/>
                  <a:pt x="126" y="1814"/>
                  <a:pt x="376" y="1180"/>
                </a:cubicBezTo>
                <a:cubicBezTo>
                  <a:pt x="554" y="725"/>
                  <a:pt x="731" y="372"/>
                  <a:pt x="739" y="357"/>
                </a:cubicBezTo>
                <a:cubicBezTo>
                  <a:pt x="918" y="0"/>
                  <a:pt x="918" y="0"/>
                  <a:pt x="918" y="0"/>
                </a:cubicBezTo>
                <a:cubicBezTo>
                  <a:pt x="1633" y="359"/>
                  <a:pt x="1633" y="359"/>
                  <a:pt x="1633" y="359"/>
                </a:cubicBezTo>
                <a:cubicBezTo>
                  <a:pt x="1453" y="717"/>
                  <a:pt x="1453" y="717"/>
                  <a:pt x="1453" y="717"/>
                </a:cubicBezTo>
                <a:cubicBezTo>
                  <a:pt x="1450" y="724"/>
                  <a:pt x="1282" y="1059"/>
                  <a:pt x="1118" y="1478"/>
                </a:cubicBezTo>
                <a:cubicBezTo>
                  <a:pt x="913" y="2001"/>
                  <a:pt x="800" y="2434"/>
                  <a:pt x="800" y="2697"/>
                </a:cubicBezTo>
                <a:cubicBezTo>
                  <a:pt x="800" y="2960"/>
                  <a:pt x="912" y="3393"/>
                  <a:pt x="1116" y="3916"/>
                </a:cubicBezTo>
                <a:cubicBezTo>
                  <a:pt x="1277" y="4329"/>
                  <a:pt x="1441" y="4660"/>
                  <a:pt x="1449" y="4677"/>
                </a:cubicBezTo>
                <a:cubicBezTo>
                  <a:pt x="1458" y="4695"/>
                  <a:pt x="1634" y="5047"/>
                  <a:pt x="1812" y="5500"/>
                </a:cubicBezTo>
                <a:cubicBezTo>
                  <a:pt x="2062" y="6134"/>
                  <a:pt x="2188" y="6645"/>
                  <a:pt x="2188" y="7017"/>
                </a:cubicBezTo>
                <a:cubicBezTo>
                  <a:pt x="2188" y="7389"/>
                  <a:pt x="2062" y="7899"/>
                  <a:pt x="1815" y="8534"/>
                </a:cubicBezTo>
                <a:cubicBezTo>
                  <a:pt x="1637" y="8988"/>
                  <a:pt x="1461" y="9341"/>
                  <a:pt x="1454" y="9356"/>
                </a:cubicBezTo>
                <a:cubicBezTo>
                  <a:pt x="1453" y="9357"/>
                  <a:pt x="1453" y="9357"/>
                  <a:pt x="1453" y="9357"/>
                </a:cubicBezTo>
                <a:cubicBezTo>
                  <a:pt x="1452" y="9360"/>
                  <a:pt x="1283" y="9697"/>
                  <a:pt x="1118" y="10118"/>
                </a:cubicBezTo>
                <a:cubicBezTo>
                  <a:pt x="913" y="10641"/>
                  <a:pt x="800" y="11074"/>
                  <a:pt x="800" y="11337"/>
                </a:cubicBezTo>
                <a:cubicBezTo>
                  <a:pt x="800" y="11600"/>
                  <a:pt x="912" y="12033"/>
                  <a:pt x="1116" y="12556"/>
                </a:cubicBezTo>
                <a:cubicBezTo>
                  <a:pt x="1281" y="12978"/>
                  <a:pt x="1448" y="13315"/>
                  <a:pt x="1450" y="13318"/>
                </a:cubicBezTo>
                <a:cubicBezTo>
                  <a:pt x="1628" y="13676"/>
                  <a:pt x="1628" y="13676"/>
                  <a:pt x="1628" y="13676"/>
                </a:cubicBezTo>
                <a:lnTo>
                  <a:pt x="913" y="14034"/>
                </a:lnTo>
                <a:close/>
              </a:path>
            </a:pathLst>
          </a:custGeom>
          <a:solidFill>
            <a:schemeClr val="accent2">
              <a:alpha val="88000"/>
            </a:schemeClr>
          </a:solidFill>
          <a:ln>
            <a:noFill/>
          </a:ln>
          <a:effectLst>
            <a:outerShdw blurRad="1003300" dist="38100" dir="10800000" algn="r" rotWithShape="0">
              <a:schemeClr val="accent2">
                <a:lumMod val="75000"/>
                <a:alpha val="46000"/>
              </a:schemeClr>
            </a:outerShdw>
          </a:effectLst>
        </p:spPr>
        <p:txBody>
          <a:bodyPr vert="horz" wrap="square" lIns="91440" tIns="45720" rIns="91440" bIns="45720" numCol="1" anchor="t" anchorCtr="0" compatLnSpc="1">
            <a:prstTxWarp prst="textNoShape">
              <a:avLst/>
            </a:prstTxWarp>
          </a:bodyPr>
          <a:lstStyle/>
          <a:p>
            <a:endParaRPr lang="en-US"/>
          </a:p>
        </p:txBody>
      </p:sp>
      <p:sp>
        <p:nvSpPr>
          <p:cNvPr id="8" name="Freeform 11">
            <a:extLst>
              <a:ext uri="{FF2B5EF4-FFF2-40B4-BE49-F238E27FC236}">
                <a16:creationId xmlns:a16="http://schemas.microsoft.com/office/drawing/2014/main" id="{038495FC-C093-ECFC-F1FE-E3D78584DECA}"/>
              </a:ext>
            </a:extLst>
          </p:cNvPr>
          <p:cNvSpPr>
            <a:spLocks/>
          </p:cNvSpPr>
          <p:nvPr/>
        </p:nvSpPr>
        <p:spPr bwMode="auto">
          <a:xfrm rot="2757414">
            <a:off x="8314717" y="-28013786"/>
            <a:ext cx="6481764" cy="41148000"/>
          </a:xfrm>
          <a:custGeom>
            <a:avLst/>
            <a:gdLst>
              <a:gd name="T0" fmla="*/ 913 w 2188"/>
              <a:gd name="T1" fmla="*/ 14034 h 14034"/>
              <a:gd name="T2" fmla="*/ 734 w 2188"/>
              <a:gd name="T3" fmla="*/ 13676 h 14034"/>
              <a:gd name="T4" fmla="*/ 373 w 2188"/>
              <a:gd name="T5" fmla="*/ 12854 h 14034"/>
              <a:gd name="T6" fmla="*/ 0 w 2188"/>
              <a:gd name="T7" fmla="*/ 11337 h 14034"/>
              <a:gd name="T8" fmla="*/ 376 w 2188"/>
              <a:gd name="T9" fmla="*/ 9820 h 14034"/>
              <a:gd name="T10" fmla="*/ 738 w 2188"/>
              <a:gd name="T11" fmla="*/ 8998 h 14034"/>
              <a:gd name="T12" fmla="*/ 1072 w 2188"/>
              <a:gd name="T13" fmla="*/ 8236 h 14034"/>
              <a:gd name="T14" fmla="*/ 1388 w 2188"/>
              <a:gd name="T15" fmla="*/ 7017 h 14034"/>
              <a:gd name="T16" fmla="*/ 1068 w 2188"/>
              <a:gd name="T17" fmla="*/ 5792 h 14034"/>
              <a:gd name="T18" fmla="*/ 735 w 2188"/>
              <a:gd name="T19" fmla="*/ 5037 h 14034"/>
              <a:gd name="T20" fmla="*/ 734 w 2188"/>
              <a:gd name="T21" fmla="*/ 5036 h 14034"/>
              <a:gd name="T22" fmla="*/ 373 w 2188"/>
              <a:gd name="T23" fmla="*/ 4214 h 14034"/>
              <a:gd name="T24" fmla="*/ 0 w 2188"/>
              <a:gd name="T25" fmla="*/ 2697 h 14034"/>
              <a:gd name="T26" fmla="*/ 376 w 2188"/>
              <a:gd name="T27" fmla="*/ 1180 h 14034"/>
              <a:gd name="T28" fmla="*/ 739 w 2188"/>
              <a:gd name="T29" fmla="*/ 357 h 14034"/>
              <a:gd name="T30" fmla="*/ 918 w 2188"/>
              <a:gd name="T31" fmla="*/ 0 h 14034"/>
              <a:gd name="T32" fmla="*/ 1633 w 2188"/>
              <a:gd name="T33" fmla="*/ 359 h 14034"/>
              <a:gd name="T34" fmla="*/ 1453 w 2188"/>
              <a:gd name="T35" fmla="*/ 717 h 14034"/>
              <a:gd name="T36" fmla="*/ 1118 w 2188"/>
              <a:gd name="T37" fmla="*/ 1478 h 14034"/>
              <a:gd name="T38" fmla="*/ 800 w 2188"/>
              <a:gd name="T39" fmla="*/ 2697 h 14034"/>
              <a:gd name="T40" fmla="*/ 1116 w 2188"/>
              <a:gd name="T41" fmla="*/ 3916 h 14034"/>
              <a:gd name="T42" fmla="*/ 1449 w 2188"/>
              <a:gd name="T43" fmla="*/ 4677 h 14034"/>
              <a:gd name="T44" fmla="*/ 1812 w 2188"/>
              <a:gd name="T45" fmla="*/ 5500 h 14034"/>
              <a:gd name="T46" fmla="*/ 2188 w 2188"/>
              <a:gd name="T47" fmla="*/ 7017 h 14034"/>
              <a:gd name="T48" fmla="*/ 1815 w 2188"/>
              <a:gd name="T49" fmla="*/ 8534 h 14034"/>
              <a:gd name="T50" fmla="*/ 1454 w 2188"/>
              <a:gd name="T51" fmla="*/ 9356 h 14034"/>
              <a:gd name="T52" fmla="*/ 1453 w 2188"/>
              <a:gd name="T53" fmla="*/ 9357 h 14034"/>
              <a:gd name="T54" fmla="*/ 1118 w 2188"/>
              <a:gd name="T55" fmla="*/ 10118 h 14034"/>
              <a:gd name="T56" fmla="*/ 800 w 2188"/>
              <a:gd name="T57" fmla="*/ 11337 h 14034"/>
              <a:gd name="T58" fmla="*/ 1116 w 2188"/>
              <a:gd name="T59" fmla="*/ 12556 h 14034"/>
              <a:gd name="T60" fmla="*/ 1450 w 2188"/>
              <a:gd name="T61" fmla="*/ 13318 h 14034"/>
              <a:gd name="T62" fmla="*/ 1628 w 2188"/>
              <a:gd name="T63" fmla="*/ 13676 h 14034"/>
              <a:gd name="T64" fmla="*/ 913 w 2188"/>
              <a:gd name="T65" fmla="*/ 14034 h 14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88" h="14034">
                <a:moveTo>
                  <a:pt x="913" y="14034"/>
                </a:moveTo>
                <a:cubicBezTo>
                  <a:pt x="734" y="13676"/>
                  <a:pt x="734" y="13676"/>
                  <a:pt x="734" y="13676"/>
                </a:cubicBezTo>
                <a:cubicBezTo>
                  <a:pt x="727" y="13661"/>
                  <a:pt x="551" y="13308"/>
                  <a:pt x="373" y="12854"/>
                </a:cubicBezTo>
                <a:cubicBezTo>
                  <a:pt x="126" y="12219"/>
                  <a:pt x="0" y="11709"/>
                  <a:pt x="0" y="11337"/>
                </a:cubicBezTo>
                <a:cubicBezTo>
                  <a:pt x="0" y="10965"/>
                  <a:pt x="126" y="10454"/>
                  <a:pt x="376" y="9820"/>
                </a:cubicBezTo>
                <a:cubicBezTo>
                  <a:pt x="553" y="9368"/>
                  <a:pt x="729" y="9017"/>
                  <a:pt x="738" y="8998"/>
                </a:cubicBezTo>
                <a:cubicBezTo>
                  <a:pt x="745" y="8984"/>
                  <a:pt x="910" y="8651"/>
                  <a:pt x="1072" y="8236"/>
                </a:cubicBezTo>
                <a:cubicBezTo>
                  <a:pt x="1276" y="7713"/>
                  <a:pt x="1388" y="7280"/>
                  <a:pt x="1388" y="7017"/>
                </a:cubicBezTo>
                <a:cubicBezTo>
                  <a:pt x="1388" y="6753"/>
                  <a:pt x="1274" y="6318"/>
                  <a:pt x="1068" y="5792"/>
                </a:cubicBezTo>
                <a:cubicBezTo>
                  <a:pt x="902" y="5371"/>
                  <a:pt x="736" y="5040"/>
                  <a:pt x="735" y="5037"/>
                </a:cubicBezTo>
                <a:cubicBezTo>
                  <a:pt x="734" y="5036"/>
                  <a:pt x="734" y="5036"/>
                  <a:pt x="734" y="5036"/>
                </a:cubicBezTo>
                <a:cubicBezTo>
                  <a:pt x="727" y="5021"/>
                  <a:pt x="551" y="4668"/>
                  <a:pt x="373" y="4214"/>
                </a:cubicBezTo>
                <a:cubicBezTo>
                  <a:pt x="126" y="3579"/>
                  <a:pt x="0" y="3069"/>
                  <a:pt x="0" y="2697"/>
                </a:cubicBezTo>
                <a:cubicBezTo>
                  <a:pt x="0" y="2325"/>
                  <a:pt x="126" y="1814"/>
                  <a:pt x="376" y="1180"/>
                </a:cubicBezTo>
                <a:cubicBezTo>
                  <a:pt x="554" y="725"/>
                  <a:pt x="731" y="372"/>
                  <a:pt x="739" y="357"/>
                </a:cubicBezTo>
                <a:cubicBezTo>
                  <a:pt x="918" y="0"/>
                  <a:pt x="918" y="0"/>
                  <a:pt x="918" y="0"/>
                </a:cubicBezTo>
                <a:cubicBezTo>
                  <a:pt x="1633" y="359"/>
                  <a:pt x="1633" y="359"/>
                  <a:pt x="1633" y="359"/>
                </a:cubicBezTo>
                <a:cubicBezTo>
                  <a:pt x="1453" y="717"/>
                  <a:pt x="1453" y="717"/>
                  <a:pt x="1453" y="717"/>
                </a:cubicBezTo>
                <a:cubicBezTo>
                  <a:pt x="1450" y="724"/>
                  <a:pt x="1282" y="1059"/>
                  <a:pt x="1118" y="1478"/>
                </a:cubicBezTo>
                <a:cubicBezTo>
                  <a:pt x="913" y="2001"/>
                  <a:pt x="800" y="2434"/>
                  <a:pt x="800" y="2697"/>
                </a:cubicBezTo>
                <a:cubicBezTo>
                  <a:pt x="800" y="2960"/>
                  <a:pt x="912" y="3393"/>
                  <a:pt x="1116" y="3916"/>
                </a:cubicBezTo>
                <a:cubicBezTo>
                  <a:pt x="1277" y="4329"/>
                  <a:pt x="1441" y="4660"/>
                  <a:pt x="1449" y="4677"/>
                </a:cubicBezTo>
                <a:cubicBezTo>
                  <a:pt x="1458" y="4695"/>
                  <a:pt x="1634" y="5047"/>
                  <a:pt x="1812" y="5500"/>
                </a:cubicBezTo>
                <a:cubicBezTo>
                  <a:pt x="2062" y="6134"/>
                  <a:pt x="2188" y="6645"/>
                  <a:pt x="2188" y="7017"/>
                </a:cubicBezTo>
                <a:cubicBezTo>
                  <a:pt x="2188" y="7389"/>
                  <a:pt x="2062" y="7899"/>
                  <a:pt x="1815" y="8534"/>
                </a:cubicBezTo>
                <a:cubicBezTo>
                  <a:pt x="1637" y="8988"/>
                  <a:pt x="1461" y="9341"/>
                  <a:pt x="1454" y="9356"/>
                </a:cubicBezTo>
                <a:cubicBezTo>
                  <a:pt x="1453" y="9357"/>
                  <a:pt x="1453" y="9357"/>
                  <a:pt x="1453" y="9357"/>
                </a:cubicBezTo>
                <a:cubicBezTo>
                  <a:pt x="1452" y="9360"/>
                  <a:pt x="1283" y="9697"/>
                  <a:pt x="1118" y="10118"/>
                </a:cubicBezTo>
                <a:cubicBezTo>
                  <a:pt x="913" y="10641"/>
                  <a:pt x="800" y="11074"/>
                  <a:pt x="800" y="11337"/>
                </a:cubicBezTo>
                <a:cubicBezTo>
                  <a:pt x="800" y="11600"/>
                  <a:pt x="912" y="12033"/>
                  <a:pt x="1116" y="12556"/>
                </a:cubicBezTo>
                <a:cubicBezTo>
                  <a:pt x="1281" y="12978"/>
                  <a:pt x="1448" y="13315"/>
                  <a:pt x="1450" y="13318"/>
                </a:cubicBezTo>
                <a:cubicBezTo>
                  <a:pt x="1628" y="13676"/>
                  <a:pt x="1628" y="13676"/>
                  <a:pt x="1628" y="13676"/>
                </a:cubicBezTo>
                <a:lnTo>
                  <a:pt x="913" y="14034"/>
                </a:lnTo>
                <a:close/>
              </a:path>
            </a:pathLst>
          </a:custGeom>
          <a:solidFill>
            <a:schemeClr val="tx1">
              <a:alpha val="88000"/>
            </a:schemeClr>
          </a:solidFill>
          <a:ln>
            <a:noFill/>
          </a:ln>
          <a:effectLst>
            <a:outerShdw blurRad="1003300" dist="38100" dir="10800000" algn="r" rotWithShape="0">
              <a:prstClr val="black">
                <a:alpha val="46000"/>
              </a:prstClr>
            </a:outerShdw>
          </a:effectLst>
        </p:spPr>
        <p:txBody>
          <a:bodyPr vert="horz" wrap="square" lIns="91440" tIns="45720" rIns="91440" bIns="45720" numCol="1" anchor="t" anchorCtr="0" compatLnSpc="1">
            <a:prstTxWarp prst="textNoShape">
              <a:avLst/>
            </a:prstTxWarp>
          </a:bodyPr>
          <a:lstStyle/>
          <a:p>
            <a:endParaRPr lang="en-US"/>
          </a:p>
        </p:txBody>
      </p:sp>
      <p:sp>
        <p:nvSpPr>
          <p:cNvPr id="9" name="Freeform 10">
            <a:extLst>
              <a:ext uri="{FF2B5EF4-FFF2-40B4-BE49-F238E27FC236}">
                <a16:creationId xmlns:a16="http://schemas.microsoft.com/office/drawing/2014/main" id="{D3AFFE18-CB6D-0F58-45F5-8DD046297A90}"/>
              </a:ext>
            </a:extLst>
          </p:cNvPr>
          <p:cNvSpPr>
            <a:spLocks/>
          </p:cNvSpPr>
          <p:nvPr/>
        </p:nvSpPr>
        <p:spPr bwMode="auto">
          <a:xfrm rot="2757414">
            <a:off x="9748330" y="-26531469"/>
            <a:ext cx="6481764" cy="41148000"/>
          </a:xfrm>
          <a:custGeom>
            <a:avLst/>
            <a:gdLst>
              <a:gd name="T0" fmla="*/ 913 w 2188"/>
              <a:gd name="T1" fmla="*/ 14034 h 14034"/>
              <a:gd name="T2" fmla="*/ 734 w 2188"/>
              <a:gd name="T3" fmla="*/ 13676 h 14034"/>
              <a:gd name="T4" fmla="*/ 373 w 2188"/>
              <a:gd name="T5" fmla="*/ 12854 h 14034"/>
              <a:gd name="T6" fmla="*/ 0 w 2188"/>
              <a:gd name="T7" fmla="*/ 11337 h 14034"/>
              <a:gd name="T8" fmla="*/ 376 w 2188"/>
              <a:gd name="T9" fmla="*/ 9820 h 14034"/>
              <a:gd name="T10" fmla="*/ 738 w 2188"/>
              <a:gd name="T11" fmla="*/ 8998 h 14034"/>
              <a:gd name="T12" fmla="*/ 1072 w 2188"/>
              <a:gd name="T13" fmla="*/ 8236 h 14034"/>
              <a:gd name="T14" fmla="*/ 1388 w 2188"/>
              <a:gd name="T15" fmla="*/ 7017 h 14034"/>
              <a:gd name="T16" fmla="*/ 1068 w 2188"/>
              <a:gd name="T17" fmla="*/ 5792 h 14034"/>
              <a:gd name="T18" fmla="*/ 735 w 2188"/>
              <a:gd name="T19" fmla="*/ 5037 h 14034"/>
              <a:gd name="T20" fmla="*/ 734 w 2188"/>
              <a:gd name="T21" fmla="*/ 5036 h 14034"/>
              <a:gd name="T22" fmla="*/ 373 w 2188"/>
              <a:gd name="T23" fmla="*/ 4214 h 14034"/>
              <a:gd name="T24" fmla="*/ 0 w 2188"/>
              <a:gd name="T25" fmla="*/ 2697 h 14034"/>
              <a:gd name="T26" fmla="*/ 376 w 2188"/>
              <a:gd name="T27" fmla="*/ 1180 h 14034"/>
              <a:gd name="T28" fmla="*/ 739 w 2188"/>
              <a:gd name="T29" fmla="*/ 357 h 14034"/>
              <a:gd name="T30" fmla="*/ 918 w 2188"/>
              <a:gd name="T31" fmla="*/ 0 h 14034"/>
              <a:gd name="T32" fmla="*/ 1633 w 2188"/>
              <a:gd name="T33" fmla="*/ 359 h 14034"/>
              <a:gd name="T34" fmla="*/ 1453 w 2188"/>
              <a:gd name="T35" fmla="*/ 717 h 14034"/>
              <a:gd name="T36" fmla="*/ 1118 w 2188"/>
              <a:gd name="T37" fmla="*/ 1478 h 14034"/>
              <a:gd name="T38" fmla="*/ 800 w 2188"/>
              <a:gd name="T39" fmla="*/ 2697 h 14034"/>
              <a:gd name="T40" fmla="*/ 1116 w 2188"/>
              <a:gd name="T41" fmla="*/ 3916 h 14034"/>
              <a:gd name="T42" fmla="*/ 1449 w 2188"/>
              <a:gd name="T43" fmla="*/ 4677 h 14034"/>
              <a:gd name="T44" fmla="*/ 1812 w 2188"/>
              <a:gd name="T45" fmla="*/ 5500 h 14034"/>
              <a:gd name="T46" fmla="*/ 2188 w 2188"/>
              <a:gd name="T47" fmla="*/ 7017 h 14034"/>
              <a:gd name="T48" fmla="*/ 1815 w 2188"/>
              <a:gd name="T49" fmla="*/ 8534 h 14034"/>
              <a:gd name="T50" fmla="*/ 1454 w 2188"/>
              <a:gd name="T51" fmla="*/ 9356 h 14034"/>
              <a:gd name="T52" fmla="*/ 1453 w 2188"/>
              <a:gd name="T53" fmla="*/ 9357 h 14034"/>
              <a:gd name="T54" fmla="*/ 1118 w 2188"/>
              <a:gd name="T55" fmla="*/ 10118 h 14034"/>
              <a:gd name="T56" fmla="*/ 800 w 2188"/>
              <a:gd name="T57" fmla="*/ 11337 h 14034"/>
              <a:gd name="T58" fmla="*/ 1116 w 2188"/>
              <a:gd name="T59" fmla="*/ 12556 h 14034"/>
              <a:gd name="T60" fmla="*/ 1450 w 2188"/>
              <a:gd name="T61" fmla="*/ 13318 h 14034"/>
              <a:gd name="T62" fmla="*/ 1628 w 2188"/>
              <a:gd name="T63" fmla="*/ 13676 h 14034"/>
              <a:gd name="T64" fmla="*/ 913 w 2188"/>
              <a:gd name="T65" fmla="*/ 14034 h 14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88" h="14034">
                <a:moveTo>
                  <a:pt x="913" y="14034"/>
                </a:moveTo>
                <a:cubicBezTo>
                  <a:pt x="734" y="13676"/>
                  <a:pt x="734" y="13676"/>
                  <a:pt x="734" y="13676"/>
                </a:cubicBezTo>
                <a:cubicBezTo>
                  <a:pt x="727" y="13661"/>
                  <a:pt x="551" y="13308"/>
                  <a:pt x="373" y="12854"/>
                </a:cubicBezTo>
                <a:cubicBezTo>
                  <a:pt x="126" y="12219"/>
                  <a:pt x="0" y="11709"/>
                  <a:pt x="0" y="11337"/>
                </a:cubicBezTo>
                <a:cubicBezTo>
                  <a:pt x="0" y="10965"/>
                  <a:pt x="126" y="10454"/>
                  <a:pt x="376" y="9820"/>
                </a:cubicBezTo>
                <a:cubicBezTo>
                  <a:pt x="553" y="9368"/>
                  <a:pt x="729" y="9017"/>
                  <a:pt x="738" y="8998"/>
                </a:cubicBezTo>
                <a:cubicBezTo>
                  <a:pt x="745" y="8984"/>
                  <a:pt x="910" y="8651"/>
                  <a:pt x="1072" y="8236"/>
                </a:cubicBezTo>
                <a:cubicBezTo>
                  <a:pt x="1276" y="7713"/>
                  <a:pt x="1388" y="7280"/>
                  <a:pt x="1388" y="7017"/>
                </a:cubicBezTo>
                <a:cubicBezTo>
                  <a:pt x="1388" y="6753"/>
                  <a:pt x="1274" y="6318"/>
                  <a:pt x="1068" y="5792"/>
                </a:cubicBezTo>
                <a:cubicBezTo>
                  <a:pt x="902" y="5371"/>
                  <a:pt x="736" y="5040"/>
                  <a:pt x="735" y="5037"/>
                </a:cubicBezTo>
                <a:cubicBezTo>
                  <a:pt x="734" y="5036"/>
                  <a:pt x="734" y="5036"/>
                  <a:pt x="734" y="5036"/>
                </a:cubicBezTo>
                <a:cubicBezTo>
                  <a:pt x="727" y="5021"/>
                  <a:pt x="551" y="4668"/>
                  <a:pt x="373" y="4214"/>
                </a:cubicBezTo>
                <a:cubicBezTo>
                  <a:pt x="126" y="3579"/>
                  <a:pt x="0" y="3069"/>
                  <a:pt x="0" y="2697"/>
                </a:cubicBezTo>
                <a:cubicBezTo>
                  <a:pt x="0" y="2325"/>
                  <a:pt x="126" y="1814"/>
                  <a:pt x="376" y="1180"/>
                </a:cubicBezTo>
                <a:cubicBezTo>
                  <a:pt x="554" y="725"/>
                  <a:pt x="731" y="372"/>
                  <a:pt x="739" y="357"/>
                </a:cubicBezTo>
                <a:cubicBezTo>
                  <a:pt x="918" y="0"/>
                  <a:pt x="918" y="0"/>
                  <a:pt x="918" y="0"/>
                </a:cubicBezTo>
                <a:cubicBezTo>
                  <a:pt x="1633" y="359"/>
                  <a:pt x="1633" y="359"/>
                  <a:pt x="1633" y="359"/>
                </a:cubicBezTo>
                <a:cubicBezTo>
                  <a:pt x="1453" y="717"/>
                  <a:pt x="1453" y="717"/>
                  <a:pt x="1453" y="717"/>
                </a:cubicBezTo>
                <a:cubicBezTo>
                  <a:pt x="1450" y="724"/>
                  <a:pt x="1282" y="1059"/>
                  <a:pt x="1118" y="1478"/>
                </a:cubicBezTo>
                <a:cubicBezTo>
                  <a:pt x="913" y="2001"/>
                  <a:pt x="800" y="2434"/>
                  <a:pt x="800" y="2697"/>
                </a:cubicBezTo>
                <a:cubicBezTo>
                  <a:pt x="800" y="2960"/>
                  <a:pt x="912" y="3393"/>
                  <a:pt x="1116" y="3916"/>
                </a:cubicBezTo>
                <a:cubicBezTo>
                  <a:pt x="1277" y="4329"/>
                  <a:pt x="1441" y="4660"/>
                  <a:pt x="1449" y="4677"/>
                </a:cubicBezTo>
                <a:cubicBezTo>
                  <a:pt x="1458" y="4695"/>
                  <a:pt x="1634" y="5047"/>
                  <a:pt x="1812" y="5500"/>
                </a:cubicBezTo>
                <a:cubicBezTo>
                  <a:pt x="2062" y="6134"/>
                  <a:pt x="2188" y="6645"/>
                  <a:pt x="2188" y="7017"/>
                </a:cubicBezTo>
                <a:cubicBezTo>
                  <a:pt x="2188" y="7389"/>
                  <a:pt x="2062" y="7899"/>
                  <a:pt x="1815" y="8534"/>
                </a:cubicBezTo>
                <a:cubicBezTo>
                  <a:pt x="1637" y="8988"/>
                  <a:pt x="1461" y="9341"/>
                  <a:pt x="1454" y="9356"/>
                </a:cubicBezTo>
                <a:cubicBezTo>
                  <a:pt x="1453" y="9357"/>
                  <a:pt x="1453" y="9357"/>
                  <a:pt x="1453" y="9357"/>
                </a:cubicBezTo>
                <a:cubicBezTo>
                  <a:pt x="1452" y="9360"/>
                  <a:pt x="1283" y="9697"/>
                  <a:pt x="1118" y="10118"/>
                </a:cubicBezTo>
                <a:cubicBezTo>
                  <a:pt x="913" y="10641"/>
                  <a:pt x="800" y="11074"/>
                  <a:pt x="800" y="11337"/>
                </a:cubicBezTo>
                <a:cubicBezTo>
                  <a:pt x="800" y="11600"/>
                  <a:pt x="912" y="12033"/>
                  <a:pt x="1116" y="12556"/>
                </a:cubicBezTo>
                <a:cubicBezTo>
                  <a:pt x="1281" y="12978"/>
                  <a:pt x="1448" y="13315"/>
                  <a:pt x="1450" y="13318"/>
                </a:cubicBezTo>
                <a:cubicBezTo>
                  <a:pt x="1628" y="13676"/>
                  <a:pt x="1628" y="13676"/>
                  <a:pt x="1628" y="13676"/>
                </a:cubicBezTo>
                <a:lnTo>
                  <a:pt x="913" y="14034"/>
                </a:lnTo>
                <a:close/>
              </a:path>
            </a:pathLst>
          </a:custGeom>
          <a:solidFill>
            <a:schemeClr val="accent2">
              <a:alpha val="88000"/>
            </a:schemeClr>
          </a:solidFill>
          <a:ln>
            <a:noFill/>
          </a:ln>
          <a:effectLst>
            <a:outerShdw blurRad="1003300" dist="38100" dir="10800000" algn="r" rotWithShape="0">
              <a:schemeClr val="accent2">
                <a:lumMod val="75000"/>
                <a:alpha val="46000"/>
              </a:schemeClr>
            </a:outerShdw>
          </a:effectLst>
        </p:spPr>
        <p:txBody>
          <a:bodyPr vert="horz" wrap="square" lIns="91440" tIns="45720" rIns="91440" bIns="45720" numCol="1" anchor="t" anchorCtr="0" compatLnSpc="1">
            <a:prstTxWarp prst="textNoShape">
              <a:avLst/>
            </a:prstTxWarp>
          </a:bodyPr>
          <a:lstStyle/>
          <a:p>
            <a:endParaRPr lang="en-US"/>
          </a:p>
        </p:txBody>
      </p:sp>
      <p:sp>
        <p:nvSpPr>
          <p:cNvPr id="10" name="Freeform 9">
            <a:extLst>
              <a:ext uri="{FF2B5EF4-FFF2-40B4-BE49-F238E27FC236}">
                <a16:creationId xmlns:a16="http://schemas.microsoft.com/office/drawing/2014/main" id="{BC6DB38F-ED54-96CA-99C7-C9ECFE7F8864}"/>
              </a:ext>
            </a:extLst>
          </p:cNvPr>
          <p:cNvSpPr>
            <a:spLocks/>
          </p:cNvSpPr>
          <p:nvPr/>
        </p:nvSpPr>
        <p:spPr bwMode="auto">
          <a:xfrm rot="2757414">
            <a:off x="11178633" y="-25052575"/>
            <a:ext cx="6481764" cy="41148000"/>
          </a:xfrm>
          <a:custGeom>
            <a:avLst/>
            <a:gdLst>
              <a:gd name="T0" fmla="*/ 913 w 2188"/>
              <a:gd name="T1" fmla="*/ 14034 h 14034"/>
              <a:gd name="T2" fmla="*/ 734 w 2188"/>
              <a:gd name="T3" fmla="*/ 13676 h 14034"/>
              <a:gd name="T4" fmla="*/ 373 w 2188"/>
              <a:gd name="T5" fmla="*/ 12854 h 14034"/>
              <a:gd name="T6" fmla="*/ 0 w 2188"/>
              <a:gd name="T7" fmla="*/ 11337 h 14034"/>
              <a:gd name="T8" fmla="*/ 376 w 2188"/>
              <a:gd name="T9" fmla="*/ 9820 h 14034"/>
              <a:gd name="T10" fmla="*/ 738 w 2188"/>
              <a:gd name="T11" fmla="*/ 8998 h 14034"/>
              <a:gd name="T12" fmla="*/ 1072 w 2188"/>
              <a:gd name="T13" fmla="*/ 8236 h 14034"/>
              <a:gd name="T14" fmla="*/ 1388 w 2188"/>
              <a:gd name="T15" fmla="*/ 7017 h 14034"/>
              <a:gd name="T16" fmla="*/ 1068 w 2188"/>
              <a:gd name="T17" fmla="*/ 5792 h 14034"/>
              <a:gd name="T18" fmla="*/ 735 w 2188"/>
              <a:gd name="T19" fmla="*/ 5037 h 14034"/>
              <a:gd name="T20" fmla="*/ 734 w 2188"/>
              <a:gd name="T21" fmla="*/ 5036 h 14034"/>
              <a:gd name="T22" fmla="*/ 373 w 2188"/>
              <a:gd name="T23" fmla="*/ 4214 h 14034"/>
              <a:gd name="T24" fmla="*/ 0 w 2188"/>
              <a:gd name="T25" fmla="*/ 2697 h 14034"/>
              <a:gd name="T26" fmla="*/ 376 w 2188"/>
              <a:gd name="T27" fmla="*/ 1180 h 14034"/>
              <a:gd name="T28" fmla="*/ 739 w 2188"/>
              <a:gd name="T29" fmla="*/ 357 h 14034"/>
              <a:gd name="T30" fmla="*/ 918 w 2188"/>
              <a:gd name="T31" fmla="*/ 0 h 14034"/>
              <a:gd name="T32" fmla="*/ 1633 w 2188"/>
              <a:gd name="T33" fmla="*/ 359 h 14034"/>
              <a:gd name="T34" fmla="*/ 1453 w 2188"/>
              <a:gd name="T35" fmla="*/ 717 h 14034"/>
              <a:gd name="T36" fmla="*/ 1118 w 2188"/>
              <a:gd name="T37" fmla="*/ 1478 h 14034"/>
              <a:gd name="T38" fmla="*/ 800 w 2188"/>
              <a:gd name="T39" fmla="*/ 2697 h 14034"/>
              <a:gd name="T40" fmla="*/ 1116 w 2188"/>
              <a:gd name="T41" fmla="*/ 3916 h 14034"/>
              <a:gd name="T42" fmla="*/ 1449 w 2188"/>
              <a:gd name="T43" fmla="*/ 4677 h 14034"/>
              <a:gd name="T44" fmla="*/ 1812 w 2188"/>
              <a:gd name="T45" fmla="*/ 5500 h 14034"/>
              <a:gd name="T46" fmla="*/ 2188 w 2188"/>
              <a:gd name="T47" fmla="*/ 7017 h 14034"/>
              <a:gd name="T48" fmla="*/ 1815 w 2188"/>
              <a:gd name="T49" fmla="*/ 8534 h 14034"/>
              <a:gd name="T50" fmla="*/ 1454 w 2188"/>
              <a:gd name="T51" fmla="*/ 9356 h 14034"/>
              <a:gd name="T52" fmla="*/ 1453 w 2188"/>
              <a:gd name="T53" fmla="*/ 9357 h 14034"/>
              <a:gd name="T54" fmla="*/ 1118 w 2188"/>
              <a:gd name="T55" fmla="*/ 10118 h 14034"/>
              <a:gd name="T56" fmla="*/ 800 w 2188"/>
              <a:gd name="T57" fmla="*/ 11337 h 14034"/>
              <a:gd name="T58" fmla="*/ 1116 w 2188"/>
              <a:gd name="T59" fmla="*/ 12556 h 14034"/>
              <a:gd name="T60" fmla="*/ 1450 w 2188"/>
              <a:gd name="T61" fmla="*/ 13318 h 14034"/>
              <a:gd name="T62" fmla="*/ 1628 w 2188"/>
              <a:gd name="T63" fmla="*/ 13676 h 14034"/>
              <a:gd name="T64" fmla="*/ 913 w 2188"/>
              <a:gd name="T65" fmla="*/ 14034 h 14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88" h="14034">
                <a:moveTo>
                  <a:pt x="913" y="14034"/>
                </a:moveTo>
                <a:cubicBezTo>
                  <a:pt x="734" y="13676"/>
                  <a:pt x="734" y="13676"/>
                  <a:pt x="734" y="13676"/>
                </a:cubicBezTo>
                <a:cubicBezTo>
                  <a:pt x="727" y="13661"/>
                  <a:pt x="551" y="13308"/>
                  <a:pt x="373" y="12854"/>
                </a:cubicBezTo>
                <a:cubicBezTo>
                  <a:pt x="126" y="12219"/>
                  <a:pt x="0" y="11709"/>
                  <a:pt x="0" y="11337"/>
                </a:cubicBezTo>
                <a:cubicBezTo>
                  <a:pt x="0" y="10965"/>
                  <a:pt x="126" y="10454"/>
                  <a:pt x="376" y="9820"/>
                </a:cubicBezTo>
                <a:cubicBezTo>
                  <a:pt x="553" y="9368"/>
                  <a:pt x="729" y="9017"/>
                  <a:pt x="738" y="8998"/>
                </a:cubicBezTo>
                <a:cubicBezTo>
                  <a:pt x="745" y="8984"/>
                  <a:pt x="910" y="8651"/>
                  <a:pt x="1072" y="8236"/>
                </a:cubicBezTo>
                <a:cubicBezTo>
                  <a:pt x="1276" y="7713"/>
                  <a:pt x="1388" y="7280"/>
                  <a:pt x="1388" y="7017"/>
                </a:cubicBezTo>
                <a:cubicBezTo>
                  <a:pt x="1388" y="6753"/>
                  <a:pt x="1274" y="6318"/>
                  <a:pt x="1068" y="5792"/>
                </a:cubicBezTo>
                <a:cubicBezTo>
                  <a:pt x="902" y="5371"/>
                  <a:pt x="736" y="5040"/>
                  <a:pt x="735" y="5037"/>
                </a:cubicBezTo>
                <a:cubicBezTo>
                  <a:pt x="734" y="5036"/>
                  <a:pt x="734" y="5036"/>
                  <a:pt x="734" y="5036"/>
                </a:cubicBezTo>
                <a:cubicBezTo>
                  <a:pt x="727" y="5021"/>
                  <a:pt x="551" y="4668"/>
                  <a:pt x="373" y="4214"/>
                </a:cubicBezTo>
                <a:cubicBezTo>
                  <a:pt x="126" y="3579"/>
                  <a:pt x="0" y="3069"/>
                  <a:pt x="0" y="2697"/>
                </a:cubicBezTo>
                <a:cubicBezTo>
                  <a:pt x="0" y="2325"/>
                  <a:pt x="126" y="1814"/>
                  <a:pt x="376" y="1180"/>
                </a:cubicBezTo>
                <a:cubicBezTo>
                  <a:pt x="554" y="725"/>
                  <a:pt x="731" y="372"/>
                  <a:pt x="739" y="357"/>
                </a:cubicBezTo>
                <a:cubicBezTo>
                  <a:pt x="918" y="0"/>
                  <a:pt x="918" y="0"/>
                  <a:pt x="918" y="0"/>
                </a:cubicBezTo>
                <a:cubicBezTo>
                  <a:pt x="1633" y="359"/>
                  <a:pt x="1633" y="359"/>
                  <a:pt x="1633" y="359"/>
                </a:cubicBezTo>
                <a:cubicBezTo>
                  <a:pt x="1453" y="717"/>
                  <a:pt x="1453" y="717"/>
                  <a:pt x="1453" y="717"/>
                </a:cubicBezTo>
                <a:cubicBezTo>
                  <a:pt x="1450" y="724"/>
                  <a:pt x="1282" y="1059"/>
                  <a:pt x="1118" y="1478"/>
                </a:cubicBezTo>
                <a:cubicBezTo>
                  <a:pt x="913" y="2001"/>
                  <a:pt x="800" y="2434"/>
                  <a:pt x="800" y="2697"/>
                </a:cubicBezTo>
                <a:cubicBezTo>
                  <a:pt x="800" y="2960"/>
                  <a:pt x="912" y="3393"/>
                  <a:pt x="1116" y="3916"/>
                </a:cubicBezTo>
                <a:cubicBezTo>
                  <a:pt x="1277" y="4329"/>
                  <a:pt x="1441" y="4660"/>
                  <a:pt x="1449" y="4677"/>
                </a:cubicBezTo>
                <a:cubicBezTo>
                  <a:pt x="1458" y="4695"/>
                  <a:pt x="1634" y="5047"/>
                  <a:pt x="1812" y="5500"/>
                </a:cubicBezTo>
                <a:cubicBezTo>
                  <a:pt x="2062" y="6134"/>
                  <a:pt x="2188" y="6645"/>
                  <a:pt x="2188" y="7017"/>
                </a:cubicBezTo>
                <a:cubicBezTo>
                  <a:pt x="2188" y="7389"/>
                  <a:pt x="2062" y="7899"/>
                  <a:pt x="1815" y="8534"/>
                </a:cubicBezTo>
                <a:cubicBezTo>
                  <a:pt x="1637" y="8988"/>
                  <a:pt x="1461" y="9341"/>
                  <a:pt x="1454" y="9356"/>
                </a:cubicBezTo>
                <a:cubicBezTo>
                  <a:pt x="1453" y="9357"/>
                  <a:pt x="1453" y="9357"/>
                  <a:pt x="1453" y="9357"/>
                </a:cubicBezTo>
                <a:cubicBezTo>
                  <a:pt x="1452" y="9360"/>
                  <a:pt x="1283" y="9697"/>
                  <a:pt x="1118" y="10118"/>
                </a:cubicBezTo>
                <a:cubicBezTo>
                  <a:pt x="913" y="10641"/>
                  <a:pt x="800" y="11074"/>
                  <a:pt x="800" y="11337"/>
                </a:cubicBezTo>
                <a:cubicBezTo>
                  <a:pt x="800" y="11600"/>
                  <a:pt x="912" y="12033"/>
                  <a:pt x="1116" y="12556"/>
                </a:cubicBezTo>
                <a:cubicBezTo>
                  <a:pt x="1281" y="12978"/>
                  <a:pt x="1448" y="13315"/>
                  <a:pt x="1450" y="13318"/>
                </a:cubicBezTo>
                <a:cubicBezTo>
                  <a:pt x="1628" y="13676"/>
                  <a:pt x="1628" y="13676"/>
                  <a:pt x="1628" y="13676"/>
                </a:cubicBezTo>
                <a:lnTo>
                  <a:pt x="913" y="14034"/>
                </a:lnTo>
                <a:close/>
              </a:path>
            </a:pathLst>
          </a:custGeom>
          <a:solidFill>
            <a:schemeClr val="accent5">
              <a:alpha val="88000"/>
            </a:schemeClr>
          </a:solidFill>
          <a:ln>
            <a:noFill/>
          </a:ln>
          <a:effectLst>
            <a:outerShdw blurRad="1003300" dist="38100" dir="10800000" algn="r" rotWithShape="0">
              <a:schemeClr val="accent5">
                <a:lumMod val="75000"/>
                <a:alpha val="46000"/>
              </a:schemeClr>
            </a:outerShdw>
          </a:effectLst>
        </p:spPr>
        <p:txBody>
          <a:bodyPr vert="horz" wrap="square" lIns="91440" tIns="45720" rIns="91440" bIns="45720" numCol="1" anchor="t" anchorCtr="0" compatLnSpc="1">
            <a:prstTxWarp prst="textNoShape">
              <a:avLst/>
            </a:prstTxWarp>
          </a:bodyPr>
          <a:lstStyle/>
          <a:p>
            <a:endParaRPr lang="en-US"/>
          </a:p>
        </p:txBody>
      </p:sp>
      <p:sp>
        <p:nvSpPr>
          <p:cNvPr id="11" name="Freeform 8">
            <a:extLst>
              <a:ext uri="{FF2B5EF4-FFF2-40B4-BE49-F238E27FC236}">
                <a16:creationId xmlns:a16="http://schemas.microsoft.com/office/drawing/2014/main" id="{80570F21-5D44-1414-CE89-0E91E169997A}"/>
              </a:ext>
            </a:extLst>
          </p:cNvPr>
          <p:cNvSpPr>
            <a:spLocks/>
          </p:cNvSpPr>
          <p:nvPr/>
        </p:nvSpPr>
        <p:spPr bwMode="auto">
          <a:xfrm rot="2757414">
            <a:off x="12611522" y="-23568545"/>
            <a:ext cx="6486525" cy="41148000"/>
          </a:xfrm>
          <a:custGeom>
            <a:avLst/>
            <a:gdLst>
              <a:gd name="T0" fmla="*/ 913 w 2188"/>
              <a:gd name="T1" fmla="*/ 14034 h 14034"/>
              <a:gd name="T2" fmla="*/ 734 w 2188"/>
              <a:gd name="T3" fmla="*/ 13676 h 14034"/>
              <a:gd name="T4" fmla="*/ 373 w 2188"/>
              <a:gd name="T5" fmla="*/ 12854 h 14034"/>
              <a:gd name="T6" fmla="*/ 0 w 2188"/>
              <a:gd name="T7" fmla="*/ 11337 h 14034"/>
              <a:gd name="T8" fmla="*/ 376 w 2188"/>
              <a:gd name="T9" fmla="*/ 9820 h 14034"/>
              <a:gd name="T10" fmla="*/ 738 w 2188"/>
              <a:gd name="T11" fmla="*/ 8998 h 14034"/>
              <a:gd name="T12" fmla="*/ 1072 w 2188"/>
              <a:gd name="T13" fmla="*/ 8236 h 14034"/>
              <a:gd name="T14" fmla="*/ 1388 w 2188"/>
              <a:gd name="T15" fmla="*/ 7017 h 14034"/>
              <a:gd name="T16" fmla="*/ 1068 w 2188"/>
              <a:gd name="T17" fmla="*/ 5792 h 14034"/>
              <a:gd name="T18" fmla="*/ 735 w 2188"/>
              <a:gd name="T19" fmla="*/ 5037 h 14034"/>
              <a:gd name="T20" fmla="*/ 734 w 2188"/>
              <a:gd name="T21" fmla="*/ 5036 h 14034"/>
              <a:gd name="T22" fmla="*/ 373 w 2188"/>
              <a:gd name="T23" fmla="*/ 4214 h 14034"/>
              <a:gd name="T24" fmla="*/ 0 w 2188"/>
              <a:gd name="T25" fmla="*/ 2697 h 14034"/>
              <a:gd name="T26" fmla="*/ 376 w 2188"/>
              <a:gd name="T27" fmla="*/ 1180 h 14034"/>
              <a:gd name="T28" fmla="*/ 739 w 2188"/>
              <a:gd name="T29" fmla="*/ 357 h 14034"/>
              <a:gd name="T30" fmla="*/ 918 w 2188"/>
              <a:gd name="T31" fmla="*/ 0 h 14034"/>
              <a:gd name="T32" fmla="*/ 1633 w 2188"/>
              <a:gd name="T33" fmla="*/ 359 h 14034"/>
              <a:gd name="T34" fmla="*/ 1453 w 2188"/>
              <a:gd name="T35" fmla="*/ 717 h 14034"/>
              <a:gd name="T36" fmla="*/ 1118 w 2188"/>
              <a:gd name="T37" fmla="*/ 1478 h 14034"/>
              <a:gd name="T38" fmla="*/ 800 w 2188"/>
              <a:gd name="T39" fmla="*/ 2697 h 14034"/>
              <a:gd name="T40" fmla="*/ 1116 w 2188"/>
              <a:gd name="T41" fmla="*/ 3916 h 14034"/>
              <a:gd name="T42" fmla="*/ 1449 w 2188"/>
              <a:gd name="T43" fmla="*/ 4677 h 14034"/>
              <a:gd name="T44" fmla="*/ 1812 w 2188"/>
              <a:gd name="T45" fmla="*/ 5500 h 14034"/>
              <a:gd name="T46" fmla="*/ 2188 w 2188"/>
              <a:gd name="T47" fmla="*/ 7017 h 14034"/>
              <a:gd name="T48" fmla="*/ 1815 w 2188"/>
              <a:gd name="T49" fmla="*/ 8534 h 14034"/>
              <a:gd name="T50" fmla="*/ 1454 w 2188"/>
              <a:gd name="T51" fmla="*/ 9356 h 14034"/>
              <a:gd name="T52" fmla="*/ 1453 w 2188"/>
              <a:gd name="T53" fmla="*/ 9357 h 14034"/>
              <a:gd name="T54" fmla="*/ 1118 w 2188"/>
              <a:gd name="T55" fmla="*/ 10118 h 14034"/>
              <a:gd name="T56" fmla="*/ 800 w 2188"/>
              <a:gd name="T57" fmla="*/ 11337 h 14034"/>
              <a:gd name="T58" fmla="*/ 1116 w 2188"/>
              <a:gd name="T59" fmla="*/ 12556 h 14034"/>
              <a:gd name="T60" fmla="*/ 1450 w 2188"/>
              <a:gd name="T61" fmla="*/ 13318 h 14034"/>
              <a:gd name="T62" fmla="*/ 1628 w 2188"/>
              <a:gd name="T63" fmla="*/ 13676 h 14034"/>
              <a:gd name="T64" fmla="*/ 913 w 2188"/>
              <a:gd name="T65" fmla="*/ 14034 h 14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88" h="14034">
                <a:moveTo>
                  <a:pt x="913" y="14034"/>
                </a:moveTo>
                <a:cubicBezTo>
                  <a:pt x="734" y="13676"/>
                  <a:pt x="734" y="13676"/>
                  <a:pt x="734" y="13676"/>
                </a:cubicBezTo>
                <a:cubicBezTo>
                  <a:pt x="727" y="13661"/>
                  <a:pt x="551" y="13308"/>
                  <a:pt x="373" y="12854"/>
                </a:cubicBezTo>
                <a:cubicBezTo>
                  <a:pt x="126" y="12219"/>
                  <a:pt x="0" y="11709"/>
                  <a:pt x="0" y="11337"/>
                </a:cubicBezTo>
                <a:cubicBezTo>
                  <a:pt x="0" y="10965"/>
                  <a:pt x="126" y="10454"/>
                  <a:pt x="376" y="9820"/>
                </a:cubicBezTo>
                <a:cubicBezTo>
                  <a:pt x="553" y="9368"/>
                  <a:pt x="729" y="9017"/>
                  <a:pt x="738" y="8998"/>
                </a:cubicBezTo>
                <a:cubicBezTo>
                  <a:pt x="745" y="8984"/>
                  <a:pt x="910" y="8651"/>
                  <a:pt x="1072" y="8236"/>
                </a:cubicBezTo>
                <a:cubicBezTo>
                  <a:pt x="1276" y="7713"/>
                  <a:pt x="1388" y="7280"/>
                  <a:pt x="1388" y="7017"/>
                </a:cubicBezTo>
                <a:cubicBezTo>
                  <a:pt x="1388" y="6753"/>
                  <a:pt x="1274" y="6318"/>
                  <a:pt x="1068" y="5792"/>
                </a:cubicBezTo>
                <a:cubicBezTo>
                  <a:pt x="902" y="5371"/>
                  <a:pt x="736" y="5040"/>
                  <a:pt x="735" y="5037"/>
                </a:cubicBezTo>
                <a:cubicBezTo>
                  <a:pt x="734" y="5036"/>
                  <a:pt x="734" y="5036"/>
                  <a:pt x="734" y="5036"/>
                </a:cubicBezTo>
                <a:cubicBezTo>
                  <a:pt x="727" y="5021"/>
                  <a:pt x="551" y="4668"/>
                  <a:pt x="373" y="4214"/>
                </a:cubicBezTo>
                <a:cubicBezTo>
                  <a:pt x="126" y="3579"/>
                  <a:pt x="0" y="3069"/>
                  <a:pt x="0" y="2697"/>
                </a:cubicBezTo>
                <a:cubicBezTo>
                  <a:pt x="0" y="2325"/>
                  <a:pt x="126" y="1814"/>
                  <a:pt x="376" y="1180"/>
                </a:cubicBezTo>
                <a:cubicBezTo>
                  <a:pt x="554" y="725"/>
                  <a:pt x="731" y="372"/>
                  <a:pt x="739" y="357"/>
                </a:cubicBezTo>
                <a:cubicBezTo>
                  <a:pt x="918" y="0"/>
                  <a:pt x="918" y="0"/>
                  <a:pt x="918" y="0"/>
                </a:cubicBezTo>
                <a:cubicBezTo>
                  <a:pt x="1633" y="359"/>
                  <a:pt x="1633" y="359"/>
                  <a:pt x="1633" y="359"/>
                </a:cubicBezTo>
                <a:cubicBezTo>
                  <a:pt x="1453" y="717"/>
                  <a:pt x="1453" y="717"/>
                  <a:pt x="1453" y="717"/>
                </a:cubicBezTo>
                <a:cubicBezTo>
                  <a:pt x="1450" y="724"/>
                  <a:pt x="1282" y="1059"/>
                  <a:pt x="1118" y="1478"/>
                </a:cubicBezTo>
                <a:cubicBezTo>
                  <a:pt x="913" y="2001"/>
                  <a:pt x="800" y="2434"/>
                  <a:pt x="800" y="2697"/>
                </a:cubicBezTo>
                <a:cubicBezTo>
                  <a:pt x="800" y="2960"/>
                  <a:pt x="912" y="3393"/>
                  <a:pt x="1116" y="3916"/>
                </a:cubicBezTo>
                <a:cubicBezTo>
                  <a:pt x="1277" y="4329"/>
                  <a:pt x="1441" y="4660"/>
                  <a:pt x="1449" y="4677"/>
                </a:cubicBezTo>
                <a:cubicBezTo>
                  <a:pt x="1458" y="4695"/>
                  <a:pt x="1634" y="5047"/>
                  <a:pt x="1812" y="5500"/>
                </a:cubicBezTo>
                <a:cubicBezTo>
                  <a:pt x="2062" y="6134"/>
                  <a:pt x="2188" y="6645"/>
                  <a:pt x="2188" y="7017"/>
                </a:cubicBezTo>
                <a:cubicBezTo>
                  <a:pt x="2188" y="7389"/>
                  <a:pt x="2062" y="7899"/>
                  <a:pt x="1815" y="8534"/>
                </a:cubicBezTo>
                <a:cubicBezTo>
                  <a:pt x="1637" y="8988"/>
                  <a:pt x="1461" y="9341"/>
                  <a:pt x="1454" y="9356"/>
                </a:cubicBezTo>
                <a:cubicBezTo>
                  <a:pt x="1453" y="9357"/>
                  <a:pt x="1453" y="9357"/>
                  <a:pt x="1453" y="9357"/>
                </a:cubicBezTo>
                <a:cubicBezTo>
                  <a:pt x="1452" y="9360"/>
                  <a:pt x="1283" y="9697"/>
                  <a:pt x="1118" y="10118"/>
                </a:cubicBezTo>
                <a:cubicBezTo>
                  <a:pt x="913" y="10641"/>
                  <a:pt x="800" y="11074"/>
                  <a:pt x="800" y="11337"/>
                </a:cubicBezTo>
                <a:cubicBezTo>
                  <a:pt x="800" y="11600"/>
                  <a:pt x="912" y="12033"/>
                  <a:pt x="1116" y="12556"/>
                </a:cubicBezTo>
                <a:cubicBezTo>
                  <a:pt x="1281" y="12978"/>
                  <a:pt x="1448" y="13315"/>
                  <a:pt x="1450" y="13318"/>
                </a:cubicBezTo>
                <a:cubicBezTo>
                  <a:pt x="1628" y="13676"/>
                  <a:pt x="1628" y="13676"/>
                  <a:pt x="1628" y="13676"/>
                </a:cubicBezTo>
                <a:lnTo>
                  <a:pt x="913" y="14034"/>
                </a:lnTo>
                <a:close/>
              </a:path>
            </a:pathLst>
          </a:custGeom>
          <a:solidFill>
            <a:schemeClr val="accent4">
              <a:alpha val="88000"/>
            </a:schemeClr>
          </a:solidFill>
          <a:ln>
            <a:noFill/>
          </a:ln>
          <a:effectLst>
            <a:outerShdw blurRad="1003300" dist="38100" dir="10800000" algn="r" rotWithShape="0">
              <a:schemeClr val="accent4">
                <a:lumMod val="75000"/>
                <a:alpha val="46000"/>
              </a:schemeClr>
            </a:outerShdw>
          </a:effectLst>
        </p:spPr>
        <p:txBody>
          <a:bodyPr vert="horz" wrap="square" lIns="91440" tIns="45720" rIns="91440" bIns="45720" numCol="1" anchor="t" anchorCtr="0" compatLnSpc="1">
            <a:prstTxWarp prst="textNoShape">
              <a:avLst/>
            </a:prstTxWarp>
          </a:bodyPr>
          <a:lstStyle/>
          <a:p>
            <a:endParaRPr lang="en-US"/>
          </a:p>
        </p:txBody>
      </p:sp>
      <p:sp>
        <p:nvSpPr>
          <p:cNvPr id="12" name="Freeform 7">
            <a:extLst>
              <a:ext uri="{FF2B5EF4-FFF2-40B4-BE49-F238E27FC236}">
                <a16:creationId xmlns:a16="http://schemas.microsoft.com/office/drawing/2014/main" id="{9A3B2A28-B5D2-DCAB-204E-5F731CBC2881}"/>
              </a:ext>
            </a:extLst>
          </p:cNvPr>
          <p:cNvSpPr>
            <a:spLocks/>
          </p:cNvSpPr>
          <p:nvPr/>
        </p:nvSpPr>
        <p:spPr bwMode="auto">
          <a:xfrm rot="2757414">
            <a:off x="14045861" y="-22087940"/>
            <a:ext cx="6481764" cy="41148000"/>
          </a:xfrm>
          <a:custGeom>
            <a:avLst/>
            <a:gdLst>
              <a:gd name="T0" fmla="*/ 913 w 2188"/>
              <a:gd name="T1" fmla="*/ 14034 h 14034"/>
              <a:gd name="T2" fmla="*/ 734 w 2188"/>
              <a:gd name="T3" fmla="*/ 13676 h 14034"/>
              <a:gd name="T4" fmla="*/ 373 w 2188"/>
              <a:gd name="T5" fmla="*/ 12854 h 14034"/>
              <a:gd name="T6" fmla="*/ 0 w 2188"/>
              <a:gd name="T7" fmla="*/ 11337 h 14034"/>
              <a:gd name="T8" fmla="*/ 376 w 2188"/>
              <a:gd name="T9" fmla="*/ 9820 h 14034"/>
              <a:gd name="T10" fmla="*/ 738 w 2188"/>
              <a:gd name="T11" fmla="*/ 8998 h 14034"/>
              <a:gd name="T12" fmla="*/ 1072 w 2188"/>
              <a:gd name="T13" fmla="*/ 8236 h 14034"/>
              <a:gd name="T14" fmla="*/ 1388 w 2188"/>
              <a:gd name="T15" fmla="*/ 7017 h 14034"/>
              <a:gd name="T16" fmla="*/ 1068 w 2188"/>
              <a:gd name="T17" fmla="*/ 5792 h 14034"/>
              <a:gd name="T18" fmla="*/ 735 w 2188"/>
              <a:gd name="T19" fmla="*/ 5037 h 14034"/>
              <a:gd name="T20" fmla="*/ 734 w 2188"/>
              <a:gd name="T21" fmla="*/ 5036 h 14034"/>
              <a:gd name="T22" fmla="*/ 373 w 2188"/>
              <a:gd name="T23" fmla="*/ 4214 h 14034"/>
              <a:gd name="T24" fmla="*/ 0 w 2188"/>
              <a:gd name="T25" fmla="*/ 2697 h 14034"/>
              <a:gd name="T26" fmla="*/ 376 w 2188"/>
              <a:gd name="T27" fmla="*/ 1180 h 14034"/>
              <a:gd name="T28" fmla="*/ 739 w 2188"/>
              <a:gd name="T29" fmla="*/ 357 h 14034"/>
              <a:gd name="T30" fmla="*/ 918 w 2188"/>
              <a:gd name="T31" fmla="*/ 0 h 14034"/>
              <a:gd name="T32" fmla="*/ 1633 w 2188"/>
              <a:gd name="T33" fmla="*/ 359 h 14034"/>
              <a:gd name="T34" fmla="*/ 1453 w 2188"/>
              <a:gd name="T35" fmla="*/ 717 h 14034"/>
              <a:gd name="T36" fmla="*/ 1118 w 2188"/>
              <a:gd name="T37" fmla="*/ 1478 h 14034"/>
              <a:gd name="T38" fmla="*/ 800 w 2188"/>
              <a:gd name="T39" fmla="*/ 2697 h 14034"/>
              <a:gd name="T40" fmla="*/ 1116 w 2188"/>
              <a:gd name="T41" fmla="*/ 3916 h 14034"/>
              <a:gd name="T42" fmla="*/ 1449 w 2188"/>
              <a:gd name="T43" fmla="*/ 4677 h 14034"/>
              <a:gd name="T44" fmla="*/ 1812 w 2188"/>
              <a:gd name="T45" fmla="*/ 5500 h 14034"/>
              <a:gd name="T46" fmla="*/ 2188 w 2188"/>
              <a:gd name="T47" fmla="*/ 7017 h 14034"/>
              <a:gd name="T48" fmla="*/ 1815 w 2188"/>
              <a:gd name="T49" fmla="*/ 8534 h 14034"/>
              <a:gd name="T50" fmla="*/ 1454 w 2188"/>
              <a:gd name="T51" fmla="*/ 9356 h 14034"/>
              <a:gd name="T52" fmla="*/ 1453 w 2188"/>
              <a:gd name="T53" fmla="*/ 9357 h 14034"/>
              <a:gd name="T54" fmla="*/ 1118 w 2188"/>
              <a:gd name="T55" fmla="*/ 10118 h 14034"/>
              <a:gd name="T56" fmla="*/ 800 w 2188"/>
              <a:gd name="T57" fmla="*/ 11337 h 14034"/>
              <a:gd name="T58" fmla="*/ 1116 w 2188"/>
              <a:gd name="T59" fmla="*/ 12556 h 14034"/>
              <a:gd name="T60" fmla="*/ 1450 w 2188"/>
              <a:gd name="T61" fmla="*/ 13318 h 14034"/>
              <a:gd name="T62" fmla="*/ 1628 w 2188"/>
              <a:gd name="T63" fmla="*/ 13676 h 14034"/>
              <a:gd name="T64" fmla="*/ 913 w 2188"/>
              <a:gd name="T65" fmla="*/ 14034 h 14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88" h="14034">
                <a:moveTo>
                  <a:pt x="913" y="14034"/>
                </a:moveTo>
                <a:cubicBezTo>
                  <a:pt x="734" y="13676"/>
                  <a:pt x="734" y="13676"/>
                  <a:pt x="734" y="13676"/>
                </a:cubicBezTo>
                <a:cubicBezTo>
                  <a:pt x="727" y="13661"/>
                  <a:pt x="551" y="13308"/>
                  <a:pt x="373" y="12854"/>
                </a:cubicBezTo>
                <a:cubicBezTo>
                  <a:pt x="126" y="12219"/>
                  <a:pt x="0" y="11709"/>
                  <a:pt x="0" y="11337"/>
                </a:cubicBezTo>
                <a:cubicBezTo>
                  <a:pt x="0" y="10965"/>
                  <a:pt x="126" y="10454"/>
                  <a:pt x="376" y="9820"/>
                </a:cubicBezTo>
                <a:cubicBezTo>
                  <a:pt x="553" y="9368"/>
                  <a:pt x="729" y="9017"/>
                  <a:pt x="738" y="8998"/>
                </a:cubicBezTo>
                <a:cubicBezTo>
                  <a:pt x="745" y="8984"/>
                  <a:pt x="910" y="8651"/>
                  <a:pt x="1072" y="8236"/>
                </a:cubicBezTo>
                <a:cubicBezTo>
                  <a:pt x="1276" y="7713"/>
                  <a:pt x="1388" y="7280"/>
                  <a:pt x="1388" y="7017"/>
                </a:cubicBezTo>
                <a:cubicBezTo>
                  <a:pt x="1388" y="6753"/>
                  <a:pt x="1274" y="6318"/>
                  <a:pt x="1068" y="5792"/>
                </a:cubicBezTo>
                <a:cubicBezTo>
                  <a:pt x="902" y="5371"/>
                  <a:pt x="736" y="5040"/>
                  <a:pt x="735" y="5037"/>
                </a:cubicBezTo>
                <a:cubicBezTo>
                  <a:pt x="734" y="5036"/>
                  <a:pt x="734" y="5036"/>
                  <a:pt x="734" y="5036"/>
                </a:cubicBezTo>
                <a:cubicBezTo>
                  <a:pt x="727" y="5021"/>
                  <a:pt x="551" y="4668"/>
                  <a:pt x="373" y="4214"/>
                </a:cubicBezTo>
                <a:cubicBezTo>
                  <a:pt x="126" y="3579"/>
                  <a:pt x="0" y="3069"/>
                  <a:pt x="0" y="2697"/>
                </a:cubicBezTo>
                <a:cubicBezTo>
                  <a:pt x="0" y="2325"/>
                  <a:pt x="126" y="1814"/>
                  <a:pt x="376" y="1180"/>
                </a:cubicBezTo>
                <a:cubicBezTo>
                  <a:pt x="554" y="725"/>
                  <a:pt x="731" y="372"/>
                  <a:pt x="739" y="357"/>
                </a:cubicBezTo>
                <a:cubicBezTo>
                  <a:pt x="918" y="0"/>
                  <a:pt x="918" y="0"/>
                  <a:pt x="918" y="0"/>
                </a:cubicBezTo>
                <a:cubicBezTo>
                  <a:pt x="1633" y="359"/>
                  <a:pt x="1633" y="359"/>
                  <a:pt x="1633" y="359"/>
                </a:cubicBezTo>
                <a:cubicBezTo>
                  <a:pt x="1453" y="717"/>
                  <a:pt x="1453" y="717"/>
                  <a:pt x="1453" y="717"/>
                </a:cubicBezTo>
                <a:cubicBezTo>
                  <a:pt x="1450" y="724"/>
                  <a:pt x="1282" y="1059"/>
                  <a:pt x="1118" y="1478"/>
                </a:cubicBezTo>
                <a:cubicBezTo>
                  <a:pt x="913" y="2001"/>
                  <a:pt x="800" y="2434"/>
                  <a:pt x="800" y="2697"/>
                </a:cubicBezTo>
                <a:cubicBezTo>
                  <a:pt x="800" y="2960"/>
                  <a:pt x="912" y="3393"/>
                  <a:pt x="1116" y="3916"/>
                </a:cubicBezTo>
                <a:cubicBezTo>
                  <a:pt x="1277" y="4329"/>
                  <a:pt x="1441" y="4660"/>
                  <a:pt x="1449" y="4677"/>
                </a:cubicBezTo>
                <a:cubicBezTo>
                  <a:pt x="1458" y="4695"/>
                  <a:pt x="1634" y="5047"/>
                  <a:pt x="1812" y="5500"/>
                </a:cubicBezTo>
                <a:cubicBezTo>
                  <a:pt x="2062" y="6134"/>
                  <a:pt x="2188" y="6645"/>
                  <a:pt x="2188" y="7017"/>
                </a:cubicBezTo>
                <a:cubicBezTo>
                  <a:pt x="2188" y="7389"/>
                  <a:pt x="2062" y="7899"/>
                  <a:pt x="1815" y="8534"/>
                </a:cubicBezTo>
                <a:cubicBezTo>
                  <a:pt x="1637" y="8988"/>
                  <a:pt x="1461" y="9341"/>
                  <a:pt x="1454" y="9356"/>
                </a:cubicBezTo>
                <a:cubicBezTo>
                  <a:pt x="1453" y="9357"/>
                  <a:pt x="1453" y="9357"/>
                  <a:pt x="1453" y="9357"/>
                </a:cubicBezTo>
                <a:cubicBezTo>
                  <a:pt x="1452" y="9360"/>
                  <a:pt x="1283" y="9697"/>
                  <a:pt x="1118" y="10118"/>
                </a:cubicBezTo>
                <a:cubicBezTo>
                  <a:pt x="913" y="10641"/>
                  <a:pt x="800" y="11074"/>
                  <a:pt x="800" y="11337"/>
                </a:cubicBezTo>
                <a:cubicBezTo>
                  <a:pt x="800" y="11600"/>
                  <a:pt x="912" y="12033"/>
                  <a:pt x="1116" y="12556"/>
                </a:cubicBezTo>
                <a:cubicBezTo>
                  <a:pt x="1281" y="12978"/>
                  <a:pt x="1448" y="13315"/>
                  <a:pt x="1450" y="13318"/>
                </a:cubicBezTo>
                <a:cubicBezTo>
                  <a:pt x="1628" y="13676"/>
                  <a:pt x="1628" y="13676"/>
                  <a:pt x="1628" y="13676"/>
                </a:cubicBezTo>
                <a:lnTo>
                  <a:pt x="913" y="14034"/>
                </a:lnTo>
                <a:close/>
              </a:path>
            </a:pathLst>
          </a:custGeom>
          <a:solidFill>
            <a:schemeClr val="accent3">
              <a:alpha val="88000"/>
            </a:schemeClr>
          </a:solidFill>
          <a:ln>
            <a:noFill/>
          </a:ln>
          <a:effectLst>
            <a:outerShdw blurRad="1003300" dist="38100" dir="10800000" algn="r" rotWithShape="0">
              <a:schemeClr val="accent3">
                <a:lumMod val="75000"/>
                <a:alpha val="46000"/>
              </a:schemeClr>
            </a:outerShdw>
          </a:effectLst>
        </p:spPr>
        <p:txBody>
          <a:bodyPr vert="horz" wrap="square" lIns="91440" tIns="45720" rIns="91440" bIns="45720" numCol="1" anchor="t" anchorCtr="0" compatLnSpc="1">
            <a:prstTxWarp prst="textNoShape">
              <a:avLst/>
            </a:prstTxWarp>
          </a:bodyPr>
          <a:lstStyle/>
          <a:p>
            <a:endParaRPr lang="en-US"/>
          </a:p>
        </p:txBody>
      </p:sp>
      <p:sp>
        <p:nvSpPr>
          <p:cNvPr id="13" name="Freeform 6">
            <a:extLst>
              <a:ext uri="{FF2B5EF4-FFF2-40B4-BE49-F238E27FC236}">
                <a16:creationId xmlns:a16="http://schemas.microsoft.com/office/drawing/2014/main" id="{5F9DEAE2-FAAD-8392-04B0-03BB03511FD3}"/>
              </a:ext>
            </a:extLst>
          </p:cNvPr>
          <p:cNvSpPr>
            <a:spLocks/>
          </p:cNvSpPr>
          <p:nvPr/>
        </p:nvSpPr>
        <p:spPr bwMode="auto">
          <a:xfrm rot="2757414">
            <a:off x="15476162" y="-20609047"/>
            <a:ext cx="6481764" cy="41148000"/>
          </a:xfrm>
          <a:custGeom>
            <a:avLst/>
            <a:gdLst>
              <a:gd name="T0" fmla="*/ 913 w 2188"/>
              <a:gd name="T1" fmla="*/ 14034 h 14034"/>
              <a:gd name="T2" fmla="*/ 734 w 2188"/>
              <a:gd name="T3" fmla="*/ 13676 h 14034"/>
              <a:gd name="T4" fmla="*/ 373 w 2188"/>
              <a:gd name="T5" fmla="*/ 12854 h 14034"/>
              <a:gd name="T6" fmla="*/ 0 w 2188"/>
              <a:gd name="T7" fmla="*/ 11337 h 14034"/>
              <a:gd name="T8" fmla="*/ 376 w 2188"/>
              <a:gd name="T9" fmla="*/ 9820 h 14034"/>
              <a:gd name="T10" fmla="*/ 738 w 2188"/>
              <a:gd name="T11" fmla="*/ 8998 h 14034"/>
              <a:gd name="T12" fmla="*/ 1072 w 2188"/>
              <a:gd name="T13" fmla="*/ 8236 h 14034"/>
              <a:gd name="T14" fmla="*/ 1388 w 2188"/>
              <a:gd name="T15" fmla="*/ 7017 h 14034"/>
              <a:gd name="T16" fmla="*/ 1068 w 2188"/>
              <a:gd name="T17" fmla="*/ 5792 h 14034"/>
              <a:gd name="T18" fmla="*/ 735 w 2188"/>
              <a:gd name="T19" fmla="*/ 5037 h 14034"/>
              <a:gd name="T20" fmla="*/ 734 w 2188"/>
              <a:gd name="T21" fmla="*/ 5036 h 14034"/>
              <a:gd name="T22" fmla="*/ 373 w 2188"/>
              <a:gd name="T23" fmla="*/ 4214 h 14034"/>
              <a:gd name="T24" fmla="*/ 0 w 2188"/>
              <a:gd name="T25" fmla="*/ 2697 h 14034"/>
              <a:gd name="T26" fmla="*/ 376 w 2188"/>
              <a:gd name="T27" fmla="*/ 1180 h 14034"/>
              <a:gd name="T28" fmla="*/ 739 w 2188"/>
              <a:gd name="T29" fmla="*/ 357 h 14034"/>
              <a:gd name="T30" fmla="*/ 918 w 2188"/>
              <a:gd name="T31" fmla="*/ 0 h 14034"/>
              <a:gd name="T32" fmla="*/ 1633 w 2188"/>
              <a:gd name="T33" fmla="*/ 359 h 14034"/>
              <a:gd name="T34" fmla="*/ 1453 w 2188"/>
              <a:gd name="T35" fmla="*/ 717 h 14034"/>
              <a:gd name="T36" fmla="*/ 1118 w 2188"/>
              <a:gd name="T37" fmla="*/ 1478 h 14034"/>
              <a:gd name="T38" fmla="*/ 800 w 2188"/>
              <a:gd name="T39" fmla="*/ 2697 h 14034"/>
              <a:gd name="T40" fmla="*/ 1116 w 2188"/>
              <a:gd name="T41" fmla="*/ 3916 h 14034"/>
              <a:gd name="T42" fmla="*/ 1449 w 2188"/>
              <a:gd name="T43" fmla="*/ 4677 h 14034"/>
              <a:gd name="T44" fmla="*/ 1812 w 2188"/>
              <a:gd name="T45" fmla="*/ 5500 h 14034"/>
              <a:gd name="T46" fmla="*/ 2188 w 2188"/>
              <a:gd name="T47" fmla="*/ 7017 h 14034"/>
              <a:gd name="T48" fmla="*/ 1815 w 2188"/>
              <a:gd name="T49" fmla="*/ 8534 h 14034"/>
              <a:gd name="T50" fmla="*/ 1454 w 2188"/>
              <a:gd name="T51" fmla="*/ 9356 h 14034"/>
              <a:gd name="T52" fmla="*/ 1453 w 2188"/>
              <a:gd name="T53" fmla="*/ 9357 h 14034"/>
              <a:gd name="T54" fmla="*/ 1118 w 2188"/>
              <a:gd name="T55" fmla="*/ 10118 h 14034"/>
              <a:gd name="T56" fmla="*/ 800 w 2188"/>
              <a:gd name="T57" fmla="*/ 11337 h 14034"/>
              <a:gd name="T58" fmla="*/ 1116 w 2188"/>
              <a:gd name="T59" fmla="*/ 12556 h 14034"/>
              <a:gd name="T60" fmla="*/ 1450 w 2188"/>
              <a:gd name="T61" fmla="*/ 13318 h 14034"/>
              <a:gd name="T62" fmla="*/ 1628 w 2188"/>
              <a:gd name="T63" fmla="*/ 13676 h 14034"/>
              <a:gd name="T64" fmla="*/ 913 w 2188"/>
              <a:gd name="T65" fmla="*/ 14034 h 14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88" h="14034">
                <a:moveTo>
                  <a:pt x="913" y="14034"/>
                </a:moveTo>
                <a:cubicBezTo>
                  <a:pt x="734" y="13676"/>
                  <a:pt x="734" y="13676"/>
                  <a:pt x="734" y="13676"/>
                </a:cubicBezTo>
                <a:cubicBezTo>
                  <a:pt x="727" y="13661"/>
                  <a:pt x="551" y="13308"/>
                  <a:pt x="373" y="12854"/>
                </a:cubicBezTo>
                <a:cubicBezTo>
                  <a:pt x="126" y="12219"/>
                  <a:pt x="0" y="11709"/>
                  <a:pt x="0" y="11337"/>
                </a:cubicBezTo>
                <a:cubicBezTo>
                  <a:pt x="0" y="10965"/>
                  <a:pt x="126" y="10454"/>
                  <a:pt x="376" y="9820"/>
                </a:cubicBezTo>
                <a:cubicBezTo>
                  <a:pt x="553" y="9368"/>
                  <a:pt x="729" y="9017"/>
                  <a:pt x="738" y="8998"/>
                </a:cubicBezTo>
                <a:cubicBezTo>
                  <a:pt x="745" y="8984"/>
                  <a:pt x="910" y="8651"/>
                  <a:pt x="1072" y="8236"/>
                </a:cubicBezTo>
                <a:cubicBezTo>
                  <a:pt x="1276" y="7713"/>
                  <a:pt x="1388" y="7280"/>
                  <a:pt x="1388" y="7017"/>
                </a:cubicBezTo>
                <a:cubicBezTo>
                  <a:pt x="1388" y="6753"/>
                  <a:pt x="1274" y="6318"/>
                  <a:pt x="1068" y="5792"/>
                </a:cubicBezTo>
                <a:cubicBezTo>
                  <a:pt x="902" y="5371"/>
                  <a:pt x="736" y="5040"/>
                  <a:pt x="735" y="5037"/>
                </a:cubicBezTo>
                <a:cubicBezTo>
                  <a:pt x="734" y="5036"/>
                  <a:pt x="734" y="5036"/>
                  <a:pt x="734" y="5036"/>
                </a:cubicBezTo>
                <a:cubicBezTo>
                  <a:pt x="727" y="5021"/>
                  <a:pt x="551" y="4668"/>
                  <a:pt x="373" y="4214"/>
                </a:cubicBezTo>
                <a:cubicBezTo>
                  <a:pt x="126" y="3579"/>
                  <a:pt x="0" y="3069"/>
                  <a:pt x="0" y="2697"/>
                </a:cubicBezTo>
                <a:cubicBezTo>
                  <a:pt x="0" y="2325"/>
                  <a:pt x="126" y="1814"/>
                  <a:pt x="376" y="1180"/>
                </a:cubicBezTo>
                <a:cubicBezTo>
                  <a:pt x="554" y="725"/>
                  <a:pt x="731" y="372"/>
                  <a:pt x="739" y="357"/>
                </a:cubicBezTo>
                <a:cubicBezTo>
                  <a:pt x="918" y="0"/>
                  <a:pt x="918" y="0"/>
                  <a:pt x="918" y="0"/>
                </a:cubicBezTo>
                <a:cubicBezTo>
                  <a:pt x="1633" y="359"/>
                  <a:pt x="1633" y="359"/>
                  <a:pt x="1633" y="359"/>
                </a:cubicBezTo>
                <a:cubicBezTo>
                  <a:pt x="1453" y="717"/>
                  <a:pt x="1453" y="717"/>
                  <a:pt x="1453" y="717"/>
                </a:cubicBezTo>
                <a:cubicBezTo>
                  <a:pt x="1450" y="724"/>
                  <a:pt x="1282" y="1059"/>
                  <a:pt x="1118" y="1478"/>
                </a:cubicBezTo>
                <a:cubicBezTo>
                  <a:pt x="913" y="2001"/>
                  <a:pt x="800" y="2434"/>
                  <a:pt x="800" y="2697"/>
                </a:cubicBezTo>
                <a:cubicBezTo>
                  <a:pt x="800" y="2960"/>
                  <a:pt x="912" y="3393"/>
                  <a:pt x="1116" y="3916"/>
                </a:cubicBezTo>
                <a:cubicBezTo>
                  <a:pt x="1277" y="4329"/>
                  <a:pt x="1441" y="4660"/>
                  <a:pt x="1449" y="4677"/>
                </a:cubicBezTo>
                <a:cubicBezTo>
                  <a:pt x="1458" y="4695"/>
                  <a:pt x="1634" y="5047"/>
                  <a:pt x="1812" y="5500"/>
                </a:cubicBezTo>
                <a:cubicBezTo>
                  <a:pt x="2062" y="6134"/>
                  <a:pt x="2188" y="6645"/>
                  <a:pt x="2188" y="7017"/>
                </a:cubicBezTo>
                <a:cubicBezTo>
                  <a:pt x="2188" y="7389"/>
                  <a:pt x="2062" y="7899"/>
                  <a:pt x="1815" y="8534"/>
                </a:cubicBezTo>
                <a:cubicBezTo>
                  <a:pt x="1637" y="8988"/>
                  <a:pt x="1461" y="9341"/>
                  <a:pt x="1454" y="9356"/>
                </a:cubicBezTo>
                <a:cubicBezTo>
                  <a:pt x="1453" y="9357"/>
                  <a:pt x="1453" y="9357"/>
                  <a:pt x="1453" y="9357"/>
                </a:cubicBezTo>
                <a:cubicBezTo>
                  <a:pt x="1452" y="9360"/>
                  <a:pt x="1283" y="9697"/>
                  <a:pt x="1118" y="10118"/>
                </a:cubicBezTo>
                <a:cubicBezTo>
                  <a:pt x="913" y="10641"/>
                  <a:pt x="800" y="11074"/>
                  <a:pt x="800" y="11337"/>
                </a:cubicBezTo>
                <a:cubicBezTo>
                  <a:pt x="800" y="11600"/>
                  <a:pt x="912" y="12033"/>
                  <a:pt x="1116" y="12556"/>
                </a:cubicBezTo>
                <a:cubicBezTo>
                  <a:pt x="1281" y="12978"/>
                  <a:pt x="1448" y="13315"/>
                  <a:pt x="1450" y="13318"/>
                </a:cubicBezTo>
                <a:cubicBezTo>
                  <a:pt x="1628" y="13676"/>
                  <a:pt x="1628" y="13676"/>
                  <a:pt x="1628" y="13676"/>
                </a:cubicBezTo>
                <a:lnTo>
                  <a:pt x="913" y="14034"/>
                </a:lnTo>
                <a:close/>
              </a:path>
            </a:pathLst>
          </a:custGeom>
          <a:solidFill>
            <a:schemeClr val="accent1">
              <a:alpha val="88000"/>
            </a:schemeClr>
          </a:solidFill>
          <a:ln>
            <a:noFill/>
          </a:ln>
          <a:effectLst>
            <a:outerShdw blurRad="1003300" dist="38100" dir="10800000" algn="r" rotWithShape="0">
              <a:schemeClr val="accent6">
                <a:lumMod val="75000"/>
                <a:alpha val="46000"/>
              </a:schemeClr>
            </a:outerShdw>
          </a:effectLst>
        </p:spPr>
        <p:txBody>
          <a:bodyPr vert="horz" wrap="square" lIns="91440" tIns="45720" rIns="91440" bIns="45720" numCol="1" anchor="t" anchorCtr="0" compatLnSpc="1">
            <a:prstTxWarp prst="textNoShape">
              <a:avLst/>
            </a:prstTxWarp>
          </a:bodyPr>
          <a:lstStyle/>
          <a:p>
            <a:endParaRPr lang="en-US"/>
          </a:p>
        </p:txBody>
      </p:sp>
      <p:sp>
        <p:nvSpPr>
          <p:cNvPr id="14" name="Freeform 5">
            <a:extLst>
              <a:ext uri="{FF2B5EF4-FFF2-40B4-BE49-F238E27FC236}">
                <a16:creationId xmlns:a16="http://schemas.microsoft.com/office/drawing/2014/main" id="{655F6C50-F879-AA58-1903-0C63242D69F3}"/>
              </a:ext>
            </a:extLst>
          </p:cNvPr>
          <p:cNvSpPr>
            <a:spLocks/>
          </p:cNvSpPr>
          <p:nvPr/>
        </p:nvSpPr>
        <p:spPr bwMode="auto">
          <a:xfrm rot="2757414">
            <a:off x="16906465" y="-19130153"/>
            <a:ext cx="6481764" cy="41148000"/>
          </a:xfrm>
          <a:custGeom>
            <a:avLst/>
            <a:gdLst>
              <a:gd name="T0" fmla="*/ 913 w 2188"/>
              <a:gd name="T1" fmla="*/ 14034 h 14034"/>
              <a:gd name="T2" fmla="*/ 734 w 2188"/>
              <a:gd name="T3" fmla="*/ 13676 h 14034"/>
              <a:gd name="T4" fmla="*/ 373 w 2188"/>
              <a:gd name="T5" fmla="*/ 12854 h 14034"/>
              <a:gd name="T6" fmla="*/ 0 w 2188"/>
              <a:gd name="T7" fmla="*/ 11337 h 14034"/>
              <a:gd name="T8" fmla="*/ 376 w 2188"/>
              <a:gd name="T9" fmla="*/ 9820 h 14034"/>
              <a:gd name="T10" fmla="*/ 738 w 2188"/>
              <a:gd name="T11" fmla="*/ 8998 h 14034"/>
              <a:gd name="T12" fmla="*/ 1072 w 2188"/>
              <a:gd name="T13" fmla="*/ 8236 h 14034"/>
              <a:gd name="T14" fmla="*/ 1388 w 2188"/>
              <a:gd name="T15" fmla="*/ 7017 h 14034"/>
              <a:gd name="T16" fmla="*/ 1068 w 2188"/>
              <a:gd name="T17" fmla="*/ 5792 h 14034"/>
              <a:gd name="T18" fmla="*/ 735 w 2188"/>
              <a:gd name="T19" fmla="*/ 5037 h 14034"/>
              <a:gd name="T20" fmla="*/ 734 w 2188"/>
              <a:gd name="T21" fmla="*/ 5036 h 14034"/>
              <a:gd name="T22" fmla="*/ 373 w 2188"/>
              <a:gd name="T23" fmla="*/ 4214 h 14034"/>
              <a:gd name="T24" fmla="*/ 0 w 2188"/>
              <a:gd name="T25" fmla="*/ 2697 h 14034"/>
              <a:gd name="T26" fmla="*/ 376 w 2188"/>
              <a:gd name="T27" fmla="*/ 1180 h 14034"/>
              <a:gd name="T28" fmla="*/ 739 w 2188"/>
              <a:gd name="T29" fmla="*/ 357 h 14034"/>
              <a:gd name="T30" fmla="*/ 918 w 2188"/>
              <a:gd name="T31" fmla="*/ 0 h 14034"/>
              <a:gd name="T32" fmla="*/ 1633 w 2188"/>
              <a:gd name="T33" fmla="*/ 359 h 14034"/>
              <a:gd name="T34" fmla="*/ 1453 w 2188"/>
              <a:gd name="T35" fmla="*/ 717 h 14034"/>
              <a:gd name="T36" fmla="*/ 1118 w 2188"/>
              <a:gd name="T37" fmla="*/ 1478 h 14034"/>
              <a:gd name="T38" fmla="*/ 800 w 2188"/>
              <a:gd name="T39" fmla="*/ 2697 h 14034"/>
              <a:gd name="T40" fmla="*/ 1116 w 2188"/>
              <a:gd name="T41" fmla="*/ 3916 h 14034"/>
              <a:gd name="T42" fmla="*/ 1449 w 2188"/>
              <a:gd name="T43" fmla="*/ 4677 h 14034"/>
              <a:gd name="T44" fmla="*/ 1812 w 2188"/>
              <a:gd name="T45" fmla="*/ 5500 h 14034"/>
              <a:gd name="T46" fmla="*/ 2188 w 2188"/>
              <a:gd name="T47" fmla="*/ 7017 h 14034"/>
              <a:gd name="T48" fmla="*/ 1815 w 2188"/>
              <a:gd name="T49" fmla="*/ 8534 h 14034"/>
              <a:gd name="T50" fmla="*/ 1454 w 2188"/>
              <a:gd name="T51" fmla="*/ 9356 h 14034"/>
              <a:gd name="T52" fmla="*/ 1453 w 2188"/>
              <a:gd name="T53" fmla="*/ 9357 h 14034"/>
              <a:gd name="T54" fmla="*/ 1118 w 2188"/>
              <a:gd name="T55" fmla="*/ 10118 h 14034"/>
              <a:gd name="T56" fmla="*/ 800 w 2188"/>
              <a:gd name="T57" fmla="*/ 11337 h 14034"/>
              <a:gd name="T58" fmla="*/ 1116 w 2188"/>
              <a:gd name="T59" fmla="*/ 12556 h 14034"/>
              <a:gd name="T60" fmla="*/ 1450 w 2188"/>
              <a:gd name="T61" fmla="*/ 13318 h 14034"/>
              <a:gd name="T62" fmla="*/ 1628 w 2188"/>
              <a:gd name="T63" fmla="*/ 13676 h 14034"/>
              <a:gd name="T64" fmla="*/ 913 w 2188"/>
              <a:gd name="T65" fmla="*/ 14034 h 14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88" h="14034">
                <a:moveTo>
                  <a:pt x="913" y="14034"/>
                </a:moveTo>
                <a:cubicBezTo>
                  <a:pt x="734" y="13676"/>
                  <a:pt x="734" y="13676"/>
                  <a:pt x="734" y="13676"/>
                </a:cubicBezTo>
                <a:cubicBezTo>
                  <a:pt x="727" y="13661"/>
                  <a:pt x="551" y="13308"/>
                  <a:pt x="373" y="12854"/>
                </a:cubicBezTo>
                <a:cubicBezTo>
                  <a:pt x="126" y="12219"/>
                  <a:pt x="0" y="11709"/>
                  <a:pt x="0" y="11337"/>
                </a:cubicBezTo>
                <a:cubicBezTo>
                  <a:pt x="0" y="10965"/>
                  <a:pt x="126" y="10454"/>
                  <a:pt x="376" y="9820"/>
                </a:cubicBezTo>
                <a:cubicBezTo>
                  <a:pt x="553" y="9368"/>
                  <a:pt x="729" y="9017"/>
                  <a:pt x="738" y="8998"/>
                </a:cubicBezTo>
                <a:cubicBezTo>
                  <a:pt x="745" y="8984"/>
                  <a:pt x="910" y="8651"/>
                  <a:pt x="1072" y="8236"/>
                </a:cubicBezTo>
                <a:cubicBezTo>
                  <a:pt x="1276" y="7713"/>
                  <a:pt x="1388" y="7280"/>
                  <a:pt x="1388" y="7017"/>
                </a:cubicBezTo>
                <a:cubicBezTo>
                  <a:pt x="1388" y="6753"/>
                  <a:pt x="1274" y="6318"/>
                  <a:pt x="1068" y="5792"/>
                </a:cubicBezTo>
                <a:cubicBezTo>
                  <a:pt x="902" y="5371"/>
                  <a:pt x="736" y="5040"/>
                  <a:pt x="735" y="5037"/>
                </a:cubicBezTo>
                <a:cubicBezTo>
                  <a:pt x="734" y="5036"/>
                  <a:pt x="734" y="5036"/>
                  <a:pt x="734" y="5036"/>
                </a:cubicBezTo>
                <a:cubicBezTo>
                  <a:pt x="727" y="5021"/>
                  <a:pt x="551" y="4668"/>
                  <a:pt x="373" y="4214"/>
                </a:cubicBezTo>
                <a:cubicBezTo>
                  <a:pt x="126" y="3579"/>
                  <a:pt x="0" y="3069"/>
                  <a:pt x="0" y="2697"/>
                </a:cubicBezTo>
                <a:cubicBezTo>
                  <a:pt x="0" y="2325"/>
                  <a:pt x="126" y="1814"/>
                  <a:pt x="376" y="1180"/>
                </a:cubicBezTo>
                <a:cubicBezTo>
                  <a:pt x="554" y="725"/>
                  <a:pt x="731" y="372"/>
                  <a:pt x="739" y="357"/>
                </a:cubicBezTo>
                <a:cubicBezTo>
                  <a:pt x="918" y="0"/>
                  <a:pt x="918" y="0"/>
                  <a:pt x="918" y="0"/>
                </a:cubicBezTo>
                <a:cubicBezTo>
                  <a:pt x="1633" y="359"/>
                  <a:pt x="1633" y="359"/>
                  <a:pt x="1633" y="359"/>
                </a:cubicBezTo>
                <a:cubicBezTo>
                  <a:pt x="1453" y="717"/>
                  <a:pt x="1453" y="717"/>
                  <a:pt x="1453" y="717"/>
                </a:cubicBezTo>
                <a:cubicBezTo>
                  <a:pt x="1450" y="724"/>
                  <a:pt x="1282" y="1059"/>
                  <a:pt x="1118" y="1478"/>
                </a:cubicBezTo>
                <a:cubicBezTo>
                  <a:pt x="913" y="2001"/>
                  <a:pt x="800" y="2434"/>
                  <a:pt x="800" y="2697"/>
                </a:cubicBezTo>
                <a:cubicBezTo>
                  <a:pt x="800" y="2960"/>
                  <a:pt x="912" y="3393"/>
                  <a:pt x="1116" y="3916"/>
                </a:cubicBezTo>
                <a:cubicBezTo>
                  <a:pt x="1277" y="4329"/>
                  <a:pt x="1441" y="4660"/>
                  <a:pt x="1449" y="4677"/>
                </a:cubicBezTo>
                <a:cubicBezTo>
                  <a:pt x="1458" y="4695"/>
                  <a:pt x="1634" y="5047"/>
                  <a:pt x="1812" y="5500"/>
                </a:cubicBezTo>
                <a:cubicBezTo>
                  <a:pt x="2062" y="6134"/>
                  <a:pt x="2188" y="6645"/>
                  <a:pt x="2188" y="7017"/>
                </a:cubicBezTo>
                <a:cubicBezTo>
                  <a:pt x="2188" y="7389"/>
                  <a:pt x="2062" y="7899"/>
                  <a:pt x="1815" y="8534"/>
                </a:cubicBezTo>
                <a:cubicBezTo>
                  <a:pt x="1637" y="8988"/>
                  <a:pt x="1461" y="9341"/>
                  <a:pt x="1454" y="9356"/>
                </a:cubicBezTo>
                <a:cubicBezTo>
                  <a:pt x="1453" y="9357"/>
                  <a:pt x="1453" y="9357"/>
                  <a:pt x="1453" y="9357"/>
                </a:cubicBezTo>
                <a:cubicBezTo>
                  <a:pt x="1452" y="9360"/>
                  <a:pt x="1283" y="9697"/>
                  <a:pt x="1118" y="10118"/>
                </a:cubicBezTo>
                <a:cubicBezTo>
                  <a:pt x="913" y="10641"/>
                  <a:pt x="800" y="11074"/>
                  <a:pt x="800" y="11337"/>
                </a:cubicBezTo>
                <a:cubicBezTo>
                  <a:pt x="800" y="11600"/>
                  <a:pt x="912" y="12033"/>
                  <a:pt x="1116" y="12556"/>
                </a:cubicBezTo>
                <a:cubicBezTo>
                  <a:pt x="1281" y="12978"/>
                  <a:pt x="1448" y="13315"/>
                  <a:pt x="1450" y="13318"/>
                </a:cubicBezTo>
                <a:cubicBezTo>
                  <a:pt x="1628" y="13676"/>
                  <a:pt x="1628" y="13676"/>
                  <a:pt x="1628" y="13676"/>
                </a:cubicBezTo>
                <a:lnTo>
                  <a:pt x="913" y="14034"/>
                </a:lnTo>
                <a:close/>
              </a:path>
            </a:pathLst>
          </a:custGeom>
          <a:solidFill>
            <a:schemeClr val="accent6">
              <a:alpha val="88000"/>
            </a:schemeClr>
          </a:solidFill>
          <a:ln>
            <a:noFill/>
          </a:ln>
          <a:effectLst>
            <a:outerShdw blurRad="1003300" dist="38100" dir="10800000" algn="r" rotWithShape="0">
              <a:schemeClr val="accent1">
                <a:lumMod val="75000"/>
                <a:alpha val="46000"/>
              </a:schemeClr>
            </a:outerShdw>
          </a:effectLst>
        </p:spPr>
        <p:txBody>
          <a:bodyPr vert="horz" wrap="square" lIns="91440" tIns="45720" rIns="91440" bIns="45720" numCol="1" anchor="t" anchorCtr="0" compatLnSpc="1">
            <a:prstTxWarp prst="textNoShape">
              <a:avLst/>
            </a:prstTxWarp>
          </a:bodyPr>
          <a:lstStyle/>
          <a:p>
            <a:endParaRPr lang="en-US"/>
          </a:p>
        </p:txBody>
      </p:sp>
      <p:sp>
        <p:nvSpPr>
          <p:cNvPr id="15" name="Rectangle 14">
            <a:extLst>
              <a:ext uri="{FF2B5EF4-FFF2-40B4-BE49-F238E27FC236}">
                <a16:creationId xmlns:a16="http://schemas.microsoft.com/office/drawing/2014/main" id="{12E47FC5-D12B-2AE1-ED32-211A75E8FEDC}"/>
              </a:ext>
            </a:extLst>
          </p:cNvPr>
          <p:cNvSpPr/>
          <p:nvPr/>
        </p:nvSpPr>
        <p:spPr>
          <a:xfrm>
            <a:off x="12193586" y="0"/>
            <a:ext cx="12193587" cy="1371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Graphic 1">
            <a:extLst>
              <a:ext uri="{FF2B5EF4-FFF2-40B4-BE49-F238E27FC236}">
                <a16:creationId xmlns:a16="http://schemas.microsoft.com/office/drawing/2014/main" id="{2F09B182-8643-7885-6BF8-D9C3A93B8B9A}"/>
              </a:ext>
            </a:extLst>
          </p:cNvPr>
          <p:cNvSpPr/>
          <p:nvPr/>
        </p:nvSpPr>
        <p:spPr>
          <a:xfrm>
            <a:off x="0" y="0"/>
            <a:ext cx="12193586" cy="13717784"/>
          </a:xfrm>
          <a:custGeom>
            <a:avLst/>
            <a:gdLst>
              <a:gd name="connsiteX0" fmla="*/ 0 w 9144000"/>
              <a:gd name="connsiteY0" fmla="*/ 0 h 10287000"/>
              <a:gd name="connsiteX1" fmla="*/ 0 w 9144000"/>
              <a:gd name="connsiteY1" fmla="*/ 10287000 h 10287000"/>
              <a:gd name="connsiteX2" fmla="*/ 9144000 w 9144000"/>
              <a:gd name="connsiteY2" fmla="*/ 10287000 h 10287000"/>
              <a:gd name="connsiteX3" fmla="*/ 9144000 w 9144000"/>
              <a:gd name="connsiteY3" fmla="*/ 0 h 10287000"/>
              <a:gd name="connsiteX4" fmla="*/ 0 w 9144000"/>
              <a:gd name="connsiteY4" fmla="*/ 0 h 10287000"/>
              <a:gd name="connsiteX5" fmla="*/ 7394258 w 9144000"/>
              <a:gd name="connsiteY5" fmla="*/ 8508682 h 10287000"/>
              <a:gd name="connsiteX6" fmla="*/ 5471160 w 9144000"/>
              <a:gd name="connsiteY6" fmla="*/ 8508682 h 10287000"/>
              <a:gd name="connsiteX7" fmla="*/ 4038600 w 9144000"/>
              <a:gd name="connsiteY7" fmla="*/ 6003608 h 10287000"/>
              <a:gd name="connsiteX8" fmla="*/ 3372803 w 9144000"/>
              <a:gd name="connsiteY8" fmla="*/ 6734175 h 10287000"/>
              <a:gd name="connsiteX9" fmla="*/ 3372803 w 9144000"/>
              <a:gd name="connsiteY9" fmla="*/ 8509635 h 10287000"/>
              <a:gd name="connsiteX10" fmla="*/ 1749743 w 9144000"/>
              <a:gd name="connsiteY10" fmla="*/ 8509635 h 10287000"/>
              <a:gd name="connsiteX11" fmla="*/ 1749743 w 9144000"/>
              <a:gd name="connsiteY11" fmla="*/ 1778318 h 10287000"/>
              <a:gd name="connsiteX12" fmla="*/ 3371850 w 9144000"/>
              <a:gd name="connsiteY12" fmla="*/ 1778318 h 10287000"/>
              <a:gd name="connsiteX13" fmla="*/ 3371850 w 9144000"/>
              <a:gd name="connsiteY13" fmla="*/ 4746308 h 10287000"/>
              <a:gd name="connsiteX14" fmla="*/ 3935730 w 9144000"/>
              <a:gd name="connsiteY14" fmla="*/ 3890963 h 10287000"/>
              <a:gd name="connsiteX15" fmla="*/ 5387340 w 9144000"/>
              <a:gd name="connsiteY15" fmla="*/ 1778318 h 10287000"/>
              <a:gd name="connsiteX16" fmla="*/ 7393305 w 9144000"/>
              <a:gd name="connsiteY16" fmla="*/ 1778318 h 10287000"/>
              <a:gd name="connsiteX17" fmla="*/ 5119688 w 9144000"/>
              <a:gd name="connsiteY17" fmla="*/ 4754880 h 10287000"/>
              <a:gd name="connsiteX18" fmla="*/ 7394258 w 9144000"/>
              <a:gd name="connsiteY18" fmla="*/ 8508682 h 1028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144000" h="10287000">
                <a:moveTo>
                  <a:pt x="0" y="0"/>
                </a:moveTo>
                <a:lnTo>
                  <a:pt x="0" y="10287000"/>
                </a:lnTo>
                <a:lnTo>
                  <a:pt x="9144000" y="10287000"/>
                </a:lnTo>
                <a:lnTo>
                  <a:pt x="9144000" y="0"/>
                </a:lnTo>
                <a:lnTo>
                  <a:pt x="0" y="0"/>
                </a:lnTo>
                <a:close/>
                <a:moveTo>
                  <a:pt x="7394258" y="8508682"/>
                </a:moveTo>
                <a:lnTo>
                  <a:pt x="5471160" y="8508682"/>
                </a:lnTo>
                <a:lnTo>
                  <a:pt x="4038600" y="6003608"/>
                </a:lnTo>
                <a:lnTo>
                  <a:pt x="3372803" y="6734175"/>
                </a:lnTo>
                <a:lnTo>
                  <a:pt x="3372803" y="8509635"/>
                </a:lnTo>
                <a:lnTo>
                  <a:pt x="1749743" y="8509635"/>
                </a:lnTo>
                <a:lnTo>
                  <a:pt x="1749743" y="1778318"/>
                </a:lnTo>
                <a:lnTo>
                  <a:pt x="3371850" y="1778318"/>
                </a:lnTo>
                <a:lnTo>
                  <a:pt x="3371850" y="4746308"/>
                </a:lnTo>
                <a:lnTo>
                  <a:pt x="3935730" y="3890963"/>
                </a:lnTo>
                <a:lnTo>
                  <a:pt x="5387340" y="1778318"/>
                </a:lnTo>
                <a:lnTo>
                  <a:pt x="7393305" y="1778318"/>
                </a:lnTo>
                <a:lnTo>
                  <a:pt x="5119688" y="4754880"/>
                </a:lnTo>
                <a:lnTo>
                  <a:pt x="7394258" y="8508682"/>
                </a:lnTo>
                <a:close/>
              </a:path>
            </a:pathLst>
          </a:custGeom>
          <a:solidFill>
            <a:schemeClr val="bg1"/>
          </a:solidFill>
          <a:ln w="9525" cap="flat">
            <a:noFill/>
            <a:prstDash val="solid"/>
            <a:miter/>
          </a:ln>
        </p:spPr>
        <p:txBody>
          <a:bodyPr rtlCol="0" anchor="ctr"/>
          <a:lstStyle/>
          <a:p>
            <a:endParaRPr lang="en-US"/>
          </a:p>
        </p:txBody>
      </p:sp>
      <p:grpSp>
        <p:nvGrpSpPr>
          <p:cNvPr id="17" name="Group 16">
            <a:extLst>
              <a:ext uri="{FF2B5EF4-FFF2-40B4-BE49-F238E27FC236}">
                <a16:creationId xmlns:a16="http://schemas.microsoft.com/office/drawing/2014/main" id="{29991775-921F-77E1-9B49-1F99474AD11A}"/>
              </a:ext>
            </a:extLst>
          </p:cNvPr>
          <p:cNvGrpSpPr/>
          <p:nvPr/>
        </p:nvGrpSpPr>
        <p:grpSpPr>
          <a:xfrm>
            <a:off x="11106163" y="4376558"/>
            <a:ext cx="5161730" cy="1851652"/>
            <a:chOff x="11296779" y="6370389"/>
            <a:chExt cx="5161730" cy="1851652"/>
          </a:xfrm>
        </p:grpSpPr>
        <p:sp>
          <p:nvSpPr>
            <p:cNvPr id="18" name="TextBox 17">
              <a:extLst>
                <a:ext uri="{FF2B5EF4-FFF2-40B4-BE49-F238E27FC236}">
                  <a16:creationId xmlns:a16="http://schemas.microsoft.com/office/drawing/2014/main" id="{3E963671-C13C-EAB7-A524-8918B92B8532}"/>
                </a:ext>
              </a:extLst>
            </p:cNvPr>
            <p:cNvSpPr txBox="1"/>
            <p:nvPr/>
          </p:nvSpPr>
          <p:spPr>
            <a:xfrm>
              <a:off x="11296779" y="6601222"/>
              <a:ext cx="2311138" cy="1446550"/>
            </a:xfrm>
            <a:prstGeom prst="rect">
              <a:avLst/>
            </a:prstGeom>
            <a:noFill/>
          </p:spPr>
          <p:txBody>
            <a:bodyPr wrap="square" rtlCol="0">
              <a:spAutoFit/>
            </a:bodyPr>
            <a:lstStyle/>
            <a:p>
              <a:pPr algn="l"/>
              <a:r>
                <a:rPr lang="en-US" sz="8800">
                  <a:latin typeface="Open Sans Bold" panose="020B0806030504020204" pitchFamily="34" charset="0"/>
                  <a:ea typeface="Open Sans Bold" panose="020B0806030504020204" pitchFamily="34" charset="0"/>
                  <a:cs typeface="Open Sans Bold" panose="020B0806030504020204" pitchFamily="34" charset="0"/>
                </a:rPr>
                <a:t>01.</a:t>
              </a:r>
            </a:p>
          </p:txBody>
        </p:sp>
        <p:sp>
          <p:nvSpPr>
            <p:cNvPr id="19" name="TextBox 18">
              <a:extLst>
                <a:ext uri="{FF2B5EF4-FFF2-40B4-BE49-F238E27FC236}">
                  <a16:creationId xmlns:a16="http://schemas.microsoft.com/office/drawing/2014/main" id="{CCEBA52F-3459-E8F1-90EE-0104E1754828}"/>
                </a:ext>
              </a:extLst>
            </p:cNvPr>
            <p:cNvSpPr txBox="1"/>
            <p:nvPr/>
          </p:nvSpPr>
          <p:spPr>
            <a:xfrm>
              <a:off x="13237517" y="6370389"/>
              <a:ext cx="2706190" cy="954107"/>
            </a:xfrm>
            <a:prstGeom prst="rect">
              <a:avLst/>
            </a:prstGeom>
            <a:noFill/>
          </p:spPr>
          <p:txBody>
            <a:bodyPr wrap="none" rtlCol="0">
              <a:spAutoFit/>
            </a:bodyPr>
            <a:lstStyle/>
            <a:p>
              <a:pPr algn="l"/>
              <a:r>
                <a:rPr lang="en-US" sz="2800" dirty="0">
                  <a:latin typeface="Open Sans Bold" panose="020B0806030504020204" pitchFamily="34" charset="0"/>
                  <a:ea typeface="Open Sans Bold" panose="020B0806030504020204" pitchFamily="34" charset="0"/>
                  <a:cs typeface="Open Sans Bold" panose="020B0806030504020204" pitchFamily="34" charset="0"/>
                </a:rPr>
                <a:t>User Behavior</a:t>
              </a:r>
            </a:p>
            <a:p>
              <a:pPr algn="l"/>
              <a:endParaRPr lang="en-US" sz="2800" dirty="0">
                <a:latin typeface="Open Sans Bold" panose="020B0806030504020204" pitchFamily="34" charset="0"/>
                <a:ea typeface="Open Sans Bold" panose="020B0806030504020204" pitchFamily="34" charset="0"/>
                <a:cs typeface="Open Sans Bold" panose="020B0806030504020204" pitchFamily="34" charset="0"/>
              </a:endParaRPr>
            </a:p>
          </p:txBody>
        </p:sp>
        <p:sp>
          <p:nvSpPr>
            <p:cNvPr id="20" name="TextBox 19">
              <a:extLst>
                <a:ext uri="{FF2B5EF4-FFF2-40B4-BE49-F238E27FC236}">
                  <a16:creationId xmlns:a16="http://schemas.microsoft.com/office/drawing/2014/main" id="{6588BD08-13C7-1FA3-5B08-9435382C563D}"/>
                </a:ext>
              </a:extLst>
            </p:cNvPr>
            <p:cNvSpPr txBox="1"/>
            <p:nvPr/>
          </p:nvSpPr>
          <p:spPr>
            <a:xfrm>
              <a:off x="13623887" y="7852709"/>
              <a:ext cx="2834622" cy="369332"/>
            </a:xfrm>
            <a:prstGeom prst="rect">
              <a:avLst/>
            </a:prstGeom>
            <a:noFill/>
          </p:spPr>
          <p:txBody>
            <a:bodyPr wrap="none" rtlCol="0">
              <a:spAutoFit/>
            </a:bodyPr>
            <a:lstStyle/>
            <a:p>
              <a:pPr algn="l"/>
              <a:r>
                <a:rPr lang="en-US" dirty="0">
                  <a:latin typeface="Open Sans" panose="020B0606030504020204" pitchFamily="34" charset="0"/>
                  <a:ea typeface="Open Sans" panose="020B0606030504020204" pitchFamily="34" charset="0"/>
                  <a:cs typeface="Open Sans" panose="020B0606030504020204" pitchFamily="34" charset="0"/>
                </a:rPr>
                <a:t>User movement on page</a:t>
              </a:r>
            </a:p>
          </p:txBody>
        </p:sp>
        <p:cxnSp>
          <p:nvCxnSpPr>
            <p:cNvPr id="21" name="Straight Connector 20">
              <a:extLst>
                <a:ext uri="{FF2B5EF4-FFF2-40B4-BE49-F238E27FC236}">
                  <a16:creationId xmlns:a16="http://schemas.microsoft.com/office/drawing/2014/main" id="{BE830727-2A42-E610-C857-51337769BB98}"/>
                </a:ext>
              </a:extLst>
            </p:cNvPr>
            <p:cNvCxnSpPr>
              <a:cxnSpLocks/>
            </p:cNvCxnSpPr>
            <p:nvPr/>
          </p:nvCxnSpPr>
          <p:spPr>
            <a:xfrm>
              <a:off x="13730288" y="7743674"/>
              <a:ext cx="350837"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22" name="Group 21">
            <a:extLst>
              <a:ext uri="{FF2B5EF4-FFF2-40B4-BE49-F238E27FC236}">
                <a16:creationId xmlns:a16="http://schemas.microsoft.com/office/drawing/2014/main" id="{E2A387B3-01FB-0695-C579-5C485C2DDCF0}"/>
              </a:ext>
            </a:extLst>
          </p:cNvPr>
          <p:cNvGrpSpPr/>
          <p:nvPr/>
        </p:nvGrpSpPr>
        <p:grpSpPr>
          <a:xfrm>
            <a:off x="11106163" y="7571978"/>
            <a:ext cx="5131465" cy="1851651"/>
            <a:chOff x="11296779" y="6370390"/>
            <a:chExt cx="5131465" cy="1851651"/>
          </a:xfrm>
        </p:grpSpPr>
        <p:sp>
          <p:nvSpPr>
            <p:cNvPr id="23" name="TextBox 22">
              <a:extLst>
                <a:ext uri="{FF2B5EF4-FFF2-40B4-BE49-F238E27FC236}">
                  <a16:creationId xmlns:a16="http://schemas.microsoft.com/office/drawing/2014/main" id="{2A3B36C0-C8E1-A89B-41B4-1984681CD6B8}"/>
                </a:ext>
              </a:extLst>
            </p:cNvPr>
            <p:cNvSpPr txBox="1"/>
            <p:nvPr/>
          </p:nvSpPr>
          <p:spPr>
            <a:xfrm>
              <a:off x="11296779" y="6601222"/>
              <a:ext cx="2311138" cy="1446550"/>
            </a:xfrm>
            <a:prstGeom prst="rect">
              <a:avLst/>
            </a:prstGeom>
            <a:noFill/>
          </p:spPr>
          <p:txBody>
            <a:bodyPr wrap="square" rtlCol="0">
              <a:spAutoFit/>
            </a:bodyPr>
            <a:lstStyle/>
            <a:p>
              <a:r>
                <a:rPr lang="en-US" sz="8800">
                  <a:latin typeface="Open Sans Bold" panose="020B0806030504020204" pitchFamily="34" charset="0"/>
                  <a:ea typeface="Open Sans Bold" panose="020B0806030504020204" pitchFamily="34" charset="0"/>
                  <a:cs typeface="Open Sans Bold" panose="020B0806030504020204" pitchFamily="34" charset="0"/>
                </a:rPr>
                <a:t>03.</a:t>
              </a:r>
            </a:p>
          </p:txBody>
        </p:sp>
        <p:sp>
          <p:nvSpPr>
            <p:cNvPr id="24" name="TextBox 23">
              <a:extLst>
                <a:ext uri="{FF2B5EF4-FFF2-40B4-BE49-F238E27FC236}">
                  <a16:creationId xmlns:a16="http://schemas.microsoft.com/office/drawing/2014/main" id="{193DAC08-2579-E465-87DF-B8AEC8FBD8A1}"/>
                </a:ext>
              </a:extLst>
            </p:cNvPr>
            <p:cNvSpPr txBox="1"/>
            <p:nvPr/>
          </p:nvSpPr>
          <p:spPr>
            <a:xfrm>
              <a:off x="13623887" y="6370390"/>
              <a:ext cx="2650919" cy="523220"/>
            </a:xfrm>
            <a:prstGeom prst="rect">
              <a:avLst/>
            </a:prstGeom>
            <a:noFill/>
          </p:spPr>
          <p:txBody>
            <a:bodyPr wrap="none" rtlCol="0">
              <a:spAutoFit/>
            </a:bodyPr>
            <a:lstStyle/>
            <a:p>
              <a:pPr algn="l"/>
              <a:r>
                <a:rPr lang="en-US" sz="2800" dirty="0">
                  <a:latin typeface="Open Sans Bold" panose="020B0806030504020204" pitchFamily="34" charset="0"/>
                  <a:ea typeface="Open Sans Bold" panose="020B0806030504020204" pitchFamily="34" charset="0"/>
                  <a:cs typeface="Open Sans Bold" panose="020B0806030504020204" pitchFamily="34" charset="0"/>
                </a:rPr>
                <a:t>View Per User</a:t>
              </a:r>
            </a:p>
          </p:txBody>
        </p:sp>
        <p:sp>
          <p:nvSpPr>
            <p:cNvPr id="25" name="TextBox 24">
              <a:extLst>
                <a:ext uri="{FF2B5EF4-FFF2-40B4-BE49-F238E27FC236}">
                  <a16:creationId xmlns:a16="http://schemas.microsoft.com/office/drawing/2014/main" id="{3EE1C073-6140-3A7F-6326-7F2AFF3EDD79}"/>
                </a:ext>
              </a:extLst>
            </p:cNvPr>
            <p:cNvSpPr txBox="1"/>
            <p:nvPr/>
          </p:nvSpPr>
          <p:spPr>
            <a:xfrm>
              <a:off x="13623887" y="7852709"/>
              <a:ext cx="2804357" cy="369332"/>
            </a:xfrm>
            <a:prstGeom prst="rect">
              <a:avLst/>
            </a:prstGeom>
            <a:noFill/>
          </p:spPr>
          <p:txBody>
            <a:bodyPr wrap="none" rtlCol="0">
              <a:spAutoFit/>
            </a:bodyPr>
            <a:lstStyle/>
            <a:p>
              <a:pPr algn="l"/>
              <a:r>
                <a:rPr lang="en-US" dirty="0">
                  <a:latin typeface="Open Sans" panose="020B0606030504020204" pitchFamily="34" charset="0"/>
                  <a:ea typeface="Open Sans" panose="020B0606030504020204" pitchFamily="34" charset="0"/>
                  <a:cs typeface="Open Sans" panose="020B0606030504020204" pitchFamily="34" charset="0"/>
                </a:rPr>
                <a:t>View Percent of per user</a:t>
              </a:r>
            </a:p>
          </p:txBody>
        </p:sp>
        <p:cxnSp>
          <p:nvCxnSpPr>
            <p:cNvPr id="26" name="Straight Connector 25">
              <a:extLst>
                <a:ext uri="{FF2B5EF4-FFF2-40B4-BE49-F238E27FC236}">
                  <a16:creationId xmlns:a16="http://schemas.microsoft.com/office/drawing/2014/main" id="{16838F17-C444-401A-85F2-F8AC6FAF3AB9}"/>
                </a:ext>
              </a:extLst>
            </p:cNvPr>
            <p:cNvCxnSpPr>
              <a:cxnSpLocks/>
            </p:cNvCxnSpPr>
            <p:nvPr/>
          </p:nvCxnSpPr>
          <p:spPr>
            <a:xfrm>
              <a:off x="13730288" y="7743674"/>
              <a:ext cx="350837"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27" name="Group 26">
            <a:extLst>
              <a:ext uri="{FF2B5EF4-FFF2-40B4-BE49-F238E27FC236}">
                <a16:creationId xmlns:a16="http://schemas.microsoft.com/office/drawing/2014/main" id="{B2E4A941-57DB-3CA0-24F1-CCAD9752E86E}"/>
              </a:ext>
            </a:extLst>
          </p:cNvPr>
          <p:cNvGrpSpPr/>
          <p:nvPr/>
        </p:nvGrpSpPr>
        <p:grpSpPr>
          <a:xfrm>
            <a:off x="17096127" y="7571978"/>
            <a:ext cx="5655263" cy="1851651"/>
            <a:chOff x="11296779" y="6370390"/>
            <a:chExt cx="5655263" cy="1851651"/>
          </a:xfrm>
        </p:grpSpPr>
        <p:sp>
          <p:nvSpPr>
            <p:cNvPr id="28" name="TextBox 27">
              <a:extLst>
                <a:ext uri="{FF2B5EF4-FFF2-40B4-BE49-F238E27FC236}">
                  <a16:creationId xmlns:a16="http://schemas.microsoft.com/office/drawing/2014/main" id="{16EE0EDD-E574-83C3-771A-758255E03AA4}"/>
                </a:ext>
              </a:extLst>
            </p:cNvPr>
            <p:cNvSpPr txBox="1"/>
            <p:nvPr/>
          </p:nvSpPr>
          <p:spPr>
            <a:xfrm>
              <a:off x="11296779" y="6601222"/>
              <a:ext cx="2311138" cy="1446550"/>
            </a:xfrm>
            <a:prstGeom prst="rect">
              <a:avLst/>
            </a:prstGeom>
            <a:noFill/>
          </p:spPr>
          <p:txBody>
            <a:bodyPr wrap="square" rtlCol="0">
              <a:spAutoFit/>
            </a:bodyPr>
            <a:lstStyle/>
            <a:p>
              <a:r>
                <a:rPr lang="en-US" sz="8800">
                  <a:latin typeface="Open Sans Bold" panose="020B0806030504020204" pitchFamily="34" charset="0"/>
                  <a:ea typeface="Open Sans Bold" panose="020B0806030504020204" pitchFamily="34" charset="0"/>
                  <a:cs typeface="Open Sans Bold" panose="020B0806030504020204" pitchFamily="34" charset="0"/>
                </a:rPr>
                <a:t>04.</a:t>
              </a:r>
            </a:p>
          </p:txBody>
        </p:sp>
        <p:sp>
          <p:nvSpPr>
            <p:cNvPr id="29" name="TextBox 28">
              <a:extLst>
                <a:ext uri="{FF2B5EF4-FFF2-40B4-BE49-F238E27FC236}">
                  <a16:creationId xmlns:a16="http://schemas.microsoft.com/office/drawing/2014/main" id="{0ACC076C-84E4-6E64-31B5-9633C03DE4B9}"/>
                </a:ext>
              </a:extLst>
            </p:cNvPr>
            <p:cNvSpPr txBox="1"/>
            <p:nvPr/>
          </p:nvSpPr>
          <p:spPr>
            <a:xfrm>
              <a:off x="13623887" y="6370390"/>
              <a:ext cx="3328155" cy="954107"/>
            </a:xfrm>
            <a:prstGeom prst="rect">
              <a:avLst/>
            </a:prstGeom>
            <a:noFill/>
          </p:spPr>
          <p:txBody>
            <a:bodyPr wrap="none" rtlCol="0">
              <a:spAutoFit/>
            </a:bodyPr>
            <a:lstStyle/>
            <a:p>
              <a:pPr algn="l"/>
              <a:r>
                <a:rPr lang="en-US" sz="2800" dirty="0">
                  <a:latin typeface="Open Sans Bold" panose="020B0806030504020204" pitchFamily="34" charset="0"/>
                  <a:ea typeface="Open Sans Bold" panose="020B0806030504020204" pitchFamily="34" charset="0"/>
                  <a:cs typeface="Open Sans Bold" panose="020B0806030504020204" pitchFamily="34" charset="0"/>
                </a:rPr>
                <a:t>User Engagement</a:t>
              </a:r>
              <a:br>
                <a:rPr lang="en-US" sz="2800" dirty="0">
                  <a:latin typeface="Open Sans Bold" panose="020B0806030504020204" pitchFamily="34" charset="0"/>
                  <a:ea typeface="Open Sans Bold" panose="020B0806030504020204" pitchFamily="34" charset="0"/>
                  <a:cs typeface="Open Sans Bold" panose="020B0806030504020204" pitchFamily="34" charset="0"/>
                </a:rPr>
              </a:br>
              <a:r>
                <a:rPr lang="en-US" sz="2800" dirty="0">
                  <a:latin typeface="Open Sans Bold" panose="020B0806030504020204" pitchFamily="34" charset="0"/>
                  <a:ea typeface="Open Sans Bold" panose="020B0806030504020204" pitchFamily="34" charset="0"/>
                  <a:cs typeface="Open Sans Bold" panose="020B0806030504020204" pitchFamily="34" charset="0"/>
                </a:rPr>
                <a:t>		Time</a:t>
              </a:r>
            </a:p>
          </p:txBody>
        </p:sp>
        <p:sp>
          <p:nvSpPr>
            <p:cNvPr id="30" name="TextBox 29">
              <a:extLst>
                <a:ext uri="{FF2B5EF4-FFF2-40B4-BE49-F238E27FC236}">
                  <a16:creationId xmlns:a16="http://schemas.microsoft.com/office/drawing/2014/main" id="{A021631F-E3C1-6742-E6BA-0697F586CAE7}"/>
                </a:ext>
              </a:extLst>
            </p:cNvPr>
            <p:cNvSpPr txBox="1"/>
            <p:nvPr/>
          </p:nvSpPr>
          <p:spPr>
            <a:xfrm>
              <a:off x="13623887" y="7852709"/>
              <a:ext cx="3174652" cy="369332"/>
            </a:xfrm>
            <a:prstGeom prst="rect">
              <a:avLst/>
            </a:prstGeom>
            <a:noFill/>
          </p:spPr>
          <p:txBody>
            <a:bodyPr wrap="none" rtlCol="0">
              <a:spAutoFit/>
            </a:bodyPr>
            <a:lstStyle/>
            <a:p>
              <a:pPr algn="l"/>
              <a:r>
                <a:rPr lang="en-US" dirty="0">
                  <a:latin typeface="Open Sans" panose="020B0606030504020204" pitchFamily="34" charset="0"/>
                  <a:ea typeface="Open Sans" panose="020B0606030504020204" pitchFamily="34" charset="0"/>
                  <a:cs typeface="Open Sans" panose="020B0606030504020204" pitchFamily="34" charset="0"/>
                </a:rPr>
                <a:t>Average time spent by user</a:t>
              </a:r>
            </a:p>
          </p:txBody>
        </p:sp>
        <p:cxnSp>
          <p:nvCxnSpPr>
            <p:cNvPr id="31" name="Straight Connector 30">
              <a:extLst>
                <a:ext uri="{FF2B5EF4-FFF2-40B4-BE49-F238E27FC236}">
                  <a16:creationId xmlns:a16="http://schemas.microsoft.com/office/drawing/2014/main" id="{A45A685D-B3AC-CCAD-2FF0-32EA278273F6}"/>
                </a:ext>
              </a:extLst>
            </p:cNvPr>
            <p:cNvCxnSpPr>
              <a:cxnSpLocks/>
            </p:cNvCxnSpPr>
            <p:nvPr/>
          </p:nvCxnSpPr>
          <p:spPr>
            <a:xfrm>
              <a:off x="13730288" y="7743674"/>
              <a:ext cx="350837"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32" name="Rectangle: Rounded Corners 31">
            <a:extLst>
              <a:ext uri="{FF2B5EF4-FFF2-40B4-BE49-F238E27FC236}">
                <a16:creationId xmlns:a16="http://schemas.microsoft.com/office/drawing/2014/main" id="{C0BA7CD1-51BF-EA05-4714-26A22BE2B687}"/>
              </a:ext>
            </a:extLst>
          </p:cNvPr>
          <p:cNvSpPr/>
          <p:nvPr/>
        </p:nvSpPr>
        <p:spPr>
          <a:xfrm>
            <a:off x="16253148" y="3595508"/>
            <a:ext cx="6514832" cy="3404070"/>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3" name="Group 32">
            <a:extLst>
              <a:ext uri="{FF2B5EF4-FFF2-40B4-BE49-F238E27FC236}">
                <a16:creationId xmlns:a16="http://schemas.microsoft.com/office/drawing/2014/main" id="{8A325430-1DE7-9038-1DA9-469283BAD57D}"/>
              </a:ext>
            </a:extLst>
          </p:cNvPr>
          <p:cNvGrpSpPr/>
          <p:nvPr/>
        </p:nvGrpSpPr>
        <p:grpSpPr>
          <a:xfrm>
            <a:off x="17096127" y="4376559"/>
            <a:ext cx="5078374" cy="1851651"/>
            <a:chOff x="11296779" y="6370390"/>
            <a:chExt cx="5078374" cy="1851651"/>
          </a:xfrm>
        </p:grpSpPr>
        <p:sp>
          <p:nvSpPr>
            <p:cNvPr id="34" name="TextBox 33">
              <a:extLst>
                <a:ext uri="{FF2B5EF4-FFF2-40B4-BE49-F238E27FC236}">
                  <a16:creationId xmlns:a16="http://schemas.microsoft.com/office/drawing/2014/main" id="{B3E1016B-7917-8D34-204E-FFB37DA1AAB2}"/>
                </a:ext>
              </a:extLst>
            </p:cNvPr>
            <p:cNvSpPr txBox="1"/>
            <p:nvPr/>
          </p:nvSpPr>
          <p:spPr>
            <a:xfrm>
              <a:off x="11296779" y="6601222"/>
              <a:ext cx="2311138" cy="1446550"/>
            </a:xfrm>
            <a:prstGeom prst="rect">
              <a:avLst/>
            </a:prstGeom>
            <a:noFill/>
          </p:spPr>
          <p:txBody>
            <a:bodyPr wrap="square" rtlCol="0">
              <a:spAutoFit/>
            </a:bodyPr>
            <a:lstStyle/>
            <a:p>
              <a:r>
                <a:rPr lang="en-US" sz="8800">
                  <a:solidFill>
                    <a:schemeClr val="bg1"/>
                  </a:solidFill>
                  <a:latin typeface="Open Sans Bold" panose="020B0806030504020204" pitchFamily="34" charset="0"/>
                  <a:ea typeface="Open Sans Bold" panose="020B0806030504020204" pitchFamily="34" charset="0"/>
                  <a:cs typeface="Open Sans Bold" panose="020B0806030504020204" pitchFamily="34" charset="0"/>
                </a:rPr>
                <a:t>02.</a:t>
              </a:r>
            </a:p>
          </p:txBody>
        </p:sp>
        <p:sp>
          <p:nvSpPr>
            <p:cNvPr id="35" name="TextBox 34">
              <a:extLst>
                <a:ext uri="{FF2B5EF4-FFF2-40B4-BE49-F238E27FC236}">
                  <a16:creationId xmlns:a16="http://schemas.microsoft.com/office/drawing/2014/main" id="{80E18178-64B5-70F9-FA09-FA0D52159BEC}"/>
                </a:ext>
              </a:extLst>
            </p:cNvPr>
            <p:cNvSpPr txBox="1"/>
            <p:nvPr/>
          </p:nvSpPr>
          <p:spPr>
            <a:xfrm>
              <a:off x="13623887" y="6370390"/>
              <a:ext cx="2384820" cy="954107"/>
            </a:xfrm>
            <a:prstGeom prst="rect">
              <a:avLst/>
            </a:prstGeom>
            <a:noFill/>
          </p:spPr>
          <p:txBody>
            <a:bodyPr wrap="none" rtlCol="0">
              <a:spAutoFit/>
            </a:bodyPr>
            <a:lstStyle/>
            <a:p>
              <a:pPr algn="l"/>
              <a:r>
                <a:rPr lang="en-US" sz="2800" dirty="0">
                  <a:solidFill>
                    <a:schemeClr val="bg1"/>
                  </a:solidFill>
                  <a:latin typeface="Open Sans Bold" panose="020B0806030504020204" pitchFamily="34" charset="0"/>
                  <a:ea typeface="Open Sans Bold" panose="020B0806030504020204" pitchFamily="34" charset="0"/>
                  <a:cs typeface="Open Sans Bold" panose="020B0806030504020204" pitchFamily="34" charset="0"/>
                </a:rPr>
                <a:t>Page Title</a:t>
              </a:r>
              <a:br>
                <a:rPr lang="en-US" sz="2800" dirty="0">
                  <a:solidFill>
                    <a:schemeClr val="bg1"/>
                  </a:solidFill>
                  <a:latin typeface="Open Sans Bold" panose="020B0806030504020204" pitchFamily="34" charset="0"/>
                  <a:ea typeface="Open Sans Bold" panose="020B0806030504020204" pitchFamily="34" charset="0"/>
                  <a:cs typeface="Open Sans Bold" panose="020B0806030504020204" pitchFamily="34" charset="0"/>
                </a:rPr>
              </a:br>
              <a:r>
                <a:rPr lang="en-US" sz="2800" dirty="0">
                  <a:solidFill>
                    <a:schemeClr val="bg1"/>
                  </a:solidFill>
                  <a:latin typeface="Open Sans Bold" panose="020B0806030504020204" pitchFamily="34" charset="0"/>
                  <a:ea typeface="Open Sans Bold" panose="020B0806030504020204" pitchFamily="34" charset="0"/>
                  <a:cs typeface="Open Sans Bold" panose="020B0806030504020204" pitchFamily="34" charset="0"/>
                </a:rPr>
                <a:t>Screen Class</a:t>
              </a:r>
            </a:p>
          </p:txBody>
        </p:sp>
        <p:sp>
          <p:nvSpPr>
            <p:cNvPr id="36" name="TextBox 35">
              <a:extLst>
                <a:ext uri="{FF2B5EF4-FFF2-40B4-BE49-F238E27FC236}">
                  <a16:creationId xmlns:a16="http://schemas.microsoft.com/office/drawing/2014/main" id="{D98ADB19-0CE4-6C07-5967-8DBC81DB73CC}"/>
                </a:ext>
              </a:extLst>
            </p:cNvPr>
            <p:cNvSpPr txBox="1"/>
            <p:nvPr/>
          </p:nvSpPr>
          <p:spPr>
            <a:xfrm>
              <a:off x="13623887" y="7852709"/>
              <a:ext cx="2751266" cy="369332"/>
            </a:xfrm>
            <a:prstGeom prst="rect">
              <a:avLst/>
            </a:prstGeom>
            <a:noFill/>
          </p:spPr>
          <p:txBody>
            <a:bodyPr wrap="none" rtlCol="0">
              <a:spAutoFit/>
            </a:bodyPr>
            <a:lstStyle/>
            <a:p>
              <a:pPr algn="l"/>
              <a:r>
                <a:rPr lang="en-US" dirty="0">
                  <a:solidFill>
                    <a:schemeClr val="bg1"/>
                  </a:solidFill>
                  <a:latin typeface="Open Sans" panose="020B0606030504020204" pitchFamily="34" charset="0"/>
                  <a:ea typeface="Open Sans" panose="020B0606030504020204" pitchFamily="34" charset="0"/>
                  <a:cs typeface="Open Sans" panose="020B0606030504020204" pitchFamily="34" charset="0"/>
                </a:rPr>
                <a:t>Show Visited Pages Title</a:t>
              </a:r>
            </a:p>
          </p:txBody>
        </p:sp>
        <p:cxnSp>
          <p:nvCxnSpPr>
            <p:cNvPr id="37" name="Straight Connector 36">
              <a:extLst>
                <a:ext uri="{FF2B5EF4-FFF2-40B4-BE49-F238E27FC236}">
                  <a16:creationId xmlns:a16="http://schemas.microsoft.com/office/drawing/2014/main" id="{0CBB2E00-5752-871F-8FB6-DFF76A0B9DC3}"/>
                </a:ext>
              </a:extLst>
            </p:cNvPr>
            <p:cNvCxnSpPr>
              <a:cxnSpLocks/>
            </p:cNvCxnSpPr>
            <p:nvPr/>
          </p:nvCxnSpPr>
          <p:spPr>
            <a:xfrm>
              <a:off x="13730288" y="7743674"/>
              <a:ext cx="350837"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38" name="Slide Number Placeholder 5">
            <a:extLst>
              <a:ext uri="{FF2B5EF4-FFF2-40B4-BE49-F238E27FC236}">
                <a16:creationId xmlns:a16="http://schemas.microsoft.com/office/drawing/2014/main" id="{A62E8EB3-1DAB-B2BA-A277-AAD866C4B87C}"/>
              </a:ext>
            </a:extLst>
          </p:cNvPr>
          <p:cNvSpPr txBox="1">
            <a:spLocks/>
          </p:cNvSpPr>
          <p:nvPr/>
        </p:nvSpPr>
        <p:spPr>
          <a:xfrm>
            <a:off x="821646" y="12281620"/>
            <a:ext cx="324565" cy="582761"/>
          </a:xfrm>
          <a:prstGeom prst="rect">
            <a:avLst/>
          </a:prstGeom>
        </p:spPr>
        <p:txBody>
          <a:bodyPr vert="horz" wrap="none" lIns="121920" tIns="60960" rIns="121920" bIns="6096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3200" b="1" smtClean="0">
                <a:solidFill>
                  <a:schemeClr val="accent1"/>
                </a:solidFill>
                <a:latin typeface="Open Sans Extrabold" panose="020B0906030804020204" pitchFamily="34" charset="0"/>
                <a:ea typeface="Open Sans Extrabold" panose="020B0906030804020204" pitchFamily="34" charset="0"/>
                <a:cs typeface="Open Sans Extrabold" panose="020B0906030804020204" pitchFamily="34" charset="0"/>
              </a:rPr>
              <a:pPr algn="ctr"/>
              <a:t>23</a:t>
            </a:fld>
            <a:endParaRPr lang="en-US" sz="1800" b="1">
              <a:solidFill>
                <a:schemeClr val="accent1"/>
              </a:solidFill>
              <a:latin typeface="Open Sans Extrabold" panose="020B0906030804020204" pitchFamily="34" charset="0"/>
              <a:ea typeface="Open Sans Extrabold" panose="020B0906030804020204" pitchFamily="34" charset="0"/>
              <a:cs typeface="Open Sans Extrabold" panose="020B0906030804020204" pitchFamily="34" charset="0"/>
            </a:endParaRPr>
          </a:p>
        </p:txBody>
      </p:sp>
      <p:pic>
        <p:nvPicPr>
          <p:cNvPr id="40" name="Picture 39">
            <a:extLst>
              <a:ext uri="{FF2B5EF4-FFF2-40B4-BE49-F238E27FC236}">
                <a16:creationId xmlns:a16="http://schemas.microsoft.com/office/drawing/2014/main" id="{591D7CF8-5BF0-1088-2457-48BA24775CDA}"/>
              </a:ext>
            </a:extLst>
          </p:cNvPr>
          <p:cNvPicPr>
            <a:picLocks noChangeAspect="1"/>
          </p:cNvPicPr>
          <p:nvPr/>
        </p:nvPicPr>
        <p:blipFill>
          <a:blip r:embed="rId2"/>
          <a:stretch>
            <a:fillRect/>
          </a:stretch>
        </p:blipFill>
        <p:spPr>
          <a:xfrm>
            <a:off x="8299715" y="521302"/>
            <a:ext cx="8277225" cy="1933575"/>
          </a:xfrm>
          <a:prstGeom prst="rect">
            <a:avLst/>
          </a:prstGeom>
        </p:spPr>
      </p:pic>
      <p:pic>
        <p:nvPicPr>
          <p:cNvPr id="42" name="Picture 41">
            <a:extLst>
              <a:ext uri="{FF2B5EF4-FFF2-40B4-BE49-F238E27FC236}">
                <a16:creationId xmlns:a16="http://schemas.microsoft.com/office/drawing/2014/main" id="{3E693673-A7DB-34A6-41FB-15EC769D98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082" y="2137105"/>
            <a:ext cx="10983530" cy="9724945"/>
          </a:xfrm>
          <a:prstGeom prst="rect">
            <a:avLst/>
          </a:prstGeom>
        </p:spPr>
      </p:pic>
    </p:spTree>
    <p:extLst>
      <p:ext uri="{BB962C8B-B14F-4D97-AF65-F5344CB8AC3E}">
        <p14:creationId xmlns:p14="http://schemas.microsoft.com/office/powerpoint/2010/main" val="2470088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fill="hold" grpId="0" nodeType="withEffect">
                                  <p:stCondLst>
                                    <p:cond delay="0"/>
                                  </p:stCondLst>
                                  <p:childTnLst>
                                    <p:animMotion origin="layout" path="M 1.82398E-6 -5E-6 L -0.7447 1.28288 " pathEditMode="relative" rAng="0" ptsTypes="AA">
                                      <p:cBhvr>
                                        <p:cTn id="6" dur="5000" fill="hold"/>
                                        <p:tgtEl>
                                          <p:spTgt spid="2"/>
                                        </p:tgtEl>
                                        <p:attrNameLst>
                                          <p:attrName>ppt_x</p:attrName>
                                          <p:attrName>ppt_y</p:attrName>
                                        </p:attrNameLst>
                                      </p:cBhvr>
                                      <p:rCtr x="-37235" y="64144"/>
                                    </p:animMotion>
                                  </p:childTnLst>
                                </p:cTn>
                              </p:par>
                              <p:par>
                                <p:cTn id="7" presetID="42" presetClass="path" presetSubtype="0" repeatCount="indefinite" fill="hold" grpId="0" nodeType="withEffect">
                                  <p:stCondLst>
                                    <p:cond delay="0"/>
                                  </p:stCondLst>
                                  <p:childTnLst>
                                    <p:animMotion origin="layout" path="M 4.15311E-7 3.14815E-6 L -0.7447 1.28287 " pathEditMode="relative" rAng="0" ptsTypes="AA">
                                      <p:cBhvr>
                                        <p:cTn id="8" dur="5000" fill="hold"/>
                                        <p:tgtEl>
                                          <p:spTgt spid="3"/>
                                        </p:tgtEl>
                                        <p:attrNameLst>
                                          <p:attrName>ppt_x</p:attrName>
                                          <p:attrName>ppt_y</p:attrName>
                                        </p:attrNameLst>
                                      </p:cBhvr>
                                      <p:rCtr x="-37235" y="64144"/>
                                    </p:animMotion>
                                  </p:childTnLst>
                                </p:cTn>
                              </p:par>
                              <p:par>
                                <p:cTn id="9" presetID="42" presetClass="path" presetSubtype="0" repeatCount="indefinite" fill="hold" grpId="0" nodeType="withEffect">
                                  <p:stCondLst>
                                    <p:cond delay="0"/>
                                  </p:stCondLst>
                                  <p:childTnLst>
                                    <p:animMotion origin="layout" path="M -9.9336E-7 1.2963E-6 L -0.74469 1.28287 " pathEditMode="relative" rAng="0" ptsTypes="AA">
                                      <p:cBhvr>
                                        <p:cTn id="10" dur="5000" fill="hold"/>
                                        <p:tgtEl>
                                          <p:spTgt spid="4"/>
                                        </p:tgtEl>
                                        <p:attrNameLst>
                                          <p:attrName>ppt_x</p:attrName>
                                          <p:attrName>ppt_y</p:attrName>
                                        </p:attrNameLst>
                                      </p:cBhvr>
                                      <p:rCtr x="-37235" y="64144"/>
                                    </p:animMotion>
                                  </p:childTnLst>
                                </p:cTn>
                              </p:par>
                              <p:par>
                                <p:cTn id="11" presetID="42" presetClass="path" presetSubtype="0" repeatCount="indefinite" fill="hold" grpId="0" nodeType="withEffect">
                                  <p:stCondLst>
                                    <p:cond delay="0"/>
                                  </p:stCondLst>
                                  <p:childTnLst>
                                    <p:animMotion origin="layout" path="M -2.40203E-6 9.25926E-7 L -0.74469 1.28287 " pathEditMode="relative" rAng="0" ptsTypes="AA">
                                      <p:cBhvr>
                                        <p:cTn id="12" dur="5000" fill="hold"/>
                                        <p:tgtEl>
                                          <p:spTgt spid="5"/>
                                        </p:tgtEl>
                                        <p:attrNameLst>
                                          <p:attrName>ppt_x</p:attrName>
                                          <p:attrName>ppt_y</p:attrName>
                                        </p:attrNameLst>
                                      </p:cBhvr>
                                      <p:rCtr x="-37235" y="64144"/>
                                    </p:animMotion>
                                  </p:childTnLst>
                                </p:cTn>
                              </p:par>
                              <p:par>
                                <p:cTn id="13" presetID="42" presetClass="path" presetSubtype="0" repeatCount="indefinite" fill="hold" grpId="0" nodeType="withEffect">
                                  <p:stCondLst>
                                    <p:cond delay="0"/>
                                  </p:stCondLst>
                                  <p:childTnLst>
                                    <p:animMotion origin="layout" path="M -3.61932E-6 4.81481E-6 L -0.74469 1.28287 " pathEditMode="relative" rAng="0" ptsTypes="AA">
                                      <p:cBhvr>
                                        <p:cTn id="14" dur="5000" fill="hold"/>
                                        <p:tgtEl>
                                          <p:spTgt spid="6"/>
                                        </p:tgtEl>
                                        <p:attrNameLst>
                                          <p:attrName>ppt_x</p:attrName>
                                          <p:attrName>ppt_y</p:attrName>
                                        </p:attrNameLst>
                                      </p:cBhvr>
                                      <p:rCtr x="-37235" y="64144"/>
                                    </p:animMotion>
                                  </p:childTnLst>
                                </p:cTn>
                              </p:par>
                              <p:par>
                                <p:cTn id="15" presetID="42" presetClass="path" presetSubtype="0" repeatCount="indefinite" fill="hold" grpId="0" nodeType="withEffect">
                                  <p:stCondLst>
                                    <p:cond delay="0"/>
                                  </p:stCondLst>
                                  <p:childTnLst>
                                    <p:animMotion origin="layout" path="M -1.23682E-7 2.96296E-6 L -0.74469 1.28287 " pathEditMode="relative" rAng="0" ptsTypes="AA">
                                      <p:cBhvr>
                                        <p:cTn id="16" dur="5000" fill="hold"/>
                                        <p:tgtEl>
                                          <p:spTgt spid="7"/>
                                        </p:tgtEl>
                                        <p:attrNameLst>
                                          <p:attrName>ppt_x</p:attrName>
                                          <p:attrName>ppt_y</p:attrName>
                                        </p:attrNameLst>
                                      </p:cBhvr>
                                      <p:rCtr x="-37235" y="64144"/>
                                    </p:animMotion>
                                  </p:childTnLst>
                                </p:cTn>
                              </p:par>
                              <p:par>
                                <p:cTn id="17" presetID="42" presetClass="path" presetSubtype="0" repeatCount="indefinite" fill="hold" grpId="0" nodeType="withEffect">
                                  <p:stCondLst>
                                    <p:cond delay="0"/>
                                  </p:stCondLst>
                                  <p:childTnLst>
                                    <p:animMotion origin="layout" path="M -1.53235E-6 1.11111E-6 L -0.74469 1.28287 " pathEditMode="relative" rAng="0" ptsTypes="AA">
                                      <p:cBhvr>
                                        <p:cTn id="18" dur="5000" fill="hold"/>
                                        <p:tgtEl>
                                          <p:spTgt spid="8"/>
                                        </p:tgtEl>
                                        <p:attrNameLst>
                                          <p:attrName>ppt_x</p:attrName>
                                          <p:attrName>ppt_y</p:attrName>
                                        </p:attrNameLst>
                                      </p:cBhvr>
                                      <p:rCtr x="-37235" y="64144"/>
                                    </p:animMotion>
                                  </p:childTnLst>
                                </p:cTn>
                              </p:par>
                              <p:par>
                                <p:cTn id="19" presetID="42" presetClass="path" presetSubtype="0" repeatCount="indefinite" fill="hold" grpId="0" nodeType="withEffect">
                                  <p:stCondLst>
                                    <p:cond delay="0"/>
                                  </p:stCondLst>
                                  <p:childTnLst>
                                    <p:animMotion origin="layout" path="M -2.94102E-6 -5E-6 L -0.74469 1.28288 " pathEditMode="relative" rAng="0" ptsTypes="AA">
                                      <p:cBhvr>
                                        <p:cTn id="20" dur="5000" fill="hold"/>
                                        <p:tgtEl>
                                          <p:spTgt spid="9"/>
                                        </p:tgtEl>
                                        <p:attrNameLst>
                                          <p:attrName>ppt_x</p:attrName>
                                          <p:attrName>ppt_y</p:attrName>
                                        </p:attrNameLst>
                                      </p:cBhvr>
                                      <p:rCtr x="-37235" y="64144"/>
                                    </p:animMotion>
                                  </p:childTnLst>
                                </p:cTn>
                              </p:par>
                              <p:par>
                                <p:cTn id="21" presetID="42" presetClass="path" presetSubtype="0" repeatCount="indefinite" fill="hold" grpId="0" nodeType="withEffect">
                                  <p:stCondLst>
                                    <p:cond delay="0"/>
                                  </p:stCondLst>
                                  <p:childTnLst>
                                    <p:animMotion origin="layout" path="M -4.15831E-6 4.62963E-6 L -0.74469 1.28287 " pathEditMode="relative" rAng="0" ptsTypes="AA">
                                      <p:cBhvr>
                                        <p:cTn id="22" dur="5000" fill="hold"/>
                                        <p:tgtEl>
                                          <p:spTgt spid="10"/>
                                        </p:tgtEl>
                                        <p:attrNameLst>
                                          <p:attrName>ppt_x</p:attrName>
                                          <p:attrName>ppt_y</p:attrName>
                                        </p:attrNameLst>
                                      </p:cBhvr>
                                      <p:rCtr x="-37235" y="64144"/>
                                    </p:animMotion>
                                  </p:childTnLst>
                                </p:cTn>
                              </p:par>
                              <p:par>
                                <p:cTn id="23" presetID="42" presetClass="path" presetSubtype="0" repeatCount="indefinite" fill="hold" grpId="0" nodeType="withEffect">
                                  <p:stCondLst>
                                    <p:cond delay="0"/>
                                  </p:stCondLst>
                                  <p:childTnLst>
                                    <p:animMotion origin="layout" path="M -6.62674E-7 -2.96296E-6 L -0.74469 1.28287 " pathEditMode="relative" rAng="0" ptsTypes="AA">
                                      <p:cBhvr>
                                        <p:cTn id="24" dur="5000" fill="hold"/>
                                        <p:tgtEl>
                                          <p:spTgt spid="11"/>
                                        </p:tgtEl>
                                        <p:attrNameLst>
                                          <p:attrName>ppt_x</p:attrName>
                                          <p:attrName>ppt_y</p:attrName>
                                        </p:attrNameLst>
                                      </p:cBhvr>
                                      <p:rCtr x="-37235" y="64144"/>
                                    </p:animMotion>
                                  </p:childTnLst>
                                </p:cTn>
                              </p:par>
                              <p:par>
                                <p:cTn id="25" presetID="42" presetClass="path" presetSubtype="0" repeatCount="indefinite" fill="hold" grpId="0" nodeType="withEffect">
                                  <p:stCondLst>
                                    <p:cond delay="0"/>
                                  </p:stCondLst>
                                  <p:childTnLst>
                                    <p:animMotion origin="layout" path="M 3.02435E-6 -3.33333E-6 L -0.7447 1.28287 " pathEditMode="relative" rAng="0" ptsTypes="AA">
                                      <p:cBhvr>
                                        <p:cTn id="26" dur="5000" fill="hold"/>
                                        <p:tgtEl>
                                          <p:spTgt spid="12"/>
                                        </p:tgtEl>
                                        <p:attrNameLst>
                                          <p:attrName>ppt_x</p:attrName>
                                          <p:attrName>ppt_y</p:attrName>
                                        </p:attrNameLst>
                                      </p:cBhvr>
                                      <p:rCtr x="-37235" y="64144"/>
                                    </p:animMotion>
                                  </p:childTnLst>
                                </p:cTn>
                              </p:par>
                              <p:par>
                                <p:cTn id="27" presetID="42" presetClass="path" presetSubtype="0" repeatCount="indefinite" fill="hold" grpId="0" nodeType="withEffect">
                                  <p:stCondLst>
                                    <p:cond delay="0"/>
                                  </p:stCondLst>
                                  <p:childTnLst>
                                    <p:animMotion origin="layout" path="M 1.80706E-6 -3.7037E-6 L -0.7447 1.28287 " pathEditMode="relative" rAng="0" ptsTypes="AA">
                                      <p:cBhvr>
                                        <p:cTn id="28" dur="5000" fill="hold"/>
                                        <p:tgtEl>
                                          <p:spTgt spid="13"/>
                                        </p:tgtEl>
                                        <p:attrNameLst>
                                          <p:attrName>ppt_x</p:attrName>
                                          <p:attrName>ppt_y</p:attrName>
                                        </p:attrNameLst>
                                      </p:cBhvr>
                                      <p:rCtr x="-37235" y="64144"/>
                                    </p:animMotion>
                                  </p:childTnLst>
                                </p:cTn>
                              </p:par>
                              <p:par>
                                <p:cTn id="29" presetID="42" presetClass="path" presetSubtype="0" repeatCount="indefinite" fill="hold" grpId="0" nodeType="withEffect">
                                  <p:stCondLst>
                                    <p:cond delay="0"/>
                                  </p:stCondLst>
                                  <p:childTnLst>
                                    <p:animMotion origin="layout" path="M 5.89767E-7 -4.07407E-6 L -0.7447 1.28287 " pathEditMode="relative" rAng="0" ptsTypes="AA">
                                      <p:cBhvr>
                                        <p:cTn id="30" dur="5000" fill="hold"/>
                                        <p:tgtEl>
                                          <p:spTgt spid="14"/>
                                        </p:tgtEl>
                                        <p:attrNameLst>
                                          <p:attrName>ppt_x</p:attrName>
                                          <p:attrName>ppt_y</p:attrName>
                                        </p:attrNameLst>
                                      </p:cBhvr>
                                      <p:rCtr x="-37235" y="641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5">
            <a:extLst>
              <a:ext uri="{FF2B5EF4-FFF2-40B4-BE49-F238E27FC236}">
                <a16:creationId xmlns:a16="http://schemas.microsoft.com/office/drawing/2014/main" id="{C2534C9D-D313-5058-8F2D-2E6B5D90134A}"/>
              </a:ext>
            </a:extLst>
          </p:cNvPr>
          <p:cNvSpPr>
            <a:spLocks/>
          </p:cNvSpPr>
          <p:nvPr/>
        </p:nvSpPr>
        <p:spPr bwMode="auto">
          <a:xfrm rot="2757414">
            <a:off x="-283654" y="-36904267"/>
            <a:ext cx="6481764" cy="41148000"/>
          </a:xfrm>
          <a:custGeom>
            <a:avLst/>
            <a:gdLst>
              <a:gd name="T0" fmla="*/ 913 w 2188"/>
              <a:gd name="T1" fmla="*/ 14034 h 14034"/>
              <a:gd name="T2" fmla="*/ 734 w 2188"/>
              <a:gd name="T3" fmla="*/ 13676 h 14034"/>
              <a:gd name="T4" fmla="*/ 373 w 2188"/>
              <a:gd name="T5" fmla="*/ 12854 h 14034"/>
              <a:gd name="T6" fmla="*/ 0 w 2188"/>
              <a:gd name="T7" fmla="*/ 11337 h 14034"/>
              <a:gd name="T8" fmla="*/ 376 w 2188"/>
              <a:gd name="T9" fmla="*/ 9820 h 14034"/>
              <a:gd name="T10" fmla="*/ 738 w 2188"/>
              <a:gd name="T11" fmla="*/ 8998 h 14034"/>
              <a:gd name="T12" fmla="*/ 1072 w 2188"/>
              <a:gd name="T13" fmla="*/ 8236 h 14034"/>
              <a:gd name="T14" fmla="*/ 1388 w 2188"/>
              <a:gd name="T15" fmla="*/ 7017 h 14034"/>
              <a:gd name="T16" fmla="*/ 1068 w 2188"/>
              <a:gd name="T17" fmla="*/ 5792 h 14034"/>
              <a:gd name="T18" fmla="*/ 735 w 2188"/>
              <a:gd name="T19" fmla="*/ 5037 h 14034"/>
              <a:gd name="T20" fmla="*/ 734 w 2188"/>
              <a:gd name="T21" fmla="*/ 5036 h 14034"/>
              <a:gd name="T22" fmla="*/ 373 w 2188"/>
              <a:gd name="T23" fmla="*/ 4214 h 14034"/>
              <a:gd name="T24" fmla="*/ 0 w 2188"/>
              <a:gd name="T25" fmla="*/ 2697 h 14034"/>
              <a:gd name="T26" fmla="*/ 376 w 2188"/>
              <a:gd name="T27" fmla="*/ 1180 h 14034"/>
              <a:gd name="T28" fmla="*/ 739 w 2188"/>
              <a:gd name="T29" fmla="*/ 357 h 14034"/>
              <a:gd name="T30" fmla="*/ 918 w 2188"/>
              <a:gd name="T31" fmla="*/ 0 h 14034"/>
              <a:gd name="T32" fmla="*/ 1633 w 2188"/>
              <a:gd name="T33" fmla="*/ 359 h 14034"/>
              <a:gd name="T34" fmla="*/ 1453 w 2188"/>
              <a:gd name="T35" fmla="*/ 717 h 14034"/>
              <a:gd name="T36" fmla="*/ 1118 w 2188"/>
              <a:gd name="T37" fmla="*/ 1478 h 14034"/>
              <a:gd name="T38" fmla="*/ 800 w 2188"/>
              <a:gd name="T39" fmla="*/ 2697 h 14034"/>
              <a:gd name="T40" fmla="*/ 1116 w 2188"/>
              <a:gd name="T41" fmla="*/ 3916 h 14034"/>
              <a:gd name="T42" fmla="*/ 1449 w 2188"/>
              <a:gd name="T43" fmla="*/ 4677 h 14034"/>
              <a:gd name="T44" fmla="*/ 1812 w 2188"/>
              <a:gd name="T45" fmla="*/ 5500 h 14034"/>
              <a:gd name="T46" fmla="*/ 2188 w 2188"/>
              <a:gd name="T47" fmla="*/ 7017 h 14034"/>
              <a:gd name="T48" fmla="*/ 1815 w 2188"/>
              <a:gd name="T49" fmla="*/ 8534 h 14034"/>
              <a:gd name="T50" fmla="*/ 1454 w 2188"/>
              <a:gd name="T51" fmla="*/ 9356 h 14034"/>
              <a:gd name="T52" fmla="*/ 1453 w 2188"/>
              <a:gd name="T53" fmla="*/ 9357 h 14034"/>
              <a:gd name="T54" fmla="*/ 1118 w 2188"/>
              <a:gd name="T55" fmla="*/ 10118 h 14034"/>
              <a:gd name="T56" fmla="*/ 800 w 2188"/>
              <a:gd name="T57" fmla="*/ 11337 h 14034"/>
              <a:gd name="T58" fmla="*/ 1116 w 2188"/>
              <a:gd name="T59" fmla="*/ 12556 h 14034"/>
              <a:gd name="T60" fmla="*/ 1450 w 2188"/>
              <a:gd name="T61" fmla="*/ 13318 h 14034"/>
              <a:gd name="T62" fmla="*/ 1628 w 2188"/>
              <a:gd name="T63" fmla="*/ 13676 h 14034"/>
              <a:gd name="T64" fmla="*/ 913 w 2188"/>
              <a:gd name="T65" fmla="*/ 14034 h 14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88" h="14034">
                <a:moveTo>
                  <a:pt x="913" y="14034"/>
                </a:moveTo>
                <a:cubicBezTo>
                  <a:pt x="734" y="13676"/>
                  <a:pt x="734" y="13676"/>
                  <a:pt x="734" y="13676"/>
                </a:cubicBezTo>
                <a:cubicBezTo>
                  <a:pt x="727" y="13661"/>
                  <a:pt x="551" y="13308"/>
                  <a:pt x="373" y="12854"/>
                </a:cubicBezTo>
                <a:cubicBezTo>
                  <a:pt x="126" y="12219"/>
                  <a:pt x="0" y="11709"/>
                  <a:pt x="0" y="11337"/>
                </a:cubicBezTo>
                <a:cubicBezTo>
                  <a:pt x="0" y="10965"/>
                  <a:pt x="126" y="10454"/>
                  <a:pt x="376" y="9820"/>
                </a:cubicBezTo>
                <a:cubicBezTo>
                  <a:pt x="553" y="9368"/>
                  <a:pt x="729" y="9017"/>
                  <a:pt x="738" y="8998"/>
                </a:cubicBezTo>
                <a:cubicBezTo>
                  <a:pt x="745" y="8984"/>
                  <a:pt x="910" y="8651"/>
                  <a:pt x="1072" y="8236"/>
                </a:cubicBezTo>
                <a:cubicBezTo>
                  <a:pt x="1276" y="7713"/>
                  <a:pt x="1388" y="7280"/>
                  <a:pt x="1388" y="7017"/>
                </a:cubicBezTo>
                <a:cubicBezTo>
                  <a:pt x="1388" y="6753"/>
                  <a:pt x="1274" y="6318"/>
                  <a:pt x="1068" y="5792"/>
                </a:cubicBezTo>
                <a:cubicBezTo>
                  <a:pt x="902" y="5371"/>
                  <a:pt x="736" y="5040"/>
                  <a:pt x="735" y="5037"/>
                </a:cubicBezTo>
                <a:cubicBezTo>
                  <a:pt x="734" y="5036"/>
                  <a:pt x="734" y="5036"/>
                  <a:pt x="734" y="5036"/>
                </a:cubicBezTo>
                <a:cubicBezTo>
                  <a:pt x="727" y="5021"/>
                  <a:pt x="551" y="4668"/>
                  <a:pt x="373" y="4214"/>
                </a:cubicBezTo>
                <a:cubicBezTo>
                  <a:pt x="126" y="3579"/>
                  <a:pt x="0" y="3069"/>
                  <a:pt x="0" y="2697"/>
                </a:cubicBezTo>
                <a:cubicBezTo>
                  <a:pt x="0" y="2325"/>
                  <a:pt x="126" y="1814"/>
                  <a:pt x="376" y="1180"/>
                </a:cubicBezTo>
                <a:cubicBezTo>
                  <a:pt x="554" y="725"/>
                  <a:pt x="731" y="372"/>
                  <a:pt x="739" y="357"/>
                </a:cubicBezTo>
                <a:cubicBezTo>
                  <a:pt x="918" y="0"/>
                  <a:pt x="918" y="0"/>
                  <a:pt x="918" y="0"/>
                </a:cubicBezTo>
                <a:cubicBezTo>
                  <a:pt x="1633" y="359"/>
                  <a:pt x="1633" y="359"/>
                  <a:pt x="1633" y="359"/>
                </a:cubicBezTo>
                <a:cubicBezTo>
                  <a:pt x="1453" y="717"/>
                  <a:pt x="1453" y="717"/>
                  <a:pt x="1453" y="717"/>
                </a:cubicBezTo>
                <a:cubicBezTo>
                  <a:pt x="1450" y="724"/>
                  <a:pt x="1282" y="1059"/>
                  <a:pt x="1118" y="1478"/>
                </a:cubicBezTo>
                <a:cubicBezTo>
                  <a:pt x="913" y="2001"/>
                  <a:pt x="800" y="2434"/>
                  <a:pt x="800" y="2697"/>
                </a:cubicBezTo>
                <a:cubicBezTo>
                  <a:pt x="800" y="2960"/>
                  <a:pt x="912" y="3393"/>
                  <a:pt x="1116" y="3916"/>
                </a:cubicBezTo>
                <a:cubicBezTo>
                  <a:pt x="1277" y="4329"/>
                  <a:pt x="1441" y="4660"/>
                  <a:pt x="1449" y="4677"/>
                </a:cubicBezTo>
                <a:cubicBezTo>
                  <a:pt x="1458" y="4695"/>
                  <a:pt x="1634" y="5047"/>
                  <a:pt x="1812" y="5500"/>
                </a:cubicBezTo>
                <a:cubicBezTo>
                  <a:pt x="2062" y="6134"/>
                  <a:pt x="2188" y="6645"/>
                  <a:pt x="2188" y="7017"/>
                </a:cubicBezTo>
                <a:cubicBezTo>
                  <a:pt x="2188" y="7389"/>
                  <a:pt x="2062" y="7899"/>
                  <a:pt x="1815" y="8534"/>
                </a:cubicBezTo>
                <a:cubicBezTo>
                  <a:pt x="1637" y="8988"/>
                  <a:pt x="1461" y="9341"/>
                  <a:pt x="1454" y="9356"/>
                </a:cubicBezTo>
                <a:cubicBezTo>
                  <a:pt x="1453" y="9357"/>
                  <a:pt x="1453" y="9357"/>
                  <a:pt x="1453" y="9357"/>
                </a:cubicBezTo>
                <a:cubicBezTo>
                  <a:pt x="1452" y="9360"/>
                  <a:pt x="1283" y="9697"/>
                  <a:pt x="1118" y="10118"/>
                </a:cubicBezTo>
                <a:cubicBezTo>
                  <a:pt x="913" y="10641"/>
                  <a:pt x="800" y="11074"/>
                  <a:pt x="800" y="11337"/>
                </a:cubicBezTo>
                <a:cubicBezTo>
                  <a:pt x="800" y="11600"/>
                  <a:pt x="912" y="12033"/>
                  <a:pt x="1116" y="12556"/>
                </a:cubicBezTo>
                <a:cubicBezTo>
                  <a:pt x="1281" y="12978"/>
                  <a:pt x="1448" y="13315"/>
                  <a:pt x="1450" y="13318"/>
                </a:cubicBezTo>
                <a:cubicBezTo>
                  <a:pt x="1628" y="13676"/>
                  <a:pt x="1628" y="13676"/>
                  <a:pt x="1628" y="13676"/>
                </a:cubicBezTo>
                <a:lnTo>
                  <a:pt x="913" y="14034"/>
                </a:lnTo>
                <a:close/>
              </a:path>
            </a:pathLst>
          </a:custGeom>
          <a:solidFill>
            <a:schemeClr val="accent6">
              <a:alpha val="88000"/>
            </a:schemeClr>
          </a:solidFill>
          <a:ln>
            <a:noFill/>
          </a:ln>
          <a:effectLst>
            <a:outerShdw blurRad="1003300" dist="38100" dir="10800000" algn="r" rotWithShape="0">
              <a:schemeClr val="accent1">
                <a:lumMod val="75000"/>
                <a:alpha val="46000"/>
              </a:schemeClr>
            </a:outerShdw>
          </a:effectLst>
        </p:spPr>
        <p:txBody>
          <a:bodyPr vert="horz" wrap="square" lIns="91440" tIns="45720" rIns="91440" bIns="45720" numCol="1" anchor="t" anchorCtr="0" compatLnSpc="1">
            <a:prstTxWarp prst="textNoShape">
              <a:avLst/>
            </a:prstTxWarp>
          </a:bodyPr>
          <a:lstStyle/>
          <a:p>
            <a:endParaRPr lang="en-US"/>
          </a:p>
        </p:txBody>
      </p:sp>
      <p:sp>
        <p:nvSpPr>
          <p:cNvPr id="3" name="Freeform 6">
            <a:extLst>
              <a:ext uri="{FF2B5EF4-FFF2-40B4-BE49-F238E27FC236}">
                <a16:creationId xmlns:a16="http://schemas.microsoft.com/office/drawing/2014/main" id="{3EF238E2-F032-11AC-4F1D-4F0615F1A900}"/>
              </a:ext>
            </a:extLst>
          </p:cNvPr>
          <p:cNvSpPr>
            <a:spLocks/>
          </p:cNvSpPr>
          <p:nvPr/>
        </p:nvSpPr>
        <p:spPr bwMode="auto">
          <a:xfrm rot="2757414">
            <a:off x="1149958" y="-35421950"/>
            <a:ext cx="6481764" cy="41148000"/>
          </a:xfrm>
          <a:custGeom>
            <a:avLst/>
            <a:gdLst>
              <a:gd name="T0" fmla="*/ 913 w 2188"/>
              <a:gd name="T1" fmla="*/ 14034 h 14034"/>
              <a:gd name="T2" fmla="*/ 734 w 2188"/>
              <a:gd name="T3" fmla="*/ 13676 h 14034"/>
              <a:gd name="T4" fmla="*/ 373 w 2188"/>
              <a:gd name="T5" fmla="*/ 12854 h 14034"/>
              <a:gd name="T6" fmla="*/ 0 w 2188"/>
              <a:gd name="T7" fmla="*/ 11337 h 14034"/>
              <a:gd name="T8" fmla="*/ 376 w 2188"/>
              <a:gd name="T9" fmla="*/ 9820 h 14034"/>
              <a:gd name="T10" fmla="*/ 738 w 2188"/>
              <a:gd name="T11" fmla="*/ 8998 h 14034"/>
              <a:gd name="T12" fmla="*/ 1072 w 2188"/>
              <a:gd name="T13" fmla="*/ 8236 h 14034"/>
              <a:gd name="T14" fmla="*/ 1388 w 2188"/>
              <a:gd name="T15" fmla="*/ 7017 h 14034"/>
              <a:gd name="T16" fmla="*/ 1068 w 2188"/>
              <a:gd name="T17" fmla="*/ 5792 h 14034"/>
              <a:gd name="T18" fmla="*/ 735 w 2188"/>
              <a:gd name="T19" fmla="*/ 5037 h 14034"/>
              <a:gd name="T20" fmla="*/ 734 w 2188"/>
              <a:gd name="T21" fmla="*/ 5036 h 14034"/>
              <a:gd name="T22" fmla="*/ 373 w 2188"/>
              <a:gd name="T23" fmla="*/ 4214 h 14034"/>
              <a:gd name="T24" fmla="*/ 0 w 2188"/>
              <a:gd name="T25" fmla="*/ 2697 h 14034"/>
              <a:gd name="T26" fmla="*/ 376 w 2188"/>
              <a:gd name="T27" fmla="*/ 1180 h 14034"/>
              <a:gd name="T28" fmla="*/ 739 w 2188"/>
              <a:gd name="T29" fmla="*/ 357 h 14034"/>
              <a:gd name="T30" fmla="*/ 918 w 2188"/>
              <a:gd name="T31" fmla="*/ 0 h 14034"/>
              <a:gd name="T32" fmla="*/ 1633 w 2188"/>
              <a:gd name="T33" fmla="*/ 359 h 14034"/>
              <a:gd name="T34" fmla="*/ 1453 w 2188"/>
              <a:gd name="T35" fmla="*/ 717 h 14034"/>
              <a:gd name="T36" fmla="*/ 1118 w 2188"/>
              <a:gd name="T37" fmla="*/ 1478 h 14034"/>
              <a:gd name="T38" fmla="*/ 800 w 2188"/>
              <a:gd name="T39" fmla="*/ 2697 h 14034"/>
              <a:gd name="T40" fmla="*/ 1116 w 2188"/>
              <a:gd name="T41" fmla="*/ 3916 h 14034"/>
              <a:gd name="T42" fmla="*/ 1449 w 2188"/>
              <a:gd name="T43" fmla="*/ 4677 h 14034"/>
              <a:gd name="T44" fmla="*/ 1812 w 2188"/>
              <a:gd name="T45" fmla="*/ 5500 h 14034"/>
              <a:gd name="T46" fmla="*/ 2188 w 2188"/>
              <a:gd name="T47" fmla="*/ 7017 h 14034"/>
              <a:gd name="T48" fmla="*/ 1815 w 2188"/>
              <a:gd name="T49" fmla="*/ 8534 h 14034"/>
              <a:gd name="T50" fmla="*/ 1454 w 2188"/>
              <a:gd name="T51" fmla="*/ 9356 h 14034"/>
              <a:gd name="T52" fmla="*/ 1453 w 2188"/>
              <a:gd name="T53" fmla="*/ 9357 h 14034"/>
              <a:gd name="T54" fmla="*/ 1118 w 2188"/>
              <a:gd name="T55" fmla="*/ 10118 h 14034"/>
              <a:gd name="T56" fmla="*/ 800 w 2188"/>
              <a:gd name="T57" fmla="*/ 11337 h 14034"/>
              <a:gd name="T58" fmla="*/ 1116 w 2188"/>
              <a:gd name="T59" fmla="*/ 12556 h 14034"/>
              <a:gd name="T60" fmla="*/ 1450 w 2188"/>
              <a:gd name="T61" fmla="*/ 13318 h 14034"/>
              <a:gd name="T62" fmla="*/ 1628 w 2188"/>
              <a:gd name="T63" fmla="*/ 13676 h 14034"/>
              <a:gd name="T64" fmla="*/ 913 w 2188"/>
              <a:gd name="T65" fmla="*/ 14034 h 14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88" h="14034">
                <a:moveTo>
                  <a:pt x="913" y="14034"/>
                </a:moveTo>
                <a:cubicBezTo>
                  <a:pt x="734" y="13676"/>
                  <a:pt x="734" y="13676"/>
                  <a:pt x="734" y="13676"/>
                </a:cubicBezTo>
                <a:cubicBezTo>
                  <a:pt x="727" y="13661"/>
                  <a:pt x="551" y="13308"/>
                  <a:pt x="373" y="12854"/>
                </a:cubicBezTo>
                <a:cubicBezTo>
                  <a:pt x="126" y="12219"/>
                  <a:pt x="0" y="11709"/>
                  <a:pt x="0" y="11337"/>
                </a:cubicBezTo>
                <a:cubicBezTo>
                  <a:pt x="0" y="10965"/>
                  <a:pt x="126" y="10454"/>
                  <a:pt x="376" y="9820"/>
                </a:cubicBezTo>
                <a:cubicBezTo>
                  <a:pt x="553" y="9368"/>
                  <a:pt x="729" y="9017"/>
                  <a:pt x="738" y="8998"/>
                </a:cubicBezTo>
                <a:cubicBezTo>
                  <a:pt x="745" y="8984"/>
                  <a:pt x="910" y="8651"/>
                  <a:pt x="1072" y="8236"/>
                </a:cubicBezTo>
                <a:cubicBezTo>
                  <a:pt x="1276" y="7713"/>
                  <a:pt x="1388" y="7280"/>
                  <a:pt x="1388" y="7017"/>
                </a:cubicBezTo>
                <a:cubicBezTo>
                  <a:pt x="1388" y="6753"/>
                  <a:pt x="1274" y="6318"/>
                  <a:pt x="1068" y="5792"/>
                </a:cubicBezTo>
                <a:cubicBezTo>
                  <a:pt x="902" y="5371"/>
                  <a:pt x="736" y="5040"/>
                  <a:pt x="735" y="5037"/>
                </a:cubicBezTo>
                <a:cubicBezTo>
                  <a:pt x="734" y="5036"/>
                  <a:pt x="734" y="5036"/>
                  <a:pt x="734" y="5036"/>
                </a:cubicBezTo>
                <a:cubicBezTo>
                  <a:pt x="727" y="5021"/>
                  <a:pt x="551" y="4668"/>
                  <a:pt x="373" y="4214"/>
                </a:cubicBezTo>
                <a:cubicBezTo>
                  <a:pt x="126" y="3579"/>
                  <a:pt x="0" y="3069"/>
                  <a:pt x="0" y="2697"/>
                </a:cubicBezTo>
                <a:cubicBezTo>
                  <a:pt x="0" y="2325"/>
                  <a:pt x="126" y="1814"/>
                  <a:pt x="376" y="1180"/>
                </a:cubicBezTo>
                <a:cubicBezTo>
                  <a:pt x="554" y="725"/>
                  <a:pt x="731" y="372"/>
                  <a:pt x="739" y="357"/>
                </a:cubicBezTo>
                <a:cubicBezTo>
                  <a:pt x="918" y="0"/>
                  <a:pt x="918" y="0"/>
                  <a:pt x="918" y="0"/>
                </a:cubicBezTo>
                <a:cubicBezTo>
                  <a:pt x="1633" y="359"/>
                  <a:pt x="1633" y="359"/>
                  <a:pt x="1633" y="359"/>
                </a:cubicBezTo>
                <a:cubicBezTo>
                  <a:pt x="1453" y="717"/>
                  <a:pt x="1453" y="717"/>
                  <a:pt x="1453" y="717"/>
                </a:cubicBezTo>
                <a:cubicBezTo>
                  <a:pt x="1450" y="724"/>
                  <a:pt x="1282" y="1059"/>
                  <a:pt x="1118" y="1478"/>
                </a:cubicBezTo>
                <a:cubicBezTo>
                  <a:pt x="913" y="2001"/>
                  <a:pt x="800" y="2434"/>
                  <a:pt x="800" y="2697"/>
                </a:cubicBezTo>
                <a:cubicBezTo>
                  <a:pt x="800" y="2960"/>
                  <a:pt x="912" y="3393"/>
                  <a:pt x="1116" y="3916"/>
                </a:cubicBezTo>
                <a:cubicBezTo>
                  <a:pt x="1277" y="4329"/>
                  <a:pt x="1441" y="4660"/>
                  <a:pt x="1449" y="4677"/>
                </a:cubicBezTo>
                <a:cubicBezTo>
                  <a:pt x="1458" y="4695"/>
                  <a:pt x="1634" y="5047"/>
                  <a:pt x="1812" y="5500"/>
                </a:cubicBezTo>
                <a:cubicBezTo>
                  <a:pt x="2062" y="6134"/>
                  <a:pt x="2188" y="6645"/>
                  <a:pt x="2188" y="7017"/>
                </a:cubicBezTo>
                <a:cubicBezTo>
                  <a:pt x="2188" y="7389"/>
                  <a:pt x="2062" y="7899"/>
                  <a:pt x="1815" y="8534"/>
                </a:cubicBezTo>
                <a:cubicBezTo>
                  <a:pt x="1637" y="8988"/>
                  <a:pt x="1461" y="9341"/>
                  <a:pt x="1454" y="9356"/>
                </a:cubicBezTo>
                <a:cubicBezTo>
                  <a:pt x="1453" y="9357"/>
                  <a:pt x="1453" y="9357"/>
                  <a:pt x="1453" y="9357"/>
                </a:cubicBezTo>
                <a:cubicBezTo>
                  <a:pt x="1452" y="9360"/>
                  <a:pt x="1283" y="9697"/>
                  <a:pt x="1118" y="10118"/>
                </a:cubicBezTo>
                <a:cubicBezTo>
                  <a:pt x="913" y="10641"/>
                  <a:pt x="800" y="11074"/>
                  <a:pt x="800" y="11337"/>
                </a:cubicBezTo>
                <a:cubicBezTo>
                  <a:pt x="800" y="11600"/>
                  <a:pt x="912" y="12033"/>
                  <a:pt x="1116" y="12556"/>
                </a:cubicBezTo>
                <a:cubicBezTo>
                  <a:pt x="1281" y="12978"/>
                  <a:pt x="1448" y="13315"/>
                  <a:pt x="1450" y="13318"/>
                </a:cubicBezTo>
                <a:cubicBezTo>
                  <a:pt x="1628" y="13676"/>
                  <a:pt x="1628" y="13676"/>
                  <a:pt x="1628" y="13676"/>
                </a:cubicBezTo>
                <a:lnTo>
                  <a:pt x="913" y="14034"/>
                </a:lnTo>
                <a:close/>
              </a:path>
            </a:pathLst>
          </a:custGeom>
          <a:solidFill>
            <a:schemeClr val="accent1">
              <a:alpha val="88000"/>
            </a:schemeClr>
          </a:solidFill>
          <a:ln>
            <a:noFill/>
          </a:ln>
          <a:effectLst>
            <a:outerShdw blurRad="1003300" dist="38100" dir="10800000" algn="r" rotWithShape="0">
              <a:schemeClr val="accent6">
                <a:lumMod val="75000"/>
                <a:alpha val="46000"/>
              </a:schemeClr>
            </a:outerShdw>
          </a:effectLst>
        </p:spPr>
        <p:txBody>
          <a:bodyPr vert="horz" wrap="square" lIns="91440" tIns="45720" rIns="91440" bIns="45720" numCol="1" anchor="t" anchorCtr="0" compatLnSpc="1">
            <a:prstTxWarp prst="textNoShape">
              <a:avLst/>
            </a:prstTxWarp>
          </a:bodyPr>
          <a:lstStyle/>
          <a:p>
            <a:endParaRPr lang="en-US"/>
          </a:p>
        </p:txBody>
      </p:sp>
      <p:sp>
        <p:nvSpPr>
          <p:cNvPr id="4" name="Freeform 7">
            <a:extLst>
              <a:ext uri="{FF2B5EF4-FFF2-40B4-BE49-F238E27FC236}">
                <a16:creationId xmlns:a16="http://schemas.microsoft.com/office/drawing/2014/main" id="{41783D2F-DC65-8D21-3D29-FC6DC519388F}"/>
              </a:ext>
            </a:extLst>
          </p:cNvPr>
          <p:cNvSpPr>
            <a:spLocks/>
          </p:cNvSpPr>
          <p:nvPr/>
        </p:nvSpPr>
        <p:spPr bwMode="auto">
          <a:xfrm rot="2757414">
            <a:off x="2583573" y="-33939632"/>
            <a:ext cx="6481764" cy="41148000"/>
          </a:xfrm>
          <a:custGeom>
            <a:avLst/>
            <a:gdLst>
              <a:gd name="T0" fmla="*/ 913 w 2188"/>
              <a:gd name="T1" fmla="*/ 14034 h 14034"/>
              <a:gd name="T2" fmla="*/ 734 w 2188"/>
              <a:gd name="T3" fmla="*/ 13676 h 14034"/>
              <a:gd name="T4" fmla="*/ 373 w 2188"/>
              <a:gd name="T5" fmla="*/ 12854 h 14034"/>
              <a:gd name="T6" fmla="*/ 0 w 2188"/>
              <a:gd name="T7" fmla="*/ 11337 h 14034"/>
              <a:gd name="T8" fmla="*/ 376 w 2188"/>
              <a:gd name="T9" fmla="*/ 9820 h 14034"/>
              <a:gd name="T10" fmla="*/ 738 w 2188"/>
              <a:gd name="T11" fmla="*/ 8998 h 14034"/>
              <a:gd name="T12" fmla="*/ 1072 w 2188"/>
              <a:gd name="T13" fmla="*/ 8236 h 14034"/>
              <a:gd name="T14" fmla="*/ 1388 w 2188"/>
              <a:gd name="T15" fmla="*/ 7017 h 14034"/>
              <a:gd name="T16" fmla="*/ 1068 w 2188"/>
              <a:gd name="T17" fmla="*/ 5792 h 14034"/>
              <a:gd name="T18" fmla="*/ 735 w 2188"/>
              <a:gd name="T19" fmla="*/ 5037 h 14034"/>
              <a:gd name="T20" fmla="*/ 734 w 2188"/>
              <a:gd name="T21" fmla="*/ 5036 h 14034"/>
              <a:gd name="T22" fmla="*/ 373 w 2188"/>
              <a:gd name="T23" fmla="*/ 4214 h 14034"/>
              <a:gd name="T24" fmla="*/ 0 w 2188"/>
              <a:gd name="T25" fmla="*/ 2697 h 14034"/>
              <a:gd name="T26" fmla="*/ 376 w 2188"/>
              <a:gd name="T27" fmla="*/ 1180 h 14034"/>
              <a:gd name="T28" fmla="*/ 739 w 2188"/>
              <a:gd name="T29" fmla="*/ 357 h 14034"/>
              <a:gd name="T30" fmla="*/ 918 w 2188"/>
              <a:gd name="T31" fmla="*/ 0 h 14034"/>
              <a:gd name="T32" fmla="*/ 1633 w 2188"/>
              <a:gd name="T33" fmla="*/ 359 h 14034"/>
              <a:gd name="T34" fmla="*/ 1453 w 2188"/>
              <a:gd name="T35" fmla="*/ 717 h 14034"/>
              <a:gd name="T36" fmla="*/ 1118 w 2188"/>
              <a:gd name="T37" fmla="*/ 1478 h 14034"/>
              <a:gd name="T38" fmla="*/ 800 w 2188"/>
              <a:gd name="T39" fmla="*/ 2697 h 14034"/>
              <a:gd name="T40" fmla="*/ 1116 w 2188"/>
              <a:gd name="T41" fmla="*/ 3916 h 14034"/>
              <a:gd name="T42" fmla="*/ 1449 w 2188"/>
              <a:gd name="T43" fmla="*/ 4677 h 14034"/>
              <a:gd name="T44" fmla="*/ 1812 w 2188"/>
              <a:gd name="T45" fmla="*/ 5500 h 14034"/>
              <a:gd name="T46" fmla="*/ 2188 w 2188"/>
              <a:gd name="T47" fmla="*/ 7017 h 14034"/>
              <a:gd name="T48" fmla="*/ 1815 w 2188"/>
              <a:gd name="T49" fmla="*/ 8534 h 14034"/>
              <a:gd name="T50" fmla="*/ 1454 w 2188"/>
              <a:gd name="T51" fmla="*/ 9356 h 14034"/>
              <a:gd name="T52" fmla="*/ 1453 w 2188"/>
              <a:gd name="T53" fmla="*/ 9357 h 14034"/>
              <a:gd name="T54" fmla="*/ 1118 w 2188"/>
              <a:gd name="T55" fmla="*/ 10118 h 14034"/>
              <a:gd name="T56" fmla="*/ 800 w 2188"/>
              <a:gd name="T57" fmla="*/ 11337 h 14034"/>
              <a:gd name="T58" fmla="*/ 1116 w 2188"/>
              <a:gd name="T59" fmla="*/ 12556 h 14034"/>
              <a:gd name="T60" fmla="*/ 1450 w 2188"/>
              <a:gd name="T61" fmla="*/ 13318 h 14034"/>
              <a:gd name="T62" fmla="*/ 1628 w 2188"/>
              <a:gd name="T63" fmla="*/ 13676 h 14034"/>
              <a:gd name="T64" fmla="*/ 913 w 2188"/>
              <a:gd name="T65" fmla="*/ 14034 h 14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88" h="14034">
                <a:moveTo>
                  <a:pt x="913" y="14034"/>
                </a:moveTo>
                <a:cubicBezTo>
                  <a:pt x="734" y="13676"/>
                  <a:pt x="734" y="13676"/>
                  <a:pt x="734" y="13676"/>
                </a:cubicBezTo>
                <a:cubicBezTo>
                  <a:pt x="727" y="13661"/>
                  <a:pt x="551" y="13308"/>
                  <a:pt x="373" y="12854"/>
                </a:cubicBezTo>
                <a:cubicBezTo>
                  <a:pt x="126" y="12219"/>
                  <a:pt x="0" y="11709"/>
                  <a:pt x="0" y="11337"/>
                </a:cubicBezTo>
                <a:cubicBezTo>
                  <a:pt x="0" y="10965"/>
                  <a:pt x="126" y="10454"/>
                  <a:pt x="376" y="9820"/>
                </a:cubicBezTo>
                <a:cubicBezTo>
                  <a:pt x="553" y="9368"/>
                  <a:pt x="729" y="9017"/>
                  <a:pt x="738" y="8998"/>
                </a:cubicBezTo>
                <a:cubicBezTo>
                  <a:pt x="745" y="8984"/>
                  <a:pt x="910" y="8651"/>
                  <a:pt x="1072" y="8236"/>
                </a:cubicBezTo>
                <a:cubicBezTo>
                  <a:pt x="1276" y="7713"/>
                  <a:pt x="1388" y="7280"/>
                  <a:pt x="1388" y="7017"/>
                </a:cubicBezTo>
                <a:cubicBezTo>
                  <a:pt x="1388" y="6753"/>
                  <a:pt x="1274" y="6318"/>
                  <a:pt x="1068" y="5792"/>
                </a:cubicBezTo>
                <a:cubicBezTo>
                  <a:pt x="902" y="5371"/>
                  <a:pt x="736" y="5040"/>
                  <a:pt x="735" y="5037"/>
                </a:cubicBezTo>
                <a:cubicBezTo>
                  <a:pt x="734" y="5036"/>
                  <a:pt x="734" y="5036"/>
                  <a:pt x="734" y="5036"/>
                </a:cubicBezTo>
                <a:cubicBezTo>
                  <a:pt x="727" y="5021"/>
                  <a:pt x="551" y="4668"/>
                  <a:pt x="373" y="4214"/>
                </a:cubicBezTo>
                <a:cubicBezTo>
                  <a:pt x="126" y="3579"/>
                  <a:pt x="0" y="3069"/>
                  <a:pt x="0" y="2697"/>
                </a:cubicBezTo>
                <a:cubicBezTo>
                  <a:pt x="0" y="2325"/>
                  <a:pt x="126" y="1814"/>
                  <a:pt x="376" y="1180"/>
                </a:cubicBezTo>
                <a:cubicBezTo>
                  <a:pt x="554" y="725"/>
                  <a:pt x="731" y="372"/>
                  <a:pt x="739" y="357"/>
                </a:cubicBezTo>
                <a:cubicBezTo>
                  <a:pt x="918" y="0"/>
                  <a:pt x="918" y="0"/>
                  <a:pt x="918" y="0"/>
                </a:cubicBezTo>
                <a:cubicBezTo>
                  <a:pt x="1633" y="359"/>
                  <a:pt x="1633" y="359"/>
                  <a:pt x="1633" y="359"/>
                </a:cubicBezTo>
                <a:cubicBezTo>
                  <a:pt x="1453" y="717"/>
                  <a:pt x="1453" y="717"/>
                  <a:pt x="1453" y="717"/>
                </a:cubicBezTo>
                <a:cubicBezTo>
                  <a:pt x="1450" y="724"/>
                  <a:pt x="1282" y="1059"/>
                  <a:pt x="1118" y="1478"/>
                </a:cubicBezTo>
                <a:cubicBezTo>
                  <a:pt x="913" y="2001"/>
                  <a:pt x="800" y="2434"/>
                  <a:pt x="800" y="2697"/>
                </a:cubicBezTo>
                <a:cubicBezTo>
                  <a:pt x="800" y="2960"/>
                  <a:pt x="912" y="3393"/>
                  <a:pt x="1116" y="3916"/>
                </a:cubicBezTo>
                <a:cubicBezTo>
                  <a:pt x="1277" y="4329"/>
                  <a:pt x="1441" y="4660"/>
                  <a:pt x="1449" y="4677"/>
                </a:cubicBezTo>
                <a:cubicBezTo>
                  <a:pt x="1458" y="4695"/>
                  <a:pt x="1634" y="5047"/>
                  <a:pt x="1812" y="5500"/>
                </a:cubicBezTo>
                <a:cubicBezTo>
                  <a:pt x="2062" y="6134"/>
                  <a:pt x="2188" y="6645"/>
                  <a:pt x="2188" y="7017"/>
                </a:cubicBezTo>
                <a:cubicBezTo>
                  <a:pt x="2188" y="7389"/>
                  <a:pt x="2062" y="7899"/>
                  <a:pt x="1815" y="8534"/>
                </a:cubicBezTo>
                <a:cubicBezTo>
                  <a:pt x="1637" y="8988"/>
                  <a:pt x="1461" y="9341"/>
                  <a:pt x="1454" y="9356"/>
                </a:cubicBezTo>
                <a:cubicBezTo>
                  <a:pt x="1453" y="9357"/>
                  <a:pt x="1453" y="9357"/>
                  <a:pt x="1453" y="9357"/>
                </a:cubicBezTo>
                <a:cubicBezTo>
                  <a:pt x="1452" y="9360"/>
                  <a:pt x="1283" y="9697"/>
                  <a:pt x="1118" y="10118"/>
                </a:cubicBezTo>
                <a:cubicBezTo>
                  <a:pt x="913" y="10641"/>
                  <a:pt x="800" y="11074"/>
                  <a:pt x="800" y="11337"/>
                </a:cubicBezTo>
                <a:cubicBezTo>
                  <a:pt x="800" y="11600"/>
                  <a:pt x="912" y="12033"/>
                  <a:pt x="1116" y="12556"/>
                </a:cubicBezTo>
                <a:cubicBezTo>
                  <a:pt x="1281" y="12978"/>
                  <a:pt x="1448" y="13315"/>
                  <a:pt x="1450" y="13318"/>
                </a:cubicBezTo>
                <a:cubicBezTo>
                  <a:pt x="1628" y="13676"/>
                  <a:pt x="1628" y="13676"/>
                  <a:pt x="1628" y="13676"/>
                </a:cubicBezTo>
                <a:lnTo>
                  <a:pt x="913" y="14034"/>
                </a:lnTo>
                <a:close/>
              </a:path>
            </a:pathLst>
          </a:custGeom>
          <a:solidFill>
            <a:schemeClr val="accent3">
              <a:alpha val="88000"/>
            </a:schemeClr>
          </a:solidFill>
          <a:ln>
            <a:noFill/>
          </a:ln>
          <a:effectLst>
            <a:outerShdw blurRad="1003300" dist="38100" dir="10800000" algn="r" rotWithShape="0">
              <a:schemeClr val="accent3">
                <a:lumMod val="75000"/>
                <a:alpha val="46000"/>
              </a:schemeClr>
            </a:outerShdw>
          </a:effectLst>
        </p:spPr>
        <p:txBody>
          <a:bodyPr vert="horz" wrap="square" lIns="91440" tIns="45720" rIns="91440" bIns="45720" numCol="1" anchor="t" anchorCtr="0" compatLnSpc="1">
            <a:prstTxWarp prst="textNoShape">
              <a:avLst/>
            </a:prstTxWarp>
          </a:bodyPr>
          <a:lstStyle/>
          <a:p>
            <a:endParaRPr lang="en-US"/>
          </a:p>
        </p:txBody>
      </p:sp>
      <p:sp>
        <p:nvSpPr>
          <p:cNvPr id="5" name="Freeform 8">
            <a:extLst>
              <a:ext uri="{FF2B5EF4-FFF2-40B4-BE49-F238E27FC236}">
                <a16:creationId xmlns:a16="http://schemas.microsoft.com/office/drawing/2014/main" id="{0B500C9F-CE37-DEEA-16D5-31DC173C6B73}"/>
              </a:ext>
            </a:extLst>
          </p:cNvPr>
          <p:cNvSpPr>
            <a:spLocks/>
          </p:cNvSpPr>
          <p:nvPr/>
        </p:nvSpPr>
        <p:spPr bwMode="auto">
          <a:xfrm rot="2757414">
            <a:off x="4013151" y="-32459026"/>
            <a:ext cx="6486525" cy="41148000"/>
          </a:xfrm>
          <a:custGeom>
            <a:avLst/>
            <a:gdLst>
              <a:gd name="T0" fmla="*/ 913 w 2188"/>
              <a:gd name="T1" fmla="*/ 14034 h 14034"/>
              <a:gd name="T2" fmla="*/ 734 w 2188"/>
              <a:gd name="T3" fmla="*/ 13676 h 14034"/>
              <a:gd name="T4" fmla="*/ 373 w 2188"/>
              <a:gd name="T5" fmla="*/ 12854 h 14034"/>
              <a:gd name="T6" fmla="*/ 0 w 2188"/>
              <a:gd name="T7" fmla="*/ 11337 h 14034"/>
              <a:gd name="T8" fmla="*/ 376 w 2188"/>
              <a:gd name="T9" fmla="*/ 9820 h 14034"/>
              <a:gd name="T10" fmla="*/ 738 w 2188"/>
              <a:gd name="T11" fmla="*/ 8998 h 14034"/>
              <a:gd name="T12" fmla="*/ 1072 w 2188"/>
              <a:gd name="T13" fmla="*/ 8236 h 14034"/>
              <a:gd name="T14" fmla="*/ 1388 w 2188"/>
              <a:gd name="T15" fmla="*/ 7017 h 14034"/>
              <a:gd name="T16" fmla="*/ 1068 w 2188"/>
              <a:gd name="T17" fmla="*/ 5792 h 14034"/>
              <a:gd name="T18" fmla="*/ 735 w 2188"/>
              <a:gd name="T19" fmla="*/ 5037 h 14034"/>
              <a:gd name="T20" fmla="*/ 734 w 2188"/>
              <a:gd name="T21" fmla="*/ 5036 h 14034"/>
              <a:gd name="T22" fmla="*/ 373 w 2188"/>
              <a:gd name="T23" fmla="*/ 4214 h 14034"/>
              <a:gd name="T24" fmla="*/ 0 w 2188"/>
              <a:gd name="T25" fmla="*/ 2697 h 14034"/>
              <a:gd name="T26" fmla="*/ 376 w 2188"/>
              <a:gd name="T27" fmla="*/ 1180 h 14034"/>
              <a:gd name="T28" fmla="*/ 739 w 2188"/>
              <a:gd name="T29" fmla="*/ 357 h 14034"/>
              <a:gd name="T30" fmla="*/ 918 w 2188"/>
              <a:gd name="T31" fmla="*/ 0 h 14034"/>
              <a:gd name="T32" fmla="*/ 1633 w 2188"/>
              <a:gd name="T33" fmla="*/ 359 h 14034"/>
              <a:gd name="T34" fmla="*/ 1453 w 2188"/>
              <a:gd name="T35" fmla="*/ 717 h 14034"/>
              <a:gd name="T36" fmla="*/ 1118 w 2188"/>
              <a:gd name="T37" fmla="*/ 1478 h 14034"/>
              <a:gd name="T38" fmla="*/ 800 w 2188"/>
              <a:gd name="T39" fmla="*/ 2697 h 14034"/>
              <a:gd name="T40" fmla="*/ 1116 w 2188"/>
              <a:gd name="T41" fmla="*/ 3916 h 14034"/>
              <a:gd name="T42" fmla="*/ 1449 w 2188"/>
              <a:gd name="T43" fmla="*/ 4677 h 14034"/>
              <a:gd name="T44" fmla="*/ 1812 w 2188"/>
              <a:gd name="T45" fmla="*/ 5500 h 14034"/>
              <a:gd name="T46" fmla="*/ 2188 w 2188"/>
              <a:gd name="T47" fmla="*/ 7017 h 14034"/>
              <a:gd name="T48" fmla="*/ 1815 w 2188"/>
              <a:gd name="T49" fmla="*/ 8534 h 14034"/>
              <a:gd name="T50" fmla="*/ 1454 w 2188"/>
              <a:gd name="T51" fmla="*/ 9356 h 14034"/>
              <a:gd name="T52" fmla="*/ 1453 w 2188"/>
              <a:gd name="T53" fmla="*/ 9357 h 14034"/>
              <a:gd name="T54" fmla="*/ 1118 w 2188"/>
              <a:gd name="T55" fmla="*/ 10118 h 14034"/>
              <a:gd name="T56" fmla="*/ 800 w 2188"/>
              <a:gd name="T57" fmla="*/ 11337 h 14034"/>
              <a:gd name="T58" fmla="*/ 1116 w 2188"/>
              <a:gd name="T59" fmla="*/ 12556 h 14034"/>
              <a:gd name="T60" fmla="*/ 1450 w 2188"/>
              <a:gd name="T61" fmla="*/ 13318 h 14034"/>
              <a:gd name="T62" fmla="*/ 1628 w 2188"/>
              <a:gd name="T63" fmla="*/ 13676 h 14034"/>
              <a:gd name="T64" fmla="*/ 913 w 2188"/>
              <a:gd name="T65" fmla="*/ 14034 h 14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88" h="14034">
                <a:moveTo>
                  <a:pt x="913" y="14034"/>
                </a:moveTo>
                <a:cubicBezTo>
                  <a:pt x="734" y="13676"/>
                  <a:pt x="734" y="13676"/>
                  <a:pt x="734" y="13676"/>
                </a:cubicBezTo>
                <a:cubicBezTo>
                  <a:pt x="727" y="13661"/>
                  <a:pt x="551" y="13308"/>
                  <a:pt x="373" y="12854"/>
                </a:cubicBezTo>
                <a:cubicBezTo>
                  <a:pt x="126" y="12219"/>
                  <a:pt x="0" y="11709"/>
                  <a:pt x="0" y="11337"/>
                </a:cubicBezTo>
                <a:cubicBezTo>
                  <a:pt x="0" y="10965"/>
                  <a:pt x="126" y="10454"/>
                  <a:pt x="376" y="9820"/>
                </a:cubicBezTo>
                <a:cubicBezTo>
                  <a:pt x="553" y="9368"/>
                  <a:pt x="729" y="9017"/>
                  <a:pt x="738" y="8998"/>
                </a:cubicBezTo>
                <a:cubicBezTo>
                  <a:pt x="745" y="8984"/>
                  <a:pt x="910" y="8651"/>
                  <a:pt x="1072" y="8236"/>
                </a:cubicBezTo>
                <a:cubicBezTo>
                  <a:pt x="1276" y="7713"/>
                  <a:pt x="1388" y="7280"/>
                  <a:pt x="1388" y="7017"/>
                </a:cubicBezTo>
                <a:cubicBezTo>
                  <a:pt x="1388" y="6753"/>
                  <a:pt x="1274" y="6318"/>
                  <a:pt x="1068" y="5792"/>
                </a:cubicBezTo>
                <a:cubicBezTo>
                  <a:pt x="902" y="5371"/>
                  <a:pt x="736" y="5040"/>
                  <a:pt x="735" y="5037"/>
                </a:cubicBezTo>
                <a:cubicBezTo>
                  <a:pt x="734" y="5036"/>
                  <a:pt x="734" y="5036"/>
                  <a:pt x="734" y="5036"/>
                </a:cubicBezTo>
                <a:cubicBezTo>
                  <a:pt x="727" y="5021"/>
                  <a:pt x="551" y="4668"/>
                  <a:pt x="373" y="4214"/>
                </a:cubicBezTo>
                <a:cubicBezTo>
                  <a:pt x="126" y="3579"/>
                  <a:pt x="0" y="3069"/>
                  <a:pt x="0" y="2697"/>
                </a:cubicBezTo>
                <a:cubicBezTo>
                  <a:pt x="0" y="2325"/>
                  <a:pt x="126" y="1814"/>
                  <a:pt x="376" y="1180"/>
                </a:cubicBezTo>
                <a:cubicBezTo>
                  <a:pt x="554" y="725"/>
                  <a:pt x="731" y="372"/>
                  <a:pt x="739" y="357"/>
                </a:cubicBezTo>
                <a:cubicBezTo>
                  <a:pt x="918" y="0"/>
                  <a:pt x="918" y="0"/>
                  <a:pt x="918" y="0"/>
                </a:cubicBezTo>
                <a:cubicBezTo>
                  <a:pt x="1633" y="359"/>
                  <a:pt x="1633" y="359"/>
                  <a:pt x="1633" y="359"/>
                </a:cubicBezTo>
                <a:cubicBezTo>
                  <a:pt x="1453" y="717"/>
                  <a:pt x="1453" y="717"/>
                  <a:pt x="1453" y="717"/>
                </a:cubicBezTo>
                <a:cubicBezTo>
                  <a:pt x="1450" y="724"/>
                  <a:pt x="1282" y="1059"/>
                  <a:pt x="1118" y="1478"/>
                </a:cubicBezTo>
                <a:cubicBezTo>
                  <a:pt x="913" y="2001"/>
                  <a:pt x="800" y="2434"/>
                  <a:pt x="800" y="2697"/>
                </a:cubicBezTo>
                <a:cubicBezTo>
                  <a:pt x="800" y="2960"/>
                  <a:pt x="912" y="3393"/>
                  <a:pt x="1116" y="3916"/>
                </a:cubicBezTo>
                <a:cubicBezTo>
                  <a:pt x="1277" y="4329"/>
                  <a:pt x="1441" y="4660"/>
                  <a:pt x="1449" y="4677"/>
                </a:cubicBezTo>
                <a:cubicBezTo>
                  <a:pt x="1458" y="4695"/>
                  <a:pt x="1634" y="5047"/>
                  <a:pt x="1812" y="5500"/>
                </a:cubicBezTo>
                <a:cubicBezTo>
                  <a:pt x="2062" y="6134"/>
                  <a:pt x="2188" y="6645"/>
                  <a:pt x="2188" y="7017"/>
                </a:cubicBezTo>
                <a:cubicBezTo>
                  <a:pt x="2188" y="7389"/>
                  <a:pt x="2062" y="7899"/>
                  <a:pt x="1815" y="8534"/>
                </a:cubicBezTo>
                <a:cubicBezTo>
                  <a:pt x="1637" y="8988"/>
                  <a:pt x="1461" y="9341"/>
                  <a:pt x="1454" y="9356"/>
                </a:cubicBezTo>
                <a:cubicBezTo>
                  <a:pt x="1453" y="9357"/>
                  <a:pt x="1453" y="9357"/>
                  <a:pt x="1453" y="9357"/>
                </a:cubicBezTo>
                <a:cubicBezTo>
                  <a:pt x="1452" y="9360"/>
                  <a:pt x="1283" y="9697"/>
                  <a:pt x="1118" y="10118"/>
                </a:cubicBezTo>
                <a:cubicBezTo>
                  <a:pt x="913" y="10641"/>
                  <a:pt x="800" y="11074"/>
                  <a:pt x="800" y="11337"/>
                </a:cubicBezTo>
                <a:cubicBezTo>
                  <a:pt x="800" y="11600"/>
                  <a:pt x="912" y="12033"/>
                  <a:pt x="1116" y="12556"/>
                </a:cubicBezTo>
                <a:cubicBezTo>
                  <a:pt x="1281" y="12978"/>
                  <a:pt x="1448" y="13315"/>
                  <a:pt x="1450" y="13318"/>
                </a:cubicBezTo>
                <a:cubicBezTo>
                  <a:pt x="1628" y="13676"/>
                  <a:pt x="1628" y="13676"/>
                  <a:pt x="1628" y="13676"/>
                </a:cubicBezTo>
                <a:lnTo>
                  <a:pt x="913" y="14034"/>
                </a:lnTo>
                <a:close/>
              </a:path>
            </a:pathLst>
          </a:custGeom>
          <a:solidFill>
            <a:schemeClr val="accent1">
              <a:alpha val="88000"/>
            </a:schemeClr>
          </a:solidFill>
          <a:ln>
            <a:noFill/>
          </a:ln>
          <a:effectLst>
            <a:outerShdw blurRad="1003300" dist="38100" dir="10800000" algn="r" rotWithShape="0">
              <a:schemeClr val="accent4">
                <a:lumMod val="75000"/>
                <a:alpha val="46000"/>
              </a:schemeClr>
            </a:outerShdw>
          </a:effectLst>
        </p:spPr>
        <p:txBody>
          <a:bodyPr vert="horz" wrap="square" lIns="91440" tIns="45720" rIns="91440" bIns="45720" numCol="1" anchor="t" anchorCtr="0" compatLnSpc="1">
            <a:prstTxWarp prst="textNoShape">
              <a:avLst/>
            </a:prstTxWarp>
          </a:bodyPr>
          <a:lstStyle/>
          <a:p>
            <a:endParaRPr lang="en-US"/>
          </a:p>
        </p:txBody>
      </p:sp>
      <p:sp>
        <p:nvSpPr>
          <p:cNvPr id="6" name="Freeform 9">
            <a:extLst>
              <a:ext uri="{FF2B5EF4-FFF2-40B4-BE49-F238E27FC236}">
                <a16:creationId xmlns:a16="http://schemas.microsoft.com/office/drawing/2014/main" id="{E4B37B9C-9B71-B0C7-5C12-3334AD2DFA08}"/>
              </a:ext>
            </a:extLst>
          </p:cNvPr>
          <p:cNvSpPr>
            <a:spLocks/>
          </p:cNvSpPr>
          <p:nvPr/>
        </p:nvSpPr>
        <p:spPr bwMode="auto">
          <a:xfrm rot="2757414">
            <a:off x="5447489" y="-30978421"/>
            <a:ext cx="6481764" cy="41148000"/>
          </a:xfrm>
          <a:custGeom>
            <a:avLst/>
            <a:gdLst>
              <a:gd name="T0" fmla="*/ 913 w 2188"/>
              <a:gd name="T1" fmla="*/ 14034 h 14034"/>
              <a:gd name="T2" fmla="*/ 734 w 2188"/>
              <a:gd name="T3" fmla="*/ 13676 h 14034"/>
              <a:gd name="T4" fmla="*/ 373 w 2188"/>
              <a:gd name="T5" fmla="*/ 12854 h 14034"/>
              <a:gd name="T6" fmla="*/ 0 w 2188"/>
              <a:gd name="T7" fmla="*/ 11337 h 14034"/>
              <a:gd name="T8" fmla="*/ 376 w 2188"/>
              <a:gd name="T9" fmla="*/ 9820 h 14034"/>
              <a:gd name="T10" fmla="*/ 738 w 2188"/>
              <a:gd name="T11" fmla="*/ 8998 h 14034"/>
              <a:gd name="T12" fmla="*/ 1072 w 2188"/>
              <a:gd name="T13" fmla="*/ 8236 h 14034"/>
              <a:gd name="T14" fmla="*/ 1388 w 2188"/>
              <a:gd name="T15" fmla="*/ 7017 h 14034"/>
              <a:gd name="T16" fmla="*/ 1068 w 2188"/>
              <a:gd name="T17" fmla="*/ 5792 h 14034"/>
              <a:gd name="T18" fmla="*/ 735 w 2188"/>
              <a:gd name="T19" fmla="*/ 5037 h 14034"/>
              <a:gd name="T20" fmla="*/ 734 w 2188"/>
              <a:gd name="T21" fmla="*/ 5036 h 14034"/>
              <a:gd name="T22" fmla="*/ 373 w 2188"/>
              <a:gd name="T23" fmla="*/ 4214 h 14034"/>
              <a:gd name="T24" fmla="*/ 0 w 2188"/>
              <a:gd name="T25" fmla="*/ 2697 h 14034"/>
              <a:gd name="T26" fmla="*/ 376 w 2188"/>
              <a:gd name="T27" fmla="*/ 1180 h 14034"/>
              <a:gd name="T28" fmla="*/ 739 w 2188"/>
              <a:gd name="T29" fmla="*/ 357 h 14034"/>
              <a:gd name="T30" fmla="*/ 918 w 2188"/>
              <a:gd name="T31" fmla="*/ 0 h 14034"/>
              <a:gd name="T32" fmla="*/ 1633 w 2188"/>
              <a:gd name="T33" fmla="*/ 359 h 14034"/>
              <a:gd name="T34" fmla="*/ 1453 w 2188"/>
              <a:gd name="T35" fmla="*/ 717 h 14034"/>
              <a:gd name="T36" fmla="*/ 1118 w 2188"/>
              <a:gd name="T37" fmla="*/ 1478 h 14034"/>
              <a:gd name="T38" fmla="*/ 800 w 2188"/>
              <a:gd name="T39" fmla="*/ 2697 h 14034"/>
              <a:gd name="T40" fmla="*/ 1116 w 2188"/>
              <a:gd name="T41" fmla="*/ 3916 h 14034"/>
              <a:gd name="T42" fmla="*/ 1449 w 2188"/>
              <a:gd name="T43" fmla="*/ 4677 h 14034"/>
              <a:gd name="T44" fmla="*/ 1812 w 2188"/>
              <a:gd name="T45" fmla="*/ 5500 h 14034"/>
              <a:gd name="T46" fmla="*/ 2188 w 2188"/>
              <a:gd name="T47" fmla="*/ 7017 h 14034"/>
              <a:gd name="T48" fmla="*/ 1815 w 2188"/>
              <a:gd name="T49" fmla="*/ 8534 h 14034"/>
              <a:gd name="T50" fmla="*/ 1454 w 2188"/>
              <a:gd name="T51" fmla="*/ 9356 h 14034"/>
              <a:gd name="T52" fmla="*/ 1453 w 2188"/>
              <a:gd name="T53" fmla="*/ 9357 h 14034"/>
              <a:gd name="T54" fmla="*/ 1118 w 2188"/>
              <a:gd name="T55" fmla="*/ 10118 h 14034"/>
              <a:gd name="T56" fmla="*/ 800 w 2188"/>
              <a:gd name="T57" fmla="*/ 11337 h 14034"/>
              <a:gd name="T58" fmla="*/ 1116 w 2188"/>
              <a:gd name="T59" fmla="*/ 12556 h 14034"/>
              <a:gd name="T60" fmla="*/ 1450 w 2188"/>
              <a:gd name="T61" fmla="*/ 13318 h 14034"/>
              <a:gd name="T62" fmla="*/ 1628 w 2188"/>
              <a:gd name="T63" fmla="*/ 13676 h 14034"/>
              <a:gd name="T64" fmla="*/ 913 w 2188"/>
              <a:gd name="T65" fmla="*/ 14034 h 14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88" h="14034">
                <a:moveTo>
                  <a:pt x="913" y="14034"/>
                </a:moveTo>
                <a:cubicBezTo>
                  <a:pt x="734" y="13676"/>
                  <a:pt x="734" y="13676"/>
                  <a:pt x="734" y="13676"/>
                </a:cubicBezTo>
                <a:cubicBezTo>
                  <a:pt x="727" y="13661"/>
                  <a:pt x="551" y="13308"/>
                  <a:pt x="373" y="12854"/>
                </a:cubicBezTo>
                <a:cubicBezTo>
                  <a:pt x="126" y="12219"/>
                  <a:pt x="0" y="11709"/>
                  <a:pt x="0" y="11337"/>
                </a:cubicBezTo>
                <a:cubicBezTo>
                  <a:pt x="0" y="10965"/>
                  <a:pt x="126" y="10454"/>
                  <a:pt x="376" y="9820"/>
                </a:cubicBezTo>
                <a:cubicBezTo>
                  <a:pt x="553" y="9368"/>
                  <a:pt x="729" y="9017"/>
                  <a:pt x="738" y="8998"/>
                </a:cubicBezTo>
                <a:cubicBezTo>
                  <a:pt x="745" y="8984"/>
                  <a:pt x="910" y="8651"/>
                  <a:pt x="1072" y="8236"/>
                </a:cubicBezTo>
                <a:cubicBezTo>
                  <a:pt x="1276" y="7713"/>
                  <a:pt x="1388" y="7280"/>
                  <a:pt x="1388" y="7017"/>
                </a:cubicBezTo>
                <a:cubicBezTo>
                  <a:pt x="1388" y="6753"/>
                  <a:pt x="1274" y="6318"/>
                  <a:pt x="1068" y="5792"/>
                </a:cubicBezTo>
                <a:cubicBezTo>
                  <a:pt x="902" y="5371"/>
                  <a:pt x="736" y="5040"/>
                  <a:pt x="735" y="5037"/>
                </a:cubicBezTo>
                <a:cubicBezTo>
                  <a:pt x="734" y="5036"/>
                  <a:pt x="734" y="5036"/>
                  <a:pt x="734" y="5036"/>
                </a:cubicBezTo>
                <a:cubicBezTo>
                  <a:pt x="727" y="5021"/>
                  <a:pt x="551" y="4668"/>
                  <a:pt x="373" y="4214"/>
                </a:cubicBezTo>
                <a:cubicBezTo>
                  <a:pt x="126" y="3579"/>
                  <a:pt x="0" y="3069"/>
                  <a:pt x="0" y="2697"/>
                </a:cubicBezTo>
                <a:cubicBezTo>
                  <a:pt x="0" y="2325"/>
                  <a:pt x="126" y="1814"/>
                  <a:pt x="376" y="1180"/>
                </a:cubicBezTo>
                <a:cubicBezTo>
                  <a:pt x="554" y="725"/>
                  <a:pt x="731" y="372"/>
                  <a:pt x="739" y="357"/>
                </a:cubicBezTo>
                <a:cubicBezTo>
                  <a:pt x="918" y="0"/>
                  <a:pt x="918" y="0"/>
                  <a:pt x="918" y="0"/>
                </a:cubicBezTo>
                <a:cubicBezTo>
                  <a:pt x="1633" y="359"/>
                  <a:pt x="1633" y="359"/>
                  <a:pt x="1633" y="359"/>
                </a:cubicBezTo>
                <a:cubicBezTo>
                  <a:pt x="1453" y="717"/>
                  <a:pt x="1453" y="717"/>
                  <a:pt x="1453" y="717"/>
                </a:cubicBezTo>
                <a:cubicBezTo>
                  <a:pt x="1450" y="724"/>
                  <a:pt x="1282" y="1059"/>
                  <a:pt x="1118" y="1478"/>
                </a:cubicBezTo>
                <a:cubicBezTo>
                  <a:pt x="913" y="2001"/>
                  <a:pt x="800" y="2434"/>
                  <a:pt x="800" y="2697"/>
                </a:cubicBezTo>
                <a:cubicBezTo>
                  <a:pt x="800" y="2960"/>
                  <a:pt x="912" y="3393"/>
                  <a:pt x="1116" y="3916"/>
                </a:cubicBezTo>
                <a:cubicBezTo>
                  <a:pt x="1277" y="4329"/>
                  <a:pt x="1441" y="4660"/>
                  <a:pt x="1449" y="4677"/>
                </a:cubicBezTo>
                <a:cubicBezTo>
                  <a:pt x="1458" y="4695"/>
                  <a:pt x="1634" y="5047"/>
                  <a:pt x="1812" y="5500"/>
                </a:cubicBezTo>
                <a:cubicBezTo>
                  <a:pt x="2062" y="6134"/>
                  <a:pt x="2188" y="6645"/>
                  <a:pt x="2188" y="7017"/>
                </a:cubicBezTo>
                <a:cubicBezTo>
                  <a:pt x="2188" y="7389"/>
                  <a:pt x="2062" y="7899"/>
                  <a:pt x="1815" y="8534"/>
                </a:cubicBezTo>
                <a:cubicBezTo>
                  <a:pt x="1637" y="8988"/>
                  <a:pt x="1461" y="9341"/>
                  <a:pt x="1454" y="9356"/>
                </a:cubicBezTo>
                <a:cubicBezTo>
                  <a:pt x="1453" y="9357"/>
                  <a:pt x="1453" y="9357"/>
                  <a:pt x="1453" y="9357"/>
                </a:cubicBezTo>
                <a:cubicBezTo>
                  <a:pt x="1452" y="9360"/>
                  <a:pt x="1283" y="9697"/>
                  <a:pt x="1118" y="10118"/>
                </a:cubicBezTo>
                <a:cubicBezTo>
                  <a:pt x="913" y="10641"/>
                  <a:pt x="800" y="11074"/>
                  <a:pt x="800" y="11337"/>
                </a:cubicBezTo>
                <a:cubicBezTo>
                  <a:pt x="800" y="11600"/>
                  <a:pt x="912" y="12033"/>
                  <a:pt x="1116" y="12556"/>
                </a:cubicBezTo>
                <a:cubicBezTo>
                  <a:pt x="1281" y="12978"/>
                  <a:pt x="1448" y="13315"/>
                  <a:pt x="1450" y="13318"/>
                </a:cubicBezTo>
                <a:cubicBezTo>
                  <a:pt x="1628" y="13676"/>
                  <a:pt x="1628" y="13676"/>
                  <a:pt x="1628" y="13676"/>
                </a:cubicBezTo>
                <a:lnTo>
                  <a:pt x="913" y="14034"/>
                </a:lnTo>
                <a:close/>
              </a:path>
            </a:pathLst>
          </a:custGeom>
          <a:solidFill>
            <a:schemeClr val="accent5">
              <a:alpha val="88000"/>
            </a:schemeClr>
          </a:solidFill>
          <a:ln>
            <a:noFill/>
          </a:ln>
          <a:effectLst>
            <a:outerShdw blurRad="1003300" dist="38100" dir="10800000" algn="r" rotWithShape="0">
              <a:schemeClr val="accent5">
                <a:lumMod val="75000"/>
                <a:alpha val="46000"/>
              </a:schemeClr>
            </a:outerShdw>
          </a:effectLst>
        </p:spPr>
        <p:txBody>
          <a:bodyPr vert="horz" wrap="square" lIns="91440" tIns="45720" rIns="91440" bIns="45720" numCol="1" anchor="t" anchorCtr="0" compatLnSpc="1">
            <a:prstTxWarp prst="textNoShape">
              <a:avLst/>
            </a:prstTxWarp>
          </a:bodyPr>
          <a:lstStyle/>
          <a:p>
            <a:endParaRPr lang="en-US"/>
          </a:p>
        </p:txBody>
      </p:sp>
      <p:sp>
        <p:nvSpPr>
          <p:cNvPr id="7" name="Freeform 10">
            <a:extLst>
              <a:ext uri="{FF2B5EF4-FFF2-40B4-BE49-F238E27FC236}">
                <a16:creationId xmlns:a16="http://schemas.microsoft.com/office/drawing/2014/main" id="{6EEC3CB4-6223-5440-66F4-7D0AC6A0234F}"/>
              </a:ext>
            </a:extLst>
          </p:cNvPr>
          <p:cNvSpPr>
            <a:spLocks/>
          </p:cNvSpPr>
          <p:nvPr/>
        </p:nvSpPr>
        <p:spPr bwMode="auto">
          <a:xfrm rot="2757414">
            <a:off x="6881104" y="-29496102"/>
            <a:ext cx="6481764" cy="41148000"/>
          </a:xfrm>
          <a:custGeom>
            <a:avLst/>
            <a:gdLst>
              <a:gd name="T0" fmla="*/ 913 w 2188"/>
              <a:gd name="T1" fmla="*/ 14034 h 14034"/>
              <a:gd name="T2" fmla="*/ 734 w 2188"/>
              <a:gd name="T3" fmla="*/ 13676 h 14034"/>
              <a:gd name="T4" fmla="*/ 373 w 2188"/>
              <a:gd name="T5" fmla="*/ 12854 h 14034"/>
              <a:gd name="T6" fmla="*/ 0 w 2188"/>
              <a:gd name="T7" fmla="*/ 11337 h 14034"/>
              <a:gd name="T8" fmla="*/ 376 w 2188"/>
              <a:gd name="T9" fmla="*/ 9820 h 14034"/>
              <a:gd name="T10" fmla="*/ 738 w 2188"/>
              <a:gd name="T11" fmla="*/ 8998 h 14034"/>
              <a:gd name="T12" fmla="*/ 1072 w 2188"/>
              <a:gd name="T13" fmla="*/ 8236 h 14034"/>
              <a:gd name="T14" fmla="*/ 1388 w 2188"/>
              <a:gd name="T15" fmla="*/ 7017 h 14034"/>
              <a:gd name="T16" fmla="*/ 1068 w 2188"/>
              <a:gd name="T17" fmla="*/ 5792 h 14034"/>
              <a:gd name="T18" fmla="*/ 735 w 2188"/>
              <a:gd name="T19" fmla="*/ 5037 h 14034"/>
              <a:gd name="T20" fmla="*/ 734 w 2188"/>
              <a:gd name="T21" fmla="*/ 5036 h 14034"/>
              <a:gd name="T22" fmla="*/ 373 w 2188"/>
              <a:gd name="T23" fmla="*/ 4214 h 14034"/>
              <a:gd name="T24" fmla="*/ 0 w 2188"/>
              <a:gd name="T25" fmla="*/ 2697 h 14034"/>
              <a:gd name="T26" fmla="*/ 376 w 2188"/>
              <a:gd name="T27" fmla="*/ 1180 h 14034"/>
              <a:gd name="T28" fmla="*/ 739 w 2188"/>
              <a:gd name="T29" fmla="*/ 357 h 14034"/>
              <a:gd name="T30" fmla="*/ 918 w 2188"/>
              <a:gd name="T31" fmla="*/ 0 h 14034"/>
              <a:gd name="T32" fmla="*/ 1633 w 2188"/>
              <a:gd name="T33" fmla="*/ 359 h 14034"/>
              <a:gd name="T34" fmla="*/ 1453 w 2188"/>
              <a:gd name="T35" fmla="*/ 717 h 14034"/>
              <a:gd name="T36" fmla="*/ 1118 w 2188"/>
              <a:gd name="T37" fmla="*/ 1478 h 14034"/>
              <a:gd name="T38" fmla="*/ 800 w 2188"/>
              <a:gd name="T39" fmla="*/ 2697 h 14034"/>
              <a:gd name="T40" fmla="*/ 1116 w 2188"/>
              <a:gd name="T41" fmla="*/ 3916 h 14034"/>
              <a:gd name="T42" fmla="*/ 1449 w 2188"/>
              <a:gd name="T43" fmla="*/ 4677 h 14034"/>
              <a:gd name="T44" fmla="*/ 1812 w 2188"/>
              <a:gd name="T45" fmla="*/ 5500 h 14034"/>
              <a:gd name="T46" fmla="*/ 2188 w 2188"/>
              <a:gd name="T47" fmla="*/ 7017 h 14034"/>
              <a:gd name="T48" fmla="*/ 1815 w 2188"/>
              <a:gd name="T49" fmla="*/ 8534 h 14034"/>
              <a:gd name="T50" fmla="*/ 1454 w 2188"/>
              <a:gd name="T51" fmla="*/ 9356 h 14034"/>
              <a:gd name="T52" fmla="*/ 1453 w 2188"/>
              <a:gd name="T53" fmla="*/ 9357 h 14034"/>
              <a:gd name="T54" fmla="*/ 1118 w 2188"/>
              <a:gd name="T55" fmla="*/ 10118 h 14034"/>
              <a:gd name="T56" fmla="*/ 800 w 2188"/>
              <a:gd name="T57" fmla="*/ 11337 h 14034"/>
              <a:gd name="T58" fmla="*/ 1116 w 2188"/>
              <a:gd name="T59" fmla="*/ 12556 h 14034"/>
              <a:gd name="T60" fmla="*/ 1450 w 2188"/>
              <a:gd name="T61" fmla="*/ 13318 h 14034"/>
              <a:gd name="T62" fmla="*/ 1628 w 2188"/>
              <a:gd name="T63" fmla="*/ 13676 h 14034"/>
              <a:gd name="T64" fmla="*/ 913 w 2188"/>
              <a:gd name="T65" fmla="*/ 14034 h 14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88" h="14034">
                <a:moveTo>
                  <a:pt x="913" y="14034"/>
                </a:moveTo>
                <a:cubicBezTo>
                  <a:pt x="734" y="13676"/>
                  <a:pt x="734" y="13676"/>
                  <a:pt x="734" y="13676"/>
                </a:cubicBezTo>
                <a:cubicBezTo>
                  <a:pt x="727" y="13661"/>
                  <a:pt x="551" y="13308"/>
                  <a:pt x="373" y="12854"/>
                </a:cubicBezTo>
                <a:cubicBezTo>
                  <a:pt x="126" y="12219"/>
                  <a:pt x="0" y="11709"/>
                  <a:pt x="0" y="11337"/>
                </a:cubicBezTo>
                <a:cubicBezTo>
                  <a:pt x="0" y="10965"/>
                  <a:pt x="126" y="10454"/>
                  <a:pt x="376" y="9820"/>
                </a:cubicBezTo>
                <a:cubicBezTo>
                  <a:pt x="553" y="9368"/>
                  <a:pt x="729" y="9017"/>
                  <a:pt x="738" y="8998"/>
                </a:cubicBezTo>
                <a:cubicBezTo>
                  <a:pt x="745" y="8984"/>
                  <a:pt x="910" y="8651"/>
                  <a:pt x="1072" y="8236"/>
                </a:cubicBezTo>
                <a:cubicBezTo>
                  <a:pt x="1276" y="7713"/>
                  <a:pt x="1388" y="7280"/>
                  <a:pt x="1388" y="7017"/>
                </a:cubicBezTo>
                <a:cubicBezTo>
                  <a:pt x="1388" y="6753"/>
                  <a:pt x="1274" y="6318"/>
                  <a:pt x="1068" y="5792"/>
                </a:cubicBezTo>
                <a:cubicBezTo>
                  <a:pt x="902" y="5371"/>
                  <a:pt x="736" y="5040"/>
                  <a:pt x="735" y="5037"/>
                </a:cubicBezTo>
                <a:cubicBezTo>
                  <a:pt x="734" y="5036"/>
                  <a:pt x="734" y="5036"/>
                  <a:pt x="734" y="5036"/>
                </a:cubicBezTo>
                <a:cubicBezTo>
                  <a:pt x="727" y="5021"/>
                  <a:pt x="551" y="4668"/>
                  <a:pt x="373" y="4214"/>
                </a:cubicBezTo>
                <a:cubicBezTo>
                  <a:pt x="126" y="3579"/>
                  <a:pt x="0" y="3069"/>
                  <a:pt x="0" y="2697"/>
                </a:cubicBezTo>
                <a:cubicBezTo>
                  <a:pt x="0" y="2325"/>
                  <a:pt x="126" y="1814"/>
                  <a:pt x="376" y="1180"/>
                </a:cubicBezTo>
                <a:cubicBezTo>
                  <a:pt x="554" y="725"/>
                  <a:pt x="731" y="372"/>
                  <a:pt x="739" y="357"/>
                </a:cubicBezTo>
                <a:cubicBezTo>
                  <a:pt x="918" y="0"/>
                  <a:pt x="918" y="0"/>
                  <a:pt x="918" y="0"/>
                </a:cubicBezTo>
                <a:cubicBezTo>
                  <a:pt x="1633" y="359"/>
                  <a:pt x="1633" y="359"/>
                  <a:pt x="1633" y="359"/>
                </a:cubicBezTo>
                <a:cubicBezTo>
                  <a:pt x="1453" y="717"/>
                  <a:pt x="1453" y="717"/>
                  <a:pt x="1453" y="717"/>
                </a:cubicBezTo>
                <a:cubicBezTo>
                  <a:pt x="1450" y="724"/>
                  <a:pt x="1282" y="1059"/>
                  <a:pt x="1118" y="1478"/>
                </a:cubicBezTo>
                <a:cubicBezTo>
                  <a:pt x="913" y="2001"/>
                  <a:pt x="800" y="2434"/>
                  <a:pt x="800" y="2697"/>
                </a:cubicBezTo>
                <a:cubicBezTo>
                  <a:pt x="800" y="2960"/>
                  <a:pt x="912" y="3393"/>
                  <a:pt x="1116" y="3916"/>
                </a:cubicBezTo>
                <a:cubicBezTo>
                  <a:pt x="1277" y="4329"/>
                  <a:pt x="1441" y="4660"/>
                  <a:pt x="1449" y="4677"/>
                </a:cubicBezTo>
                <a:cubicBezTo>
                  <a:pt x="1458" y="4695"/>
                  <a:pt x="1634" y="5047"/>
                  <a:pt x="1812" y="5500"/>
                </a:cubicBezTo>
                <a:cubicBezTo>
                  <a:pt x="2062" y="6134"/>
                  <a:pt x="2188" y="6645"/>
                  <a:pt x="2188" y="7017"/>
                </a:cubicBezTo>
                <a:cubicBezTo>
                  <a:pt x="2188" y="7389"/>
                  <a:pt x="2062" y="7899"/>
                  <a:pt x="1815" y="8534"/>
                </a:cubicBezTo>
                <a:cubicBezTo>
                  <a:pt x="1637" y="8988"/>
                  <a:pt x="1461" y="9341"/>
                  <a:pt x="1454" y="9356"/>
                </a:cubicBezTo>
                <a:cubicBezTo>
                  <a:pt x="1453" y="9357"/>
                  <a:pt x="1453" y="9357"/>
                  <a:pt x="1453" y="9357"/>
                </a:cubicBezTo>
                <a:cubicBezTo>
                  <a:pt x="1452" y="9360"/>
                  <a:pt x="1283" y="9697"/>
                  <a:pt x="1118" y="10118"/>
                </a:cubicBezTo>
                <a:cubicBezTo>
                  <a:pt x="913" y="10641"/>
                  <a:pt x="800" y="11074"/>
                  <a:pt x="800" y="11337"/>
                </a:cubicBezTo>
                <a:cubicBezTo>
                  <a:pt x="800" y="11600"/>
                  <a:pt x="912" y="12033"/>
                  <a:pt x="1116" y="12556"/>
                </a:cubicBezTo>
                <a:cubicBezTo>
                  <a:pt x="1281" y="12978"/>
                  <a:pt x="1448" y="13315"/>
                  <a:pt x="1450" y="13318"/>
                </a:cubicBezTo>
                <a:cubicBezTo>
                  <a:pt x="1628" y="13676"/>
                  <a:pt x="1628" y="13676"/>
                  <a:pt x="1628" y="13676"/>
                </a:cubicBezTo>
                <a:lnTo>
                  <a:pt x="913" y="14034"/>
                </a:lnTo>
                <a:close/>
              </a:path>
            </a:pathLst>
          </a:custGeom>
          <a:solidFill>
            <a:schemeClr val="accent2">
              <a:alpha val="88000"/>
            </a:schemeClr>
          </a:solidFill>
          <a:ln>
            <a:noFill/>
          </a:ln>
          <a:effectLst>
            <a:outerShdw blurRad="1003300" dist="38100" dir="10800000" algn="r" rotWithShape="0">
              <a:schemeClr val="accent2">
                <a:lumMod val="75000"/>
                <a:alpha val="46000"/>
              </a:schemeClr>
            </a:outerShdw>
          </a:effectLst>
        </p:spPr>
        <p:txBody>
          <a:bodyPr vert="horz" wrap="square" lIns="91440" tIns="45720" rIns="91440" bIns="45720" numCol="1" anchor="t" anchorCtr="0" compatLnSpc="1">
            <a:prstTxWarp prst="textNoShape">
              <a:avLst/>
            </a:prstTxWarp>
          </a:bodyPr>
          <a:lstStyle/>
          <a:p>
            <a:endParaRPr lang="en-US"/>
          </a:p>
        </p:txBody>
      </p:sp>
      <p:sp>
        <p:nvSpPr>
          <p:cNvPr id="8" name="Freeform 11">
            <a:extLst>
              <a:ext uri="{FF2B5EF4-FFF2-40B4-BE49-F238E27FC236}">
                <a16:creationId xmlns:a16="http://schemas.microsoft.com/office/drawing/2014/main" id="{2C702F6F-513A-77B2-A3FC-153B8C87AC95}"/>
              </a:ext>
            </a:extLst>
          </p:cNvPr>
          <p:cNvSpPr>
            <a:spLocks/>
          </p:cNvSpPr>
          <p:nvPr/>
        </p:nvSpPr>
        <p:spPr bwMode="auto">
          <a:xfrm rot="2757414">
            <a:off x="8314717" y="-28013786"/>
            <a:ext cx="6481764" cy="41148000"/>
          </a:xfrm>
          <a:custGeom>
            <a:avLst/>
            <a:gdLst>
              <a:gd name="T0" fmla="*/ 913 w 2188"/>
              <a:gd name="T1" fmla="*/ 14034 h 14034"/>
              <a:gd name="T2" fmla="*/ 734 w 2188"/>
              <a:gd name="T3" fmla="*/ 13676 h 14034"/>
              <a:gd name="T4" fmla="*/ 373 w 2188"/>
              <a:gd name="T5" fmla="*/ 12854 h 14034"/>
              <a:gd name="T6" fmla="*/ 0 w 2188"/>
              <a:gd name="T7" fmla="*/ 11337 h 14034"/>
              <a:gd name="T8" fmla="*/ 376 w 2188"/>
              <a:gd name="T9" fmla="*/ 9820 h 14034"/>
              <a:gd name="T10" fmla="*/ 738 w 2188"/>
              <a:gd name="T11" fmla="*/ 8998 h 14034"/>
              <a:gd name="T12" fmla="*/ 1072 w 2188"/>
              <a:gd name="T13" fmla="*/ 8236 h 14034"/>
              <a:gd name="T14" fmla="*/ 1388 w 2188"/>
              <a:gd name="T15" fmla="*/ 7017 h 14034"/>
              <a:gd name="T16" fmla="*/ 1068 w 2188"/>
              <a:gd name="T17" fmla="*/ 5792 h 14034"/>
              <a:gd name="T18" fmla="*/ 735 w 2188"/>
              <a:gd name="T19" fmla="*/ 5037 h 14034"/>
              <a:gd name="T20" fmla="*/ 734 w 2188"/>
              <a:gd name="T21" fmla="*/ 5036 h 14034"/>
              <a:gd name="T22" fmla="*/ 373 w 2188"/>
              <a:gd name="T23" fmla="*/ 4214 h 14034"/>
              <a:gd name="T24" fmla="*/ 0 w 2188"/>
              <a:gd name="T25" fmla="*/ 2697 h 14034"/>
              <a:gd name="T26" fmla="*/ 376 w 2188"/>
              <a:gd name="T27" fmla="*/ 1180 h 14034"/>
              <a:gd name="T28" fmla="*/ 739 w 2188"/>
              <a:gd name="T29" fmla="*/ 357 h 14034"/>
              <a:gd name="T30" fmla="*/ 918 w 2188"/>
              <a:gd name="T31" fmla="*/ 0 h 14034"/>
              <a:gd name="T32" fmla="*/ 1633 w 2188"/>
              <a:gd name="T33" fmla="*/ 359 h 14034"/>
              <a:gd name="T34" fmla="*/ 1453 w 2188"/>
              <a:gd name="T35" fmla="*/ 717 h 14034"/>
              <a:gd name="T36" fmla="*/ 1118 w 2188"/>
              <a:gd name="T37" fmla="*/ 1478 h 14034"/>
              <a:gd name="T38" fmla="*/ 800 w 2188"/>
              <a:gd name="T39" fmla="*/ 2697 h 14034"/>
              <a:gd name="T40" fmla="*/ 1116 w 2188"/>
              <a:gd name="T41" fmla="*/ 3916 h 14034"/>
              <a:gd name="T42" fmla="*/ 1449 w 2188"/>
              <a:gd name="T43" fmla="*/ 4677 h 14034"/>
              <a:gd name="T44" fmla="*/ 1812 w 2188"/>
              <a:gd name="T45" fmla="*/ 5500 h 14034"/>
              <a:gd name="T46" fmla="*/ 2188 w 2188"/>
              <a:gd name="T47" fmla="*/ 7017 h 14034"/>
              <a:gd name="T48" fmla="*/ 1815 w 2188"/>
              <a:gd name="T49" fmla="*/ 8534 h 14034"/>
              <a:gd name="T50" fmla="*/ 1454 w 2188"/>
              <a:gd name="T51" fmla="*/ 9356 h 14034"/>
              <a:gd name="T52" fmla="*/ 1453 w 2188"/>
              <a:gd name="T53" fmla="*/ 9357 h 14034"/>
              <a:gd name="T54" fmla="*/ 1118 w 2188"/>
              <a:gd name="T55" fmla="*/ 10118 h 14034"/>
              <a:gd name="T56" fmla="*/ 800 w 2188"/>
              <a:gd name="T57" fmla="*/ 11337 h 14034"/>
              <a:gd name="T58" fmla="*/ 1116 w 2188"/>
              <a:gd name="T59" fmla="*/ 12556 h 14034"/>
              <a:gd name="T60" fmla="*/ 1450 w 2188"/>
              <a:gd name="T61" fmla="*/ 13318 h 14034"/>
              <a:gd name="T62" fmla="*/ 1628 w 2188"/>
              <a:gd name="T63" fmla="*/ 13676 h 14034"/>
              <a:gd name="T64" fmla="*/ 913 w 2188"/>
              <a:gd name="T65" fmla="*/ 14034 h 14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88" h="14034">
                <a:moveTo>
                  <a:pt x="913" y="14034"/>
                </a:moveTo>
                <a:cubicBezTo>
                  <a:pt x="734" y="13676"/>
                  <a:pt x="734" y="13676"/>
                  <a:pt x="734" y="13676"/>
                </a:cubicBezTo>
                <a:cubicBezTo>
                  <a:pt x="727" y="13661"/>
                  <a:pt x="551" y="13308"/>
                  <a:pt x="373" y="12854"/>
                </a:cubicBezTo>
                <a:cubicBezTo>
                  <a:pt x="126" y="12219"/>
                  <a:pt x="0" y="11709"/>
                  <a:pt x="0" y="11337"/>
                </a:cubicBezTo>
                <a:cubicBezTo>
                  <a:pt x="0" y="10965"/>
                  <a:pt x="126" y="10454"/>
                  <a:pt x="376" y="9820"/>
                </a:cubicBezTo>
                <a:cubicBezTo>
                  <a:pt x="553" y="9368"/>
                  <a:pt x="729" y="9017"/>
                  <a:pt x="738" y="8998"/>
                </a:cubicBezTo>
                <a:cubicBezTo>
                  <a:pt x="745" y="8984"/>
                  <a:pt x="910" y="8651"/>
                  <a:pt x="1072" y="8236"/>
                </a:cubicBezTo>
                <a:cubicBezTo>
                  <a:pt x="1276" y="7713"/>
                  <a:pt x="1388" y="7280"/>
                  <a:pt x="1388" y="7017"/>
                </a:cubicBezTo>
                <a:cubicBezTo>
                  <a:pt x="1388" y="6753"/>
                  <a:pt x="1274" y="6318"/>
                  <a:pt x="1068" y="5792"/>
                </a:cubicBezTo>
                <a:cubicBezTo>
                  <a:pt x="902" y="5371"/>
                  <a:pt x="736" y="5040"/>
                  <a:pt x="735" y="5037"/>
                </a:cubicBezTo>
                <a:cubicBezTo>
                  <a:pt x="734" y="5036"/>
                  <a:pt x="734" y="5036"/>
                  <a:pt x="734" y="5036"/>
                </a:cubicBezTo>
                <a:cubicBezTo>
                  <a:pt x="727" y="5021"/>
                  <a:pt x="551" y="4668"/>
                  <a:pt x="373" y="4214"/>
                </a:cubicBezTo>
                <a:cubicBezTo>
                  <a:pt x="126" y="3579"/>
                  <a:pt x="0" y="3069"/>
                  <a:pt x="0" y="2697"/>
                </a:cubicBezTo>
                <a:cubicBezTo>
                  <a:pt x="0" y="2325"/>
                  <a:pt x="126" y="1814"/>
                  <a:pt x="376" y="1180"/>
                </a:cubicBezTo>
                <a:cubicBezTo>
                  <a:pt x="554" y="725"/>
                  <a:pt x="731" y="372"/>
                  <a:pt x="739" y="357"/>
                </a:cubicBezTo>
                <a:cubicBezTo>
                  <a:pt x="918" y="0"/>
                  <a:pt x="918" y="0"/>
                  <a:pt x="918" y="0"/>
                </a:cubicBezTo>
                <a:cubicBezTo>
                  <a:pt x="1633" y="359"/>
                  <a:pt x="1633" y="359"/>
                  <a:pt x="1633" y="359"/>
                </a:cubicBezTo>
                <a:cubicBezTo>
                  <a:pt x="1453" y="717"/>
                  <a:pt x="1453" y="717"/>
                  <a:pt x="1453" y="717"/>
                </a:cubicBezTo>
                <a:cubicBezTo>
                  <a:pt x="1450" y="724"/>
                  <a:pt x="1282" y="1059"/>
                  <a:pt x="1118" y="1478"/>
                </a:cubicBezTo>
                <a:cubicBezTo>
                  <a:pt x="913" y="2001"/>
                  <a:pt x="800" y="2434"/>
                  <a:pt x="800" y="2697"/>
                </a:cubicBezTo>
                <a:cubicBezTo>
                  <a:pt x="800" y="2960"/>
                  <a:pt x="912" y="3393"/>
                  <a:pt x="1116" y="3916"/>
                </a:cubicBezTo>
                <a:cubicBezTo>
                  <a:pt x="1277" y="4329"/>
                  <a:pt x="1441" y="4660"/>
                  <a:pt x="1449" y="4677"/>
                </a:cubicBezTo>
                <a:cubicBezTo>
                  <a:pt x="1458" y="4695"/>
                  <a:pt x="1634" y="5047"/>
                  <a:pt x="1812" y="5500"/>
                </a:cubicBezTo>
                <a:cubicBezTo>
                  <a:pt x="2062" y="6134"/>
                  <a:pt x="2188" y="6645"/>
                  <a:pt x="2188" y="7017"/>
                </a:cubicBezTo>
                <a:cubicBezTo>
                  <a:pt x="2188" y="7389"/>
                  <a:pt x="2062" y="7899"/>
                  <a:pt x="1815" y="8534"/>
                </a:cubicBezTo>
                <a:cubicBezTo>
                  <a:pt x="1637" y="8988"/>
                  <a:pt x="1461" y="9341"/>
                  <a:pt x="1454" y="9356"/>
                </a:cubicBezTo>
                <a:cubicBezTo>
                  <a:pt x="1453" y="9357"/>
                  <a:pt x="1453" y="9357"/>
                  <a:pt x="1453" y="9357"/>
                </a:cubicBezTo>
                <a:cubicBezTo>
                  <a:pt x="1452" y="9360"/>
                  <a:pt x="1283" y="9697"/>
                  <a:pt x="1118" y="10118"/>
                </a:cubicBezTo>
                <a:cubicBezTo>
                  <a:pt x="913" y="10641"/>
                  <a:pt x="800" y="11074"/>
                  <a:pt x="800" y="11337"/>
                </a:cubicBezTo>
                <a:cubicBezTo>
                  <a:pt x="800" y="11600"/>
                  <a:pt x="912" y="12033"/>
                  <a:pt x="1116" y="12556"/>
                </a:cubicBezTo>
                <a:cubicBezTo>
                  <a:pt x="1281" y="12978"/>
                  <a:pt x="1448" y="13315"/>
                  <a:pt x="1450" y="13318"/>
                </a:cubicBezTo>
                <a:cubicBezTo>
                  <a:pt x="1628" y="13676"/>
                  <a:pt x="1628" y="13676"/>
                  <a:pt x="1628" y="13676"/>
                </a:cubicBezTo>
                <a:lnTo>
                  <a:pt x="913" y="14034"/>
                </a:lnTo>
                <a:close/>
              </a:path>
            </a:pathLst>
          </a:custGeom>
          <a:solidFill>
            <a:schemeClr val="tx1">
              <a:alpha val="88000"/>
            </a:schemeClr>
          </a:solidFill>
          <a:ln>
            <a:noFill/>
          </a:ln>
          <a:effectLst>
            <a:outerShdw blurRad="1003300" dist="38100" dir="10800000" algn="r" rotWithShape="0">
              <a:prstClr val="black">
                <a:alpha val="46000"/>
              </a:prstClr>
            </a:outerShdw>
          </a:effectLst>
        </p:spPr>
        <p:txBody>
          <a:bodyPr vert="horz" wrap="square" lIns="91440" tIns="45720" rIns="91440" bIns="45720" numCol="1" anchor="t" anchorCtr="0" compatLnSpc="1">
            <a:prstTxWarp prst="textNoShape">
              <a:avLst/>
            </a:prstTxWarp>
          </a:bodyPr>
          <a:lstStyle/>
          <a:p>
            <a:endParaRPr lang="en-US"/>
          </a:p>
        </p:txBody>
      </p:sp>
      <p:sp>
        <p:nvSpPr>
          <p:cNvPr id="9" name="Freeform 10">
            <a:extLst>
              <a:ext uri="{FF2B5EF4-FFF2-40B4-BE49-F238E27FC236}">
                <a16:creationId xmlns:a16="http://schemas.microsoft.com/office/drawing/2014/main" id="{72436F62-CE81-B619-536D-57D6467760F3}"/>
              </a:ext>
            </a:extLst>
          </p:cNvPr>
          <p:cNvSpPr>
            <a:spLocks/>
          </p:cNvSpPr>
          <p:nvPr/>
        </p:nvSpPr>
        <p:spPr bwMode="auto">
          <a:xfrm rot="2757414">
            <a:off x="9748330" y="-26531469"/>
            <a:ext cx="6481764" cy="41148000"/>
          </a:xfrm>
          <a:custGeom>
            <a:avLst/>
            <a:gdLst>
              <a:gd name="T0" fmla="*/ 913 w 2188"/>
              <a:gd name="T1" fmla="*/ 14034 h 14034"/>
              <a:gd name="T2" fmla="*/ 734 w 2188"/>
              <a:gd name="T3" fmla="*/ 13676 h 14034"/>
              <a:gd name="T4" fmla="*/ 373 w 2188"/>
              <a:gd name="T5" fmla="*/ 12854 h 14034"/>
              <a:gd name="T6" fmla="*/ 0 w 2188"/>
              <a:gd name="T7" fmla="*/ 11337 h 14034"/>
              <a:gd name="T8" fmla="*/ 376 w 2188"/>
              <a:gd name="T9" fmla="*/ 9820 h 14034"/>
              <a:gd name="T10" fmla="*/ 738 w 2188"/>
              <a:gd name="T11" fmla="*/ 8998 h 14034"/>
              <a:gd name="T12" fmla="*/ 1072 w 2188"/>
              <a:gd name="T13" fmla="*/ 8236 h 14034"/>
              <a:gd name="T14" fmla="*/ 1388 w 2188"/>
              <a:gd name="T15" fmla="*/ 7017 h 14034"/>
              <a:gd name="T16" fmla="*/ 1068 w 2188"/>
              <a:gd name="T17" fmla="*/ 5792 h 14034"/>
              <a:gd name="T18" fmla="*/ 735 w 2188"/>
              <a:gd name="T19" fmla="*/ 5037 h 14034"/>
              <a:gd name="T20" fmla="*/ 734 w 2188"/>
              <a:gd name="T21" fmla="*/ 5036 h 14034"/>
              <a:gd name="T22" fmla="*/ 373 w 2188"/>
              <a:gd name="T23" fmla="*/ 4214 h 14034"/>
              <a:gd name="T24" fmla="*/ 0 w 2188"/>
              <a:gd name="T25" fmla="*/ 2697 h 14034"/>
              <a:gd name="T26" fmla="*/ 376 w 2188"/>
              <a:gd name="T27" fmla="*/ 1180 h 14034"/>
              <a:gd name="T28" fmla="*/ 739 w 2188"/>
              <a:gd name="T29" fmla="*/ 357 h 14034"/>
              <a:gd name="T30" fmla="*/ 918 w 2188"/>
              <a:gd name="T31" fmla="*/ 0 h 14034"/>
              <a:gd name="T32" fmla="*/ 1633 w 2188"/>
              <a:gd name="T33" fmla="*/ 359 h 14034"/>
              <a:gd name="T34" fmla="*/ 1453 w 2188"/>
              <a:gd name="T35" fmla="*/ 717 h 14034"/>
              <a:gd name="T36" fmla="*/ 1118 w 2188"/>
              <a:gd name="T37" fmla="*/ 1478 h 14034"/>
              <a:gd name="T38" fmla="*/ 800 w 2188"/>
              <a:gd name="T39" fmla="*/ 2697 h 14034"/>
              <a:gd name="T40" fmla="*/ 1116 w 2188"/>
              <a:gd name="T41" fmla="*/ 3916 h 14034"/>
              <a:gd name="T42" fmla="*/ 1449 w 2188"/>
              <a:gd name="T43" fmla="*/ 4677 h 14034"/>
              <a:gd name="T44" fmla="*/ 1812 w 2188"/>
              <a:gd name="T45" fmla="*/ 5500 h 14034"/>
              <a:gd name="T46" fmla="*/ 2188 w 2188"/>
              <a:gd name="T47" fmla="*/ 7017 h 14034"/>
              <a:gd name="T48" fmla="*/ 1815 w 2188"/>
              <a:gd name="T49" fmla="*/ 8534 h 14034"/>
              <a:gd name="T50" fmla="*/ 1454 w 2188"/>
              <a:gd name="T51" fmla="*/ 9356 h 14034"/>
              <a:gd name="T52" fmla="*/ 1453 w 2188"/>
              <a:gd name="T53" fmla="*/ 9357 h 14034"/>
              <a:gd name="T54" fmla="*/ 1118 w 2188"/>
              <a:gd name="T55" fmla="*/ 10118 h 14034"/>
              <a:gd name="T56" fmla="*/ 800 w 2188"/>
              <a:gd name="T57" fmla="*/ 11337 h 14034"/>
              <a:gd name="T58" fmla="*/ 1116 w 2188"/>
              <a:gd name="T59" fmla="*/ 12556 h 14034"/>
              <a:gd name="T60" fmla="*/ 1450 w 2188"/>
              <a:gd name="T61" fmla="*/ 13318 h 14034"/>
              <a:gd name="T62" fmla="*/ 1628 w 2188"/>
              <a:gd name="T63" fmla="*/ 13676 h 14034"/>
              <a:gd name="T64" fmla="*/ 913 w 2188"/>
              <a:gd name="T65" fmla="*/ 14034 h 14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88" h="14034">
                <a:moveTo>
                  <a:pt x="913" y="14034"/>
                </a:moveTo>
                <a:cubicBezTo>
                  <a:pt x="734" y="13676"/>
                  <a:pt x="734" y="13676"/>
                  <a:pt x="734" y="13676"/>
                </a:cubicBezTo>
                <a:cubicBezTo>
                  <a:pt x="727" y="13661"/>
                  <a:pt x="551" y="13308"/>
                  <a:pt x="373" y="12854"/>
                </a:cubicBezTo>
                <a:cubicBezTo>
                  <a:pt x="126" y="12219"/>
                  <a:pt x="0" y="11709"/>
                  <a:pt x="0" y="11337"/>
                </a:cubicBezTo>
                <a:cubicBezTo>
                  <a:pt x="0" y="10965"/>
                  <a:pt x="126" y="10454"/>
                  <a:pt x="376" y="9820"/>
                </a:cubicBezTo>
                <a:cubicBezTo>
                  <a:pt x="553" y="9368"/>
                  <a:pt x="729" y="9017"/>
                  <a:pt x="738" y="8998"/>
                </a:cubicBezTo>
                <a:cubicBezTo>
                  <a:pt x="745" y="8984"/>
                  <a:pt x="910" y="8651"/>
                  <a:pt x="1072" y="8236"/>
                </a:cubicBezTo>
                <a:cubicBezTo>
                  <a:pt x="1276" y="7713"/>
                  <a:pt x="1388" y="7280"/>
                  <a:pt x="1388" y="7017"/>
                </a:cubicBezTo>
                <a:cubicBezTo>
                  <a:pt x="1388" y="6753"/>
                  <a:pt x="1274" y="6318"/>
                  <a:pt x="1068" y="5792"/>
                </a:cubicBezTo>
                <a:cubicBezTo>
                  <a:pt x="902" y="5371"/>
                  <a:pt x="736" y="5040"/>
                  <a:pt x="735" y="5037"/>
                </a:cubicBezTo>
                <a:cubicBezTo>
                  <a:pt x="734" y="5036"/>
                  <a:pt x="734" y="5036"/>
                  <a:pt x="734" y="5036"/>
                </a:cubicBezTo>
                <a:cubicBezTo>
                  <a:pt x="727" y="5021"/>
                  <a:pt x="551" y="4668"/>
                  <a:pt x="373" y="4214"/>
                </a:cubicBezTo>
                <a:cubicBezTo>
                  <a:pt x="126" y="3579"/>
                  <a:pt x="0" y="3069"/>
                  <a:pt x="0" y="2697"/>
                </a:cubicBezTo>
                <a:cubicBezTo>
                  <a:pt x="0" y="2325"/>
                  <a:pt x="126" y="1814"/>
                  <a:pt x="376" y="1180"/>
                </a:cubicBezTo>
                <a:cubicBezTo>
                  <a:pt x="554" y="725"/>
                  <a:pt x="731" y="372"/>
                  <a:pt x="739" y="357"/>
                </a:cubicBezTo>
                <a:cubicBezTo>
                  <a:pt x="918" y="0"/>
                  <a:pt x="918" y="0"/>
                  <a:pt x="918" y="0"/>
                </a:cubicBezTo>
                <a:cubicBezTo>
                  <a:pt x="1633" y="359"/>
                  <a:pt x="1633" y="359"/>
                  <a:pt x="1633" y="359"/>
                </a:cubicBezTo>
                <a:cubicBezTo>
                  <a:pt x="1453" y="717"/>
                  <a:pt x="1453" y="717"/>
                  <a:pt x="1453" y="717"/>
                </a:cubicBezTo>
                <a:cubicBezTo>
                  <a:pt x="1450" y="724"/>
                  <a:pt x="1282" y="1059"/>
                  <a:pt x="1118" y="1478"/>
                </a:cubicBezTo>
                <a:cubicBezTo>
                  <a:pt x="913" y="2001"/>
                  <a:pt x="800" y="2434"/>
                  <a:pt x="800" y="2697"/>
                </a:cubicBezTo>
                <a:cubicBezTo>
                  <a:pt x="800" y="2960"/>
                  <a:pt x="912" y="3393"/>
                  <a:pt x="1116" y="3916"/>
                </a:cubicBezTo>
                <a:cubicBezTo>
                  <a:pt x="1277" y="4329"/>
                  <a:pt x="1441" y="4660"/>
                  <a:pt x="1449" y="4677"/>
                </a:cubicBezTo>
                <a:cubicBezTo>
                  <a:pt x="1458" y="4695"/>
                  <a:pt x="1634" y="5047"/>
                  <a:pt x="1812" y="5500"/>
                </a:cubicBezTo>
                <a:cubicBezTo>
                  <a:pt x="2062" y="6134"/>
                  <a:pt x="2188" y="6645"/>
                  <a:pt x="2188" y="7017"/>
                </a:cubicBezTo>
                <a:cubicBezTo>
                  <a:pt x="2188" y="7389"/>
                  <a:pt x="2062" y="7899"/>
                  <a:pt x="1815" y="8534"/>
                </a:cubicBezTo>
                <a:cubicBezTo>
                  <a:pt x="1637" y="8988"/>
                  <a:pt x="1461" y="9341"/>
                  <a:pt x="1454" y="9356"/>
                </a:cubicBezTo>
                <a:cubicBezTo>
                  <a:pt x="1453" y="9357"/>
                  <a:pt x="1453" y="9357"/>
                  <a:pt x="1453" y="9357"/>
                </a:cubicBezTo>
                <a:cubicBezTo>
                  <a:pt x="1452" y="9360"/>
                  <a:pt x="1283" y="9697"/>
                  <a:pt x="1118" y="10118"/>
                </a:cubicBezTo>
                <a:cubicBezTo>
                  <a:pt x="913" y="10641"/>
                  <a:pt x="800" y="11074"/>
                  <a:pt x="800" y="11337"/>
                </a:cubicBezTo>
                <a:cubicBezTo>
                  <a:pt x="800" y="11600"/>
                  <a:pt x="912" y="12033"/>
                  <a:pt x="1116" y="12556"/>
                </a:cubicBezTo>
                <a:cubicBezTo>
                  <a:pt x="1281" y="12978"/>
                  <a:pt x="1448" y="13315"/>
                  <a:pt x="1450" y="13318"/>
                </a:cubicBezTo>
                <a:cubicBezTo>
                  <a:pt x="1628" y="13676"/>
                  <a:pt x="1628" y="13676"/>
                  <a:pt x="1628" y="13676"/>
                </a:cubicBezTo>
                <a:lnTo>
                  <a:pt x="913" y="14034"/>
                </a:lnTo>
                <a:close/>
              </a:path>
            </a:pathLst>
          </a:custGeom>
          <a:solidFill>
            <a:schemeClr val="accent2">
              <a:alpha val="88000"/>
            </a:schemeClr>
          </a:solidFill>
          <a:ln>
            <a:noFill/>
          </a:ln>
          <a:effectLst>
            <a:outerShdw blurRad="1003300" dist="38100" dir="10800000" algn="r" rotWithShape="0">
              <a:schemeClr val="accent2">
                <a:lumMod val="75000"/>
                <a:alpha val="46000"/>
              </a:schemeClr>
            </a:outerShdw>
          </a:effectLst>
        </p:spPr>
        <p:txBody>
          <a:bodyPr vert="horz" wrap="square" lIns="91440" tIns="45720" rIns="91440" bIns="45720" numCol="1" anchor="t" anchorCtr="0" compatLnSpc="1">
            <a:prstTxWarp prst="textNoShape">
              <a:avLst/>
            </a:prstTxWarp>
          </a:bodyPr>
          <a:lstStyle/>
          <a:p>
            <a:endParaRPr lang="en-US"/>
          </a:p>
        </p:txBody>
      </p:sp>
      <p:sp>
        <p:nvSpPr>
          <p:cNvPr id="10" name="Freeform 9">
            <a:extLst>
              <a:ext uri="{FF2B5EF4-FFF2-40B4-BE49-F238E27FC236}">
                <a16:creationId xmlns:a16="http://schemas.microsoft.com/office/drawing/2014/main" id="{47F02170-545D-A60F-7C30-FEE80012BDE4}"/>
              </a:ext>
            </a:extLst>
          </p:cNvPr>
          <p:cNvSpPr>
            <a:spLocks/>
          </p:cNvSpPr>
          <p:nvPr/>
        </p:nvSpPr>
        <p:spPr bwMode="auto">
          <a:xfrm rot="2757414">
            <a:off x="11178633" y="-25052575"/>
            <a:ext cx="6481764" cy="41148000"/>
          </a:xfrm>
          <a:custGeom>
            <a:avLst/>
            <a:gdLst>
              <a:gd name="T0" fmla="*/ 913 w 2188"/>
              <a:gd name="T1" fmla="*/ 14034 h 14034"/>
              <a:gd name="T2" fmla="*/ 734 w 2188"/>
              <a:gd name="T3" fmla="*/ 13676 h 14034"/>
              <a:gd name="T4" fmla="*/ 373 w 2188"/>
              <a:gd name="T5" fmla="*/ 12854 h 14034"/>
              <a:gd name="T6" fmla="*/ 0 w 2188"/>
              <a:gd name="T7" fmla="*/ 11337 h 14034"/>
              <a:gd name="T8" fmla="*/ 376 w 2188"/>
              <a:gd name="T9" fmla="*/ 9820 h 14034"/>
              <a:gd name="T10" fmla="*/ 738 w 2188"/>
              <a:gd name="T11" fmla="*/ 8998 h 14034"/>
              <a:gd name="T12" fmla="*/ 1072 w 2188"/>
              <a:gd name="T13" fmla="*/ 8236 h 14034"/>
              <a:gd name="T14" fmla="*/ 1388 w 2188"/>
              <a:gd name="T15" fmla="*/ 7017 h 14034"/>
              <a:gd name="T16" fmla="*/ 1068 w 2188"/>
              <a:gd name="T17" fmla="*/ 5792 h 14034"/>
              <a:gd name="T18" fmla="*/ 735 w 2188"/>
              <a:gd name="T19" fmla="*/ 5037 h 14034"/>
              <a:gd name="T20" fmla="*/ 734 w 2188"/>
              <a:gd name="T21" fmla="*/ 5036 h 14034"/>
              <a:gd name="T22" fmla="*/ 373 w 2188"/>
              <a:gd name="T23" fmla="*/ 4214 h 14034"/>
              <a:gd name="T24" fmla="*/ 0 w 2188"/>
              <a:gd name="T25" fmla="*/ 2697 h 14034"/>
              <a:gd name="T26" fmla="*/ 376 w 2188"/>
              <a:gd name="T27" fmla="*/ 1180 h 14034"/>
              <a:gd name="T28" fmla="*/ 739 w 2188"/>
              <a:gd name="T29" fmla="*/ 357 h 14034"/>
              <a:gd name="T30" fmla="*/ 918 w 2188"/>
              <a:gd name="T31" fmla="*/ 0 h 14034"/>
              <a:gd name="T32" fmla="*/ 1633 w 2188"/>
              <a:gd name="T33" fmla="*/ 359 h 14034"/>
              <a:gd name="T34" fmla="*/ 1453 w 2188"/>
              <a:gd name="T35" fmla="*/ 717 h 14034"/>
              <a:gd name="T36" fmla="*/ 1118 w 2188"/>
              <a:gd name="T37" fmla="*/ 1478 h 14034"/>
              <a:gd name="T38" fmla="*/ 800 w 2188"/>
              <a:gd name="T39" fmla="*/ 2697 h 14034"/>
              <a:gd name="T40" fmla="*/ 1116 w 2188"/>
              <a:gd name="T41" fmla="*/ 3916 h 14034"/>
              <a:gd name="T42" fmla="*/ 1449 w 2188"/>
              <a:gd name="T43" fmla="*/ 4677 h 14034"/>
              <a:gd name="T44" fmla="*/ 1812 w 2188"/>
              <a:gd name="T45" fmla="*/ 5500 h 14034"/>
              <a:gd name="T46" fmla="*/ 2188 w 2188"/>
              <a:gd name="T47" fmla="*/ 7017 h 14034"/>
              <a:gd name="T48" fmla="*/ 1815 w 2188"/>
              <a:gd name="T49" fmla="*/ 8534 h 14034"/>
              <a:gd name="T50" fmla="*/ 1454 w 2188"/>
              <a:gd name="T51" fmla="*/ 9356 h 14034"/>
              <a:gd name="T52" fmla="*/ 1453 w 2188"/>
              <a:gd name="T53" fmla="*/ 9357 h 14034"/>
              <a:gd name="T54" fmla="*/ 1118 w 2188"/>
              <a:gd name="T55" fmla="*/ 10118 h 14034"/>
              <a:gd name="T56" fmla="*/ 800 w 2188"/>
              <a:gd name="T57" fmla="*/ 11337 h 14034"/>
              <a:gd name="T58" fmla="*/ 1116 w 2188"/>
              <a:gd name="T59" fmla="*/ 12556 h 14034"/>
              <a:gd name="T60" fmla="*/ 1450 w 2188"/>
              <a:gd name="T61" fmla="*/ 13318 h 14034"/>
              <a:gd name="T62" fmla="*/ 1628 w 2188"/>
              <a:gd name="T63" fmla="*/ 13676 h 14034"/>
              <a:gd name="T64" fmla="*/ 913 w 2188"/>
              <a:gd name="T65" fmla="*/ 14034 h 14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88" h="14034">
                <a:moveTo>
                  <a:pt x="913" y="14034"/>
                </a:moveTo>
                <a:cubicBezTo>
                  <a:pt x="734" y="13676"/>
                  <a:pt x="734" y="13676"/>
                  <a:pt x="734" y="13676"/>
                </a:cubicBezTo>
                <a:cubicBezTo>
                  <a:pt x="727" y="13661"/>
                  <a:pt x="551" y="13308"/>
                  <a:pt x="373" y="12854"/>
                </a:cubicBezTo>
                <a:cubicBezTo>
                  <a:pt x="126" y="12219"/>
                  <a:pt x="0" y="11709"/>
                  <a:pt x="0" y="11337"/>
                </a:cubicBezTo>
                <a:cubicBezTo>
                  <a:pt x="0" y="10965"/>
                  <a:pt x="126" y="10454"/>
                  <a:pt x="376" y="9820"/>
                </a:cubicBezTo>
                <a:cubicBezTo>
                  <a:pt x="553" y="9368"/>
                  <a:pt x="729" y="9017"/>
                  <a:pt x="738" y="8998"/>
                </a:cubicBezTo>
                <a:cubicBezTo>
                  <a:pt x="745" y="8984"/>
                  <a:pt x="910" y="8651"/>
                  <a:pt x="1072" y="8236"/>
                </a:cubicBezTo>
                <a:cubicBezTo>
                  <a:pt x="1276" y="7713"/>
                  <a:pt x="1388" y="7280"/>
                  <a:pt x="1388" y="7017"/>
                </a:cubicBezTo>
                <a:cubicBezTo>
                  <a:pt x="1388" y="6753"/>
                  <a:pt x="1274" y="6318"/>
                  <a:pt x="1068" y="5792"/>
                </a:cubicBezTo>
                <a:cubicBezTo>
                  <a:pt x="902" y="5371"/>
                  <a:pt x="736" y="5040"/>
                  <a:pt x="735" y="5037"/>
                </a:cubicBezTo>
                <a:cubicBezTo>
                  <a:pt x="734" y="5036"/>
                  <a:pt x="734" y="5036"/>
                  <a:pt x="734" y="5036"/>
                </a:cubicBezTo>
                <a:cubicBezTo>
                  <a:pt x="727" y="5021"/>
                  <a:pt x="551" y="4668"/>
                  <a:pt x="373" y="4214"/>
                </a:cubicBezTo>
                <a:cubicBezTo>
                  <a:pt x="126" y="3579"/>
                  <a:pt x="0" y="3069"/>
                  <a:pt x="0" y="2697"/>
                </a:cubicBezTo>
                <a:cubicBezTo>
                  <a:pt x="0" y="2325"/>
                  <a:pt x="126" y="1814"/>
                  <a:pt x="376" y="1180"/>
                </a:cubicBezTo>
                <a:cubicBezTo>
                  <a:pt x="554" y="725"/>
                  <a:pt x="731" y="372"/>
                  <a:pt x="739" y="357"/>
                </a:cubicBezTo>
                <a:cubicBezTo>
                  <a:pt x="918" y="0"/>
                  <a:pt x="918" y="0"/>
                  <a:pt x="918" y="0"/>
                </a:cubicBezTo>
                <a:cubicBezTo>
                  <a:pt x="1633" y="359"/>
                  <a:pt x="1633" y="359"/>
                  <a:pt x="1633" y="359"/>
                </a:cubicBezTo>
                <a:cubicBezTo>
                  <a:pt x="1453" y="717"/>
                  <a:pt x="1453" y="717"/>
                  <a:pt x="1453" y="717"/>
                </a:cubicBezTo>
                <a:cubicBezTo>
                  <a:pt x="1450" y="724"/>
                  <a:pt x="1282" y="1059"/>
                  <a:pt x="1118" y="1478"/>
                </a:cubicBezTo>
                <a:cubicBezTo>
                  <a:pt x="913" y="2001"/>
                  <a:pt x="800" y="2434"/>
                  <a:pt x="800" y="2697"/>
                </a:cubicBezTo>
                <a:cubicBezTo>
                  <a:pt x="800" y="2960"/>
                  <a:pt x="912" y="3393"/>
                  <a:pt x="1116" y="3916"/>
                </a:cubicBezTo>
                <a:cubicBezTo>
                  <a:pt x="1277" y="4329"/>
                  <a:pt x="1441" y="4660"/>
                  <a:pt x="1449" y="4677"/>
                </a:cubicBezTo>
                <a:cubicBezTo>
                  <a:pt x="1458" y="4695"/>
                  <a:pt x="1634" y="5047"/>
                  <a:pt x="1812" y="5500"/>
                </a:cubicBezTo>
                <a:cubicBezTo>
                  <a:pt x="2062" y="6134"/>
                  <a:pt x="2188" y="6645"/>
                  <a:pt x="2188" y="7017"/>
                </a:cubicBezTo>
                <a:cubicBezTo>
                  <a:pt x="2188" y="7389"/>
                  <a:pt x="2062" y="7899"/>
                  <a:pt x="1815" y="8534"/>
                </a:cubicBezTo>
                <a:cubicBezTo>
                  <a:pt x="1637" y="8988"/>
                  <a:pt x="1461" y="9341"/>
                  <a:pt x="1454" y="9356"/>
                </a:cubicBezTo>
                <a:cubicBezTo>
                  <a:pt x="1453" y="9357"/>
                  <a:pt x="1453" y="9357"/>
                  <a:pt x="1453" y="9357"/>
                </a:cubicBezTo>
                <a:cubicBezTo>
                  <a:pt x="1452" y="9360"/>
                  <a:pt x="1283" y="9697"/>
                  <a:pt x="1118" y="10118"/>
                </a:cubicBezTo>
                <a:cubicBezTo>
                  <a:pt x="913" y="10641"/>
                  <a:pt x="800" y="11074"/>
                  <a:pt x="800" y="11337"/>
                </a:cubicBezTo>
                <a:cubicBezTo>
                  <a:pt x="800" y="11600"/>
                  <a:pt x="912" y="12033"/>
                  <a:pt x="1116" y="12556"/>
                </a:cubicBezTo>
                <a:cubicBezTo>
                  <a:pt x="1281" y="12978"/>
                  <a:pt x="1448" y="13315"/>
                  <a:pt x="1450" y="13318"/>
                </a:cubicBezTo>
                <a:cubicBezTo>
                  <a:pt x="1628" y="13676"/>
                  <a:pt x="1628" y="13676"/>
                  <a:pt x="1628" y="13676"/>
                </a:cubicBezTo>
                <a:lnTo>
                  <a:pt x="913" y="14034"/>
                </a:lnTo>
                <a:close/>
              </a:path>
            </a:pathLst>
          </a:custGeom>
          <a:solidFill>
            <a:schemeClr val="accent5">
              <a:alpha val="88000"/>
            </a:schemeClr>
          </a:solidFill>
          <a:ln>
            <a:noFill/>
          </a:ln>
          <a:effectLst>
            <a:outerShdw blurRad="1003300" dist="38100" dir="10800000" algn="r" rotWithShape="0">
              <a:schemeClr val="accent5">
                <a:lumMod val="75000"/>
                <a:alpha val="46000"/>
              </a:schemeClr>
            </a:outerShdw>
          </a:effectLst>
        </p:spPr>
        <p:txBody>
          <a:bodyPr vert="horz" wrap="square" lIns="91440" tIns="45720" rIns="91440" bIns="45720" numCol="1" anchor="t" anchorCtr="0" compatLnSpc="1">
            <a:prstTxWarp prst="textNoShape">
              <a:avLst/>
            </a:prstTxWarp>
          </a:bodyPr>
          <a:lstStyle/>
          <a:p>
            <a:endParaRPr lang="en-US"/>
          </a:p>
        </p:txBody>
      </p:sp>
      <p:sp>
        <p:nvSpPr>
          <p:cNvPr id="11" name="Freeform 8">
            <a:extLst>
              <a:ext uri="{FF2B5EF4-FFF2-40B4-BE49-F238E27FC236}">
                <a16:creationId xmlns:a16="http://schemas.microsoft.com/office/drawing/2014/main" id="{EADD6D02-DF5D-250B-55E5-FF03E106A08C}"/>
              </a:ext>
            </a:extLst>
          </p:cNvPr>
          <p:cNvSpPr>
            <a:spLocks/>
          </p:cNvSpPr>
          <p:nvPr/>
        </p:nvSpPr>
        <p:spPr bwMode="auto">
          <a:xfrm rot="2757414">
            <a:off x="12611522" y="-23568545"/>
            <a:ext cx="6486525" cy="41148000"/>
          </a:xfrm>
          <a:custGeom>
            <a:avLst/>
            <a:gdLst>
              <a:gd name="T0" fmla="*/ 913 w 2188"/>
              <a:gd name="T1" fmla="*/ 14034 h 14034"/>
              <a:gd name="T2" fmla="*/ 734 w 2188"/>
              <a:gd name="T3" fmla="*/ 13676 h 14034"/>
              <a:gd name="T4" fmla="*/ 373 w 2188"/>
              <a:gd name="T5" fmla="*/ 12854 h 14034"/>
              <a:gd name="T6" fmla="*/ 0 w 2188"/>
              <a:gd name="T7" fmla="*/ 11337 h 14034"/>
              <a:gd name="T8" fmla="*/ 376 w 2188"/>
              <a:gd name="T9" fmla="*/ 9820 h 14034"/>
              <a:gd name="T10" fmla="*/ 738 w 2188"/>
              <a:gd name="T11" fmla="*/ 8998 h 14034"/>
              <a:gd name="T12" fmla="*/ 1072 w 2188"/>
              <a:gd name="T13" fmla="*/ 8236 h 14034"/>
              <a:gd name="T14" fmla="*/ 1388 w 2188"/>
              <a:gd name="T15" fmla="*/ 7017 h 14034"/>
              <a:gd name="T16" fmla="*/ 1068 w 2188"/>
              <a:gd name="T17" fmla="*/ 5792 h 14034"/>
              <a:gd name="T18" fmla="*/ 735 w 2188"/>
              <a:gd name="T19" fmla="*/ 5037 h 14034"/>
              <a:gd name="T20" fmla="*/ 734 w 2188"/>
              <a:gd name="T21" fmla="*/ 5036 h 14034"/>
              <a:gd name="T22" fmla="*/ 373 w 2188"/>
              <a:gd name="T23" fmla="*/ 4214 h 14034"/>
              <a:gd name="T24" fmla="*/ 0 w 2188"/>
              <a:gd name="T25" fmla="*/ 2697 h 14034"/>
              <a:gd name="T26" fmla="*/ 376 w 2188"/>
              <a:gd name="T27" fmla="*/ 1180 h 14034"/>
              <a:gd name="T28" fmla="*/ 739 w 2188"/>
              <a:gd name="T29" fmla="*/ 357 h 14034"/>
              <a:gd name="T30" fmla="*/ 918 w 2188"/>
              <a:gd name="T31" fmla="*/ 0 h 14034"/>
              <a:gd name="T32" fmla="*/ 1633 w 2188"/>
              <a:gd name="T33" fmla="*/ 359 h 14034"/>
              <a:gd name="T34" fmla="*/ 1453 w 2188"/>
              <a:gd name="T35" fmla="*/ 717 h 14034"/>
              <a:gd name="T36" fmla="*/ 1118 w 2188"/>
              <a:gd name="T37" fmla="*/ 1478 h 14034"/>
              <a:gd name="T38" fmla="*/ 800 w 2188"/>
              <a:gd name="T39" fmla="*/ 2697 h 14034"/>
              <a:gd name="T40" fmla="*/ 1116 w 2188"/>
              <a:gd name="T41" fmla="*/ 3916 h 14034"/>
              <a:gd name="T42" fmla="*/ 1449 w 2188"/>
              <a:gd name="T43" fmla="*/ 4677 h 14034"/>
              <a:gd name="T44" fmla="*/ 1812 w 2188"/>
              <a:gd name="T45" fmla="*/ 5500 h 14034"/>
              <a:gd name="T46" fmla="*/ 2188 w 2188"/>
              <a:gd name="T47" fmla="*/ 7017 h 14034"/>
              <a:gd name="T48" fmla="*/ 1815 w 2188"/>
              <a:gd name="T49" fmla="*/ 8534 h 14034"/>
              <a:gd name="T50" fmla="*/ 1454 w 2188"/>
              <a:gd name="T51" fmla="*/ 9356 h 14034"/>
              <a:gd name="T52" fmla="*/ 1453 w 2188"/>
              <a:gd name="T53" fmla="*/ 9357 h 14034"/>
              <a:gd name="T54" fmla="*/ 1118 w 2188"/>
              <a:gd name="T55" fmla="*/ 10118 h 14034"/>
              <a:gd name="T56" fmla="*/ 800 w 2188"/>
              <a:gd name="T57" fmla="*/ 11337 h 14034"/>
              <a:gd name="T58" fmla="*/ 1116 w 2188"/>
              <a:gd name="T59" fmla="*/ 12556 h 14034"/>
              <a:gd name="T60" fmla="*/ 1450 w 2188"/>
              <a:gd name="T61" fmla="*/ 13318 h 14034"/>
              <a:gd name="T62" fmla="*/ 1628 w 2188"/>
              <a:gd name="T63" fmla="*/ 13676 h 14034"/>
              <a:gd name="T64" fmla="*/ 913 w 2188"/>
              <a:gd name="T65" fmla="*/ 14034 h 14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88" h="14034">
                <a:moveTo>
                  <a:pt x="913" y="14034"/>
                </a:moveTo>
                <a:cubicBezTo>
                  <a:pt x="734" y="13676"/>
                  <a:pt x="734" y="13676"/>
                  <a:pt x="734" y="13676"/>
                </a:cubicBezTo>
                <a:cubicBezTo>
                  <a:pt x="727" y="13661"/>
                  <a:pt x="551" y="13308"/>
                  <a:pt x="373" y="12854"/>
                </a:cubicBezTo>
                <a:cubicBezTo>
                  <a:pt x="126" y="12219"/>
                  <a:pt x="0" y="11709"/>
                  <a:pt x="0" y="11337"/>
                </a:cubicBezTo>
                <a:cubicBezTo>
                  <a:pt x="0" y="10965"/>
                  <a:pt x="126" y="10454"/>
                  <a:pt x="376" y="9820"/>
                </a:cubicBezTo>
                <a:cubicBezTo>
                  <a:pt x="553" y="9368"/>
                  <a:pt x="729" y="9017"/>
                  <a:pt x="738" y="8998"/>
                </a:cubicBezTo>
                <a:cubicBezTo>
                  <a:pt x="745" y="8984"/>
                  <a:pt x="910" y="8651"/>
                  <a:pt x="1072" y="8236"/>
                </a:cubicBezTo>
                <a:cubicBezTo>
                  <a:pt x="1276" y="7713"/>
                  <a:pt x="1388" y="7280"/>
                  <a:pt x="1388" y="7017"/>
                </a:cubicBezTo>
                <a:cubicBezTo>
                  <a:pt x="1388" y="6753"/>
                  <a:pt x="1274" y="6318"/>
                  <a:pt x="1068" y="5792"/>
                </a:cubicBezTo>
                <a:cubicBezTo>
                  <a:pt x="902" y="5371"/>
                  <a:pt x="736" y="5040"/>
                  <a:pt x="735" y="5037"/>
                </a:cubicBezTo>
                <a:cubicBezTo>
                  <a:pt x="734" y="5036"/>
                  <a:pt x="734" y="5036"/>
                  <a:pt x="734" y="5036"/>
                </a:cubicBezTo>
                <a:cubicBezTo>
                  <a:pt x="727" y="5021"/>
                  <a:pt x="551" y="4668"/>
                  <a:pt x="373" y="4214"/>
                </a:cubicBezTo>
                <a:cubicBezTo>
                  <a:pt x="126" y="3579"/>
                  <a:pt x="0" y="3069"/>
                  <a:pt x="0" y="2697"/>
                </a:cubicBezTo>
                <a:cubicBezTo>
                  <a:pt x="0" y="2325"/>
                  <a:pt x="126" y="1814"/>
                  <a:pt x="376" y="1180"/>
                </a:cubicBezTo>
                <a:cubicBezTo>
                  <a:pt x="554" y="725"/>
                  <a:pt x="731" y="372"/>
                  <a:pt x="739" y="357"/>
                </a:cubicBezTo>
                <a:cubicBezTo>
                  <a:pt x="918" y="0"/>
                  <a:pt x="918" y="0"/>
                  <a:pt x="918" y="0"/>
                </a:cubicBezTo>
                <a:cubicBezTo>
                  <a:pt x="1633" y="359"/>
                  <a:pt x="1633" y="359"/>
                  <a:pt x="1633" y="359"/>
                </a:cubicBezTo>
                <a:cubicBezTo>
                  <a:pt x="1453" y="717"/>
                  <a:pt x="1453" y="717"/>
                  <a:pt x="1453" y="717"/>
                </a:cubicBezTo>
                <a:cubicBezTo>
                  <a:pt x="1450" y="724"/>
                  <a:pt x="1282" y="1059"/>
                  <a:pt x="1118" y="1478"/>
                </a:cubicBezTo>
                <a:cubicBezTo>
                  <a:pt x="913" y="2001"/>
                  <a:pt x="800" y="2434"/>
                  <a:pt x="800" y="2697"/>
                </a:cubicBezTo>
                <a:cubicBezTo>
                  <a:pt x="800" y="2960"/>
                  <a:pt x="912" y="3393"/>
                  <a:pt x="1116" y="3916"/>
                </a:cubicBezTo>
                <a:cubicBezTo>
                  <a:pt x="1277" y="4329"/>
                  <a:pt x="1441" y="4660"/>
                  <a:pt x="1449" y="4677"/>
                </a:cubicBezTo>
                <a:cubicBezTo>
                  <a:pt x="1458" y="4695"/>
                  <a:pt x="1634" y="5047"/>
                  <a:pt x="1812" y="5500"/>
                </a:cubicBezTo>
                <a:cubicBezTo>
                  <a:pt x="2062" y="6134"/>
                  <a:pt x="2188" y="6645"/>
                  <a:pt x="2188" y="7017"/>
                </a:cubicBezTo>
                <a:cubicBezTo>
                  <a:pt x="2188" y="7389"/>
                  <a:pt x="2062" y="7899"/>
                  <a:pt x="1815" y="8534"/>
                </a:cubicBezTo>
                <a:cubicBezTo>
                  <a:pt x="1637" y="8988"/>
                  <a:pt x="1461" y="9341"/>
                  <a:pt x="1454" y="9356"/>
                </a:cubicBezTo>
                <a:cubicBezTo>
                  <a:pt x="1453" y="9357"/>
                  <a:pt x="1453" y="9357"/>
                  <a:pt x="1453" y="9357"/>
                </a:cubicBezTo>
                <a:cubicBezTo>
                  <a:pt x="1452" y="9360"/>
                  <a:pt x="1283" y="9697"/>
                  <a:pt x="1118" y="10118"/>
                </a:cubicBezTo>
                <a:cubicBezTo>
                  <a:pt x="913" y="10641"/>
                  <a:pt x="800" y="11074"/>
                  <a:pt x="800" y="11337"/>
                </a:cubicBezTo>
                <a:cubicBezTo>
                  <a:pt x="800" y="11600"/>
                  <a:pt x="912" y="12033"/>
                  <a:pt x="1116" y="12556"/>
                </a:cubicBezTo>
                <a:cubicBezTo>
                  <a:pt x="1281" y="12978"/>
                  <a:pt x="1448" y="13315"/>
                  <a:pt x="1450" y="13318"/>
                </a:cubicBezTo>
                <a:cubicBezTo>
                  <a:pt x="1628" y="13676"/>
                  <a:pt x="1628" y="13676"/>
                  <a:pt x="1628" y="13676"/>
                </a:cubicBezTo>
                <a:lnTo>
                  <a:pt x="913" y="14034"/>
                </a:lnTo>
                <a:close/>
              </a:path>
            </a:pathLst>
          </a:custGeom>
          <a:solidFill>
            <a:schemeClr val="accent4">
              <a:alpha val="88000"/>
            </a:schemeClr>
          </a:solidFill>
          <a:ln>
            <a:noFill/>
          </a:ln>
          <a:effectLst>
            <a:outerShdw blurRad="1003300" dist="38100" dir="10800000" algn="r" rotWithShape="0">
              <a:schemeClr val="accent4">
                <a:lumMod val="75000"/>
                <a:alpha val="46000"/>
              </a:schemeClr>
            </a:outerShdw>
          </a:effectLst>
        </p:spPr>
        <p:txBody>
          <a:bodyPr vert="horz" wrap="square" lIns="91440" tIns="45720" rIns="91440" bIns="45720" numCol="1" anchor="t" anchorCtr="0" compatLnSpc="1">
            <a:prstTxWarp prst="textNoShape">
              <a:avLst/>
            </a:prstTxWarp>
          </a:bodyPr>
          <a:lstStyle/>
          <a:p>
            <a:endParaRPr lang="en-US"/>
          </a:p>
        </p:txBody>
      </p:sp>
      <p:sp>
        <p:nvSpPr>
          <p:cNvPr id="12" name="Freeform 7">
            <a:extLst>
              <a:ext uri="{FF2B5EF4-FFF2-40B4-BE49-F238E27FC236}">
                <a16:creationId xmlns:a16="http://schemas.microsoft.com/office/drawing/2014/main" id="{5AA95B46-269E-6D16-ED31-A3003ABBEB39}"/>
              </a:ext>
            </a:extLst>
          </p:cNvPr>
          <p:cNvSpPr>
            <a:spLocks/>
          </p:cNvSpPr>
          <p:nvPr/>
        </p:nvSpPr>
        <p:spPr bwMode="auto">
          <a:xfrm rot="2757414">
            <a:off x="14045861" y="-22087940"/>
            <a:ext cx="6481764" cy="41148000"/>
          </a:xfrm>
          <a:custGeom>
            <a:avLst/>
            <a:gdLst>
              <a:gd name="T0" fmla="*/ 913 w 2188"/>
              <a:gd name="T1" fmla="*/ 14034 h 14034"/>
              <a:gd name="T2" fmla="*/ 734 w 2188"/>
              <a:gd name="T3" fmla="*/ 13676 h 14034"/>
              <a:gd name="T4" fmla="*/ 373 w 2188"/>
              <a:gd name="T5" fmla="*/ 12854 h 14034"/>
              <a:gd name="T6" fmla="*/ 0 w 2188"/>
              <a:gd name="T7" fmla="*/ 11337 h 14034"/>
              <a:gd name="T8" fmla="*/ 376 w 2188"/>
              <a:gd name="T9" fmla="*/ 9820 h 14034"/>
              <a:gd name="T10" fmla="*/ 738 w 2188"/>
              <a:gd name="T11" fmla="*/ 8998 h 14034"/>
              <a:gd name="T12" fmla="*/ 1072 w 2188"/>
              <a:gd name="T13" fmla="*/ 8236 h 14034"/>
              <a:gd name="T14" fmla="*/ 1388 w 2188"/>
              <a:gd name="T15" fmla="*/ 7017 h 14034"/>
              <a:gd name="T16" fmla="*/ 1068 w 2188"/>
              <a:gd name="T17" fmla="*/ 5792 h 14034"/>
              <a:gd name="T18" fmla="*/ 735 w 2188"/>
              <a:gd name="T19" fmla="*/ 5037 h 14034"/>
              <a:gd name="T20" fmla="*/ 734 w 2188"/>
              <a:gd name="T21" fmla="*/ 5036 h 14034"/>
              <a:gd name="T22" fmla="*/ 373 w 2188"/>
              <a:gd name="T23" fmla="*/ 4214 h 14034"/>
              <a:gd name="T24" fmla="*/ 0 w 2188"/>
              <a:gd name="T25" fmla="*/ 2697 h 14034"/>
              <a:gd name="T26" fmla="*/ 376 w 2188"/>
              <a:gd name="T27" fmla="*/ 1180 h 14034"/>
              <a:gd name="T28" fmla="*/ 739 w 2188"/>
              <a:gd name="T29" fmla="*/ 357 h 14034"/>
              <a:gd name="T30" fmla="*/ 918 w 2188"/>
              <a:gd name="T31" fmla="*/ 0 h 14034"/>
              <a:gd name="T32" fmla="*/ 1633 w 2188"/>
              <a:gd name="T33" fmla="*/ 359 h 14034"/>
              <a:gd name="T34" fmla="*/ 1453 w 2188"/>
              <a:gd name="T35" fmla="*/ 717 h 14034"/>
              <a:gd name="T36" fmla="*/ 1118 w 2188"/>
              <a:gd name="T37" fmla="*/ 1478 h 14034"/>
              <a:gd name="T38" fmla="*/ 800 w 2188"/>
              <a:gd name="T39" fmla="*/ 2697 h 14034"/>
              <a:gd name="T40" fmla="*/ 1116 w 2188"/>
              <a:gd name="T41" fmla="*/ 3916 h 14034"/>
              <a:gd name="T42" fmla="*/ 1449 w 2188"/>
              <a:gd name="T43" fmla="*/ 4677 h 14034"/>
              <a:gd name="T44" fmla="*/ 1812 w 2188"/>
              <a:gd name="T45" fmla="*/ 5500 h 14034"/>
              <a:gd name="T46" fmla="*/ 2188 w 2188"/>
              <a:gd name="T47" fmla="*/ 7017 h 14034"/>
              <a:gd name="T48" fmla="*/ 1815 w 2188"/>
              <a:gd name="T49" fmla="*/ 8534 h 14034"/>
              <a:gd name="T50" fmla="*/ 1454 w 2188"/>
              <a:gd name="T51" fmla="*/ 9356 h 14034"/>
              <a:gd name="T52" fmla="*/ 1453 w 2188"/>
              <a:gd name="T53" fmla="*/ 9357 h 14034"/>
              <a:gd name="T54" fmla="*/ 1118 w 2188"/>
              <a:gd name="T55" fmla="*/ 10118 h 14034"/>
              <a:gd name="T56" fmla="*/ 800 w 2188"/>
              <a:gd name="T57" fmla="*/ 11337 h 14034"/>
              <a:gd name="T58" fmla="*/ 1116 w 2188"/>
              <a:gd name="T59" fmla="*/ 12556 h 14034"/>
              <a:gd name="T60" fmla="*/ 1450 w 2188"/>
              <a:gd name="T61" fmla="*/ 13318 h 14034"/>
              <a:gd name="T62" fmla="*/ 1628 w 2188"/>
              <a:gd name="T63" fmla="*/ 13676 h 14034"/>
              <a:gd name="T64" fmla="*/ 913 w 2188"/>
              <a:gd name="T65" fmla="*/ 14034 h 14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88" h="14034">
                <a:moveTo>
                  <a:pt x="913" y="14034"/>
                </a:moveTo>
                <a:cubicBezTo>
                  <a:pt x="734" y="13676"/>
                  <a:pt x="734" y="13676"/>
                  <a:pt x="734" y="13676"/>
                </a:cubicBezTo>
                <a:cubicBezTo>
                  <a:pt x="727" y="13661"/>
                  <a:pt x="551" y="13308"/>
                  <a:pt x="373" y="12854"/>
                </a:cubicBezTo>
                <a:cubicBezTo>
                  <a:pt x="126" y="12219"/>
                  <a:pt x="0" y="11709"/>
                  <a:pt x="0" y="11337"/>
                </a:cubicBezTo>
                <a:cubicBezTo>
                  <a:pt x="0" y="10965"/>
                  <a:pt x="126" y="10454"/>
                  <a:pt x="376" y="9820"/>
                </a:cubicBezTo>
                <a:cubicBezTo>
                  <a:pt x="553" y="9368"/>
                  <a:pt x="729" y="9017"/>
                  <a:pt x="738" y="8998"/>
                </a:cubicBezTo>
                <a:cubicBezTo>
                  <a:pt x="745" y="8984"/>
                  <a:pt x="910" y="8651"/>
                  <a:pt x="1072" y="8236"/>
                </a:cubicBezTo>
                <a:cubicBezTo>
                  <a:pt x="1276" y="7713"/>
                  <a:pt x="1388" y="7280"/>
                  <a:pt x="1388" y="7017"/>
                </a:cubicBezTo>
                <a:cubicBezTo>
                  <a:pt x="1388" y="6753"/>
                  <a:pt x="1274" y="6318"/>
                  <a:pt x="1068" y="5792"/>
                </a:cubicBezTo>
                <a:cubicBezTo>
                  <a:pt x="902" y="5371"/>
                  <a:pt x="736" y="5040"/>
                  <a:pt x="735" y="5037"/>
                </a:cubicBezTo>
                <a:cubicBezTo>
                  <a:pt x="734" y="5036"/>
                  <a:pt x="734" y="5036"/>
                  <a:pt x="734" y="5036"/>
                </a:cubicBezTo>
                <a:cubicBezTo>
                  <a:pt x="727" y="5021"/>
                  <a:pt x="551" y="4668"/>
                  <a:pt x="373" y="4214"/>
                </a:cubicBezTo>
                <a:cubicBezTo>
                  <a:pt x="126" y="3579"/>
                  <a:pt x="0" y="3069"/>
                  <a:pt x="0" y="2697"/>
                </a:cubicBezTo>
                <a:cubicBezTo>
                  <a:pt x="0" y="2325"/>
                  <a:pt x="126" y="1814"/>
                  <a:pt x="376" y="1180"/>
                </a:cubicBezTo>
                <a:cubicBezTo>
                  <a:pt x="554" y="725"/>
                  <a:pt x="731" y="372"/>
                  <a:pt x="739" y="357"/>
                </a:cubicBezTo>
                <a:cubicBezTo>
                  <a:pt x="918" y="0"/>
                  <a:pt x="918" y="0"/>
                  <a:pt x="918" y="0"/>
                </a:cubicBezTo>
                <a:cubicBezTo>
                  <a:pt x="1633" y="359"/>
                  <a:pt x="1633" y="359"/>
                  <a:pt x="1633" y="359"/>
                </a:cubicBezTo>
                <a:cubicBezTo>
                  <a:pt x="1453" y="717"/>
                  <a:pt x="1453" y="717"/>
                  <a:pt x="1453" y="717"/>
                </a:cubicBezTo>
                <a:cubicBezTo>
                  <a:pt x="1450" y="724"/>
                  <a:pt x="1282" y="1059"/>
                  <a:pt x="1118" y="1478"/>
                </a:cubicBezTo>
                <a:cubicBezTo>
                  <a:pt x="913" y="2001"/>
                  <a:pt x="800" y="2434"/>
                  <a:pt x="800" y="2697"/>
                </a:cubicBezTo>
                <a:cubicBezTo>
                  <a:pt x="800" y="2960"/>
                  <a:pt x="912" y="3393"/>
                  <a:pt x="1116" y="3916"/>
                </a:cubicBezTo>
                <a:cubicBezTo>
                  <a:pt x="1277" y="4329"/>
                  <a:pt x="1441" y="4660"/>
                  <a:pt x="1449" y="4677"/>
                </a:cubicBezTo>
                <a:cubicBezTo>
                  <a:pt x="1458" y="4695"/>
                  <a:pt x="1634" y="5047"/>
                  <a:pt x="1812" y="5500"/>
                </a:cubicBezTo>
                <a:cubicBezTo>
                  <a:pt x="2062" y="6134"/>
                  <a:pt x="2188" y="6645"/>
                  <a:pt x="2188" y="7017"/>
                </a:cubicBezTo>
                <a:cubicBezTo>
                  <a:pt x="2188" y="7389"/>
                  <a:pt x="2062" y="7899"/>
                  <a:pt x="1815" y="8534"/>
                </a:cubicBezTo>
                <a:cubicBezTo>
                  <a:pt x="1637" y="8988"/>
                  <a:pt x="1461" y="9341"/>
                  <a:pt x="1454" y="9356"/>
                </a:cubicBezTo>
                <a:cubicBezTo>
                  <a:pt x="1453" y="9357"/>
                  <a:pt x="1453" y="9357"/>
                  <a:pt x="1453" y="9357"/>
                </a:cubicBezTo>
                <a:cubicBezTo>
                  <a:pt x="1452" y="9360"/>
                  <a:pt x="1283" y="9697"/>
                  <a:pt x="1118" y="10118"/>
                </a:cubicBezTo>
                <a:cubicBezTo>
                  <a:pt x="913" y="10641"/>
                  <a:pt x="800" y="11074"/>
                  <a:pt x="800" y="11337"/>
                </a:cubicBezTo>
                <a:cubicBezTo>
                  <a:pt x="800" y="11600"/>
                  <a:pt x="912" y="12033"/>
                  <a:pt x="1116" y="12556"/>
                </a:cubicBezTo>
                <a:cubicBezTo>
                  <a:pt x="1281" y="12978"/>
                  <a:pt x="1448" y="13315"/>
                  <a:pt x="1450" y="13318"/>
                </a:cubicBezTo>
                <a:cubicBezTo>
                  <a:pt x="1628" y="13676"/>
                  <a:pt x="1628" y="13676"/>
                  <a:pt x="1628" y="13676"/>
                </a:cubicBezTo>
                <a:lnTo>
                  <a:pt x="913" y="14034"/>
                </a:lnTo>
                <a:close/>
              </a:path>
            </a:pathLst>
          </a:custGeom>
          <a:solidFill>
            <a:schemeClr val="accent3">
              <a:alpha val="88000"/>
            </a:schemeClr>
          </a:solidFill>
          <a:ln>
            <a:noFill/>
          </a:ln>
          <a:effectLst>
            <a:outerShdw blurRad="1003300" dist="38100" dir="10800000" algn="r" rotWithShape="0">
              <a:schemeClr val="accent3">
                <a:lumMod val="75000"/>
                <a:alpha val="46000"/>
              </a:schemeClr>
            </a:outerShdw>
          </a:effectLst>
        </p:spPr>
        <p:txBody>
          <a:bodyPr vert="horz" wrap="square" lIns="91440" tIns="45720" rIns="91440" bIns="45720" numCol="1" anchor="t" anchorCtr="0" compatLnSpc="1">
            <a:prstTxWarp prst="textNoShape">
              <a:avLst/>
            </a:prstTxWarp>
          </a:bodyPr>
          <a:lstStyle/>
          <a:p>
            <a:endParaRPr lang="en-US"/>
          </a:p>
        </p:txBody>
      </p:sp>
      <p:sp>
        <p:nvSpPr>
          <p:cNvPr id="13" name="Freeform 6">
            <a:extLst>
              <a:ext uri="{FF2B5EF4-FFF2-40B4-BE49-F238E27FC236}">
                <a16:creationId xmlns:a16="http://schemas.microsoft.com/office/drawing/2014/main" id="{193E592F-A2AD-A7B4-8CCB-EAEDE747ADEF}"/>
              </a:ext>
            </a:extLst>
          </p:cNvPr>
          <p:cNvSpPr>
            <a:spLocks/>
          </p:cNvSpPr>
          <p:nvPr/>
        </p:nvSpPr>
        <p:spPr bwMode="auto">
          <a:xfrm rot="2757414">
            <a:off x="15476162" y="-20609047"/>
            <a:ext cx="6481764" cy="41148000"/>
          </a:xfrm>
          <a:custGeom>
            <a:avLst/>
            <a:gdLst>
              <a:gd name="T0" fmla="*/ 913 w 2188"/>
              <a:gd name="T1" fmla="*/ 14034 h 14034"/>
              <a:gd name="T2" fmla="*/ 734 w 2188"/>
              <a:gd name="T3" fmla="*/ 13676 h 14034"/>
              <a:gd name="T4" fmla="*/ 373 w 2188"/>
              <a:gd name="T5" fmla="*/ 12854 h 14034"/>
              <a:gd name="T6" fmla="*/ 0 w 2188"/>
              <a:gd name="T7" fmla="*/ 11337 h 14034"/>
              <a:gd name="T8" fmla="*/ 376 w 2188"/>
              <a:gd name="T9" fmla="*/ 9820 h 14034"/>
              <a:gd name="T10" fmla="*/ 738 w 2188"/>
              <a:gd name="T11" fmla="*/ 8998 h 14034"/>
              <a:gd name="T12" fmla="*/ 1072 w 2188"/>
              <a:gd name="T13" fmla="*/ 8236 h 14034"/>
              <a:gd name="T14" fmla="*/ 1388 w 2188"/>
              <a:gd name="T15" fmla="*/ 7017 h 14034"/>
              <a:gd name="T16" fmla="*/ 1068 w 2188"/>
              <a:gd name="T17" fmla="*/ 5792 h 14034"/>
              <a:gd name="T18" fmla="*/ 735 w 2188"/>
              <a:gd name="T19" fmla="*/ 5037 h 14034"/>
              <a:gd name="T20" fmla="*/ 734 w 2188"/>
              <a:gd name="T21" fmla="*/ 5036 h 14034"/>
              <a:gd name="T22" fmla="*/ 373 w 2188"/>
              <a:gd name="T23" fmla="*/ 4214 h 14034"/>
              <a:gd name="T24" fmla="*/ 0 w 2188"/>
              <a:gd name="T25" fmla="*/ 2697 h 14034"/>
              <a:gd name="T26" fmla="*/ 376 w 2188"/>
              <a:gd name="T27" fmla="*/ 1180 h 14034"/>
              <a:gd name="T28" fmla="*/ 739 w 2188"/>
              <a:gd name="T29" fmla="*/ 357 h 14034"/>
              <a:gd name="T30" fmla="*/ 918 w 2188"/>
              <a:gd name="T31" fmla="*/ 0 h 14034"/>
              <a:gd name="T32" fmla="*/ 1633 w 2188"/>
              <a:gd name="T33" fmla="*/ 359 h 14034"/>
              <a:gd name="T34" fmla="*/ 1453 w 2188"/>
              <a:gd name="T35" fmla="*/ 717 h 14034"/>
              <a:gd name="T36" fmla="*/ 1118 w 2188"/>
              <a:gd name="T37" fmla="*/ 1478 h 14034"/>
              <a:gd name="T38" fmla="*/ 800 w 2188"/>
              <a:gd name="T39" fmla="*/ 2697 h 14034"/>
              <a:gd name="T40" fmla="*/ 1116 w 2188"/>
              <a:gd name="T41" fmla="*/ 3916 h 14034"/>
              <a:gd name="T42" fmla="*/ 1449 w 2188"/>
              <a:gd name="T43" fmla="*/ 4677 h 14034"/>
              <a:gd name="T44" fmla="*/ 1812 w 2188"/>
              <a:gd name="T45" fmla="*/ 5500 h 14034"/>
              <a:gd name="T46" fmla="*/ 2188 w 2188"/>
              <a:gd name="T47" fmla="*/ 7017 h 14034"/>
              <a:gd name="T48" fmla="*/ 1815 w 2188"/>
              <a:gd name="T49" fmla="*/ 8534 h 14034"/>
              <a:gd name="T50" fmla="*/ 1454 w 2188"/>
              <a:gd name="T51" fmla="*/ 9356 h 14034"/>
              <a:gd name="T52" fmla="*/ 1453 w 2188"/>
              <a:gd name="T53" fmla="*/ 9357 h 14034"/>
              <a:gd name="T54" fmla="*/ 1118 w 2188"/>
              <a:gd name="T55" fmla="*/ 10118 h 14034"/>
              <a:gd name="T56" fmla="*/ 800 w 2188"/>
              <a:gd name="T57" fmla="*/ 11337 h 14034"/>
              <a:gd name="T58" fmla="*/ 1116 w 2188"/>
              <a:gd name="T59" fmla="*/ 12556 h 14034"/>
              <a:gd name="T60" fmla="*/ 1450 w 2188"/>
              <a:gd name="T61" fmla="*/ 13318 h 14034"/>
              <a:gd name="T62" fmla="*/ 1628 w 2188"/>
              <a:gd name="T63" fmla="*/ 13676 h 14034"/>
              <a:gd name="T64" fmla="*/ 913 w 2188"/>
              <a:gd name="T65" fmla="*/ 14034 h 14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88" h="14034">
                <a:moveTo>
                  <a:pt x="913" y="14034"/>
                </a:moveTo>
                <a:cubicBezTo>
                  <a:pt x="734" y="13676"/>
                  <a:pt x="734" y="13676"/>
                  <a:pt x="734" y="13676"/>
                </a:cubicBezTo>
                <a:cubicBezTo>
                  <a:pt x="727" y="13661"/>
                  <a:pt x="551" y="13308"/>
                  <a:pt x="373" y="12854"/>
                </a:cubicBezTo>
                <a:cubicBezTo>
                  <a:pt x="126" y="12219"/>
                  <a:pt x="0" y="11709"/>
                  <a:pt x="0" y="11337"/>
                </a:cubicBezTo>
                <a:cubicBezTo>
                  <a:pt x="0" y="10965"/>
                  <a:pt x="126" y="10454"/>
                  <a:pt x="376" y="9820"/>
                </a:cubicBezTo>
                <a:cubicBezTo>
                  <a:pt x="553" y="9368"/>
                  <a:pt x="729" y="9017"/>
                  <a:pt x="738" y="8998"/>
                </a:cubicBezTo>
                <a:cubicBezTo>
                  <a:pt x="745" y="8984"/>
                  <a:pt x="910" y="8651"/>
                  <a:pt x="1072" y="8236"/>
                </a:cubicBezTo>
                <a:cubicBezTo>
                  <a:pt x="1276" y="7713"/>
                  <a:pt x="1388" y="7280"/>
                  <a:pt x="1388" y="7017"/>
                </a:cubicBezTo>
                <a:cubicBezTo>
                  <a:pt x="1388" y="6753"/>
                  <a:pt x="1274" y="6318"/>
                  <a:pt x="1068" y="5792"/>
                </a:cubicBezTo>
                <a:cubicBezTo>
                  <a:pt x="902" y="5371"/>
                  <a:pt x="736" y="5040"/>
                  <a:pt x="735" y="5037"/>
                </a:cubicBezTo>
                <a:cubicBezTo>
                  <a:pt x="734" y="5036"/>
                  <a:pt x="734" y="5036"/>
                  <a:pt x="734" y="5036"/>
                </a:cubicBezTo>
                <a:cubicBezTo>
                  <a:pt x="727" y="5021"/>
                  <a:pt x="551" y="4668"/>
                  <a:pt x="373" y="4214"/>
                </a:cubicBezTo>
                <a:cubicBezTo>
                  <a:pt x="126" y="3579"/>
                  <a:pt x="0" y="3069"/>
                  <a:pt x="0" y="2697"/>
                </a:cubicBezTo>
                <a:cubicBezTo>
                  <a:pt x="0" y="2325"/>
                  <a:pt x="126" y="1814"/>
                  <a:pt x="376" y="1180"/>
                </a:cubicBezTo>
                <a:cubicBezTo>
                  <a:pt x="554" y="725"/>
                  <a:pt x="731" y="372"/>
                  <a:pt x="739" y="357"/>
                </a:cubicBezTo>
                <a:cubicBezTo>
                  <a:pt x="918" y="0"/>
                  <a:pt x="918" y="0"/>
                  <a:pt x="918" y="0"/>
                </a:cubicBezTo>
                <a:cubicBezTo>
                  <a:pt x="1633" y="359"/>
                  <a:pt x="1633" y="359"/>
                  <a:pt x="1633" y="359"/>
                </a:cubicBezTo>
                <a:cubicBezTo>
                  <a:pt x="1453" y="717"/>
                  <a:pt x="1453" y="717"/>
                  <a:pt x="1453" y="717"/>
                </a:cubicBezTo>
                <a:cubicBezTo>
                  <a:pt x="1450" y="724"/>
                  <a:pt x="1282" y="1059"/>
                  <a:pt x="1118" y="1478"/>
                </a:cubicBezTo>
                <a:cubicBezTo>
                  <a:pt x="913" y="2001"/>
                  <a:pt x="800" y="2434"/>
                  <a:pt x="800" y="2697"/>
                </a:cubicBezTo>
                <a:cubicBezTo>
                  <a:pt x="800" y="2960"/>
                  <a:pt x="912" y="3393"/>
                  <a:pt x="1116" y="3916"/>
                </a:cubicBezTo>
                <a:cubicBezTo>
                  <a:pt x="1277" y="4329"/>
                  <a:pt x="1441" y="4660"/>
                  <a:pt x="1449" y="4677"/>
                </a:cubicBezTo>
                <a:cubicBezTo>
                  <a:pt x="1458" y="4695"/>
                  <a:pt x="1634" y="5047"/>
                  <a:pt x="1812" y="5500"/>
                </a:cubicBezTo>
                <a:cubicBezTo>
                  <a:pt x="2062" y="6134"/>
                  <a:pt x="2188" y="6645"/>
                  <a:pt x="2188" y="7017"/>
                </a:cubicBezTo>
                <a:cubicBezTo>
                  <a:pt x="2188" y="7389"/>
                  <a:pt x="2062" y="7899"/>
                  <a:pt x="1815" y="8534"/>
                </a:cubicBezTo>
                <a:cubicBezTo>
                  <a:pt x="1637" y="8988"/>
                  <a:pt x="1461" y="9341"/>
                  <a:pt x="1454" y="9356"/>
                </a:cubicBezTo>
                <a:cubicBezTo>
                  <a:pt x="1453" y="9357"/>
                  <a:pt x="1453" y="9357"/>
                  <a:pt x="1453" y="9357"/>
                </a:cubicBezTo>
                <a:cubicBezTo>
                  <a:pt x="1452" y="9360"/>
                  <a:pt x="1283" y="9697"/>
                  <a:pt x="1118" y="10118"/>
                </a:cubicBezTo>
                <a:cubicBezTo>
                  <a:pt x="913" y="10641"/>
                  <a:pt x="800" y="11074"/>
                  <a:pt x="800" y="11337"/>
                </a:cubicBezTo>
                <a:cubicBezTo>
                  <a:pt x="800" y="11600"/>
                  <a:pt x="912" y="12033"/>
                  <a:pt x="1116" y="12556"/>
                </a:cubicBezTo>
                <a:cubicBezTo>
                  <a:pt x="1281" y="12978"/>
                  <a:pt x="1448" y="13315"/>
                  <a:pt x="1450" y="13318"/>
                </a:cubicBezTo>
                <a:cubicBezTo>
                  <a:pt x="1628" y="13676"/>
                  <a:pt x="1628" y="13676"/>
                  <a:pt x="1628" y="13676"/>
                </a:cubicBezTo>
                <a:lnTo>
                  <a:pt x="913" y="14034"/>
                </a:lnTo>
                <a:close/>
              </a:path>
            </a:pathLst>
          </a:custGeom>
          <a:solidFill>
            <a:schemeClr val="accent1">
              <a:alpha val="88000"/>
            </a:schemeClr>
          </a:solidFill>
          <a:ln>
            <a:noFill/>
          </a:ln>
          <a:effectLst>
            <a:outerShdw blurRad="1003300" dist="38100" dir="10800000" algn="r" rotWithShape="0">
              <a:schemeClr val="accent6">
                <a:lumMod val="75000"/>
                <a:alpha val="46000"/>
              </a:schemeClr>
            </a:outerShdw>
          </a:effectLst>
        </p:spPr>
        <p:txBody>
          <a:bodyPr vert="horz" wrap="square" lIns="91440" tIns="45720" rIns="91440" bIns="45720" numCol="1" anchor="t" anchorCtr="0" compatLnSpc="1">
            <a:prstTxWarp prst="textNoShape">
              <a:avLst/>
            </a:prstTxWarp>
          </a:bodyPr>
          <a:lstStyle/>
          <a:p>
            <a:endParaRPr lang="en-US"/>
          </a:p>
        </p:txBody>
      </p:sp>
      <p:sp>
        <p:nvSpPr>
          <p:cNvPr id="14" name="Freeform 5">
            <a:extLst>
              <a:ext uri="{FF2B5EF4-FFF2-40B4-BE49-F238E27FC236}">
                <a16:creationId xmlns:a16="http://schemas.microsoft.com/office/drawing/2014/main" id="{E62D3338-73EA-9FE2-3102-76785155157B}"/>
              </a:ext>
            </a:extLst>
          </p:cNvPr>
          <p:cNvSpPr>
            <a:spLocks/>
          </p:cNvSpPr>
          <p:nvPr/>
        </p:nvSpPr>
        <p:spPr bwMode="auto">
          <a:xfrm rot="2757414">
            <a:off x="16906465" y="-19130153"/>
            <a:ext cx="6481764" cy="41148000"/>
          </a:xfrm>
          <a:custGeom>
            <a:avLst/>
            <a:gdLst>
              <a:gd name="T0" fmla="*/ 913 w 2188"/>
              <a:gd name="T1" fmla="*/ 14034 h 14034"/>
              <a:gd name="T2" fmla="*/ 734 w 2188"/>
              <a:gd name="T3" fmla="*/ 13676 h 14034"/>
              <a:gd name="T4" fmla="*/ 373 w 2188"/>
              <a:gd name="T5" fmla="*/ 12854 h 14034"/>
              <a:gd name="T6" fmla="*/ 0 w 2188"/>
              <a:gd name="T7" fmla="*/ 11337 h 14034"/>
              <a:gd name="T8" fmla="*/ 376 w 2188"/>
              <a:gd name="T9" fmla="*/ 9820 h 14034"/>
              <a:gd name="T10" fmla="*/ 738 w 2188"/>
              <a:gd name="T11" fmla="*/ 8998 h 14034"/>
              <a:gd name="T12" fmla="*/ 1072 w 2188"/>
              <a:gd name="T13" fmla="*/ 8236 h 14034"/>
              <a:gd name="T14" fmla="*/ 1388 w 2188"/>
              <a:gd name="T15" fmla="*/ 7017 h 14034"/>
              <a:gd name="T16" fmla="*/ 1068 w 2188"/>
              <a:gd name="T17" fmla="*/ 5792 h 14034"/>
              <a:gd name="T18" fmla="*/ 735 w 2188"/>
              <a:gd name="T19" fmla="*/ 5037 h 14034"/>
              <a:gd name="T20" fmla="*/ 734 w 2188"/>
              <a:gd name="T21" fmla="*/ 5036 h 14034"/>
              <a:gd name="T22" fmla="*/ 373 w 2188"/>
              <a:gd name="T23" fmla="*/ 4214 h 14034"/>
              <a:gd name="T24" fmla="*/ 0 w 2188"/>
              <a:gd name="T25" fmla="*/ 2697 h 14034"/>
              <a:gd name="T26" fmla="*/ 376 w 2188"/>
              <a:gd name="T27" fmla="*/ 1180 h 14034"/>
              <a:gd name="T28" fmla="*/ 739 w 2188"/>
              <a:gd name="T29" fmla="*/ 357 h 14034"/>
              <a:gd name="T30" fmla="*/ 918 w 2188"/>
              <a:gd name="T31" fmla="*/ 0 h 14034"/>
              <a:gd name="T32" fmla="*/ 1633 w 2188"/>
              <a:gd name="T33" fmla="*/ 359 h 14034"/>
              <a:gd name="T34" fmla="*/ 1453 w 2188"/>
              <a:gd name="T35" fmla="*/ 717 h 14034"/>
              <a:gd name="T36" fmla="*/ 1118 w 2188"/>
              <a:gd name="T37" fmla="*/ 1478 h 14034"/>
              <a:gd name="T38" fmla="*/ 800 w 2188"/>
              <a:gd name="T39" fmla="*/ 2697 h 14034"/>
              <a:gd name="T40" fmla="*/ 1116 w 2188"/>
              <a:gd name="T41" fmla="*/ 3916 h 14034"/>
              <a:gd name="T42" fmla="*/ 1449 w 2188"/>
              <a:gd name="T43" fmla="*/ 4677 h 14034"/>
              <a:gd name="T44" fmla="*/ 1812 w 2188"/>
              <a:gd name="T45" fmla="*/ 5500 h 14034"/>
              <a:gd name="T46" fmla="*/ 2188 w 2188"/>
              <a:gd name="T47" fmla="*/ 7017 h 14034"/>
              <a:gd name="T48" fmla="*/ 1815 w 2188"/>
              <a:gd name="T49" fmla="*/ 8534 h 14034"/>
              <a:gd name="T50" fmla="*/ 1454 w 2188"/>
              <a:gd name="T51" fmla="*/ 9356 h 14034"/>
              <a:gd name="T52" fmla="*/ 1453 w 2188"/>
              <a:gd name="T53" fmla="*/ 9357 h 14034"/>
              <a:gd name="T54" fmla="*/ 1118 w 2188"/>
              <a:gd name="T55" fmla="*/ 10118 h 14034"/>
              <a:gd name="T56" fmla="*/ 800 w 2188"/>
              <a:gd name="T57" fmla="*/ 11337 h 14034"/>
              <a:gd name="T58" fmla="*/ 1116 w 2188"/>
              <a:gd name="T59" fmla="*/ 12556 h 14034"/>
              <a:gd name="T60" fmla="*/ 1450 w 2188"/>
              <a:gd name="T61" fmla="*/ 13318 h 14034"/>
              <a:gd name="T62" fmla="*/ 1628 w 2188"/>
              <a:gd name="T63" fmla="*/ 13676 h 14034"/>
              <a:gd name="T64" fmla="*/ 913 w 2188"/>
              <a:gd name="T65" fmla="*/ 14034 h 14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88" h="14034">
                <a:moveTo>
                  <a:pt x="913" y="14034"/>
                </a:moveTo>
                <a:cubicBezTo>
                  <a:pt x="734" y="13676"/>
                  <a:pt x="734" y="13676"/>
                  <a:pt x="734" y="13676"/>
                </a:cubicBezTo>
                <a:cubicBezTo>
                  <a:pt x="727" y="13661"/>
                  <a:pt x="551" y="13308"/>
                  <a:pt x="373" y="12854"/>
                </a:cubicBezTo>
                <a:cubicBezTo>
                  <a:pt x="126" y="12219"/>
                  <a:pt x="0" y="11709"/>
                  <a:pt x="0" y="11337"/>
                </a:cubicBezTo>
                <a:cubicBezTo>
                  <a:pt x="0" y="10965"/>
                  <a:pt x="126" y="10454"/>
                  <a:pt x="376" y="9820"/>
                </a:cubicBezTo>
                <a:cubicBezTo>
                  <a:pt x="553" y="9368"/>
                  <a:pt x="729" y="9017"/>
                  <a:pt x="738" y="8998"/>
                </a:cubicBezTo>
                <a:cubicBezTo>
                  <a:pt x="745" y="8984"/>
                  <a:pt x="910" y="8651"/>
                  <a:pt x="1072" y="8236"/>
                </a:cubicBezTo>
                <a:cubicBezTo>
                  <a:pt x="1276" y="7713"/>
                  <a:pt x="1388" y="7280"/>
                  <a:pt x="1388" y="7017"/>
                </a:cubicBezTo>
                <a:cubicBezTo>
                  <a:pt x="1388" y="6753"/>
                  <a:pt x="1274" y="6318"/>
                  <a:pt x="1068" y="5792"/>
                </a:cubicBezTo>
                <a:cubicBezTo>
                  <a:pt x="902" y="5371"/>
                  <a:pt x="736" y="5040"/>
                  <a:pt x="735" y="5037"/>
                </a:cubicBezTo>
                <a:cubicBezTo>
                  <a:pt x="734" y="5036"/>
                  <a:pt x="734" y="5036"/>
                  <a:pt x="734" y="5036"/>
                </a:cubicBezTo>
                <a:cubicBezTo>
                  <a:pt x="727" y="5021"/>
                  <a:pt x="551" y="4668"/>
                  <a:pt x="373" y="4214"/>
                </a:cubicBezTo>
                <a:cubicBezTo>
                  <a:pt x="126" y="3579"/>
                  <a:pt x="0" y="3069"/>
                  <a:pt x="0" y="2697"/>
                </a:cubicBezTo>
                <a:cubicBezTo>
                  <a:pt x="0" y="2325"/>
                  <a:pt x="126" y="1814"/>
                  <a:pt x="376" y="1180"/>
                </a:cubicBezTo>
                <a:cubicBezTo>
                  <a:pt x="554" y="725"/>
                  <a:pt x="731" y="372"/>
                  <a:pt x="739" y="357"/>
                </a:cubicBezTo>
                <a:cubicBezTo>
                  <a:pt x="918" y="0"/>
                  <a:pt x="918" y="0"/>
                  <a:pt x="918" y="0"/>
                </a:cubicBezTo>
                <a:cubicBezTo>
                  <a:pt x="1633" y="359"/>
                  <a:pt x="1633" y="359"/>
                  <a:pt x="1633" y="359"/>
                </a:cubicBezTo>
                <a:cubicBezTo>
                  <a:pt x="1453" y="717"/>
                  <a:pt x="1453" y="717"/>
                  <a:pt x="1453" y="717"/>
                </a:cubicBezTo>
                <a:cubicBezTo>
                  <a:pt x="1450" y="724"/>
                  <a:pt x="1282" y="1059"/>
                  <a:pt x="1118" y="1478"/>
                </a:cubicBezTo>
                <a:cubicBezTo>
                  <a:pt x="913" y="2001"/>
                  <a:pt x="800" y="2434"/>
                  <a:pt x="800" y="2697"/>
                </a:cubicBezTo>
                <a:cubicBezTo>
                  <a:pt x="800" y="2960"/>
                  <a:pt x="912" y="3393"/>
                  <a:pt x="1116" y="3916"/>
                </a:cubicBezTo>
                <a:cubicBezTo>
                  <a:pt x="1277" y="4329"/>
                  <a:pt x="1441" y="4660"/>
                  <a:pt x="1449" y="4677"/>
                </a:cubicBezTo>
                <a:cubicBezTo>
                  <a:pt x="1458" y="4695"/>
                  <a:pt x="1634" y="5047"/>
                  <a:pt x="1812" y="5500"/>
                </a:cubicBezTo>
                <a:cubicBezTo>
                  <a:pt x="2062" y="6134"/>
                  <a:pt x="2188" y="6645"/>
                  <a:pt x="2188" y="7017"/>
                </a:cubicBezTo>
                <a:cubicBezTo>
                  <a:pt x="2188" y="7389"/>
                  <a:pt x="2062" y="7899"/>
                  <a:pt x="1815" y="8534"/>
                </a:cubicBezTo>
                <a:cubicBezTo>
                  <a:pt x="1637" y="8988"/>
                  <a:pt x="1461" y="9341"/>
                  <a:pt x="1454" y="9356"/>
                </a:cubicBezTo>
                <a:cubicBezTo>
                  <a:pt x="1453" y="9357"/>
                  <a:pt x="1453" y="9357"/>
                  <a:pt x="1453" y="9357"/>
                </a:cubicBezTo>
                <a:cubicBezTo>
                  <a:pt x="1452" y="9360"/>
                  <a:pt x="1283" y="9697"/>
                  <a:pt x="1118" y="10118"/>
                </a:cubicBezTo>
                <a:cubicBezTo>
                  <a:pt x="913" y="10641"/>
                  <a:pt x="800" y="11074"/>
                  <a:pt x="800" y="11337"/>
                </a:cubicBezTo>
                <a:cubicBezTo>
                  <a:pt x="800" y="11600"/>
                  <a:pt x="912" y="12033"/>
                  <a:pt x="1116" y="12556"/>
                </a:cubicBezTo>
                <a:cubicBezTo>
                  <a:pt x="1281" y="12978"/>
                  <a:pt x="1448" y="13315"/>
                  <a:pt x="1450" y="13318"/>
                </a:cubicBezTo>
                <a:cubicBezTo>
                  <a:pt x="1628" y="13676"/>
                  <a:pt x="1628" y="13676"/>
                  <a:pt x="1628" y="13676"/>
                </a:cubicBezTo>
                <a:lnTo>
                  <a:pt x="913" y="14034"/>
                </a:lnTo>
                <a:close/>
              </a:path>
            </a:pathLst>
          </a:custGeom>
          <a:solidFill>
            <a:schemeClr val="accent6">
              <a:alpha val="88000"/>
            </a:schemeClr>
          </a:solidFill>
          <a:ln>
            <a:noFill/>
          </a:ln>
          <a:effectLst>
            <a:outerShdw blurRad="1003300" dist="38100" dir="10800000" algn="r" rotWithShape="0">
              <a:schemeClr val="accent1">
                <a:lumMod val="75000"/>
                <a:alpha val="46000"/>
              </a:schemeClr>
            </a:outerShdw>
          </a:effectLst>
        </p:spPr>
        <p:txBody>
          <a:bodyPr vert="horz" wrap="square" lIns="91440" tIns="45720" rIns="91440" bIns="45720" numCol="1" anchor="t" anchorCtr="0" compatLnSpc="1">
            <a:prstTxWarp prst="textNoShape">
              <a:avLst/>
            </a:prstTxWarp>
          </a:bodyPr>
          <a:lstStyle/>
          <a:p>
            <a:endParaRPr lang="en-US"/>
          </a:p>
        </p:txBody>
      </p:sp>
      <p:sp>
        <p:nvSpPr>
          <p:cNvPr id="15" name="Rectangle 14">
            <a:extLst>
              <a:ext uri="{FF2B5EF4-FFF2-40B4-BE49-F238E27FC236}">
                <a16:creationId xmlns:a16="http://schemas.microsoft.com/office/drawing/2014/main" id="{0D330C78-BC5E-611F-750E-3778A3BE8AD7}"/>
              </a:ext>
            </a:extLst>
          </p:cNvPr>
          <p:cNvSpPr/>
          <p:nvPr/>
        </p:nvSpPr>
        <p:spPr>
          <a:xfrm>
            <a:off x="12193586" y="0"/>
            <a:ext cx="12193587" cy="1371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Graphic 1">
            <a:extLst>
              <a:ext uri="{FF2B5EF4-FFF2-40B4-BE49-F238E27FC236}">
                <a16:creationId xmlns:a16="http://schemas.microsoft.com/office/drawing/2014/main" id="{232F1DA9-6635-ED29-B0B6-02A06FF414E8}"/>
              </a:ext>
            </a:extLst>
          </p:cNvPr>
          <p:cNvSpPr/>
          <p:nvPr/>
        </p:nvSpPr>
        <p:spPr>
          <a:xfrm>
            <a:off x="0" y="0"/>
            <a:ext cx="12193586" cy="13717784"/>
          </a:xfrm>
          <a:custGeom>
            <a:avLst/>
            <a:gdLst>
              <a:gd name="connsiteX0" fmla="*/ 0 w 9144000"/>
              <a:gd name="connsiteY0" fmla="*/ 0 h 10287000"/>
              <a:gd name="connsiteX1" fmla="*/ 0 w 9144000"/>
              <a:gd name="connsiteY1" fmla="*/ 10287000 h 10287000"/>
              <a:gd name="connsiteX2" fmla="*/ 9144000 w 9144000"/>
              <a:gd name="connsiteY2" fmla="*/ 10287000 h 10287000"/>
              <a:gd name="connsiteX3" fmla="*/ 9144000 w 9144000"/>
              <a:gd name="connsiteY3" fmla="*/ 0 h 10287000"/>
              <a:gd name="connsiteX4" fmla="*/ 0 w 9144000"/>
              <a:gd name="connsiteY4" fmla="*/ 0 h 10287000"/>
              <a:gd name="connsiteX5" fmla="*/ 6795135 w 9144000"/>
              <a:gd name="connsiteY5" fmla="*/ 8508682 h 10287000"/>
              <a:gd name="connsiteX6" fmla="*/ 2348865 w 9144000"/>
              <a:gd name="connsiteY6" fmla="*/ 8508682 h 10287000"/>
              <a:gd name="connsiteX7" fmla="*/ 2348865 w 9144000"/>
              <a:gd name="connsiteY7" fmla="*/ 1778318 h 10287000"/>
              <a:gd name="connsiteX8" fmla="*/ 3970973 w 9144000"/>
              <a:gd name="connsiteY8" fmla="*/ 1778318 h 10287000"/>
              <a:gd name="connsiteX9" fmla="*/ 3970973 w 9144000"/>
              <a:gd name="connsiteY9" fmla="*/ 7260908 h 10287000"/>
              <a:gd name="connsiteX10" fmla="*/ 6795135 w 9144000"/>
              <a:gd name="connsiteY10" fmla="*/ 7260908 h 10287000"/>
              <a:gd name="connsiteX11" fmla="*/ 6795135 w 9144000"/>
              <a:gd name="connsiteY11" fmla="*/ 8508682 h 1028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144000" h="10287000">
                <a:moveTo>
                  <a:pt x="0" y="0"/>
                </a:moveTo>
                <a:lnTo>
                  <a:pt x="0" y="10287000"/>
                </a:lnTo>
                <a:lnTo>
                  <a:pt x="9144000" y="10287000"/>
                </a:lnTo>
                <a:lnTo>
                  <a:pt x="9144000" y="0"/>
                </a:lnTo>
                <a:lnTo>
                  <a:pt x="0" y="0"/>
                </a:lnTo>
                <a:close/>
                <a:moveTo>
                  <a:pt x="6795135" y="8508682"/>
                </a:moveTo>
                <a:lnTo>
                  <a:pt x="2348865" y="8508682"/>
                </a:lnTo>
                <a:lnTo>
                  <a:pt x="2348865" y="1778318"/>
                </a:lnTo>
                <a:lnTo>
                  <a:pt x="3970973" y="1778318"/>
                </a:lnTo>
                <a:lnTo>
                  <a:pt x="3970973" y="7260908"/>
                </a:lnTo>
                <a:lnTo>
                  <a:pt x="6795135" y="7260908"/>
                </a:lnTo>
                <a:lnTo>
                  <a:pt x="6795135" y="8508682"/>
                </a:lnTo>
                <a:close/>
              </a:path>
            </a:pathLst>
          </a:custGeom>
          <a:solidFill>
            <a:schemeClr val="bg1"/>
          </a:solidFill>
          <a:ln w="9525" cap="flat">
            <a:noFill/>
            <a:prstDash val="solid"/>
            <a:miter/>
          </a:ln>
        </p:spPr>
        <p:txBody>
          <a:bodyPr rtlCol="0" anchor="ctr"/>
          <a:lstStyle/>
          <a:p>
            <a:endParaRPr lang="en-US"/>
          </a:p>
        </p:txBody>
      </p:sp>
      <p:grpSp>
        <p:nvGrpSpPr>
          <p:cNvPr id="17" name="Group 16">
            <a:extLst>
              <a:ext uri="{FF2B5EF4-FFF2-40B4-BE49-F238E27FC236}">
                <a16:creationId xmlns:a16="http://schemas.microsoft.com/office/drawing/2014/main" id="{A7E3D70A-99C5-2568-6351-F31053C78E91}"/>
              </a:ext>
            </a:extLst>
          </p:cNvPr>
          <p:cNvGrpSpPr/>
          <p:nvPr/>
        </p:nvGrpSpPr>
        <p:grpSpPr>
          <a:xfrm>
            <a:off x="11823583" y="2322975"/>
            <a:ext cx="4824797" cy="1948403"/>
            <a:chOff x="13535005" y="3033348"/>
            <a:chExt cx="4824797" cy="1948403"/>
          </a:xfrm>
        </p:grpSpPr>
        <p:sp>
          <p:nvSpPr>
            <p:cNvPr id="18" name="TextBox 17">
              <a:extLst>
                <a:ext uri="{FF2B5EF4-FFF2-40B4-BE49-F238E27FC236}">
                  <a16:creationId xmlns:a16="http://schemas.microsoft.com/office/drawing/2014/main" id="{B9359AB4-73D1-1576-EF11-A9EB23CC63B2}"/>
                </a:ext>
              </a:extLst>
            </p:cNvPr>
            <p:cNvSpPr txBox="1"/>
            <p:nvPr/>
          </p:nvSpPr>
          <p:spPr>
            <a:xfrm>
              <a:off x="13535005" y="3033348"/>
              <a:ext cx="4824797" cy="646331"/>
            </a:xfrm>
            <a:prstGeom prst="rect">
              <a:avLst/>
            </a:prstGeom>
            <a:noFill/>
          </p:spPr>
          <p:txBody>
            <a:bodyPr wrap="square" rtlCol="0">
              <a:spAutoFit/>
            </a:bodyPr>
            <a:lstStyle/>
            <a:p>
              <a:r>
                <a:rPr lang="en-US" sz="3600" b="1" dirty="0">
                  <a:latin typeface="Open Sans Extrabold" panose="020B0906030804020204" pitchFamily="34" charset="0"/>
                  <a:ea typeface="Open Sans Extrabold" panose="020B0906030804020204" pitchFamily="34" charset="0"/>
                  <a:cs typeface="Open Sans Extrabold" panose="020B0906030804020204" pitchFamily="34" charset="0"/>
                </a:rPr>
                <a:t>Traffic Acquisition&gt;</a:t>
              </a:r>
            </a:p>
          </p:txBody>
        </p:sp>
        <p:sp>
          <p:nvSpPr>
            <p:cNvPr id="19" name="TextBox 18">
              <a:extLst>
                <a:ext uri="{FF2B5EF4-FFF2-40B4-BE49-F238E27FC236}">
                  <a16:creationId xmlns:a16="http://schemas.microsoft.com/office/drawing/2014/main" id="{2DF63BD5-A7DF-E6B3-67E5-AD072F11B21E}"/>
                </a:ext>
              </a:extLst>
            </p:cNvPr>
            <p:cNvSpPr txBox="1"/>
            <p:nvPr/>
          </p:nvSpPr>
          <p:spPr>
            <a:xfrm>
              <a:off x="13705795" y="3838681"/>
              <a:ext cx="4483215" cy="1143070"/>
            </a:xfrm>
            <a:prstGeom prst="rect">
              <a:avLst/>
            </a:prstGeom>
            <a:noFill/>
          </p:spPr>
          <p:txBody>
            <a:bodyPr wrap="square" rtlCol="0" anchor="ctr">
              <a:spAutoFit/>
            </a:bodyPr>
            <a:lstStyle/>
            <a:p>
              <a:pPr>
                <a:lnSpc>
                  <a:spcPct val="150000"/>
                </a:lnSpc>
              </a:pPr>
              <a:r>
                <a:rPr lang="en-US" sz="2400" b="1" i="0" dirty="0">
                  <a:solidFill>
                    <a:srgbClr val="0D0D0D"/>
                  </a:solidFill>
                  <a:effectLst/>
                  <a:latin typeface="Söhne"/>
                </a:rPr>
                <a:t>tracks visitor origins, assessing marketing campaigns</a:t>
              </a:r>
              <a:endParaRPr lang="en-US" sz="2400" b="1" dirty="0"/>
            </a:p>
          </p:txBody>
        </p:sp>
      </p:grpSp>
      <p:grpSp>
        <p:nvGrpSpPr>
          <p:cNvPr id="20" name="Group 19">
            <a:extLst>
              <a:ext uri="{FF2B5EF4-FFF2-40B4-BE49-F238E27FC236}">
                <a16:creationId xmlns:a16="http://schemas.microsoft.com/office/drawing/2014/main" id="{19370D79-67A5-FDCD-7D1D-219B82853FE3}"/>
              </a:ext>
            </a:extLst>
          </p:cNvPr>
          <p:cNvGrpSpPr/>
          <p:nvPr/>
        </p:nvGrpSpPr>
        <p:grpSpPr>
          <a:xfrm>
            <a:off x="18251785" y="2322975"/>
            <a:ext cx="4824797" cy="1919212"/>
            <a:chOff x="18289886" y="3033348"/>
            <a:chExt cx="4460346" cy="1919212"/>
          </a:xfrm>
        </p:grpSpPr>
        <p:sp>
          <p:nvSpPr>
            <p:cNvPr id="21" name="TextBox 20">
              <a:extLst>
                <a:ext uri="{FF2B5EF4-FFF2-40B4-BE49-F238E27FC236}">
                  <a16:creationId xmlns:a16="http://schemas.microsoft.com/office/drawing/2014/main" id="{E743C780-327A-3034-F157-BD6DA0BE796D}"/>
                </a:ext>
              </a:extLst>
            </p:cNvPr>
            <p:cNvSpPr txBox="1"/>
            <p:nvPr/>
          </p:nvSpPr>
          <p:spPr>
            <a:xfrm>
              <a:off x="18289886" y="3033348"/>
              <a:ext cx="4460346" cy="646331"/>
            </a:xfrm>
            <a:prstGeom prst="rect">
              <a:avLst/>
            </a:prstGeom>
            <a:noFill/>
          </p:spPr>
          <p:txBody>
            <a:bodyPr wrap="square" rtlCol="0">
              <a:spAutoFit/>
            </a:bodyPr>
            <a:lstStyle/>
            <a:p>
              <a:r>
                <a:rPr lang="en-US" sz="3600" b="1" dirty="0">
                  <a:latin typeface="Open Sans Extrabold" panose="020B0906030804020204" pitchFamily="34" charset="0"/>
                  <a:ea typeface="Open Sans Extrabold" panose="020B0906030804020204" pitchFamily="34" charset="0"/>
                  <a:cs typeface="Open Sans Extrabold" panose="020B0906030804020204" pitchFamily="34" charset="0"/>
                </a:rPr>
                <a:t>Channel Group&gt;</a:t>
              </a:r>
            </a:p>
          </p:txBody>
        </p:sp>
        <p:sp>
          <p:nvSpPr>
            <p:cNvPr id="22" name="TextBox 21">
              <a:extLst>
                <a:ext uri="{FF2B5EF4-FFF2-40B4-BE49-F238E27FC236}">
                  <a16:creationId xmlns:a16="http://schemas.microsoft.com/office/drawing/2014/main" id="{B0B8052D-9F10-51D3-B55F-D1E27BB9A3C4}"/>
                </a:ext>
              </a:extLst>
            </p:cNvPr>
            <p:cNvSpPr txBox="1"/>
            <p:nvPr/>
          </p:nvSpPr>
          <p:spPr>
            <a:xfrm>
              <a:off x="18376610" y="3809490"/>
              <a:ext cx="3788228" cy="1143070"/>
            </a:xfrm>
            <a:prstGeom prst="rect">
              <a:avLst/>
            </a:prstGeom>
            <a:noFill/>
          </p:spPr>
          <p:txBody>
            <a:bodyPr wrap="square" rtlCol="0" anchor="ctr">
              <a:spAutoFit/>
            </a:bodyPr>
            <a:lstStyle/>
            <a:p>
              <a:pPr>
                <a:lnSpc>
                  <a:spcPct val="150000"/>
                </a:lnSpc>
              </a:pPr>
              <a:r>
                <a:rPr lang="en-US" sz="2400" b="1" i="0" dirty="0">
                  <a:solidFill>
                    <a:schemeClr val="accent1"/>
                  </a:solidFill>
                  <a:effectLst/>
                  <a:latin typeface="Söhne"/>
                </a:rPr>
                <a:t>categorizes website traffic into distinct channels.</a:t>
              </a:r>
              <a:endParaRPr lang="en-US" sz="2400" b="1" dirty="0">
                <a:solidFill>
                  <a:schemeClr val="accent1"/>
                </a:solidFill>
              </a:endParaRPr>
            </a:p>
          </p:txBody>
        </p:sp>
      </p:grpSp>
      <p:grpSp>
        <p:nvGrpSpPr>
          <p:cNvPr id="23" name="Group 22">
            <a:extLst>
              <a:ext uri="{FF2B5EF4-FFF2-40B4-BE49-F238E27FC236}">
                <a16:creationId xmlns:a16="http://schemas.microsoft.com/office/drawing/2014/main" id="{D0C561C2-BE6C-C582-55B5-46BC9083C8D5}"/>
              </a:ext>
            </a:extLst>
          </p:cNvPr>
          <p:cNvGrpSpPr/>
          <p:nvPr/>
        </p:nvGrpSpPr>
        <p:grpSpPr>
          <a:xfrm>
            <a:off x="11795571" y="7610586"/>
            <a:ext cx="5113015" cy="2964635"/>
            <a:chOff x="13506993" y="8483050"/>
            <a:chExt cx="5113015" cy="2964635"/>
          </a:xfrm>
        </p:grpSpPr>
        <p:sp>
          <p:nvSpPr>
            <p:cNvPr id="24" name="TextBox 23">
              <a:extLst>
                <a:ext uri="{FF2B5EF4-FFF2-40B4-BE49-F238E27FC236}">
                  <a16:creationId xmlns:a16="http://schemas.microsoft.com/office/drawing/2014/main" id="{FFE5ADAE-CDB3-8C73-E07E-476EF5CBDE06}"/>
                </a:ext>
              </a:extLst>
            </p:cNvPr>
            <p:cNvSpPr txBox="1"/>
            <p:nvPr/>
          </p:nvSpPr>
          <p:spPr>
            <a:xfrm>
              <a:off x="13506994" y="8483050"/>
              <a:ext cx="4511227" cy="1200329"/>
            </a:xfrm>
            <a:prstGeom prst="rect">
              <a:avLst/>
            </a:prstGeom>
            <a:noFill/>
          </p:spPr>
          <p:txBody>
            <a:bodyPr wrap="square" rtlCol="0">
              <a:spAutoFit/>
            </a:bodyPr>
            <a:lstStyle/>
            <a:p>
              <a:r>
                <a:rPr lang="en-US" sz="3600" b="1" dirty="0">
                  <a:latin typeface="Open Sans Extrabold" panose="020B0906030804020204" pitchFamily="34" charset="0"/>
                  <a:ea typeface="Open Sans Extrabold" panose="020B0906030804020204" pitchFamily="34" charset="0"/>
                  <a:cs typeface="Open Sans Extrabold" panose="020B0906030804020204" pitchFamily="34" charset="0"/>
                </a:rPr>
                <a:t>Engaged Session 			per user &gt;</a:t>
              </a:r>
            </a:p>
          </p:txBody>
        </p:sp>
        <p:sp>
          <p:nvSpPr>
            <p:cNvPr id="25" name="TextBox 24">
              <a:extLst>
                <a:ext uri="{FF2B5EF4-FFF2-40B4-BE49-F238E27FC236}">
                  <a16:creationId xmlns:a16="http://schemas.microsoft.com/office/drawing/2014/main" id="{1779A9E0-F5C6-DBAF-35F6-38973F4B824D}"/>
                </a:ext>
              </a:extLst>
            </p:cNvPr>
            <p:cNvSpPr txBox="1"/>
            <p:nvPr/>
          </p:nvSpPr>
          <p:spPr>
            <a:xfrm>
              <a:off x="13506993" y="9750617"/>
              <a:ext cx="5113015" cy="1697068"/>
            </a:xfrm>
            <a:prstGeom prst="rect">
              <a:avLst/>
            </a:prstGeom>
            <a:noFill/>
          </p:spPr>
          <p:txBody>
            <a:bodyPr wrap="square" rtlCol="0" anchor="ctr">
              <a:spAutoFit/>
            </a:bodyPr>
            <a:lstStyle/>
            <a:p>
              <a:pPr>
                <a:lnSpc>
                  <a:spcPct val="150000"/>
                </a:lnSpc>
              </a:pPr>
              <a:r>
                <a:rPr lang="en-US" sz="2400" b="1" i="0" dirty="0">
                  <a:solidFill>
                    <a:srgbClr val="0D0D0D"/>
                  </a:solidFill>
                  <a:effectLst/>
                  <a:latin typeface="Söhne"/>
                </a:rPr>
                <a:t>measures the depth of interaction on a website, reflecting user engagement levels accurately..</a:t>
              </a:r>
              <a:endParaRPr lang="en-US" sz="2400" b="1" dirty="0"/>
            </a:p>
          </p:txBody>
        </p:sp>
      </p:grpSp>
      <p:grpSp>
        <p:nvGrpSpPr>
          <p:cNvPr id="26" name="Group 25">
            <a:extLst>
              <a:ext uri="{FF2B5EF4-FFF2-40B4-BE49-F238E27FC236}">
                <a16:creationId xmlns:a16="http://schemas.microsoft.com/office/drawing/2014/main" id="{4FC07241-AB06-D9E7-5817-DE1AA4196FBF}"/>
              </a:ext>
            </a:extLst>
          </p:cNvPr>
          <p:cNvGrpSpPr/>
          <p:nvPr/>
        </p:nvGrpSpPr>
        <p:grpSpPr>
          <a:xfrm>
            <a:off x="18251785" y="7610586"/>
            <a:ext cx="4970164" cy="2969087"/>
            <a:chOff x="18261874" y="8483050"/>
            <a:chExt cx="4970164" cy="2969087"/>
          </a:xfrm>
        </p:grpSpPr>
        <p:sp>
          <p:nvSpPr>
            <p:cNvPr id="27" name="TextBox 26">
              <a:extLst>
                <a:ext uri="{FF2B5EF4-FFF2-40B4-BE49-F238E27FC236}">
                  <a16:creationId xmlns:a16="http://schemas.microsoft.com/office/drawing/2014/main" id="{F6568E16-9920-C55D-6002-434D8363DA36}"/>
                </a:ext>
              </a:extLst>
            </p:cNvPr>
            <p:cNvSpPr txBox="1"/>
            <p:nvPr/>
          </p:nvSpPr>
          <p:spPr>
            <a:xfrm>
              <a:off x="18261875" y="8483050"/>
              <a:ext cx="4170064" cy="1200329"/>
            </a:xfrm>
            <a:prstGeom prst="rect">
              <a:avLst/>
            </a:prstGeom>
            <a:noFill/>
          </p:spPr>
          <p:txBody>
            <a:bodyPr wrap="square" rtlCol="0">
              <a:spAutoFit/>
            </a:bodyPr>
            <a:lstStyle/>
            <a:p>
              <a:r>
                <a:rPr lang="en-US" sz="3600" b="1" dirty="0">
                  <a:latin typeface="Open Sans Extrabold" panose="020B0906030804020204" pitchFamily="34" charset="0"/>
                  <a:ea typeface="Open Sans Extrabold" panose="020B0906030804020204" pitchFamily="34" charset="0"/>
                  <a:cs typeface="Open Sans Extrabold" panose="020B0906030804020204" pitchFamily="34" charset="0"/>
                </a:rPr>
                <a:t>Avg engagement</a:t>
              </a:r>
              <a:br>
                <a:rPr lang="en-US" sz="3600" b="1" dirty="0">
                  <a:latin typeface="Open Sans Extrabold" panose="020B0906030804020204" pitchFamily="34" charset="0"/>
                  <a:ea typeface="Open Sans Extrabold" panose="020B0906030804020204" pitchFamily="34" charset="0"/>
                  <a:cs typeface="Open Sans Extrabold" panose="020B0906030804020204" pitchFamily="34" charset="0"/>
                </a:rPr>
              </a:br>
              <a:r>
                <a:rPr lang="en-US" sz="3600" b="1" dirty="0">
                  <a:latin typeface="Open Sans Extrabold" panose="020B0906030804020204" pitchFamily="34" charset="0"/>
                  <a:ea typeface="Open Sans Extrabold" panose="020B0906030804020204" pitchFamily="34" charset="0"/>
                  <a:cs typeface="Open Sans Extrabold" panose="020B0906030804020204" pitchFamily="34" charset="0"/>
                </a:rPr>
                <a:t>Time per user &gt;</a:t>
              </a:r>
            </a:p>
          </p:txBody>
        </p:sp>
        <p:sp>
          <p:nvSpPr>
            <p:cNvPr id="28" name="TextBox 27">
              <a:extLst>
                <a:ext uri="{FF2B5EF4-FFF2-40B4-BE49-F238E27FC236}">
                  <a16:creationId xmlns:a16="http://schemas.microsoft.com/office/drawing/2014/main" id="{1CCFE4B2-363E-EBB4-0D53-BFD0A78B68BF}"/>
                </a:ext>
              </a:extLst>
            </p:cNvPr>
            <p:cNvSpPr txBox="1"/>
            <p:nvPr/>
          </p:nvSpPr>
          <p:spPr>
            <a:xfrm>
              <a:off x="18261874" y="9755069"/>
              <a:ext cx="4970164" cy="1697068"/>
            </a:xfrm>
            <a:prstGeom prst="rect">
              <a:avLst/>
            </a:prstGeom>
            <a:noFill/>
          </p:spPr>
          <p:txBody>
            <a:bodyPr wrap="square" rtlCol="0" anchor="ctr">
              <a:spAutoFit/>
            </a:bodyPr>
            <a:lstStyle/>
            <a:p>
              <a:pPr>
                <a:lnSpc>
                  <a:spcPct val="150000"/>
                </a:lnSpc>
              </a:pPr>
              <a:r>
                <a:rPr lang="en-US" sz="2400" b="1" i="0" dirty="0">
                  <a:solidFill>
                    <a:srgbClr val="0D0D0D"/>
                  </a:solidFill>
                  <a:effectLst/>
                  <a:latin typeface="Söhne"/>
                </a:rPr>
                <a:t>measures the duration visitors spend interacting with a website, indicating user engagement levels.</a:t>
              </a:r>
              <a:endParaRPr lang="en-US" sz="2400" b="1" dirty="0"/>
            </a:p>
          </p:txBody>
        </p:sp>
      </p:grpSp>
      <p:sp>
        <p:nvSpPr>
          <p:cNvPr id="29" name="Slide Number Placeholder 5">
            <a:extLst>
              <a:ext uri="{FF2B5EF4-FFF2-40B4-BE49-F238E27FC236}">
                <a16:creationId xmlns:a16="http://schemas.microsoft.com/office/drawing/2014/main" id="{57873B5B-1452-0D09-8E5E-97B7EEF5D9FA}"/>
              </a:ext>
            </a:extLst>
          </p:cNvPr>
          <p:cNvSpPr txBox="1">
            <a:spLocks/>
          </p:cNvSpPr>
          <p:nvPr/>
        </p:nvSpPr>
        <p:spPr>
          <a:xfrm>
            <a:off x="821646" y="12281620"/>
            <a:ext cx="324565" cy="582761"/>
          </a:xfrm>
          <a:prstGeom prst="rect">
            <a:avLst/>
          </a:prstGeom>
        </p:spPr>
        <p:txBody>
          <a:bodyPr vert="horz" wrap="none" lIns="121920" tIns="60960" rIns="121920" bIns="6096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3200" b="1" smtClean="0">
                <a:solidFill>
                  <a:schemeClr val="accent1"/>
                </a:solidFill>
                <a:latin typeface="Open Sans Extrabold" panose="020B0906030804020204" pitchFamily="34" charset="0"/>
                <a:ea typeface="Open Sans Extrabold" panose="020B0906030804020204" pitchFamily="34" charset="0"/>
                <a:cs typeface="Open Sans Extrabold" panose="020B0906030804020204" pitchFamily="34" charset="0"/>
              </a:rPr>
              <a:pPr algn="ctr"/>
              <a:t>24</a:t>
            </a:fld>
            <a:endParaRPr lang="en-US" sz="1800" b="1">
              <a:solidFill>
                <a:schemeClr val="accent1"/>
              </a:solidFill>
              <a:latin typeface="Open Sans Extrabold" panose="020B0906030804020204" pitchFamily="34" charset="0"/>
              <a:ea typeface="Open Sans Extrabold" panose="020B0906030804020204" pitchFamily="34" charset="0"/>
              <a:cs typeface="Open Sans Extrabold" panose="020B0906030804020204" pitchFamily="34" charset="0"/>
            </a:endParaRPr>
          </a:p>
        </p:txBody>
      </p:sp>
      <p:pic>
        <p:nvPicPr>
          <p:cNvPr id="32" name="Picture 31">
            <a:extLst>
              <a:ext uri="{FF2B5EF4-FFF2-40B4-BE49-F238E27FC236}">
                <a16:creationId xmlns:a16="http://schemas.microsoft.com/office/drawing/2014/main" id="{ABFBF097-97B3-10C0-3832-0E4EF89862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1701" y="2301212"/>
            <a:ext cx="10427365" cy="9113398"/>
          </a:xfrm>
          <a:prstGeom prst="rect">
            <a:avLst/>
          </a:prstGeom>
        </p:spPr>
      </p:pic>
    </p:spTree>
    <p:extLst>
      <p:ext uri="{BB962C8B-B14F-4D97-AF65-F5344CB8AC3E}">
        <p14:creationId xmlns:p14="http://schemas.microsoft.com/office/powerpoint/2010/main" val="3822834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fill="hold" grpId="0" nodeType="withEffect">
                                  <p:stCondLst>
                                    <p:cond delay="0"/>
                                  </p:stCondLst>
                                  <p:childTnLst>
                                    <p:animMotion origin="layout" path="M 1.82398E-6 -5E-6 L -0.7447 1.28288 " pathEditMode="relative" rAng="0" ptsTypes="AA">
                                      <p:cBhvr>
                                        <p:cTn id="6" dur="5000" fill="hold"/>
                                        <p:tgtEl>
                                          <p:spTgt spid="2"/>
                                        </p:tgtEl>
                                        <p:attrNameLst>
                                          <p:attrName>ppt_x</p:attrName>
                                          <p:attrName>ppt_y</p:attrName>
                                        </p:attrNameLst>
                                      </p:cBhvr>
                                      <p:rCtr x="-37235" y="64144"/>
                                    </p:animMotion>
                                  </p:childTnLst>
                                </p:cTn>
                              </p:par>
                              <p:par>
                                <p:cTn id="7" presetID="42" presetClass="path" presetSubtype="0" repeatCount="indefinite" fill="hold" grpId="0" nodeType="withEffect">
                                  <p:stCondLst>
                                    <p:cond delay="0"/>
                                  </p:stCondLst>
                                  <p:childTnLst>
                                    <p:animMotion origin="layout" path="M 4.15311E-7 3.14815E-6 L -0.7447 1.28287 " pathEditMode="relative" rAng="0" ptsTypes="AA">
                                      <p:cBhvr>
                                        <p:cTn id="8" dur="5000" fill="hold"/>
                                        <p:tgtEl>
                                          <p:spTgt spid="3"/>
                                        </p:tgtEl>
                                        <p:attrNameLst>
                                          <p:attrName>ppt_x</p:attrName>
                                          <p:attrName>ppt_y</p:attrName>
                                        </p:attrNameLst>
                                      </p:cBhvr>
                                      <p:rCtr x="-37235" y="64144"/>
                                    </p:animMotion>
                                  </p:childTnLst>
                                </p:cTn>
                              </p:par>
                              <p:par>
                                <p:cTn id="9" presetID="42" presetClass="path" presetSubtype="0" repeatCount="indefinite" fill="hold" grpId="0" nodeType="withEffect">
                                  <p:stCondLst>
                                    <p:cond delay="0"/>
                                  </p:stCondLst>
                                  <p:childTnLst>
                                    <p:animMotion origin="layout" path="M -9.9336E-7 1.2963E-6 L -0.74469 1.28287 " pathEditMode="relative" rAng="0" ptsTypes="AA">
                                      <p:cBhvr>
                                        <p:cTn id="10" dur="5000" fill="hold"/>
                                        <p:tgtEl>
                                          <p:spTgt spid="4"/>
                                        </p:tgtEl>
                                        <p:attrNameLst>
                                          <p:attrName>ppt_x</p:attrName>
                                          <p:attrName>ppt_y</p:attrName>
                                        </p:attrNameLst>
                                      </p:cBhvr>
                                      <p:rCtr x="-37235" y="64144"/>
                                    </p:animMotion>
                                  </p:childTnLst>
                                </p:cTn>
                              </p:par>
                              <p:par>
                                <p:cTn id="11" presetID="42" presetClass="path" presetSubtype="0" repeatCount="indefinite" fill="hold" grpId="0" nodeType="withEffect">
                                  <p:stCondLst>
                                    <p:cond delay="0"/>
                                  </p:stCondLst>
                                  <p:childTnLst>
                                    <p:animMotion origin="layout" path="M -2.40203E-6 9.25926E-7 L -0.74469 1.28287 " pathEditMode="relative" rAng="0" ptsTypes="AA">
                                      <p:cBhvr>
                                        <p:cTn id="12" dur="5000" fill="hold"/>
                                        <p:tgtEl>
                                          <p:spTgt spid="5"/>
                                        </p:tgtEl>
                                        <p:attrNameLst>
                                          <p:attrName>ppt_x</p:attrName>
                                          <p:attrName>ppt_y</p:attrName>
                                        </p:attrNameLst>
                                      </p:cBhvr>
                                      <p:rCtr x="-37235" y="64144"/>
                                    </p:animMotion>
                                  </p:childTnLst>
                                </p:cTn>
                              </p:par>
                              <p:par>
                                <p:cTn id="13" presetID="42" presetClass="path" presetSubtype="0" repeatCount="indefinite" fill="hold" grpId="0" nodeType="withEffect">
                                  <p:stCondLst>
                                    <p:cond delay="0"/>
                                  </p:stCondLst>
                                  <p:childTnLst>
                                    <p:animMotion origin="layout" path="M -3.61932E-6 4.81481E-6 L -0.74469 1.28287 " pathEditMode="relative" rAng="0" ptsTypes="AA">
                                      <p:cBhvr>
                                        <p:cTn id="14" dur="5000" fill="hold"/>
                                        <p:tgtEl>
                                          <p:spTgt spid="6"/>
                                        </p:tgtEl>
                                        <p:attrNameLst>
                                          <p:attrName>ppt_x</p:attrName>
                                          <p:attrName>ppt_y</p:attrName>
                                        </p:attrNameLst>
                                      </p:cBhvr>
                                      <p:rCtr x="-37235" y="64144"/>
                                    </p:animMotion>
                                  </p:childTnLst>
                                </p:cTn>
                              </p:par>
                              <p:par>
                                <p:cTn id="15" presetID="42" presetClass="path" presetSubtype="0" repeatCount="indefinite" fill="hold" grpId="0" nodeType="withEffect">
                                  <p:stCondLst>
                                    <p:cond delay="0"/>
                                  </p:stCondLst>
                                  <p:childTnLst>
                                    <p:animMotion origin="layout" path="M -1.23682E-7 2.96296E-6 L -0.74469 1.28287 " pathEditMode="relative" rAng="0" ptsTypes="AA">
                                      <p:cBhvr>
                                        <p:cTn id="16" dur="5000" fill="hold"/>
                                        <p:tgtEl>
                                          <p:spTgt spid="7"/>
                                        </p:tgtEl>
                                        <p:attrNameLst>
                                          <p:attrName>ppt_x</p:attrName>
                                          <p:attrName>ppt_y</p:attrName>
                                        </p:attrNameLst>
                                      </p:cBhvr>
                                      <p:rCtr x="-37235" y="64144"/>
                                    </p:animMotion>
                                  </p:childTnLst>
                                </p:cTn>
                              </p:par>
                              <p:par>
                                <p:cTn id="17" presetID="42" presetClass="path" presetSubtype="0" repeatCount="indefinite" fill="hold" grpId="0" nodeType="withEffect">
                                  <p:stCondLst>
                                    <p:cond delay="0"/>
                                  </p:stCondLst>
                                  <p:childTnLst>
                                    <p:animMotion origin="layout" path="M -1.53235E-6 1.11111E-6 L -0.74469 1.28287 " pathEditMode="relative" rAng="0" ptsTypes="AA">
                                      <p:cBhvr>
                                        <p:cTn id="18" dur="5000" fill="hold"/>
                                        <p:tgtEl>
                                          <p:spTgt spid="8"/>
                                        </p:tgtEl>
                                        <p:attrNameLst>
                                          <p:attrName>ppt_x</p:attrName>
                                          <p:attrName>ppt_y</p:attrName>
                                        </p:attrNameLst>
                                      </p:cBhvr>
                                      <p:rCtr x="-37235" y="64144"/>
                                    </p:animMotion>
                                  </p:childTnLst>
                                </p:cTn>
                              </p:par>
                              <p:par>
                                <p:cTn id="19" presetID="42" presetClass="path" presetSubtype="0" repeatCount="indefinite" fill="hold" grpId="0" nodeType="withEffect">
                                  <p:stCondLst>
                                    <p:cond delay="0"/>
                                  </p:stCondLst>
                                  <p:childTnLst>
                                    <p:animMotion origin="layout" path="M -2.94102E-6 -5E-6 L -0.74469 1.28288 " pathEditMode="relative" rAng="0" ptsTypes="AA">
                                      <p:cBhvr>
                                        <p:cTn id="20" dur="5000" fill="hold"/>
                                        <p:tgtEl>
                                          <p:spTgt spid="9"/>
                                        </p:tgtEl>
                                        <p:attrNameLst>
                                          <p:attrName>ppt_x</p:attrName>
                                          <p:attrName>ppt_y</p:attrName>
                                        </p:attrNameLst>
                                      </p:cBhvr>
                                      <p:rCtr x="-37235" y="64144"/>
                                    </p:animMotion>
                                  </p:childTnLst>
                                </p:cTn>
                              </p:par>
                              <p:par>
                                <p:cTn id="21" presetID="42" presetClass="path" presetSubtype="0" repeatCount="indefinite" fill="hold" grpId="0" nodeType="withEffect">
                                  <p:stCondLst>
                                    <p:cond delay="0"/>
                                  </p:stCondLst>
                                  <p:childTnLst>
                                    <p:animMotion origin="layout" path="M -4.15831E-6 4.62963E-6 L -0.74469 1.28287 " pathEditMode="relative" rAng="0" ptsTypes="AA">
                                      <p:cBhvr>
                                        <p:cTn id="22" dur="5000" fill="hold"/>
                                        <p:tgtEl>
                                          <p:spTgt spid="10"/>
                                        </p:tgtEl>
                                        <p:attrNameLst>
                                          <p:attrName>ppt_x</p:attrName>
                                          <p:attrName>ppt_y</p:attrName>
                                        </p:attrNameLst>
                                      </p:cBhvr>
                                      <p:rCtr x="-37235" y="64144"/>
                                    </p:animMotion>
                                  </p:childTnLst>
                                </p:cTn>
                              </p:par>
                              <p:par>
                                <p:cTn id="23" presetID="42" presetClass="path" presetSubtype="0" repeatCount="indefinite" fill="hold" grpId="0" nodeType="withEffect">
                                  <p:stCondLst>
                                    <p:cond delay="0"/>
                                  </p:stCondLst>
                                  <p:childTnLst>
                                    <p:animMotion origin="layout" path="M -6.62674E-7 -2.96296E-6 L -0.74469 1.28287 " pathEditMode="relative" rAng="0" ptsTypes="AA">
                                      <p:cBhvr>
                                        <p:cTn id="24" dur="5000" fill="hold"/>
                                        <p:tgtEl>
                                          <p:spTgt spid="11"/>
                                        </p:tgtEl>
                                        <p:attrNameLst>
                                          <p:attrName>ppt_x</p:attrName>
                                          <p:attrName>ppt_y</p:attrName>
                                        </p:attrNameLst>
                                      </p:cBhvr>
                                      <p:rCtr x="-37235" y="64144"/>
                                    </p:animMotion>
                                  </p:childTnLst>
                                </p:cTn>
                              </p:par>
                              <p:par>
                                <p:cTn id="25" presetID="42" presetClass="path" presetSubtype="0" repeatCount="indefinite" fill="hold" grpId="0" nodeType="withEffect">
                                  <p:stCondLst>
                                    <p:cond delay="0"/>
                                  </p:stCondLst>
                                  <p:childTnLst>
                                    <p:animMotion origin="layout" path="M 3.02435E-6 -3.33333E-6 L -0.7447 1.28287 " pathEditMode="relative" rAng="0" ptsTypes="AA">
                                      <p:cBhvr>
                                        <p:cTn id="26" dur="5000" fill="hold"/>
                                        <p:tgtEl>
                                          <p:spTgt spid="12"/>
                                        </p:tgtEl>
                                        <p:attrNameLst>
                                          <p:attrName>ppt_x</p:attrName>
                                          <p:attrName>ppt_y</p:attrName>
                                        </p:attrNameLst>
                                      </p:cBhvr>
                                      <p:rCtr x="-37235" y="64144"/>
                                    </p:animMotion>
                                  </p:childTnLst>
                                </p:cTn>
                              </p:par>
                              <p:par>
                                <p:cTn id="27" presetID="42" presetClass="path" presetSubtype="0" repeatCount="indefinite" fill="hold" grpId="0" nodeType="withEffect">
                                  <p:stCondLst>
                                    <p:cond delay="0"/>
                                  </p:stCondLst>
                                  <p:childTnLst>
                                    <p:animMotion origin="layout" path="M 1.80706E-6 -3.7037E-6 L -0.7447 1.28287 " pathEditMode="relative" rAng="0" ptsTypes="AA">
                                      <p:cBhvr>
                                        <p:cTn id="28" dur="5000" fill="hold"/>
                                        <p:tgtEl>
                                          <p:spTgt spid="13"/>
                                        </p:tgtEl>
                                        <p:attrNameLst>
                                          <p:attrName>ppt_x</p:attrName>
                                          <p:attrName>ppt_y</p:attrName>
                                        </p:attrNameLst>
                                      </p:cBhvr>
                                      <p:rCtr x="-37235" y="64144"/>
                                    </p:animMotion>
                                  </p:childTnLst>
                                </p:cTn>
                              </p:par>
                              <p:par>
                                <p:cTn id="29" presetID="42" presetClass="path" presetSubtype="0" repeatCount="indefinite" fill="hold" grpId="0" nodeType="withEffect">
                                  <p:stCondLst>
                                    <p:cond delay="0"/>
                                  </p:stCondLst>
                                  <p:childTnLst>
                                    <p:animMotion origin="layout" path="M 5.89767E-7 -4.07407E-6 L -0.7447 1.28287 " pathEditMode="relative" rAng="0" ptsTypes="AA">
                                      <p:cBhvr>
                                        <p:cTn id="30" dur="5000" fill="hold"/>
                                        <p:tgtEl>
                                          <p:spTgt spid="14"/>
                                        </p:tgtEl>
                                        <p:attrNameLst>
                                          <p:attrName>ppt_x</p:attrName>
                                          <p:attrName>ppt_y</p:attrName>
                                        </p:attrNameLst>
                                      </p:cBhvr>
                                      <p:rCtr x="-37235" y="64144"/>
                                    </p:animMotion>
                                  </p:childTnLst>
                                </p:cTn>
                              </p:par>
                              <p:par>
                                <p:cTn id="31" presetID="10" presetClass="entr" presetSubtype="0" fill="hold" nodeType="withEffect">
                                  <p:stCondLst>
                                    <p:cond delay="0"/>
                                  </p:stCondLst>
                                  <p:childTnLst>
                                    <p:set>
                                      <p:cBhvr>
                                        <p:cTn id="32" dur="1" fill="hold">
                                          <p:stCondLst>
                                            <p:cond delay="0"/>
                                          </p:stCondLst>
                                        </p:cTn>
                                        <p:tgtEl>
                                          <p:spTgt spid="17"/>
                                        </p:tgtEl>
                                        <p:attrNameLst>
                                          <p:attrName>style.visibility</p:attrName>
                                        </p:attrNameLst>
                                      </p:cBhvr>
                                      <p:to>
                                        <p:strVal val="visible"/>
                                      </p:to>
                                    </p:set>
                                    <p:animEffect transition="in" filter="fade">
                                      <p:cBhvr>
                                        <p:cTn id="33" dur="300"/>
                                        <p:tgtEl>
                                          <p:spTgt spid="17"/>
                                        </p:tgtEl>
                                      </p:cBhvr>
                                    </p:animEffect>
                                  </p:childTnLst>
                                </p:cTn>
                              </p:par>
                              <p:par>
                                <p:cTn id="34" presetID="10" presetClass="entr" presetSubtype="0" fill="hold" nodeType="withEffect">
                                  <p:stCondLst>
                                    <p:cond delay="200"/>
                                  </p:stCondLst>
                                  <p:childTnLst>
                                    <p:set>
                                      <p:cBhvr>
                                        <p:cTn id="35" dur="1" fill="hold">
                                          <p:stCondLst>
                                            <p:cond delay="0"/>
                                          </p:stCondLst>
                                        </p:cTn>
                                        <p:tgtEl>
                                          <p:spTgt spid="20"/>
                                        </p:tgtEl>
                                        <p:attrNameLst>
                                          <p:attrName>style.visibility</p:attrName>
                                        </p:attrNameLst>
                                      </p:cBhvr>
                                      <p:to>
                                        <p:strVal val="visible"/>
                                      </p:to>
                                    </p:set>
                                    <p:animEffect transition="in" filter="fade">
                                      <p:cBhvr>
                                        <p:cTn id="36" dur="300"/>
                                        <p:tgtEl>
                                          <p:spTgt spid="20"/>
                                        </p:tgtEl>
                                      </p:cBhvr>
                                    </p:animEffect>
                                  </p:childTnLst>
                                </p:cTn>
                              </p:par>
                              <p:par>
                                <p:cTn id="37" presetID="10" presetClass="entr" presetSubtype="0" fill="hold" nodeType="withEffect">
                                  <p:stCondLst>
                                    <p:cond delay="400"/>
                                  </p:stCondLst>
                                  <p:childTnLst>
                                    <p:set>
                                      <p:cBhvr>
                                        <p:cTn id="38" dur="1" fill="hold">
                                          <p:stCondLst>
                                            <p:cond delay="0"/>
                                          </p:stCondLst>
                                        </p:cTn>
                                        <p:tgtEl>
                                          <p:spTgt spid="23"/>
                                        </p:tgtEl>
                                        <p:attrNameLst>
                                          <p:attrName>style.visibility</p:attrName>
                                        </p:attrNameLst>
                                      </p:cBhvr>
                                      <p:to>
                                        <p:strVal val="visible"/>
                                      </p:to>
                                    </p:set>
                                    <p:animEffect transition="in" filter="fade">
                                      <p:cBhvr>
                                        <p:cTn id="39" dur="300"/>
                                        <p:tgtEl>
                                          <p:spTgt spid="23"/>
                                        </p:tgtEl>
                                      </p:cBhvr>
                                    </p:animEffect>
                                  </p:childTnLst>
                                </p:cTn>
                              </p:par>
                              <p:par>
                                <p:cTn id="40" presetID="10" presetClass="entr" presetSubtype="0" fill="hold" nodeType="withEffect">
                                  <p:stCondLst>
                                    <p:cond delay="600"/>
                                  </p:stCondLst>
                                  <p:childTnLst>
                                    <p:set>
                                      <p:cBhvr>
                                        <p:cTn id="41" dur="1" fill="hold">
                                          <p:stCondLst>
                                            <p:cond delay="0"/>
                                          </p:stCondLst>
                                        </p:cTn>
                                        <p:tgtEl>
                                          <p:spTgt spid="26"/>
                                        </p:tgtEl>
                                        <p:attrNameLst>
                                          <p:attrName>style.visibility</p:attrName>
                                        </p:attrNameLst>
                                      </p:cBhvr>
                                      <p:to>
                                        <p:strVal val="visible"/>
                                      </p:to>
                                    </p:set>
                                    <p:animEffect transition="in" filter="fade">
                                      <p:cBhvr>
                                        <p:cTn id="42" dur="3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Freeform 5">
            <a:extLst>
              <a:ext uri="{FF2B5EF4-FFF2-40B4-BE49-F238E27FC236}">
                <a16:creationId xmlns:a16="http://schemas.microsoft.com/office/drawing/2014/main" id="{531CC67A-5E32-4CBF-B1F4-4D79995C33D7}"/>
              </a:ext>
            </a:extLst>
          </p:cNvPr>
          <p:cNvSpPr>
            <a:spLocks/>
          </p:cNvSpPr>
          <p:nvPr/>
        </p:nvSpPr>
        <p:spPr bwMode="auto">
          <a:xfrm rot="2757414">
            <a:off x="-55053" y="-35304067"/>
            <a:ext cx="6481764" cy="41148000"/>
          </a:xfrm>
          <a:custGeom>
            <a:avLst/>
            <a:gdLst>
              <a:gd name="T0" fmla="*/ 913 w 2188"/>
              <a:gd name="T1" fmla="*/ 14034 h 14034"/>
              <a:gd name="T2" fmla="*/ 734 w 2188"/>
              <a:gd name="T3" fmla="*/ 13676 h 14034"/>
              <a:gd name="T4" fmla="*/ 373 w 2188"/>
              <a:gd name="T5" fmla="*/ 12854 h 14034"/>
              <a:gd name="T6" fmla="*/ 0 w 2188"/>
              <a:gd name="T7" fmla="*/ 11337 h 14034"/>
              <a:gd name="T8" fmla="*/ 376 w 2188"/>
              <a:gd name="T9" fmla="*/ 9820 h 14034"/>
              <a:gd name="T10" fmla="*/ 738 w 2188"/>
              <a:gd name="T11" fmla="*/ 8998 h 14034"/>
              <a:gd name="T12" fmla="*/ 1072 w 2188"/>
              <a:gd name="T13" fmla="*/ 8236 h 14034"/>
              <a:gd name="T14" fmla="*/ 1388 w 2188"/>
              <a:gd name="T15" fmla="*/ 7017 h 14034"/>
              <a:gd name="T16" fmla="*/ 1068 w 2188"/>
              <a:gd name="T17" fmla="*/ 5792 h 14034"/>
              <a:gd name="T18" fmla="*/ 735 w 2188"/>
              <a:gd name="T19" fmla="*/ 5037 h 14034"/>
              <a:gd name="T20" fmla="*/ 734 w 2188"/>
              <a:gd name="T21" fmla="*/ 5036 h 14034"/>
              <a:gd name="T22" fmla="*/ 373 w 2188"/>
              <a:gd name="T23" fmla="*/ 4214 h 14034"/>
              <a:gd name="T24" fmla="*/ 0 w 2188"/>
              <a:gd name="T25" fmla="*/ 2697 h 14034"/>
              <a:gd name="T26" fmla="*/ 376 w 2188"/>
              <a:gd name="T27" fmla="*/ 1180 h 14034"/>
              <a:gd name="T28" fmla="*/ 739 w 2188"/>
              <a:gd name="T29" fmla="*/ 357 h 14034"/>
              <a:gd name="T30" fmla="*/ 918 w 2188"/>
              <a:gd name="T31" fmla="*/ 0 h 14034"/>
              <a:gd name="T32" fmla="*/ 1633 w 2188"/>
              <a:gd name="T33" fmla="*/ 359 h 14034"/>
              <a:gd name="T34" fmla="*/ 1453 w 2188"/>
              <a:gd name="T35" fmla="*/ 717 h 14034"/>
              <a:gd name="T36" fmla="*/ 1118 w 2188"/>
              <a:gd name="T37" fmla="*/ 1478 h 14034"/>
              <a:gd name="T38" fmla="*/ 800 w 2188"/>
              <a:gd name="T39" fmla="*/ 2697 h 14034"/>
              <a:gd name="T40" fmla="*/ 1116 w 2188"/>
              <a:gd name="T41" fmla="*/ 3916 h 14034"/>
              <a:gd name="T42" fmla="*/ 1449 w 2188"/>
              <a:gd name="T43" fmla="*/ 4677 h 14034"/>
              <a:gd name="T44" fmla="*/ 1812 w 2188"/>
              <a:gd name="T45" fmla="*/ 5500 h 14034"/>
              <a:gd name="T46" fmla="*/ 2188 w 2188"/>
              <a:gd name="T47" fmla="*/ 7017 h 14034"/>
              <a:gd name="T48" fmla="*/ 1815 w 2188"/>
              <a:gd name="T49" fmla="*/ 8534 h 14034"/>
              <a:gd name="T50" fmla="*/ 1454 w 2188"/>
              <a:gd name="T51" fmla="*/ 9356 h 14034"/>
              <a:gd name="T52" fmla="*/ 1453 w 2188"/>
              <a:gd name="T53" fmla="*/ 9357 h 14034"/>
              <a:gd name="T54" fmla="*/ 1118 w 2188"/>
              <a:gd name="T55" fmla="*/ 10118 h 14034"/>
              <a:gd name="T56" fmla="*/ 800 w 2188"/>
              <a:gd name="T57" fmla="*/ 11337 h 14034"/>
              <a:gd name="T58" fmla="*/ 1116 w 2188"/>
              <a:gd name="T59" fmla="*/ 12556 h 14034"/>
              <a:gd name="T60" fmla="*/ 1450 w 2188"/>
              <a:gd name="T61" fmla="*/ 13318 h 14034"/>
              <a:gd name="T62" fmla="*/ 1628 w 2188"/>
              <a:gd name="T63" fmla="*/ 13676 h 14034"/>
              <a:gd name="T64" fmla="*/ 913 w 2188"/>
              <a:gd name="T65" fmla="*/ 14034 h 14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88" h="14034">
                <a:moveTo>
                  <a:pt x="913" y="14034"/>
                </a:moveTo>
                <a:cubicBezTo>
                  <a:pt x="734" y="13676"/>
                  <a:pt x="734" y="13676"/>
                  <a:pt x="734" y="13676"/>
                </a:cubicBezTo>
                <a:cubicBezTo>
                  <a:pt x="727" y="13661"/>
                  <a:pt x="551" y="13308"/>
                  <a:pt x="373" y="12854"/>
                </a:cubicBezTo>
                <a:cubicBezTo>
                  <a:pt x="126" y="12219"/>
                  <a:pt x="0" y="11709"/>
                  <a:pt x="0" y="11337"/>
                </a:cubicBezTo>
                <a:cubicBezTo>
                  <a:pt x="0" y="10965"/>
                  <a:pt x="126" y="10454"/>
                  <a:pt x="376" y="9820"/>
                </a:cubicBezTo>
                <a:cubicBezTo>
                  <a:pt x="553" y="9368"/>
                  <a:pt x="729" y="9017"/>
                  <a:pt x="738" y="8998"/>
                </a:cubicBezTo>
                <a:cubicBezTo>
                  <a:pt x="745" y="8984"/>
                  <a:pt x="910" y="8651"/>
                  <a:pt x="1072" y="8236"/>
                </a:cubicBezTo>
                <a:cubicBezTo>
                  <a:pt x="1276" y="7713"/>
                  <a:pt x="1388" y="7280"/>
                  <a:pt x="1388" y="7017"/>
                </a:cubicBezTo>
                <a:cubicBezTo>
                  <a:pt x="1388" y="6753"/>
                  <a:pt x="1274" y="6318"/>
                  <a:pt x="1068" y="5792"/>
                </a:cubicBezTo>
                <a:cubicBezTo>
                  <a:pt x="902" y="5371"/>
                  <a:pt x="736" y="5040"/>
                  <a:pt x="735" y="5037"/>
                </a:cubicBezTo>
                <a:cubicBezTo>
                  <a:pt x="734" y="5036"/>
                  <a:pt x="734" y="5036"/>
                  <a:pt x="734" y="5036"/>
                </a:cubicBezTo>
                <a:cubicBezTo>
                  <a:pt x="727" y="5021"/>
                  <a:pt x="551" y="4668"/>
                  <a:pt x="373" y="4214"/>
                </a:cubicBezTo>
                <a:cubicBezTo>
                  <a:pt x="126" y="3579"/>
                  <a:pt x="0" y="3069"/>
                  <a:pt x="0" y="2697"/>
                </a:cubicBezTo>
                <a:cubicBezTo>
                  <a:pt x="0" y="2325"/>
                  <a:pt x="126" y="1814"/>
                  <a:pt x="376" y="1180"/>
                </a:cubicBezTo>
                <a:cubicBezTo>
                  <a:pt x="554" y="725"/>
                  <a:pt x="731" y="372"/>
                  <a:pt x="739" y="357"/>
                </a:cubicBezTo>
                <a:cubicBezTo>
                  <a:pt x="918" y="0"/>
                  <a:pt x="918" y="0"/>
                  <a:pt x="918" y="0"/>
                </a:cubicBezTo>
                <a:cubicBezTo>
                  <a:pt x="1633" y="359"/>
                  <a:pt x="1633" y="359"/>
                  <a:pt x="1633" y="359"/>
                </a:cubicBezTo>
                <a:cubicBezTo>
                  <a:pt x="1453" y="717"/>
                  <a:pt x="1453" y="717"/>
                  <a:pt x="1453" y="717"/>
                </a:cubicBezTo>
                <a:cubicBezTo>
                  <a:pt x="1450" y="724"/>
                  <a:pt x="1282" y="1059"/>
                  <a:pt x="1118" y="1478"/>
                </a:cubicBezTo>
                <a:cubicBezTo>
                  <a:pt x="913" y="2001"/>
                  <a:pt x="800" y="2434"/>
                  <a:pt x="800" y="2697"/>
                </a:cubicBezTo>
                <a:cubicBezTo>
                  <a:pt x="800" y="2960"/>
                  <a:pt x="912" y="3393"/>
                  <a:pt x="1116" y="3916"/>
                </a:cubicBezTo>
                <a:cubicBezTo>
                  <a:pt x="1277" y="4329"/>
                  <a:pt x="1441" y="4660"/>
                  <a:pt x="1449" y="4677"/>
                </a:cubicBezTo>
                <a:cubicBezTo>
                  <a:pt x="1458" y="4695"/>
                  <a:pt x="1634" y="5047"/>
                  <a:pt x="1812" y="5500"/>
                </a:cubicBezTo>
                <a:cubicBezTo>
                  <a:pt x="2062" y="6134"/>
                  <a:pt x="2188" y="6645"/>
                  <a:pt x="2188" y="7017"/>
                </a:cubicBezTo>
                <a:cubicBezTo>
                  <a:pt x="2188" y="7389"/>
                  <a:pt x="2062" y="7899"/>
                  <a:pt x="1815" y="8534"/>
                </a:cubicBezTo>
                <a:cubicBezTo>
                  <a:pt x="1637" y="8988"/>
                  <a:pt x="1461" y="9341"/>
                  <a:pt x="1454" y="9356"/>
                </a:cubicBezTo>
                <a:cubicBezTo>
                  <a:pt x="1453" y="9357"/>
                  <a:pt x="1453" y="9357"/>
                  <a:pt x="1453" y="9357"/>
                </a:cubicBezTo>
                <a:cubicBezTo>
                  <a:pt x="1452" y="9360"/>
                  <a:pt x="1283" y="9697"/>
                  <a:pt x="1118" y="10118"/>
                </a:cubicBezTo>
                <a:cubicBezTo>
                  <a:pt x="913" y="10641"/>
                  <a:pt x="800" y="11074"/>
                  <a:pt x="800" y="11337"/>
                </a:cubicBezTo>
                <a:cubicBezTo>
                  <a:pt x="800" y="11600"/>
                  <a:pt x="912" y="12033"/>
                  <a:pt x="1116" y="12556"/>
                </a:cubicBezTo>
                <a:cubicBezTo>
                  <a:pt x="1281" y="12978"/>
                  <a:pt x="1448" y="13315"/>
                  <a:pt x="1450" y="13318"/>
                </a:cubicBezTo>
                <a:cubicBezTo>
                  <a:pt x="1628" y="13676"/>
                  <a:pt x="1628" y="13676"/>
                  <a:pt x="1628" y="13676"/>
                </a:cubicBezTo>
                <a:lnTo>
                  <a:pt x="913" y="14034"/>
                </a:lnTo>
                <a:close/>
              </a:path>
            </a:pathLst>
          </a:custGeom>
          <a:solidFill>
            <a:schemeClr val="accent6">
              <a:alpha val="88000"/>
            </a:schemeClr>
          </a:solidFill>
          <a:ln>
            <a:noFill/>
          </a:ln>
          <a:effectLst>
            <a:outerShdw blurRad="1003300" dist="38100" dir="10800000" algn="r" rotWithShape="0">
              <a:schemeClr val="accent1">
                <a:lumMod val="75000"/>
                <a:alpha val="46000"/>
              </a:schemeClr>
            </a:outerShdw>
          </a:effectLst>
        </p:spPr>
        <p:txBody>
          <a:bodyPr vert="horz" wrap="square" lIns="91440" tIns="45720" rIns="91440" bIns="45720" numCol="1" anchor="t" anchorCtr="0" compatLnSpc="1">
            <a:prstTxWarp prst="textNoShape">
              <a:avLst/>
            </a:prstTxWarp>
          </a:bodyPr>
          <a:lstStyle/>
          <a:p>
            <a:endParaRPr lang="en-US"/>
          </a:p>
        </p:txBody>
      </p:sp>
      <p:sp>
        <p:nvSpPr>
          <p:cNvPr id="23" name="Freeform 6">
            <a:extLst>
              <a:ext uri="{FF2B5EF4-FFF2-40B4-BE49-F238E27FC236}">
                <a16:creationId xmlns:a16="http://schemas.microsoft.com/office/drawing/2014/main" id="{B49F1B35-A894-41F0-AF47-8F2F4A667D8D}"/>
              </a:ext>
            </a:extLst>
          </p:cNvPr>
          <p:cNvSpPr>
            <a:spLocks/>
          </p:cNvSpPr>
          <p:nvPr/>
        </p:nvSpPr>
        <p:spPr bwMode="auto">
          <a:xfrm rot="2757414">
            <a:off x="1378559" y="-33821750"/>
            <a:ext cx="6481764" cy="41148000"/>
          </a:xfrm>
          <a:custGeom>
            <a:avLst/>
            <a:gdLst>
              <a:gd name="T0" fmla="*/ 913 w 2188"/>
              <a:gd name="T1" fmla="*/ 14034 h 14034"/>
              <a:gd name="T2" fmla="*/ 734 w 2188"/>
              <a:gd name="T3" fmla="*/ 13676 h 14034"/>
              <a:gd name="T4" fmla="*/ 373 w 2188"/>
              <a:gd name="T5" fmla="*/ 12854 h 14034"/>
              <a:gd name="T6" fmla="*/ 0 w 2188"/>
              <a:gd name="T7" fmla="*/ 11337 h 14034"/>
              <a:gd name="T8" fmla="*/ 376 w 2188"/>
              <a:gd name="T9" fmla="*/ 9820 h 14034"/>
              <a:gd name="T10" fmla="*/ 738 w 2188"/>
              <a:gd name="T11" fmla="*/ 8998 h 14034"/>
              <a:gd name="T12" fmla="*/ 1072 w 2188"/>
              <a:gd name="T13" fmla="*/ 8236 h 14034"/>
              <a:gd name="T14" fmla="*/ 1388 w 2188"/>
              <a:gd name="T15" fmla="*/ 7017 h 14034"/>
              <a:gd name="T16" fmla="*/ 1068 w 2188"/>
              <a:gd name="T17" fmla="*/ 5792 h 14034"/>
              <a:gd name="T18" fmla="*/ 735 w 2188"/>
              <a:gd name="T19" fmla="*/ 5037 h 14034"/>
              <a:gd name="T20" fmla="*/ 734 w 2188"/>
              <a:gd name="T21" fmla="*/ 5036 h 14034"/>
              <a:gd name="T22" fmla="*/ 373 w 2188"/>
              <a:gd name="T23" fmla="*/ 4214 h 14034"/>
              <a:gd name="T24" fmla="*/ 0 w 2188"/>
              <a:gd name="T25" fmla="*/ 2697 h 14034"/>
              <a:gd name="T26" fmla="*/ 376 w 2188"/>
              <a:gd name="T27" fmla="*/ 1180 h 14034"/>
              <a:gd name="T28" fmla="*/ 739 w 2188"/>
              <a:gd name="T29" fmla="*/ 357 h 14034"/>
              <a:gd name="T30" fmla="*/ 918 w 2188"/>
              <a:gd name="T31" fmla="*/ 0 h 14034"/>
              <a:gd name="T32" fmla="*/ 1633 w 2188"/>
              <a:gd name="T33" fmla="*/ 359 h 14034"/>
              <a:gd name="T34" fmla="*/ 1453 w 2188"/>
              <a:gd name="T35" fmla="*/ 717 h 14034"/>
              <a:gd name="T36" fmla="*/ 1118 w 2188"/>
              <a:gd name="T37" fmla="*/ 1478 h 14034"/>
              <a:gd name="T38" fmla="*/ 800 w 2188"/>
              <a:gd name="T39" fmla="*/ 2697 h 14034"/>
              <a:gd name="T40" fmla="*/ 1116 w 2188"/>
              <a:gd name="T41" fmla="*/ 3916 h 14034"/>
              <a:gd name="T42" fmla="*/ 1449 w 2188"/>
              <a:gd name="T43" fmla="*/ 4677 h 14034"/>
              <a:gd name="T44" fmla="*/ 1812 w 2188"/>
              <a:gd name="T45" fmla="*/ 5500 h 14034"/>
              <a:gd name="T46" fmla="*/ 2188 w 2188"/>
              <a:gd name="T47" fmla="*/ 7017 h 14034"/>
              <a:gd name="T48" fmla="*/ 1815 w 2188"/>
              <a:gd name="T49" fmla="*/ 8534 h 14034"/>
              <a:gd name="T50" fmla="*/ 1454 w 2188"/>
              <a:gd name="T51" fmla="*/ 9356 h 14034"/>
              <a:gd name="T52" fmla="*/ 1453 w 2188"/>
              <a:gd name="T53" fmla="*/ 9357 h 14034"/>
              <a:gd name="T54" fmla="*/ 1118 w 2188"/>
              <a:gd name="T55" fmla="*/ 10118 h 14034"/>
              <a:gd name="T56" fmla="*/ 800 w 2188"/>
              <a:gd name="T57" fmla="*/ 11337 h 14034"/>
              <a:gd name="T58" fmla="*/ 1116 w 2188"/>
              <a:gd name="T59" fmla="*/ 12556 h 14034"/>
              <a:gd name="T60" fmla="*/ 1450 w 2188"/>
              <a:gd name="T61" fmla="*/ 13318 h 14034"/>
              <a:gd name="T62" fmla="*/ 1628 w 2188"/>
              <a:gd name="T63" fmla="*/ 13676 h 14034"/>
              <a:gd name="T64" fmla="*/ 913 w 2188"/>
              <a:gd name="T65" fmla="*/ 14034 h 14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88" h="14034">
                <a:moveTo>
                  <a:pt x="913" y="14034"/>
                </a:moveTo>
                <a:cubicBezTo>
                  <a:pt x="734" y="13676"/>
                  <a:pt x="734" y="13676"/>
                  <a:pt x="734" y="13676"/>
                </a:cubicBezTo>
                <a:cubicBezTo>
                  <a:pt x="727" y="13661"/>
                  <a:pt x="551" y="13308"/>
                  <a:pt x="373" y="12854"/>
                </a:cubicBezTo>
                <a:cubicBezTo>
                  <a:pt x="126" y="12219"/>
                  <a:pt x="0" y="11709"/>
                  <a:pt x="0" y="11337"/>
                </a:cubicBezTo>
                <a:cubicBezTo>
                  <a:pt x="0" y="10965"/>
                  <a:pt x="126" y="10454"/>
                  <a:pt x="376" y="9820"/>
                </a:cubicBezTo>
                <a:cubicBezTo>
                  <a:pt x="553" y="9368"/>
                  <a:pt x="729" y="9017"/>
                  <a:pt x="738" y="8998"/>
                </a:cubicBezTo>
                <a:cubicBezTo>
                  <a:pt x="745" y="8984"/>
                  <a:pt x="910" y="8651"/>
                  <a:pt x="1072" y="8236"/>
                </a:cubicBezTo>
                <a:cubicBezTo>
                  <a:pt x="1276" y="7713"/>
                  <a:pt x="1388" y="7280"/>
                  <a:pt x="1388" y="7017"/>
                </a:cubicBezTo>
                <a:cubicBezTo>
                  <a:pt x="1388" y="6753"/>
                  <a:pt x="1274" y="6318"/>
                  <a:pt x="1068" y="5792"/>
                </a:cubicBezTo>
                <a:cubicBezTo>
                  <a:pt x="902" y="5371"/>
                  <a:pt x="736" y="5040"/>
                  <a:pt x="735" y="5037"/>
                </a:cubicBezTo>
                <a:cubicBezTo>
                  <a:pt x="734" y="5036"/>
                  <a:pt x="734" y="5036"/>
                  <a:pt x="734" y="5036"/>
                </a:cubicBezTo>
                <a:cubicBezTo>
                  <a:pt x="727" y="5021"/>
                  <a:pt x="551" y="4668"/>
                  <a:pt x="373" y="4214"/>
                </a:cubicBezTo>
                <a:cubicBezTo>
                  <a:pt x="126" y="3579"/>
                  <a:pt x="0" y="3069"/>
                  <a:pt x="0" y="2697"/>
                </a:cubicBezTo>
                <a:cubicBezTo>
                  <a:pt x="0" y="2325"/>
                  <a:pt x="126" y="1814"/>
                  <a:pt x="376" y="1180"/>
                </a:cubicBezTo>
                <a:cubicBezTo>
                  <a:pt x="554" y="725"/>
                  <a:pt x="731" y="372"/>
                  <a:pt x="739" y="357"/>
                </a:cubicBezTo>
                <a:cubicBezTo>
                  <a:pt x="918" y="0"/>
                  <a:pt x="918" y="0"/>
                  <a:pt x="918" y="0"/>
                </a:cubicBezTo>
                <a:cubicBezTo>
                  <a:pt x="1633" y="359"/>
                  <a:pt x="1633" y="359"/>
                  <a:pt x="1633" y="359"/>
                </a:cubicBezTo>
                <a:cubicBezTo>
                  <a:pt x="1453" y="717"/>
                  <a:pt x="1453" y="717"/>
                  <a:pt x="1453" y="717"/>
                </a:cubicBezTo>
                <a:cubicBezTo>
                  <a:pt x="1450" y="724"/>
                  <a:pt x="1282" y="1059"/>
                  <a:pt x="1118" y="1478"/>
                </a:cubicBezTo>
                <a:cubicBezTo>
                  <a:pt x="913" y="2001"/>
                  <a:pt x="800" y="2434"/>
                  <a:pt x="800" y="2697"/>
                </a:cubicBezTo>
                <a:cubicBezTo>
                  <a:pt x="800" y="2960"/>
                  <a:pt x="912" y="3393"/>
                  <a:pt x="1116" y="3916"/>
                </a:cubicBezTo>
                <a:cubicBezTo>
                  <a:pt x="1277" y="4329"/>
                  <a:pt x="1441" y="4660"/>
                  <a:pt x="1449" y="4677"/>
                </a:cubicBezTo>
                <a:cubicBezTo>
                  <a:pt x="1458" y="4695"/>
                  <a:pt x="1634" y="5047"/>
                  <a:pt x="1812" y="5500"/>
                </a:cubicBezTo>
                <a:cubicBezTo>
                  <a:pt x="2062" y="6134"/>
                  <a:pt x="2188" y="6645"/>
                  <a:pt x="2188" y="7017"/>
                </a:cubicBezTo>
                <a:cubicBezTo>
                  <a:pt x="2188" y="7389"/>
                  <a:pt x="2062" y="7899"/>
                  <a:pt x="1815" y="8534"/>
                </a:cubicBezTo>
                <a:cubicBezTo>
                  <a:pt x="1637" y="8988"/>
                  <a:pt x="1461" y="9341"/>
                  <a:pt x="1454" y="9356"/>
                </a:cubicBezTo>
                <a:cubicBezTo>
                  <a:pt x="1453" y="9357"/>
                  <a:pt x="1453" y="9357"/>
                  <a:pt x="1453" y="9357"/>
                </a:cubicBezTo>
                <a:cubicBezTo>
                  <a:pt x="1452" y="9360"/>
                  <a:pt x="1283" y="9697"/>
                  <a:pt x="1118" y="10118"/>
                </a:cubicBezTo>
                <a:cubicBezTo>
                  <a:pt x="913" y="10641"/>
                  <a:pt x="800" y="11074"/>
                  <a:pt x="800" y="11337"/>
                </a:cubicBezTo>
                <a:cubicBezTo>
                  <a:pt x="800" y="11600"/>
                  <a:pt x="912" y="12033"/>
                  <a:pt x="1116" y="12556"/>
                </a:cubicBezTo>
                <a:cubicBezTo>
                  <a:pt x="1281" y="12978"/>
                  <a:pt x="1448" y="13315"/>
                  <a:pt x="1450" y="13318"/>
                </a:cubicBezTo>
                <a:cubicBezTo>
                  <a:pt x="1628" y="13676"/>
                  <a:pt x="1628" y="13676"/>
                  <a:pt x="1628" y="13676"/>
                </a:cubicBezTo>
                <a:lnTo>
                  <a:pt x="913" y="14034"/>
                </a:lnTo>
                <a:close/>
              </a:path>
            </a:pathLst>
          </a:custGeom>
          <a:solidFill>
            <a:schemeClr val="accent1">
              <a:alpha val="88000"/>
            </a:schemeClr>
          </a:solidFill>
          <a:ln>
            <a:noFill/>
          </a:ln>
          <a:effectLst>
            <a:outerShdw blurRad="1003300" dist="38100" dir="10800000" algn="r" rotWithShape="0">
              <a:schemeClr val="accent6">
                <a:lumMod val="75000"/>
                <a:alpha val="46000"/>
              </a:schemeClr>
            </a:outerShdw>
          </a:effectLst>
        </p:spPr>
        <p:txBody>
          <a:bodyPr vert="horz" wrap="square" lIns="91440" tIns="45720" rIns="91440" bIns="45720" numCol="1" anchor="t" anchorCtr="0" compatLnSpc="1">
            <a:prstTxWarp prst="textNoShape">
              <a:avLst/>
            </a:prstTxWarp>
          </a:bodyPr>
          <a:lstStyle/>
          <a:p>
            <a:endParaRPr lang="en-US"/>
          </a:p>
        </p:txBody>
      </p:sp>
      <p:sp>
        <p:nvSpPr>
          <p:cNvPr id="24" name="Freeform 7">
            <a:extLst>
              <a:ext uri="{FF2B5EF4-FFF2-40B4-BE49-F238E27FC236}">
                <a16:creationId xmlns:a16="http://schemas.microsoft.com/office/drawing/2014/main" id="{917F8696-75DE-4F94-8F1F-C28B69ED6FE3}"/>
              </a:ext>
            </a:extLst>
          </p:cNvPr>
          <p:cNvSpPr>
            <a:spLocks/>
          </p:cNvSpPr>
          <p:nvPr/>
        </p:nvSpPr>
        <p:spPr bwMode="auto">
          <a:xfrm rot="2757414">
            <a:off x="2812174" y="-32339432"/>
            <a:ext cx="6481764" cy="41148000"/>
          </a:xfrm>
          <a:custGeom>
            <a:avLst/>
            <a:gdLst>
              <a:gd name="T0" fmla="*/ 913 w 2188"/>
              <a:gd name="T1" fmla="*/ 14034 h 14034"/>
              <a:gd name="T2" fmla="*/ 734 w 2188"/>
              <a:gd name="T3" fmla="*/ 13676 h 14034"/>
              <a:gd name="T4" fmla="*/ 373 w 2188"/>
              <a:gd name="T5" fmla="*/ 12854 h 14034"/>
              <a:gd name="T6" fmla="*/ 0 w 2188"/>
              <a:gd name="T7" fmla="*/ 11337 h 14034"/>
              <a:gd name="T8" fmla="*/ 376 w 2188"/>
              <a:gd name="T9" fmla="*/ 9820 h 14034"/>
              <a:gd name="T10" fmla="*/ 738 w 2188"/>
              <a:gd name="T11" fmla="*/ 8998 h 14034"/>
              <a:gd name="T12" fmla="*/ 1072 w 2188"/>
              <a:gd name="T13" fmla="*/ 8236 h 14034"/>
              <a:gd name="T14" fmla="*/ 1388 w 2188"/>
              <a:gd name="T15" fmla="*/ 7017 h 14034"/>
              <a:gd name="T16" fmla="*/ 1068 w 2188"/>
              <a:gd name="T17" fmla="*/ 5792 h 14034"/>
              <a:gd name="T18" fmla="*/ 735 w 2188"/>
              <a:gd name="T19" fmla="*/ 5037 h 14034"/>
              <a:gd name="T20" fmla="*/ 734 w 2188"/>
              <a:gd name="T21" fmla="*/ 5036 h 14034"/>
              <a:gd name="T22" fmla="*/ 373 w 2188"/>
              <a:gd name="T23" fmla="*/ 4214 h 14034"/>
              <a:gd name="T24" fmla="*/ 0 w 2188"/>
              <a:gd name="T25" fmla="*/ 2697 h 14034"/>
              <a:gd name="T26" fmla="*/ 376 w 2188"/>
              <a:gd name="T27" fmla="*/ 1180 h 14034"/>
              <a:gd name="T28" fmla="*/ 739 w 2188"/>
              <a:gd name="T29" fmla="*/ 357 h 14034"/>
              <a:gd name="T30" fmla="*/ 918 w 2188"/>
              <a:gd name="T31" fmla="*/ 0 h 14034"/>
              <a:gd name="T32" fmla="*/ 1633 w 2188"/>
              <a:gd name="T33" fmla="*/ 359 h 14034"/>
              <a:gd name="T34" fmla="*/ 1453 w 2188"/>
              <a:gd name="T35" fmla="*/ 717 h 14034"/>
              <a:gd name="T36" fmla="*/ 1118 w 2188"/>
              <a:gd name="T37" fmla="*/ 1478 h 14034"/>
              <a:gd name="T38" fmla="*/ 800 w 2188"/>
              <a:gd name="T39" fmla="*/ 2697 h 14034"/>
              <a:gd name="T40" fmla="*/ 1116 w 2188"/>
              <a:gd name="T41" fmla="*/ 3916 h 14034"/>
              <a:gd name="T42" fmla="*/ 1449 w 2188"/>
              <a:gd name="T43" fmla="*/ 4677 h 14034"/>
              <a:gd name="T44" fmla="*/ 1812 w 2188"/>
              <a:gd name="T45" fmla="*/ 5500 h 14034"/>
              <a:gd name="T46" fmla="*/ 2188 w 2188"/>
              <a:gd name="T47" fmla="*/ 7017 h 14034"/>
              <a:gd name="T48" fmla="*/ 1815 w 2188"/>
              <a:gd name="T49" fmla="*/ 8534 h 14034"/>
              <a:gd name="T50" fmla="*/ 1454 w 2188"/>
              <a:gd name="T51" fmla="*/ 9356 h 14034"/>
              <a:gd name="T52" fmla="*/ 1453 w 2188"/>
              <a:gd name="T53" fmla="*/ 9357 h 14034"/>
              <a:gd name="T54" fmla="*/ 1118 w 2188"/>
              <a:gd name="T55" fmla="*/ 10118 h 14034"/>
              <a:gd name="T56" fmla="*/ 800 w 2188"/>
              <a:gd name="T57" fmla="*/ 11337 h 14034"/>
              <a:gd name="T58" fmla="*/ 1116 w 2188"/>
              <a:gd name="T59" fmla="*/ 12556 h 14034"/>
              <a:gd name="T60" fmla="*/ 1450 w 2188"/>
              <a:gd name="T61" fmla="*/ 13318 h 14034"/>
              <a:gd name="T62" fmla="*/ 1628 w 2188"/>
              <a:gd name="T63" fmla="*/ 13676 h 14034"/>
              <a:gd name="T64" fmla="*/ 913 w 2188"/>
              <a:gd name="T65" fmla="*/ 14034 h 14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88" h="14034">
                <a:moveTo>
                  <a:pt x="913" y="14034"/>
                </a:moveTo>
                <a:cubicBezTo>
                  <a:pt x="734" y="13676"/>
                  <a:pt x="734" y="13676"/>
                  <a:pt x="734" y="13676"/>
                </a:cubicBezTo>
                <a:cubicBezTo>
                  <a:pt x="727" y="13661"/>
                  <a:pt x="551" y="13308"/>
                  <a:pt x="373" y="12854"/>
                </a:cubicBezTo>
                <a:cubicBezTo>
                  <a:pt x="126" y="12219"/>
                  <a:pt x="0" y="11709"/>
                  <a:pt x="0" y="11337"/>
                </a:cubicBezTo>
                <a:cubicBezTo>
                  <a:pt x="0" y="10965"/>
                  <a:pt x="126" y="10454"/>
                  <a:pt x="376" y="9820"/>
                </a:cubicBezTo>
                <a:cubicBezTo>
                  <a:pt x="553" y="9368"/>
                  <a:pt x="729" y="9017"/>
                  <a:pt x="738" y="8998"/>
                </a:cubicBezTo>
                <a:cubicBezTo>
                  <a:pt x="745" y="8984"/>
                  <a:pt x="910" y="8651"/>
                  <a:pt x="1072" y="8236"/>
                </a:cubicBezTo>
                <a:cubicBezTo>
                  <a:pt x="1276" y="7713"/>
                  <a:pt x="1388" y="7280"/>
                  <a:pt x="1388" y="7017"/>
                </a:cubicBezTo>
                <a:cubicBezTo>
                  <a:pt x="1388" y="6753"/>
                  <a:pt x="1274" y="6318"/>
                  <a:pt x="1068" y="5792"/>
                </a:cubicBezTo>
                <a:cubicBezTo>
                  <a:pt x="902" y="5371"/>
                  <a:pt x="736" y="5040"/>
                  <a:pt x="735" y="5037"/>
                </a:cubicBezTo>
                <a:cubicBezTo>
                  <a:pt x="734" y="5036"/>
                  <a:pt x="734" y="5036"/>
                  <a:pt x="734" y="5036"/>
                </a:cubicBezTo>
                <a:cubicBezTo>
                  <a:pt x="727" y="5021"/>
                  <a:pt x="551" y="4668"/>
                  <a:pt x="373" y="4214"/>
                </a:cubicBezTo>
                <a:cubicBezTo>
                  <a:pt x="126" y="3579"/>
                  <a:pt x="0" y="3069"/>
                  <a:pt x="0" y="2697"/>
                </a:cubicBezTo>
                <a:cubicBezTo>
                  <a:pt x="0" y="2325"/>
                  <a:pt x="126" y="1814"/>
                  <a:pt x="376" y="1180"/>
                </a:cubicBezTo>
                <a:cubicBezTo>
                  <a:pt x="554" y="725"/>
                  <a:pt x="731" y="372"/>
                  <a:pt x="739" y="357"/>
                </a:cubicBezTo>
                <a:cubicBezTo>
                  <a:pt x="918" y="0"/>
                  <a:pt x="918" y="0"/>
                  <a:pt x="918" y="0"/>
                </a:cubicBezTo>
                <a:cubicBezTo>
                  <a:pt x="1633" y="359"/>
                  <a:pt x="1633" y="359"/>
                  <a:pt x="1633" y="359"/>
                </a:cubicBezTo>
                <a:cubicBezTo>
                  <a:pt x="1453" y="717"/>
                  <a:pt x="1453" y="717"/>
                  <a:pt x="1453" y="717"/>
                </a:cubicBezTo>
                <a:cubicBezTo>
                  <a:pt x="1450" y="724"/>
                  <a:pt x="1282" y="1059"/>
                  <a:pt x="1118" y="1478"/>
                </a:cubicBezTo>
                <a:cubicBezTo>
                  <a:pt x="913" y="2001"/>
                  <a:pt x="800" y="2434"/>
                  <a:pt x="800" y="2697"/>
                </a:cubicBezTo>
                <a:cubicBezTo>
                  <a:pt x="800" y="2960"/>
                  <a:pt x="912" y="3393"/>
                  <a:pt x="1116" y="3916"/>
                </a:cubicBezTo>
                <a:cubicBezTo>
                  <a:pt x="1277" y="4329"/>
                  <a:pt x="1441" y="4660"/>
                  <a:pt x="1449" y="4677"/>
                </a:cubicBezTo>
                <a:cubicBezTo>
                  <a:pt x="1458" y="4695"/>
                  <a:pt x="1634" y="5047"/>
                  <a:pt x="1812" y="5500"/>
                </a:cubicBezTo>
                <a:cubicBezTo>
                  <a:pt x="2062" y="6134"/>
                  <a:pt x="2188" y="6645"/>
                  <a:pt x="2188" y="7017"/>
                </a:cubicBezTo>
                <a:cubicBezTo>
                  <a:pt x="2188" y="7389"/>
                  <a:pt x="2062" y="7899"/>
                  <a:pt x="1815" y="8534"/>
                </a:cubicBezTo>
                <a:cubicBezTo>
                  <a:pt x="1637" y="8988"/>
                  <a:pt x="1461" y="9341"/>
                  <a:pt x="1454" y="9356"/>
                </a:cubicBezTo>
                <a:cubicBezTo>
                  <a:pt x="1453" y="9357"/>
                  <a:pt x="1453" y="9357"/>
                  <a:pt x="1453" y="9357"/>
                </a:cubicBezTo>
                <a:cubicBezTo>
                  <a:pt x="1452" y="9360"/>
                  <a:pt x="1283" y="9697"/>
                  <a:pt x="1118" y="10118"/>
                </a:cubicBezTo>
                <a:cubicBezTo>
                  <a:pt x="913" y="10641"/>
                  <a:pt x="800" y="11074"/>
                  <a:pt x="800" y="11337"/>
                </a:cubicBezTo>
                <a:cubicBezTo>
                  <a:pt x="800" y="11600"/>
                  <a:pt x="912" y="12033"/>
                  <a:pt x="1116" y="12556"/>
                </a:cubicBezTo>
                <a:cubicBezTo>
                  <a:pt x="1281" y="12978"/>
                  <a:pt x="1448" y="13315"/>
                  <a:pt x="1450" y="13318"/>
                </a:cubicBezTo>
                <a:cubicBezTo>
                  <a:pt x="1628" y="13676"/>
                  <a:pt x="1628" y="13676"/>
                  <a:pt x="1628" y="13676"/>
                </a:cubicBezTo>
                <a:lnTo>
                  <a:pt x="913" y="14034"/>
                </a:lnTo>
                <a:close/>
              </a:path>
            </a:pathLst>
          </a:custGeom>
          <a:solidFill>
            <a:schemeClr val="accent3">
              <a:alpha val="88000"/>
            </a:schemeClr>
          </a:solidFill>
          <a:ln>
            <a:noFill/>
          </a:ln>
          <a:effectLst>
            <a:outerShdw blurRad="1003300" dist="38100" dir="10800000" algn="r" rotWithShape="0">
              <a:schemeClr val="accent3">
                <a:lumMod val="75000"/>
                <a:alpha val="46000"/>
              </a:schemeClr>
            </a:outerShdw>
          </a:effectLst>
        </p:spPr>
        <p:txBody>
          <a:bodyPr vert="horz" wrap="square" lIns="91440" tIns="45720" rIns="91440" bIns="45720" numCol="1" anchor="t" anchorCtr="0" compatLnSpc="1">
            <a:prstTxWarp prst="textNoShape">
              <a:avLst/>
            </a:prstTxWarp>
          </a:bodyPr>
          <a:lstStyle/>
          <a:p>
            <a:endParaRPr lang="en-US"/>
          </a:p>
        </p:txBody>
      </p:sp>
      <p:sp>
        <p:nvSpPr>
          <p:cNvPr id="25" name="Freeform 8">
            <a:extLst>
              <a:ext uri="{FF2B5EF4-FFF2-40B4-BE49-F238E27FC236}">
                <a16:creationId xmlns:a16="http://schemas.microsoft.com/office/drawing/2014/main" id="{A0634393-30E2-41E6-84CC-66EBC7DDCB9B}"/>
              </a:ext>
            </a:extLst>
          </p:cNvPr>
          <p:cNvSpPr>
            <a:spLocks/>
          </p:cNvSpPr>
          <p:nvPr/>
        </p:nvSpPr>
        <p:spPr bwMode="auto">
          <a:xfrm rot="2757414">
            <a:off x="4241752" y="-30858826"/>
            <a:ext cx="6486525" cy="41148000"/>
          </a:xfrm>
          <a:custGeom>
            <a:avLst/>
            <a:gdLst>
              <a:gd name="T0" fmla="*/ 913 w 2188"/>
              <a:gd name="T1" fmla="*/ 14034 h 14034"/>
              <a:gd name="T2" fmla="*/ 734 w 2188"/>
              <a:gd name="T3" fmla="*/ 13676 h 14034"/>
              <a:gd name="T4" fmla="*/ 373 w 2188"/>
              <a:gd name="T5" fmla="*/ 12854 h 14034"/>
              <a:gd name="T6" fmla="*/ 0 w 2188"/>
              <a:gd name="T7" fmla="*/ 11337 h 14034"/>
              <a:gd name="T8" fmla="*/ 376 w 2188"/>
              <a:gd name="T9" fmla="*/ 9820 h 14034"/>
              <a:gd name="T10" fmla="*/ 738 w 2188"/>
              <a:gd name="T11" fmla="*/ 8998 h 14034"/>
              <a:gd name="T12" fmla="*/ 1072 w 2188"/>
              <a:gd name="T13" fmla="*/ 8236 h 14034"/>
              <a:gd name="T14" fmla="*/ 1388 w 2188"/>
              <a:gd name="T15" fmla="*/ 7017 h 14034"/>
              <a:gd name="T16" fmla="*/ 1068 w 2188"/>
              <a:gd name="T17" fmla="*/ 5792 h 14034"/>
              <a:gd name="T18" fmla="*/ 735 w 2188"/>
              <a:gd name="T19" fmla="*/ 5037 h 14034"/>
              <a:gd name="T20" fmla="*/ 734 w 2188"/>
              <a:gd name="T21" fmla="*/ 5036 h 14034"/>
              <a:gd name="T22" fmla="*/ 373 w 2188"/>
              <a:gd name="T23" fmla="*/ 4214 h 14034"/>
              <a:gd name="T24" fmla="*/ 0 w 2188"/>
              <a:gd name="T25" fmla="*/ 2697 h 14034"/>
              <a:gd name="T26" fmla="*/ 376 w 2188"/>
              <a:gd name="T27" fmla="*/ 1180 h 14034"/>
              <a:gd name="T28" fmla="*/ 739 w 2188"/>
              <a:gd name="T29" fmla="*/ 357 h 14034"/>
              <a:gd name="T30" fmla="*/ 918 w 2188"/>
              <a:gd name="T31" fmla="*/ 0 h 14034"/>
              <a:gd name="T32" fmla="*/ 1633 w 2188"/>
              <a:gd name="T33" fmla="*/ 359 h 14034"/>
              <a:gd name="T34" fmla="*/ 1453 w 2188"/>
              <a:gd name="T35" fmla="*/ 717 h 14034"/>
              <a:gd name="T36" fmla="*/ 1118 w 2188"/>
              <a:gd name="T37" fmla="*/ 1478 h 14034"/>
              <a:gd name="T38" fmla="*/ 800 w 2188"/>
              <a:gd name="T39" fmla="*/ 2697 h 14034"/>
              <a:gd name="T40" fmla="*/ 1116 w 2188"/>
              <a:gd name="T41" fmla="*/ 3916 h 14034"/>
              <a:gd name="T42" fmla="*/ 1449 w 2188"/>
              <a:gd name="T43" fmla="*/ 4677 h 14034"/>
              <a:gd name="T44" fmla="*/ 1812 w 2188"/>
              <a:gd name="T45" fmla="*/ 5500 h 14034"/>
              <a:gd name="T46" fmla="*/ 2188 w 2188"/>
              <a:gd name="T47" fmla="*/ 7017 h 14034"/>
              <a:gd name="T48" fmla="*/ 1815 w 2188"/>
              <a:gd name="T49" fmla="*/ 8534 h 14034"/>
              <a:gd name="T50" fmla="*/ 1454 w 2188"/>
              <a:gd name="T51" fmla="*/ 9356 h 14034"/>
              <a:gd name="T52" fmla="*/ 1453 w 2188"/>
              <a:gd name="T53" fmla="*/ 9357 h 14034"/>
              <a:gd name="T54" fmla="*/ 1118 w 2188"/>
              <a:gd name="T55" fmla="*/ 10118 h 14034"/>
              <a:gd name="T56" fmla="*/ 800 w 2188"/>
              <a:gd name="T57" fmla="*/ 11337 h 14034"/>
              <a:gd name="T58" fmla="*/ 1116 w 2188"/>
              <a:gd name="T59" fmla="*/ 12556 h 14034"/>
              <a:gd name="T60" fmla="*/ 1450 w 2188"/>
              <a:gd name="T61" fmla="*/ 13318 h 14034"/>
              <a:gd name="T62" fmla="*/ 1628 w 2188"/>
              <a:gd name="T63" fmla="*/ 13676 h 14034"/>
              <a:gd name="T64" fmla="*/ 913 w 2188"/>
              <a:gd name="T65" fmla="*/ 14034 h 14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88" h="14034">
                <a:moveTo>
                  <a:pt x="913" y="14034"/>
                </a:moveTo>
                <a:cubicBezTo>
                  <a:pt x="734" y="13676"/>
                  <a:pt x="734" y="13676"/>
                  <a:pt x="734" y="13676"/>
                </a:cubicBezTo>
                <a:cubicBezTo>
                  <a:pt x="727" y="13661"/>
                  <a:pt x="551" y="13308"/>
                  <a:pt x="373" y="12854"/>
                </a:cubicBezTo>
                <a:cubicBezTo>
                  <a:pt x="126" y="12219"/>
                  <a:pt x="0" y="11709"/>
                  <a:pt x="0" y="11337"/>
                </a:cubicBezTo>
                <a:cubicBezTo>
                  <a:pt x="0" y="10965"/>
                  <a:pt x="126" y="10454"/>
                  <a:pt x="376" y="9820"/>
                </a:cubicBezTo>
                <a:cubicBezTo>
                  <a:pt x="553" y="9368"/>
                  <a:pt x="729" y="9017"/>
                  <a:pt x="738" y="8998"/>
                </a:cubicBezTo>
                <a:cubicBezTo>
                  <a:pt x="745" y="8984"/>
                  <a:pt x="910" y="8651"/>
                  <a:pt x="1072" y="8236"/>
                </a:cubicBezTo>
                <a:cubicBezTo>
                  <a:pt x="1276" y="7713"/>
                  <a:pt x="1388" y="7280"/>
                  <a:pt x="1388" y="7017"/>
                </a:cubicBezTo>
                <a:cubicBezTo>
                  <a:pt x="1388" y="6753"/>
                  <a:pt x="1274" y="6318"/>
                  <a:pt x="1068" y="5792"/>
                </a:cubicBezTo>
                <a:cubicBezTo>
                  <a:pt x="902" y="5371"/>
                  <a:pt x="736" y="5040"/>
                  <a:pt x="735" y="5037"/>
                </a:cubicBezTo>
                <a:cubicBezTo>
                  <a:pt x="734" y="5036"/>
                  <a:pt x="734" y="5036"/>
                  <a:pt x="734" y="5036"/>
                </a:cubicBezTo>
                <a:cubicBezTo>
                  <a:pt x="727" y="5021"/>
                  <a:pt x="551" y="4668"/>
                  <a:pt x="373" y="4214"/>
                </a:cubicBezTo>
                <a:cubicBezTo>
                  <a:pt x="126" y="3579"/>
                  <a:pt x="0" y="3069"/>
                  <a:pt x="0" y="2697"/>
                </a:cubicBezTo>
                <a:cubicBezTo>
                  <a:pt x="0" y="2325"/>
                  <a:pt x="126" y="1814"/>
                  <a:pt x="376" y="1180"/>
                </a:cubicBezTo>
                <a:cubicBezTo>
                  <a:pt x="554" y="725"/>
                  <a:pt x="731" y="372"/>
                  <a:pt x="739" y="357"/>
                </a:cubicBezTo>
                <a:cubicBezTo>
                  <a:pt x="918" y="0"/>
                  <a:pt x="918" y="0"/>
                  <a:pt x="918" y="0"/>
                </a:cubicBezTo>
                <a:cubicBezTo>
                  <a:pt x="1633" y="359"/>
                  <a:pt x="1633" y="359"/>
                  <a:pt x="1633" y="359"/>
                </a:cubicBezTo>
                <a:cubicBezTo>
                  <a:pt x="1453" y="717"/>
                  <a:pt x="1453" y="717"/>
                  <a:pt x="1453" y="717"/>
                </a:cubicBezTo>
                <a:cubicBezTo>
                  <a:pt x="1450" y="724"/>
                  <a:pt x="1282" y="1059"/>
                  <a:pt x="1118" y="1478"/>
                </a:cubicBezTo>
                <a:cubicBezTo>
                  <a:pt x="913" y="2001"/>
                  <a:pt x="800" y="2434"/>
                  <a:pt x="800" y="2697"/>
                </a:cubicBezTo>
                <a:cubicBezTo>
                  <a:pt x="800" y="2960"/>
                  <a:pt x="912" y="3393"/>
                  <a:pt x="1116" y="3916"/>
                </a:cubicBezTo>
                <a:cubicBezTo>
                  <a:pt x="1277" y="4329"/>
                  <a:pt x="1441" y="4660"/>
                  <a:pt x="1449" y="4677"/>
                </a:cubicBezTo>
                <a:cubicBezTo>
                  <a:pt x="1458" y="4695"/>
                  <a:pt x="1634" y="5047"/>
                  <a:pt x="1812" y="5500"/>
                </a:cubicBezTo>
                <a:cubicBezTo>
                  <a:pt x="2062" y="6134"/>
                  <a:pt x="2188" y="6645"/>
                  <a:pt x="2188" y="7017"/>
                </a:cubicBezTo>
                <a:cubicBezTo>
                  <a:pt x="2188" y="7389"/>
                  <a:pt x="2062" y="7899"/>
                  <a:pt x="1815" y="8534"/>
                </a:cubicBezTo>
                <a:cubicBezTo>
                  <a:pt x="1637" y="8988"/>
                  <a:pt x="1461" y="9341"/>
                  <a:pt x="1454" y="9356"/>
                </a:cubicBezTo>
                <a:cubicBezTo>
                  <a:pt x="1453" y="9357"/>
                  <a:pt x="1453" y="9357"/>
                  <a:pt x="1453" y="9357"/>
                </a:cubicBezTo>
                <a:cubicBezTo>
                  <a:pt x="1452" y="9360"/>
                  <a:pt x="1283" y="9697"/>
                  <a:pt x="1118" y="10118"/>
                </a:cubicBezTo>
                <a:cubicBezTo>
                  <a:pt x="913" y="10641"/>
                  <a:pt x="800" y="11074"/>
                  <a:pt x="800" y="11337"/>
                </a:cubicBezTo>
                <a:cubicBezTo>
                  <a:pt x="800" y="11600"/>
                  <a:pt x="912" y="12033"/>
                  <a:pt x="1116" y="12556"/>
                </a:cubicBezTo>
                <a:cubicBezTo>
                  <a:pt x="1281" y="12978"/>
                  <a:pt x="1448" y="13315"/>
                  <a:pt x="1450" y="13318"/>
                </a:cubicBezTo>
                <a:cubicBezTo>
                  <a:pt x="1628" y="13676"/>
                  <a:pt x="1628" y="13676"/>
                  <a:pt x="1628" y="13676"/>
                </a:cubicBezTo>
                <a:lnTo>
                  <a:pt x="913" y="14034"/>
                </a:lnTo>
                <a:close/>
              </a:path>
            </a:pathLst>
          </a:custGeom>
          <a:solidFill>
            <a:schemeClr val="accent1">
              <a:alpha val="88000"/>
            </a:schemeClr>
          </a:solidFill>
          <a:ln>
            <a:noFill/>
          </a:ln>
          <a:effectLst>
            <a:outerShdw blurRad="1003300" dist="38100" dir="10800000" algn="r" rotWithShape="0">
              <a:schemeClr val="accent4">
                <a:lumMod val="75000"/>
                <a:alpha val="46000"/>
              </a:schemeClr>
            </a:outerShdw>
          </a:effectLst>
        </p:spPr>
        <p:txBody>
          <a:bodyPr vert="horz" wrap="square" lIns="91440" tIns="45720" rIns="91440" bIns="45720" numCol="1" anchor="t" anchorCtr="0" compatLnSpc="1">
            <a:prstTxWarp prst="textNoShape">
              <a:avLst/>
            </a:prstTxWarp>
          </a:bodyPr>
          <a:lstStyle/>
          <a:p>
            <a:endParaRPr lang="en-US"/>
          </a:p>
        </p:txBody>
      </p:sp>
      <p:sp>
        <p:nvSpPr>
          <p:cNvPr id="26" name="Freeform 9">
            <a:extLst>
              <a:ext uri="{FF2B5EF4-FFF2-40B4-BE49-F238E27FC236}">
                <a16:creationId xmlns:a16="http://schemas.microsoft.com/office/drawing/2014/main" id="{5448718D-8C5C-4D4B-93C9-6F166198A8AB}"/>
              </a:ext>
            </a:extLst>
          </p:cNvPr>
          <p:cNvSpPr>
            <a:spLocks/>
          </p:cNvSpPr>
          <p:nvPr/>
        </p:nvSpPr>
        <p:spPr bwMode="auto">
          <a:xfrm rot="2757414">
            <a:off x="5676090" y="-29378221"/>
            <a:ext cx="6481764" cy="41148000"/>
          </a:xfrm>
          <a:custGeom>
            <a:avLst/>
            <a:gdLst>
              <a:gd name="T0" fmla="*/ 913 w 2188"/>
              <a:gd name="T1" fmla="*/ 14034 h 14034"/>
              <a:gd name="T2" fmla="*/ 734 w 2188"/>
              <a:gd name="T3" fmla="*/ 13676 h 14034"/>
              <a:gd name="T4" fmla="*/ 373 w 2188"/>
              <a:gd name="T5" fmla="*/ 12854 h 14034"/>
              <a:gd name="T6" fmla="*/ 0 w 2188"/>
              <a:gd name="T7" fmla="*/ 11337 h 14034"/>
              <a:gd name="T8" fmla="*/ 376 w 2188"/>
              <a:gd name="T9" fmla="*/ 9820 h 14034"/>
              <a:gd name="T10" fmla="*/ 738 w 2188"/>
              <a:gd name="T11" fmla="*/ 8998 h 14034"/>
              <a:gd name="T12" fmla="*/ 1072 w 2188"/>
              <a:gd name="T13" fmla="*/ 8236 h 14034"/>
              <a:gd name="T14" fmla="*/ 1388 w 2188"/>
              <a:gd name="T15" fmla="*/ 7017 h 14034"/>
              <a:gd name="T16" fmla="*/ 1068 w 2188"/>
              <a:gd name="T17" fmla="*/ 5792 h 14034"/>
              <a:gd name="T18" fmla="*/ 735 w 2188"/>
              <a:gd name="T19" fmla="*/ 5037 h 14034"/>
              <a:gd name="T20" fmla="*/ 734 w 2188"/>
              <a:gd name="T21" fmla="*/ 5036 h 14034"/>
              <a:gd name="T22" fmla="*/ 373 w 2188"/>
              <a:gd name="T23" fmla="*/ 4214 h 14034"/>
              <a:gd name="T24" fmla="*/ 0 w 2188"/>
              <a:gd name="T25" fmla="*/ 2697 h 14034"/>
              <a:gd name="T26" fmla="*/ 376 w 2188"/>
              <a:gd name="T27" fmla="*/ 1180 h 14034"/>
              <a:gd name="T28" fmla="*/ 739 w 2188"/>
              <a:gd name="T29" fmla="*/ 357 h 14034"/>
              <a:gd name="T30" fmla="*/ 918 w 2188"/>
              <a:gd name="T31" fmla="*/ 0 h 14034"/>
              <a:gd name="T32" fmla="*/ 1633 w 2188"/>
              <a:gd name="T33" fmla="*/ 359 h 14034"/>
              <a:gd name="T34" fmla="*/ 1453 w 2188"/>
              <a:gd name="T35" fmla="*/ 717 h 14034"/>
              <a:gd name="T36" fmla="*/ 1118 w 2188"/>
              <a:gd name="T37" fmla="*/ 1478 h 14034"/>
              <a:gd name="T38" fmla="*/ 800 w 2188"/>
              <a:gd name="T39" fmla="*/ 2697 h 14034"/>
              <a:gd name="T40" fmla="*/ 1116 w 2188"/>
              <a:gd name="T41" fmla="*/ 3916 h 14034"/>
              <a:gd name="T42" fmla="*/ 1449 w 2188"/>
              <a:gd name="T43" fmla="*/ 4677 h 14034"/>
              <a:gd name="T44" fmla="*/ 1812 w 2188"/>
              <a:gd name="T45" fmla="*/ 5500 h 14034"/>
              <a:gd name="T46" fmla="*/ 2188 w 2188"/>
              <a:gd name="T47" fmla="*/ 7017 h 14034"/>
              <a:gd name="T48" fmla="*/ 1815 w 2188"/>
              <a:gd name="T49" fmla="*/ 8534 h 14034"/>
              <a:gd name="T50" fmla="*/ 1454 w 2188"/>
              <a:gd name="T51" fmla="*/ 9356 h 14034"/>
              <a:gd name="T52" fmla="*/ 1453 w 2188"/>
              <a:gd name="T53" fmla="*/ 9357 h 14034"/>
              <a:gd name="T54" fmla="*/ 1118 w 2188"/>
              <a:gd name="T55" fmla="*/ 10118 h 14034"/>
              <a:gd name="T56" fmla="*/ 800 w 2188"/>
              <a:gd name="T57" fmla="*/ 11337 h 14034"/>
              <a:gd name="T58" fmla="*/ 1116 w 2188"/>
              <a:gd name="T59" fmla="*/ 12556 h 14034"/>
              <a:gd name="T60" fmla="*/ 1450 w 2188"/>
              <a:gd name="T61" fmla="*/ 13318 h 14034"/>
              <a:gd name="T62" fmla="*/ 1628 w 2188"/>
              <a:gd name="T63" fmla="*/ 13676 h 14034"/>
              <a:gd name="T64" fmla="*/ 913 w 2188"/>
              <a:gd name="T65" fmla="*/ 14034 h 14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88" h="14034">
                <a:moveTo>
                  <a:pt x="913" y="14034"/>
                </a:moveTo>
                <a:cubicBezTo>
                  <a:pt x="734" y="13676"/>
                  <a:pt x="734" y="13676"/>
                  <a:pt x="734" y="13676"/>
                </a:cubicBezTo>
                <a:cubicBezTo>
                  <a:pt x="727" y="13661"/>
                  <a:pt x="551" y="13308"/>
                  <a:pt x="373" y="12854"/>
                </a:cubicBezTo>
                <a:cubicBezTo>
                  <a:pt x="126" y="12219"/>
                  <a:pt x="0" y="11709"/>
                  <a:pt x="0" y="11337"/>
                </a:cubicBezTo>
                <a:cubicBezTo>
                  <a:pt x="0" y="10965"/>
                  <a:pt x="126" y="10454"/>
                  <a:pt x="376" y="9820"/>
                </a:cubicBezTo>
                <a:cubicBezTo>
                  <a:pt x="553" y="9368"/>
                  <a:pt x="729" y="9017"/>
                  <a:pt x="738" y="8998"/>
                </a:cubicBezTo>
                <a:cubicBezTo>
                  <a:pt x="745" y="8984"/>
                  <a:pt x="910" y="8651"/>
                  <a:pt x="1072" y="8236"/>
                </a:cubicBezTo>
                <a:cubicBezTo>
                  <a:pt x="1276" y="7713"/>
                  <a:pt x="1388" y="7280"/>
                  <a:pt x="1388" y="7017"/>
                </a:cubicBezTo>
                <a:cubicBezTo>
                  <a:pt x="1388" y="6753"/>
                  <a:pt x="1274" y="6318"/>
                  <a:pt x="1068" y="5792"/>
                </a:cubicBezTo>
                <a:cubicBezTo>
                  <a:pt x="902" y="5371"/>
                  <a:pt x="736" y="5040"/>
                  <a:pt x="735" y="5037"/>
                </a:cubicBezTo>
                <a:cubicBezTo>
                  <a:pt x="734" y="5036"/>
                  <a:pt x="734" y="5036"/>
                  <a:pt x="734" y="5036"/>
                </a:cubicBezTo>
                <a:cubicBezTo>
                  <a:pt x="727" y="5021"/>
                  <a:pt x="551" y="4668"/>
                  <a:pt x="373" y="4214"/>
                </a:cubicBezTo>
                <a:cubicBezTo>
                  <a:pt x="126" y="3579"/>
                  <a:pt x="0" y="3069"/>
                  <a:pt x="0" y="2697"/>
                </a:cubicBezTo>
                <a:cubicBezTo>
                  <a:pt x="0" y="2325"/>
                  <a:pt x="126" y="1814"/>
                  <a:pt x="376" y="1180"/>
                </a:cubicBezTo>
                <a:cubicBezTo>
                  <a:pt x="554" y="725"/>
                  <a:pt x="731" y="372"/>
                  <a:pt x="739" y="357"/>
                </a:cubicBezTo>
                <a:cubicBezTo>
                  <a:pt x="918" y="0"/>
                  <a:pt x="918" y="0"/>
                  <a:pt x="918" y="0"/>
                </a:cubicBezTo>
                <a:cubicBezTo>
                  <a:pt x="1633" y="359"/>
                  <a:pt x="1633" y="359"/>
                  <a:pt x="1633" y="359"/>
                </a:cubicBezTo>
                <a:cubicBezTo>
                  <a:pt x="1453" y="717"/>
                  <a:pt x="1453" y="717"/>
                  <a:pt x="1453" y="717"/>
                </a:cubicBezTo>
                <a:cubicBezTo>
                  <a:pt x="1450" y="724"/>
                  <a:pt x="1282" y="1059"/>
                  <a:pt x="1118" y="1478"/>
                </a:cubicBezTo>
                <a:cubicBezTo>
                  <a:pt x="913" y="2001"/>
                  <a:pt x="800" y="2434"/>
                  <a:pt x="800" y="2697"/>
                </a:cubicBezTo>
                <a:cubicBezTo>
                  <a:pt x="800" y="2960"/>
                  <a:pt x="912" y="3393"/>
                  <a:pt x="1116" y="3916"/>
                </a:cubicBezTo>
                <a:cubicBezTo>
                  <a:pt x="1277" y="4329"/>
                  <a:pt x="1441" y="4660"/>
                  <a:pt x="1449" y="4677"/>
                </a:cubicBezTo>
                <a:cubicBezTo>
                  <a:pt x="1458" y="4695"/>
                  <a:pt x="1634" y="5047"/>
                  <a:pt x="1812" y="5500"/>
                </a:cubicBezTo>
                <a:cubicBezTo>
                  <a:pt x="2062" y="6134"/>
                  <a:pt x="2188" y="6645"/>
                  <a:pt x="2188" y="7017"/>
                </a:cubicBezTo>
                <a:cubicBezTo>
                  <a:pt x="2188" y="7389"/>
                  <a:pt x="2062" y="7899"/>
                  <a:pt x="1815" y="8534"/>
                </a:cubicBezTo>
                <a:cubicBezTo>
                  <a:pt x="1637" y="8988"/>
                  <a:pt x="1461" y="9341"/>
                  <a:pt x="1454" y="9356"/>
                </a:cubicBezTo>
                <a:cubicBezTo>
                  <a:pt x="1453" y="9357"/>
                  <a:pt x="1453" y="9357"/>
                  <a:pt x="1453" y="9357"/>
                </a:cubicBezTo>
                <a:cubicBezTo>
                  <a:pt x="1452" y="9360"/>
                  <a:pt x="1283" y="9697"/>
                  <a:pt x="1118" y="10118"/>
                </a:cubicBezTo>
                <a:cubicBezTo>
                  <a:pt x="913" y="10641"/>
                  <a:pt x="800" y="11074"/>
                  <a:pt x="800" y="11337"/>
                </a:cubicBezTo>
                <a:cubicBezTo>
                  <a:pt x="800" y="11600"/>
                  <a:pt x="912" y="12033"/>
                  <a:pt x="1116" y="12556"/>
                </a:cubicBezTo>
                <a:cubicBezTo>
                  <a:pt x="1281" y="12978"/>
                  <a:pt x="1448" y="13315"/>
                  <a:pt x="1450" y="13318"/>
                </a:cubicBezTo>
                <a:cubicBezTo>
                  <a:pt x="1628" y="13676"/>
                  <a:pt x="1628" y="13676"/>
                  <a:pt x="1628" y="13676"/>
                </a:cubicBezTo>
                <a:lnTo>
                  <a:pt x="913" y="14034"/>
                </a:lnTo>
                <a:close/>
              </a:path>
            </a:pathLst>
          </a:custGeom>
          <a:solidFill>
            <a:schemeClr val="accent5">
              <a:alpha val="88000"/>
            </a:schemeClr>
          </a:solidFill>
          <a:ln>
            <a:noFill/>
          </a:ln>
          <a:effectLst>
            <a:outerShdw blurRad="1003300" dist="38100" dir="10800000" algn="r" rotWithShape="0">
              <a:schemeClr val="accent5">
                <a:lumMod val="75000"/>
                <a:alpha val="46000"/>
              </a:schemeClr>
            </a:outerShdw>
          </a:effectLst>
        </p:spPr>
        <p:txBody>
          <a:bodyPr vert="horz" wrap="square" lIns="91440" tIns="45720" rIns="91440" bIns="45720" numCol="1" anchor="t" anchorCtr="0" compatLnSpc="1">
            <a:prstTxWarp prst="textNoShape">
              <a:avLst/>
            </a:prstTxWarp>
          </a:bodyPr>
          <a:lstStyle/>
          <a:p>
            <a:endParaRPr lang="en-US"/>
          </a:p>
        </p:txBody>
      </p:sp>
      <p:sp>
        <p:nvSpPr>
          <p:cNvPr id="27" name="Freeform 10">
            <a:extLst>
              <a:ext uri="{FF2B5EF4-FFF2-40B4-BE49-F238E27FC236}">
                <a16:creationId xmlns:a16="http://schemas.microsoft.com/office/drawing/2014/main" id="{AE4F73A3-5023-4637-A438-7653B2EC0FBE}"/>
              </a:ext>
            </a:extLst>
          </p:cNvPr>
          <p:cNvSpPr>
            <a:spLocks/>
          </p:cNvSpPr>
          <p:nvPr/>
        </p:nvSpPr>
        <p:spPr bwMode="auto">
          <a:xfrm rot="2757414">
            <a:off x="7109705" y="-27895902"/>
            <a:ext cx="6481764" cy="41148000"/>
          </a:xfrm>
          <a:custGeom>
            <a:avLst/>
            <a:gdLst>
              <a:gd name="T0" fmla="*/ 913 w 2188"/>
              <a:gd name="T1" fmla="*/ 14034 h 14034"/>
              <a:gd name="T2" fmla="*/ 734 w 2188"/>
              <a:gd name="T3" fmla="*/ 13676 h 14034"/>
              <a:gd name="T4" fmla="*/ 373 w 2188"/>
              <a:gd name="T5" fmla="*/ 12854 h 14034"/>
              <a:gd name="T6" fmla="*/ 0 w 2188"/>
              <a:gd name="T7" fmla="*/ 11337 h 14034"/>
              <a:gd name="T8" fmla="*/ 376 w 2188"/>
              <a:gd name="T9" fmla="*/ 9820 h 14034"/>
              <a:gd name="T10" fmla="*/ 738 w 2188"/>
              <a:gd name="T11" fmla="*/ 8998 h 14034"/>
              <a:gd name="T12" fmla="*/ 1072 w 2188"/>
              <a:gd name="T13" fmla="*/ 8236 h 14034"/>
              <a:gd name="T14" fmla="*/ 1388 w 2188"/>
              <a:gd name="T15" fmla="*/ 7017 h 14034"/>
              <a:gd name="T16" fmla="*/ 1068 w 2188"/>
              <a:gd name="T17" fmla="*/ 5792 h 14034"/>
              <a:gd name="T18" fmla="*/ 735 w 2188"/>
              <a:gd name="T19" fmla="*/ 5037 h 14034"/>
              <a:gd name="T20" fmla="*/ 734 w 2188"/>
              <a:gd name="T21" fmla="*/ 5036 h 14034"/>
              <a:gd name="T22" fmla="*/ 373 w 2188"/>
              <a:gd name="T23" fmla="*/ 4214 h 14034"/>
              <a:gd name="T24" fmla="*/ 0 w 2188"/>
              <a:gd name="T25" fmla="*/ 2697 h 14034"/>
              <a:gd name="T26" fmla="*/ 376 w 2188"/>
              <a:gd name="T27" fmla="*/ 1180 h 14034"/>
              <a:gd name="T28" fmla="*/ 739 w 2188"/>
              <a:gd name="T29" fmla="*/ 357 h 14034"/>
              <a:gd name="T30" fmla="*/ 918 w 2188"/>
              <a:gd name="T31" fmla="*/ 0 h 14034"/>
              <a:gd name="T32" fmla="*/ 1633 w 2188"/>
              <a:gd name="T33" fmla="*/ 359 h 14034"/>
              <a:gd name="T34" fmla="*/ 1453 w 2188"/>
              <a:gd name="T35" fmla="*/ 717 h 14034"/>
              <a:gd name="T36" fmla="*/ 1118 w 2188"/>
              <a:gd name="T37" fmla="*/ 1478 h 14034"/>
              <a:gd name="T38" fmla="*/ 800 w 2188"/>
              <a:gd name="T39" fmla="*/ 2697 h 14034"/>
              <a:gd name="T40" fmla="*/ 1116 w 2188"/>
              <a:gd name="T41" fmla="*/ 3916 h 14034"/>
              <a:gd name="T42" fmla="*/ 1449 w 2188"/>
              <a:gd name="T43" fmla="*/ 4677 h 14034"/>
              <a:gd name="T44" fmla="*/ 1812 w 2188"/>
              <a:gd name="T45" fmla="*/ 5500 h 14034"/>
              <a:gd name="T46" fmla="*/ 2188 w 2188"/>
              <a:gd name="T47" fmla="*/ 7017 h 14034"/>
              <a:gd name="T48" fmla="*/ 1815 w 2188"/>
              <a:gd name="T49" fmla="*/ 8534 h 14034"/>
              <a:gd name="T50" fmla="*/ 1454 w 2188"/>
              <a:gd name="T51" fmla="*/ 9356 h 14034"/>
              <a:gd name="T52" fmla="*/ 1453 w 2188"/>
              <a:gd name="T53" fmla="*/ 9357 h 14034"/>
              <a:gd name="T54" fmla="*/ 1118 w 2188"/>
              <a:gd name="T55" fmla="*/ 10118 h 14034"/>
              <a:gd name="T56" fmla="*/ 800 w 2188"/>
              <a:gd name="T57" fmla="*/ 11337 h 14034"/>
              <a:gd name="T58" fmla="*/ 1116 w 2188"/>
              <a:gd name="T59" fmla="*/ 12556 h 14034"/>
              <a:gd name="T60" fmla="*/ 1450 w 2188"/>
              <a:gd name="T61" fmla="*/ 13318 h 14034"/>
              <a:gd name="T62" fmla="*/ 1628 w 2188"/>
              <a:gd name="T63" fmla="*/ 13676 h 14034"/>
              <a:gd name="T64" fmla="*/ 913 w 2188"/>
              <a:gd name="T65" fmla="*/ 14034 h 14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88" h="14034">
                <a:moveTo>
                  <a:pt x="913" y="14034"/>
                </a:moveTo>
                <a:cubicBezTo>
                  <a:pt x="734" y="13676"/>
                  <a:pt x="734" y="13676"/>
                  <a:pt x="734" y="13676"/>
                </a:cubicBezTo>
                <a:cubicBezTo>
                  <a:pt x="727" y="13661"/>
                  <a:pt x="551" y="13308"/>
                  <a:pt x="373" y="12854"/>
                </a:cubicBezTo>
                <a:cubicBezTo>
                  <a:pt x="126" y="12219"/>
                  <a:pt x="0" y="11709"/>
                  <a:pt x="0" y="11337"/>
                </a:cubicBezTo>
                <a:cubicBezTo>
                  <a:pt x="0" y="10965"/>
                  <a:pt x="126" y="10454"/>
                  <a:pt x="376" y="9820"/>
                </a:cubicBezTo>
                <a:cubicBezTo>
                  <a:pt x="553" y="9368"/>
                  <a:pt x="729" y="9017"/>
                  <a:pt x="738" y="8998"/>
                </a:cubicBezTo>
                <a:cubicBezTo>
                  <a:pt x="745" y="8984"/>
                  <a:pt x="910" y="8651"/>
                  <a:pt x="1072" y="8236"/>
                </a:cubicBezTo>
                <a:cubicBezTo>
                  <a:pt x="1276" y="7713"/>
                  <a:pt x="1388" y="7280"/>
                  <a:pt x="1388" y="7017"/>
                </a:cubicBezTo>
                <a:cubicBezTo>
                  <a:pt x="1388" y="6753"/>
                  <a:pt x="1274" y="6318"/>
                  <a:pt x="1068" y="5792"/>
                </a:cubicBezTo>
                <a:cubicBezTo>
                  <a:pt x="902" y="5371"/>
                  <a:pt x="736" y="5040"/>
                  <a:pt x="735" y="5037"/>
                </a:cubicBezTo>
                <a:cubicBezTo>
                  <a:pt x="734" y="5036"/>
                  <a:pt x="734" y="5036"/>
                  <a:pt x="734" y="5036"/>
                </a:cubicBezTo>
                <a:cubicBezTo>
                  <a:pt x="727" y="5021"/>
                  <a:pt x="551" y="4668"/>
                  <a:pt x="373" y="4214"/>
                </a:cubicBezTo>
                <a:cubicBezTo>
                  <a:pt x="126" y="3579"/>
                  <a:pt x="0" y="3069"/>
                  <a:pt x="0" y="2697"/>
                </a:cubicBezTo>
                <a:cubicBezTo>
                  <a:pt x="0" y="2325"/>
                  <a:pt x="126" y="1814"/>
                  <a:pt x="376" y="1180"/>
                </a:cubicBezTo>
                <a:cubicBezTo>
                  <a:pt x="554" y="725"/>
                  <a:pt x="731" y="372"/>
                  <a:pt x="739" y="357"/>
                </a:cubicBezTo>
                <a:cubicBezTo>
                  <a:pt x="918" y="0"/>
                  <a:pt x="918" y="0"/>
                  <a:pt x="918" y="0"/>
                </a:cubicBezTo>
                <a:cubicBezTo>
                  <a:pt x="1633" y="359"/>
                  <a:pt x="1633" y="359"/>
                  <a:pt x="1633" y="359"/>
                </a:cubicBezTo>
                <a:cubicBezTo>
                  <a:pt x="1453" y="717"/>
                  <a:pt x="1453" y="717"/>
                  <a:pt x="1453" y="717"/>
                </a:cubicBezTo>
                <a:cubicBezTo>
                  <a:pt x="1450" y="724"/>
                  <a:pt x="1282" y="1059"/>
                  <a:pt x="1118" y="1478"/>
                </a:cubicBezTo>
                <a:cubicBezTo>
                  <a:pt x="913" y="2001"/>
                  <a:pt x="800" y="2434"/>
                  <a:pt x="800" y="2697"/>
                </a:cubicBezTo>
                <a:cubicBezTo>
                  <a:pt x="800" y="2960"/>
                  <a:pt x="912" y="3393"/>
                  <a:pt x="1116" y="3916"/>
                </a:cubicBezTo>
                <a:cubicBezTo>
                  <a:pt x="1277" y="4329"/>
                  <a:pt x="1441" y="4660"/>
                  <a:pt x="1449" y="4677"/>
                </a:cubicBezTo>
                <a:cubicBezTo>
                  <a:pt x="1458" y="4695"/>
                  <a:pt x="1634" y="5047"/>
                  <a:pt x="1812" y="5500"/>
                </a:cubicBezTo>
                <a:cubicBezTo>
                  <a:pt x="2062" y="6134"/>
                  <a:pt x="2188" y="6645"/>
                  <a:pt x="2188" y="7017"/>
                </a:cubicBezTo>
                <a:cubicBezTo>
                  <a:pt x="2188" y="7389"/>
                  <a:pt x="2062" y="7899"/>
                  <a:pt x="1815" y="8534"/>
                </a:cubicBezTo>
                <a:cubicBezTo>
                  <a:pt x="1637" y="8988"/>
                  <a:pt x="1461" y="9341"/>
                  <a:pt x="1454" y="9356"/>
                </a:cubicBezTo>
                <a:cubicBezTo>
                  <a:pt x="1453" y="9357"/>
                  <a:pt x="1453" y="9357"/>
                  <a:pt x="1453" y="9357"/>
                </a:cubicBezTo>
                <a:cubicBezTo>
                  <a:pt x="1452" y="9360"/>
                  <a:pt x="1283" y="9697"/>
                  <a:pt x="1118" y="10118"/>
                </a:cubicBezTo>
                <a:cubicBezTo>
                  <a:pt x="913" y="10641"/>
                  <a:pt x="800" y="11074"/>
                  <a:pt x="800" y="11337"/>
                </a:cubicBezTo>
                <a:cubicBezTo>
                  <a:pt x="800" y="11600"/>
                  <a:pt x="912" y="12033"/>
                  <a:pt x="1116" y="12556"/>
                </a:cubicBezTo>
                <a:cubicBezTo>
                  <a:pt x="1281" y="12978"/>
                  <a:pt x="1448" y="13315"/>
                  <a:pt x="1450" y="13318"/>
                </a:cubicBezTo>
                <a:cubicBezTo>
                  <a:pt x="1628" y="13676"/>
                  <a:pt x="1628" y="13676"/>
                  <a:pt x="1628" y="13676"/>
                </a:cubicBezTo>
                <a:lnTo>
                  <a:pt x="913" y="14034"/>
                </a:lnTo>
                <a:close/>
              </a:path>
            </a:pathLst>
          </a:custGeom>
          <a:solidFill>
            <a:schemeClr val="accent2">
              <a:alpha val="88000"/>
            </a:schemeClr>
          </a:solidFill>
          <a:ln>
            <a:noFill/>
          </a:ln>
          <a:effectLst>
            <a:outerShdw blurRad="1003300" dist="38100" dir="10800000" algn="r" rotWithShape="0">
              <a:schemeClr val="accent2">
                <a:lumMod val="75000"/>
                <a:alpha val="46000"/>
              </a:schemeClr>
            </a:outerShdw>
          </a:effectLst>
        </p:spPr>
        <p:txBody>
          <a:bodyPr vert="horz" wrap="square" lIns="91440" tIns="45720" rIns="91440" bIns="45720" numCol="1" anchor="t" anchorCtr="0" compatLnSpc="1">
            <a:prstTxWarp prst="textNoShape">
              <a:avLst/>
            </a:prstTxWarp>
          </a:bodyPr>
          <a:lstStyle/>
          <a:p>
            <a:endParaRPr lang="en-US"/>
          </a:p>
        </p:txBody>
      </p:sp>
      <p:sp>
        <p:nvSpPr>
          <p:cNvPr id="28" name="Freeform 11">
            <a:extLst>
              <a:ext uri="{FF2B5EF4-FFF2-40B4-BE49-F238E27FC236}">
                <a16:creationId xmlns:a16="http://schemas.microsoft.com/office/drawing/2014/main" id="{32300E5A-16FD-47BE-9866-86020A01F832}"/>
              </a:ext>
            </a:extLst>
          </p:cNvPr>
          <p:cNvSpPr>
            <a:spLocks/>
          </p:cNvSpPr>
          <p:nvPr/>
        </p:nvSpPr>
        <p:spPr bwMode="auto">
          <a:xfrm rot="2757414">
            <a:off x="8543318" y="-26413586"/>
            <a:ext cx="6481764" cy="41148000"/>
          </a:xfrm>
          <a:custGeom>
            <a:avLst/>
            <a:gdLst>
              <a:gd name="T0" fmla="*/ 913 w 2188"/>
              <a:gd name="T1" fmla="*/ 14034 h 14034"/>
              <a:gd name="T2" fmla="*/ 734 w 2188"/>
              <a:gd name="T3" fmla="*/ 13676 h 14034"/>
              <a:gd name="T4" fmla="*/ 373 w 2188"/>
              <a:gd name="T5" fmla="*/ 12854 h 14034"/>
              <a:gd name="T6" fmla="*/ 0 w 2188"/>
              <a:gd name="T7" fmla="*/ 11337 h 14034"/>
              <a:gd name="T8" fmla="*/ 376 w 2188"/>
              <a:gd name="T9" fmla="*/ 9820 h 14034"/>
              <a:gd name="T10" fmla="*/ 738 w 2188"/>
              <a:gd name="T11" fmla="*/ 8998 h 14034"/>
              <a:gd name="T12" fmla="*/ 1072 w 2188"/>
              <a:gd name="T13" fmla="*/ 8236 h 14034"/>
              <a:gd name="T14" fmla="*/ 1388 w 2188"/>
              <a:gd name="T15" fmla="*/ 7017 h 14034"/>
              <a:gd name="T16" fmla="*/ 1068 w 2188"/>
              <a:gd name="T17" fmla="*/ 5792 h 14034"/>
              <a:gd name="T18" fmla="*/ 735 w 2188"/>
              <a:gd name="T19" fmla="*/ 5037 h 14034"/>
              <a:gd name="T20" fmla="*/ 734 w 2188"/>
              <a:gd name="T21" fmla="*/ 5036 h 14034"/>
              <a:gd name="T22" fmla="*/ 373 w 2188"/>
              <a:gd name="T23" fmla="*/ 4214 h 14034"/>
              <a:gd name="T24" fmla="*/ 0 w 2188"/>
              <a:gd name="T25" fmla="*/ 2697 h 14034"/>
              <a:gd name="T26" fmla="*/ 376 w 2188"/>
              <a:gd name="T27" fmla="*/ 1180 h 14034"/>
              <a:gd name="T28" fmla="*/ 739 w 2188"/>
              <a:gd name="T29" fmla="*/ 357 h 14034"/>
              <a:gd name="T30" fmla="*/ 918 w 2188"/>
              <a:gd name="T31" fmla="*/ 0 h 14034"/>
              <a:gd name="T32" fmla="*/ 1633 w 2188"/>
              <a:gd name="T33" fmla="*/ 359 h 14034"/>
              <a:gd name="T34" fmla="*/ 1453 w 2188"/>
              <a:gd name="T35" fmla="*/ 717 h 14034"/>
              <a:gd name="T36" fmla="*/ 1118 w 2188"/>
              <a:gd name="T37" fmla="*/ 1478 h 14034"/>
              <a:gd name="T38" fmla="*/ 800 w 2188"/>
              <a:gd name="T39" fmla="*/ 2697 h 14034"/>
              <a:gd name="T40" fmla="*/ 1116 w 2188"/>
              <a:gd name="T41" fmla="*/ 3916 h 14034"/>
              <a:gd name="T42" fmla="*/ 1449 w 2188"/>
              <a:gd name="T43" fmla="*/ 4677 h 14034"/>
              <a:gd name="T44" fmla="*/ 1812 w 2188"/>
              <a:gd name="T45" fmla="*/ 5500 h 14034"/>
              <a:gd name="T46" fmla="*/ 2188 w 2188"/>
              <a:gd name="T47" fmla="*/ 7017 h 14034"/>
              <a:gd name="T48" fmla="*/ 1815 w 2188"/>
              <a:gd name="T49" fmla="*/ 8534 h 14034"/>
              <a:gd name="T50" fmla="*/ 1454 w 2188"/>
              <a:gd name="T51" fmla="*/ 9356 h 14034"/>
              <a:gd name="T52" fmla="*/ 1453 w 2188"/>
              <a:gd name="T53" fmla="*/ 9357 h 14034"/>
              <a:gd name="T54" fmla="*/ 1118 w 2188"/>
              <a:gd name="T55" fmla="*/ 10118 h 14034"/>
              <a:gd name="T56" fmla="*/ 800 w 2188"/>
              <a:gd name="T57" fmla="*/ 11337 h 14034"/>
              <a:gd name="T58" fmla="*/ 1116 w 2188"/>
              <a:gd name="T59" fmla="*/ 12556 h 14034"/>
              <a:gd name="T60" fmla="*/ 1450 w 2188"/>
              <a:gd name="T61" fmla="*/ 13318 h 14034"/>
              <a:gd name="T62" fmla="*/ 1628 w 2188"/>
              <a:gd name="T63" fmla="*/ 13676 h 14034"/>
              <a:gd name="T64" fmla="*/ 913 w 2188"/>
              <a:gd name="T65" fmla="*/ 14034 h 14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88" h="14034">
                <a:moveTo>
                  <a:pt x="913" y="14034"/>
                </a:moveTo>
                <a:cubicBezTo>
                  <a:pt x="734" y="13676"/>
                  <a:pt x="734" y="13676"/>
                  <a:pt x="734" y="13676"/>
                </a:cubicBezTo>
                <a:cubicBezTo>
                  <a:pt x="727" y="13661"/>
                  <a:pt x="551" y="13308"/>
                  <a:pt x="373" y="12854"/>
                </a:cubicBezTo>
                <a:cubicBezTo>
                  <a:pt x="126" y="12219"/>
                  <a:pt x="0" y="11709"/>
                  <a:pt x="0" y="11337"/>
                </a:cubicBezTo>
                <a:cubicBezTo>
                  <a:pt x="0" y="10965"/>
                  <a:pt x="126" y="10454"/>
                  <a:pt x="376" y="9820"/>
                </a:cubicBezTo>
                <a:cubicBezTo>
                  <a:pt x="553" y="9368"/>
                  <a:pt x="729" y="9017"/>
                  <a:pt x="738" y="8998"/>
                </a:cubicBezTo>
                <a:cubicBezTo>
                  <a:pt x="745" y="8984"/>
                  <a:pt x="910" y="8651"/>
                  <a:pt x="1072" y="8236"/>
                </a:cubicBezTo>
                <a:cubicBezTo>
                  <a:pt x="1276" y="7713"/>
                  <a:pt x="1388" y="7280"/>
                  <a:pt x="1388" y="7017"/>
                </a:cubicBezTo>
                <a:cubicBezTo>
                  <a:pt x="1388" y="6753"/>
                  <a:pt x="1274" y="6318"/>
                  <a:pt x="1068" y="5792"/>
                </a:cubicBezTo>
                <a:cubicBezTo>
                  <a:pt x="902" y="5371"/>
                  <a:pt x="736" y="5040"/>
                  <a:pt x="735" y="5037"/>
                </a:cubicBezTo>
                <a:cubicBezTo>
                  <a:pt x="734" y="5036"/>
                  <a:pt x="734" y="5036"/>
                  <a:pt x="734" y="5036"/>
                </a:cubicBezTo>
                <a:cubicBezTo>
                  <a:pt x="727" y="5021"/>
                  <a:pt x="551" y="4668"/>
                  <a:pt x="373" y="4214"/>
                </a:cubicBezTo>
                <a:cubicBezTo>
                  <a:pt x="126" y="3579"/>
                  <a:pt x="0" y="3069"/>
                  <a:pt x="0" y="2697"/>
                </a:cubicBezTo>
                <a:cubicBezTo>
                  <a:pt x="0" y="2325"/>
                  <a:pt x="126" y="1814"/>
                  <a:pt x="376" y="1180"/>
                </a:cubicBezTo>
                <a:cubicBezTo>
                  <a:pt x="554" y="725"/>
                  <a:pt x="731" y="372"/>
                  <a:pt x="739" y="357"/>
                </a:cubicBezTo>
                <a:cubicBezTo>
                  <a:pt x="918" y="0"/>
                  <a:pt x="918" y="0"/>
                  <a:pt x="918" y="0"/>
                </a:cubicBezTo>
                <a:cubicBezTo>
                  <a:pt x="1633" y="359"/>
                  <a:pt x="1633" y="359"/>
                  <a:pt x="1633" y="359"/>
                </a:cubicBezTo>
                <a:cubicBezTo>
                  <a:pt x="1453" y="717"/>
                  <a:pt x="1453" y="717"/>
                  <a:pt x="1453" y="717"/>
                </a:cubicBezTo>
                <a:cubicBezTo>
                  <a:pt x="1450" y="724"/>
                  <a:pt x="1282" y="1059"/>
                  <a:pt x="1118" y="1478"/>
                </a:cubicBezTo>
                <a:cubicBezTo>
                  <a:pt x="913" y="2001"/>
                  <a:pt x="800" y="2434"/>
                  <a:pt x="800" y="2697"/>
                </a:cubicBezTo>
                <a:cubicBezTo>
                  <a:pt x="800" y="2960"/>
                  <a:pt x="912" y="3393"/>
                  <a:pt x="1116" y="3916"/>
                </a:cubicBezTo>
                <a:cubicBezTo>
                  <a:pt x="1277" y="4329"/>
                  <a:pt x="1441" y="4660"/>
                  <a:pt x="1449" y="4677"/>
                </a:cubicBezTo>
                <a:cubicBezTo>
                  <a:pt x="1458" y="4695"/>
                  <a:pt x="1634" y="5047"/>
                  <a:pt x="1812" y="5500"/>
                </a:cubicBezTo>
                <a:cubicBezTo>
                  <a:pt x="2062" y="6134"/>
                  <a:pt x="2188" y="6645"/>
                  <a:pt x="2188" y="7017"/>
                </a:cubicBezTo>
                <a:cubicBezTo>
                  <a:pt x="2188" y="7389"/>
                  <a:pt x="2062" y="7899"/>
                  <a:pt x="1815" y="8534"/>
                </a:cubicBezTo>
                <a:cubicBezTo>
                  <a:pt x="1637" y="8988"/>
                  <a:pt x="1461" y="9341"/>
                  <a:pt x="1454" y="9356"/>
                </a:cubicBezTo>
                <a:cubicBezTo>
                  <a:pt x="1453" y="9357"/>
                  <a:pt x="1453" y="9357"/>
                  <a:pt x="1453" y="9357"/>
                </a:cubicBezTo>
                <a:cubicBezTo>
                  <a:pt x="1452" y="9360"/>
                  <a:pt x="1283" y="9697"/>
                  <a:pt x="1118" y="10118"/>
                </a:cubicBezTo>
                <a:cubicBezTo>
                  <a:pt x="913" y="10641"/>
                  <a:pt x="800" y="11074"/>
                  <a:pt x="800" y="11337"/>
                </a:cubicBezTo>
                <a:cubicBezTo>
                  <a:pt x="800" y="11600"/>
                  <a:pt x="912" y="12033"/>
                  <a:pt x="1116" y="12556"/>
                </a:cubicBezTo>
                <a:cubicBezTo>
                  <a:pt x="1281" y="12978"/>
                  <a:pt x="1448" y="13315"/>
                  <a:pt x="1450" y="13318"/>
                </a:cubicBezTo>
                <a:cubicBezTo>
                  <a:pt x="1628" y="13676"/>
                  <a:pt x="1628" y="13676"/>
                  <a:pt x="1628" y="13676"/>
                </a:cubicBezTo>
                <a:lnTo>
                  <a:pt x="913" y="14034"/>
                </a:lnTo>
                <a:close/>
              </a:path>
            </a:pathLst>
          </a:custGeom>
          <a:solidFill>
            <a:schemeClr val="tx1">
              <a:alpha val="88000"/>
            </a:schemeClr>
          </a:solidFill>
          <a:ln>
            <a:noFill/>
          </a:ln>
          <a:effectLst>
            <a:outerShdw blurRad="1003300" dist="38100" dir="10800000" algn="r" rotWithShape="0">
              <a:prstClr val="black">
                <a:alpha val="46000"/>
              </a:prstClr>
            </a:outerShdw>
          </a:effectLst>
        </p:spPr>
        <p:txBody>
          <a:bodyPr vert="horz" wrap="square" lIns="91440" tIns="45720" rIns="91440" bIns="45720" numCol="1" anchor="t" anchorCtr="0" compatLnSpc="1">
            <a:prstTxWarp prst="textNoShape">
              <a:avLst/>
            </a:prstTxWarp>
          </a:bodyPr>
          <a:lstStyle/>
          <a:p>
            <a:endParaRPr lang="en-US"/>
          </a:p>
        </p:txBody>
      </p:sp>
      <p:sp>
        <p:nvSpPr>
          <p:cNvPr id="29" name="Freeform 10">
            <a:extLst>
              <a:ext uri="{FF2B5EF4-FFF2-40B4-BE49-F238E27FC236}">
                <a16:creationId xmlns:a16="http://schemas.microsoft.com/office/drawing/2014/main" id="{BE305C8D-CE03-4D11-AF34-51A5A19C648B}"/>
              </a:ext>
            </a:extLst>
          </p:cNvPr>
          <p:cNvSpPr>
            <a:spLocks/>
          </p:cNvSpPr>
          <p:nvPr/>
        </p:nvSpPr>
        <p:spPr bwMode="auto">
          <a:xfrm rot="2757414">
            <a:off x="9976931" y="-24931269"/>
            <a:ext cx="6481764" cy="41148000"/>
          </a:xfrm>
          <a:custGeom>
            <a:avLst/>
            <a:gdLst>
              <a:gd name="T0" fmla="*/ 913 w 2188"/>
              <a:gd name="T1" fmla="*/ 14034 h 14034"/>
              <a:gd name="T2" fmla="*/ 734 w 2188"/>
              <a:gd name="T3" fmla="*/ 13676 h 14034"/>
              <a:gd name="T4" fmla="*/ 373 w 2188"/>
              <a:gd name="T5" fmla="*/ 12854 h 14034"/>
              <a:gd name="T6" fmla="*/ 0 w 2188"/>
              <a:gd name="T7" fmla="*/ 11337 h 14034"/>
              <a:gd name="T8" fmla="*/ 376 w 2188"/>
              <a:gd name="T9" fmla="*/ 9820 h 14034"/>
              <a:gd name="T10" fmla="*/ 738 w 2188"/>
              <a:gd name="T11" fmla="*/ 8998 h 14034"/>
              <a:gd name="T12" fmla="*/ 1072 w 2188"/>
              <a:gd name="T13" fmla="*/ 8236 h 14034"/>
              <a:gd name="T14" fmla="*/ 1388 w 2188"/>
              <a:gd name="T15" fmla="*/ 7017 h 14034"/>
              <a:gd name="T16" fmla="*/ 1068 w 2188"/>
              <a:gd name="T17" fmla="*/ 5792 h 14034"/>
              <a:gd name="T18" fmla="*/ 735 w 2188"/>
              <a:gd name="T19" fmla="*/ 5037 h 14034"/>
              <a:gd name="T20" fmla="*/ 734 w 2188"/>
              <a:gd name="T21" fmla="*/ 5036 h 14034"/>
              <a:gd name="T22" fmla="*/ 373 w 2188"/>
              <a:gd name="T23" fmla="*/ 4214 h 14034"/>
              <a:gd name="T24" fmla="*/ 0 w 2188"/>
              <a:gd name="T25" fmla="*/ 2697 h 14034"/>
              <a:gd name="T26" fmla="*/ 376 w 2188"/>
              <a:gd name="T27" fmla="*/ 1180 h 14034"/>
              <a:gd name="T28" fmla="*/ 739 w 2188"/>
              <a:gd name="T29" fmla="*/ 357 h 14034"/>
              <a:gd name="T30" fmla="*/ 918 w 2188"/>
              <a:gd name="T31" fmla="*/ 0 h 14034"/>
              <a:gd name="T32" fmla="*/ 1633 w 2188"/>
              <a:gd name="T33" fmla="*/ 359 h 14034"/>
              <a:gd name="T34" fmla="*/ 1453 w 2188"/>
              <a:gd name="T35" fmla="*/ 717 h 14034"/>
              <a:gd name="T36" fmla="*/ 1118 w 2188"/>
              <a:gd name="T37" fmla="*/ 1478 h 14034"/>
              <a:gd name="T38" fmla="*/ 800 w 2188"/>
              <a:gd name="T39" fmla="*/ 2697 h 14034"/>
              <a:gd name="T40" fmla="*/ 1116 w 2188"/>
              <a:gd name="T41" fmla="*/ 3916 h 14034"/>
              <a:gd name="T42" fmla="*/ 1449 w 2188"/>
              <a:gd name="T43" fmla="*/ 4677 h 14034"/>
              <a:gd name="T44" fmla="*/ 1812 w 2188"/>
              <a:gd name="T45" fmla="*/ 5500 h 14034"/>
              <a:gd name="T46" fmla="*/ 2188 w 2188"/>
              <a:gd name="T47" fmla="*/ 7017 h 14034"/>
              <a:gd name="T48" fmla="*/ 1815 w 2188"/>
              <a:gd name="T49" fmla="*/ 8534 h 14034"/>
              <a:gd name="T50" fmla="*/ 1454 w 2188"/>
              <a:gd name="T51" fmla="*/ 9356 h 14034"/>
              <a:gd name="T52" fmla="*/ 1453 w 2188"/>
              <a:gd name="T53" fmla="*/ 9357 h 14034"/>
              <a:gd name="T54" fmla="*/ 1118 w 2188"/>
              <a:gd name="T55" fmla="*/ 10118 h 14034"/>
              <a:gd name="T56" fmla="*/ 800 w 2188"/>
              <a:gd name="T57" fmla="*/ 11337 h 14034"/>
              <a:gd name="T58" fmla="*/ 1116 w 2188"/>
              <a:gd name="T59" fmla="*/ 12556 h 14034"/>
              <a:gd name="T60" fmla="*/ 1450 w 2188"/>
              <a:gd name="T61" fmla="*/ 13318 h 14034"/>
              <a:gd name="T62" fmla="*/ 1628 w 2188"/>
              <a:gd name="T63" fmla="*/ 13676 h 14034"/>
              <a:gd name="T64" fmla="*/ 913 w 2188"/>
              <a:gd name="T65" fmla="*/ 14034 h 14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88" h="14034">
                <a:moveTo>
                  <a:pt x="913" y="14034"/>
                </a:moveTo>
                <a:cubicBezTo>
                  <a:pt x="734" y="13676"/>
                  <a:pt x="734" y="13676"/>
                  <a:pt x="734" y="13676"/>
                </a:cubicBezTo>
                <a:cubicBezTo>
                  <a:pt x="727" y="13661"/>
                  <a:pt x="551" y="13308"/>
                  <a:pt x="373" y="12854"/>
                </a:cubicBezTo>
                <a:cubicBezTo>
                  <a:pt x="126" y="12219"/>
                  <a:pt x="0" y="11709"/>
                  <a:pt x="0" y="11337"/>
                </a:cubicBezTo>
                <a:cubicBezTo>
                  <a:pt x="0" y="10965"/>
                  <a:pt x="126" y="10454"/>
                  <a:pt x="376" y="9820"/>
                </a:cubicBezTo>
                <a:cubicBezTo>
                  <a:pt x="553" y="9368"/>
                  <a:pt x="729" y="9017"/>
                  <a:pt x="738" y="8998"/>
                </a:cubicBezTo>
                <a:cubicBezTo>
                  <a:pt x="745" y="8984"/>
                  <a:pt x="910" y="8651"/>
                  <a:pt x="1072" y="8236"/>
                </a:cubicBezTo>
                <a:cubicBezTo>
                  <a:pt x="1276" y="7713"/>
                  <a:pt x="1388" y="7280"/>
                  <a:pt x="1388" y="7017"/>
                </a:cubicBezTo>
                <a:cubicBezTo>
                  <a:pt x="1388" y="6753"/>
                  <a:pt x="1274" y="6318"/>
                  <a:pt x="1068" y="5792"/>
                </a:cubicBezTo>
                <a:cubicBezTo>
                  <a:pt x="902" y="5371"/>
                  <a:pt x="736" y="5040"/>
                  <a:pt x="735" y="5037"/>
                </a:cubicBezTo>
                <a:cubicBezTo>
                  <a:pt x="734" y="5036"/>
                  <a:pt x="734" y="5036"/>
                  <a:pt x="734" y="5036"/>
                </a:cubicBezTo>
                <a:cubicBezTo>
                  <a:pt x="727" y="5021"/>
                  <a:pt x="551" y="4668"/>
                  <a:pt x="373" y="4214"/>
                </a:cubicBezTo>
                <a:cubicBezTo>
                  <a:pt x="126" y="3579"/>
                  <a:pt x="0" y="3069"/>
                  <a:pt x="0" y="2697"/>
                </a:cubicBezTo>
                <a:cubicBezTo>
                  <a:pt x="0" y="2325"/>
                  <a:pt x="126" y="1814"/>
                  <a:pt x="376" y="1180"/>
                </a:cubicBezTo>
                <a:cubicBezTo>
                  <a:pt x="554" y="725"/>
                  <a:pt x="731" y="372"/>
                  <a:pt x="739" y="357"/>
                </a:cubicBezTo>
                <a:cubicBezTo>
                  <a:pt x="918" y="0"/>
                  <a:pt x="918" y="0"/>
                  <a:pt x="918" y="0"/>
                </a:cubicBezTo>
                <a:cubicBezTo>
                  <a:pt x="1633" y="359"/>
                  <a:pt x="1633" y="359"/>
                  <a:pt x="1633" y="359"/>
                </a:cubicBezTo>
                <a:cubicBezTo>
                  <a:pt x="1453" y="717"/>
                  <a:pt x="1453" y="717"/>
                  <a:pt x="1453" y="717"/>
                </a:cubicBezTo>
                <a:cubicBezTo>
                  <a:pt x="1450" y="724"/>
                  <a:pt x="1282" y="1059"/>
                  <a:pt x="1118" y="1478"/>
                </a:cubicBezTo>
                <a:cubicBezTo>
                  <a:pt x="913" y="2001"/>
                  <a:pt x="800" y="2434"/>
                  <a:pt x="800" y="2697"/>
                </a:cubicBezTo>
                <a:cubicBezTo>
                  <a:pt x="800" y="2960"/>
                  <a:pt x="912" y="3393"/>
                  <a:pt x="1116" y="3916"/>
                </a:cubicBezTo>
                <a:cubicBezTo>
                  <a:pt x="1277" y="4329"/>
                  <a:pt x="1441" y="4660"/>
                  <a:pt x="1449" y="4677"/>
                </a:cubicBezTo>
                <a:cubicBezTo>
                  <a:pt x="1458" y="4695"/>
                  <a:pt x="1634" y="5047"/>
                  <a:pt x="1812" y="5500"/>
                </a:cubicBezTo>
                <a:cubicBezTo>
                  <a:pt x="2062" y="6134"/>
                  <a:pt x="2188" y="6645"/>
                  <a:pt x="2188" y="7017"/>
                </a:cubicBezTo>
                <a:cubicBezTo>
                  <a:pt x="2188" y="7389"/>
                  <a:pt x="2062" y="7899"/>
                  <a:pt x="1815" y="8534"/>
                </a:cubicBezTo>
                <a:cubicBezTo>
                  <a:pt x="1637" y="8988"/>
                  <a:pt x="1461" y="9341"/>
                  <a:pt x="1454" y="9356"/>
                </a:cubicBezTo>
                <a:cubicBezTo>
                  <a:pt x="1453" y="9357"/>
                  <a:pt x="1453" y="9357"/>
                  <a:pt x="1453" y="9357"/>
                </a:cubicBezTo>
                <a:cubicBezTo>
                  <a:pt x="1452" y="9360"/>
                  <a:pt x="1283" y="9697"/>
                  <a:pt x="1118" y="10118"/>
                </a:cubicBezTo>
                <a:cubicBezTo>
                  <a:pt x="913" y="10641"/>
                  <a:pt x="800" y="11074"/>
                  <a:pt x="800" y="11337"/>
                </a:cubicBezTo>
                <a:cubicBezTo>
                  <a:pt x="800" y="11600"/>
                  <a:pt x="912" y="12033"/>
                  <a:pt x="1116" y="12556"/>
                </a:cubicBezTo>
                <a:cubicBezTo>
                  <a:pt x="1281" y="12978"/>
                  <a:pt x="1448" y="13315"/>
                  <a:pt x="1450" y="13318"/>
                </a:cubicBezTo>
                <a:cubicBezTo>
                  <a:pt x="1628" y="13676"/>
                  <a:pt x="1628" y="13676"/>
                  <a:pt x="1628" y="13676"/>
                </a:cubicBezTo>
                <a:lnTo>
                  <a:pt x="913" y="14034"/>
                </a:lnTo>
                <a:close/>
              </a:path>
            </a:pathLst>
          </a:custGeom>
          <a:solidFill>
            <a:schemeClr val="accent2">
              <a:alpha val="88000"/>
            </a:schemeClr>
          </a:solidFill>
          <a:ln>
            <a:noFill/>
          </a:ln>
          <a:effectLst>
            <a:outerShdw blurRad="1003300" dist="38100" dir="10800000" algn="r" rotWithShape="0">
              <a:schemeClr val="accent2">
                <a:lumMod val="75000"/>
                <a:alpha val="46000"/>
              </a:schemeClr>
            </a:outerShdw>
          </a:effectLst>
        </p:spPr>
        <p:txBody>
          <a:bodyPr vert="horz" wrap="square" lIns="91440" tIns="45720" rIns="91440" bIns="45720" numCol="1" anchor="t" anchorCtr="0" compatLnSpc="1">
            <a:prstTxWarp prst="textNoShape">
              <a:avLst/>
            </a:prstTxWarp>
          </a:bodyPr>
          <a:lstStyle/>
          <a:p>
            <a:endParaRPr lang="en-US"/>
          </a:p>
        </p:txBody>
      </p:sp>
      <p:sp>
        <p:nvSpPr>
          <p:cNvPr id="30" name="Freeform 9">
            <a:extLst>
              <a:ext uri="{FF2B5EF4-FFF2-40B4-BE49-F238E27FC236}">
                <a16:creationId xmlns:a16="http://schemas.microsoft.com/office/drawing/2014/main" id="{4DB9BADE-B1C1-49B6-9234-500818F2A098}"/>
              </a:ext>
            </a:extLst>
          </p:cNvPr>
          <p:cNvSpPr>
            <a:spLocks/>
          </p:cNvSpPr>
          <p:nvPr/>
        </p:nvSpPr>
        <p:spPr bwMode="auto">
          <a:xfrm rot="2757414">
            <a:off x="11407234" y="-23452375"/>
            <a:ext cx="6481764" cy="41148000"/>
          </a:xfrm>
          <a:custGeom>
            <a:avLst/>
            <a:gdLst>
              <a:gd name="T0" fmla="*/ 913 w 2188"/>
              <a:gd name="T1" fmla="*/ 14034 h 14034"/>
              <a:gd name="T2" fmla="*/ 734 w 2188"/>
              <a:gd name="T3" fmla="*/ 13676 h 14034"/>
              <a:gd name="T4" fmla="*/ 373 w 2188"/>
              <a:gd name="T5" fmla="*/ 12854 h 14034"/>
              <a:gd name="T6" fmla="*/ 0 w 2188"/>
              <a:gd name="T7" fmla="*/ 11337 h 14034"/>
              <a:gd name="T8" fmla="*/ 376 w 2188"/>
              <a:gd name="T9" fmla="*/ 9820 h 14034"/>
              <a:gd name="T10" fmla="*/ 738 w 2188"/>
              <a:gd name="T11" fmla="*/ 8998 h 14034"/>
              <a:gd name="T12" fmla="*/ 1072 w 2188"/>
              <a:gd name="T13" fmla="*/ 8236 h 14034"/>
              <a:gd name="T14" fmla="*/ 1388 w 2188"/>
              <a:gd name="T15" fmla="*/ 7017 h 14034"/>
              <a:gd name="T16" fmla="*/ 1068 w 2188"/>
              <a:gd name="T17" fmla="*/ 5792 h 14034"/>
              <a:gd name="T18" fmla="*/ 735 w 2188"/>
              <a:gd name="T19" fmla="*/ 5037 h 14034"/>
              <a:gd name="T20" fmla="*/ 734 w 2188"/>
              <a:gd name="T21" fmla="*/ 5036 h 14034"/>
              <a:gd name="T22" fmla="*/ 373 w 2188"/>
              <a:gd name="T23" fmla="*/ 4214 h 14034"/>
              <a:gd name="T24" fmla="*/ 0 w 2188"/>
              <a:gd name="T25" fmla="*/ 2697 h 14034"/>
              <a:gd name="T26" fmla="*/ 376 w 2188"/>
              <a:gd name="T27" fmla="*/ 1180 h 14034"/>
              <a:gd name="T28" fmla="*/ 739 w 2188"/>
              <a:gd name="T29" fmla="*/ 357 h 14034"/>
              <a:gd name="T30" fmla="*/ 918 w 2188"/>
              <a:gd name="T31" fmla="*/ 0 h 14034"/>
              <a:gd name="T32" fmla="*/ 1633 w 2188"/>
              <a:gd name="T33" fmla="*/ 359 h 14034"/>
              <a:gd name="T34" fmla="*/ 1453 w 2188"/>
              <a:gd name="T35" fmla="*/ 717 h 14034"/>
              <a:gd name="T36" fmla="*/ 1118 w 2188"/>
              <a:gd name="T37" fmla="*/ 1478 h 14034"/>
              <a:gd name="T38" fmla="*/ 800 w 2188"/>
              <a:gd name="T39" fmla="*/ 2697 h 14034"/>
              <a:gd name="T40" fmla="*/ 1116 w 2188"/>
              <a:gd name="T41" fmla="*/ 3916 h 14034"/>
              <a:gd name="T42" fmla="*/ 1449 w 2188"/>
              <a:gd name="T43" fmla="*/ 4677 h 14034"/>
              <a:gd name="T44" fmla="*/ 1812 w 2188"/>
              <a:gd name="T45" fmla="*/ 5500 h 14034"/>
              <a:gd name="T46" fmla="*/ 2188 w 2188"/>
              <a:gd name="T47" fmla="*/ 7017 h 14034"/>
              <a:gd name="T48" fmla="*/ 1815 w 2188"/>
              <a:gd name="T49" fmla="*/ 8534 h 14034"/>
              <a:gd name="T50" fmla="*/ 1454 w 2188"/>
              <a:gd name="T51" fmla="*/ 9356 h 14034"/>
              <a:gd name="T52" fmla="*/ 1453 w 2188"/>
              <a:gd name="T53" fmla="*/ 9357 h 14034"/>
              <a:gd name="T54" fmla="*/ 1118 w 2188"/>
              <a:gd name="T55" fmla="*/ 10118 h 14034"/>
              <a:gd name="T56" fmla="*/ 800 w 2188"/>
              <a:gd name="T57" fmla="*/ 11337 h 14034"/>
              <a:gd name="T58" fmla="*/ 1116 w 2188"/>
              <a:gd name="T59" fmla="*/ 12556 h 14034"/>
              <a:gd name="T60" fmla="*/ 1450 w 2188"/>
              <a:gd name="T61" fmla="*/ 13318 h 14034"/>
              <a:gd name="T62" fmla="*/ 1628 w 2188"/>
              <a:gd name="T63" fmla="*/ 13676 h 14034"/>
              <a:gd name="T64" fmla="*/ 913 w 2188"/>
              <a:gd name="T65" fmla="*/ 14034 h 14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88" h="14034">
                <a:moveTo>
                  <a:pt x="913" y="14034"/>
                </a:moveTo>
                <a:cubicBezTo>
                  <a:pt x="734" y="13676"/>
                  <a:pt x="734" y="13676"/>
                  <a:pt x="734" y="13676"/>
                </a:cubicBezTo>
                <a:cubicBezTo>
                  <a:pt x="727" y="13661"/>
                  <a:pt x="551" y="13308"/>
                  <a:pt x="373" y="12854"/>
                </a:cubicBezTo>
                <a:cubicBezTo>
                  <a:pt x="126" y="12219"/>
                  <a:pt x="0" y="11709"/>
                  <a:pt x="0" y="11337"/>
                </a:cubicBezTo>
                <a:cubicBezTo>
                  <a:pt x="0" y="10965"/>
                  <a:pt x="126" y="10454"/>
                  <a:pt x="376" y="9820"/>
                </a:cubicBezTo>
                <a:cubicBezTo>
                  <a:pt x="553" y="9368"/>
                  <a:pt x="729" y="9017"/>
                  <a:pt x="738" y="8998"/>
                </a:cubicBezTo>
                <a:cubicBezTo>
                  <a:pt x="745" y="8984"/>
                  <a:pt x="910" y="8651"/>
                  <a:pt x="1072" y="8236"/>
                </a:cubicBezTo>
                <a:cubicBezTo>
                  <a:pt x="1276" y="7713"/>
                  <a:pt x="1388" y="7280"/>
                  <a:pt x="1388" y="7017"/>
                </a:cubicBezTo>
                <a:cubicBezTo>
                  <a:pt x="1388" y="6753"/>
                  <a:pt x="1274" y="6318"/>
                  <a:pt x="1068" y="5792"/>
                </a:cubicBezTo>
                <a:cubicBezTo>
                  <a:pt x="902" y="5371"/>
                  <a:pt x="736" y="5040"/>
                  <a:pt x="735" y="5037"/>
                </a:cubicBezTo>
                <a:cubicBezTo>
                  <a:pt x="734" y="5036"/>
                  <a:pt x="734" y="5036"/>
                  <a:pt x="734" y="5036"/>
                </a:cubicBezTo>
                <a:cubicBezTo>
                  <a:pt x="727" y="5021"/>
                  <a:pt x="551" y="4668"/>
                  <a:pt x="373" y="4214"/>
                </a:cubicBezTo>
                <a:cubicBezTo>
                  <a:pt x="126" y="3579"/>
                  <a:pt x="0" y="3069"/>
                  <a:pt x="0" y="2697"/>
                </a:cubicBezTo>
                <a:cubicBezTo>
                  <a:pt x="0" y="2325"/>
                  <a:pt x="126" y="1814"/>
                  <a:pt x="376" y="1180"/>
                </a:cubicBezTo>
                <a:cubicBezTo>
                  <a:pt x="554" y="725"/>
                  <a:pt x="731" y="372"/>
                  <a:pt x="739" y="357"/>
                </a:cubicBezTo>
                <a:cubicBezTo>
                  <a:pt x="918" y="0"/>
                  <a:pt x="918" y="0"/>
                  <a:pt x="918" y="0"/>
                </a:cubicBezTo>
                <a:cubicBezTo>
                  <a:pt x="1633" y="359"/>
                  <a:pt x="1633" y="359"/>
                  <a:pt x="1633" y="359"/>
                </a:cubicBezTo>
                <a:cubicBezTo>
                  <a:pt x="1453" y="717"/>
                  <a:pt x="1453" y="717"/>
                  <a:pt x="1453" y="717"/>
                </a:cubicBezTo>
                <a:cubicBezTo>
                  <a:pt x="1450" y="724"/>
                  <a:pt x="1282" y="1059"/>
                  <a:pt x="1118" y="1478"/>
                </a:cubicBezTo>
                <a:cubicBezTo>
                  <a:pt x="913" y="2001"/>
                  <a:pt x="800" y="2434"/>
                  <a:pt x="800" y="2697"/>
                </a:cubicBezTo>
                <a:cubicBezTo>
                  <a:pt x="800" y="2960"/>
                  <a:pt x="912" y="3393"/>
                  <a:pt x="1116" y="3916"/>
                </a:cubicBezTo>
                <a:cubicBezTo>
                  <a:pt x="1277" y="4329"/>
                  <a:pt x="1441" y="4660"/>
                  <a:pt x="1449" y="4677"/>
                </a:cubicBezTo>
                <a:cubicBezTo>
                  <a:pt x="1458" y="4695"/>
                  <a:pt x="1634" y="5047"/>
                  <a:pt x="1812" y="5500"/>
                </a:cubicBezTo>
                <a:cubicBezTo>
                  <a:pt x="2062" y="6134"/>
                  <a:pt x="2188" y="6645"/>
                  <a:pt x="2188" y="7017"/>
                </a:cubicBezTo>
                <a:cubicBezTo>
                  <a:pt x="2188" y="7389"/>
                  <a:pt x="2062" y="7899"/>
                  <a:pt x="1815" y="8534"/>
                </a:cubicBezTo>
                <a:cubicBezTo>
                  <a:pt x="1637" y="8988"/>
                  <a:pt x="1461" y="9341"/>
                  <a:pt x="1454" y="9356"/>
                </a:cubicBezTo>
                <a:cubicBezTo>
                  <a:pt x="1453" y="9357"/>
                  <a:pt x="1453" y="9357"/>
                  <a:pt x="1453" y="9357"/>
                </a:cubicBezTo>
                <a:cubicBezTo>
                  <a:pt x="1452" y="9360"/>
                  <a:pt x="1283" y="9697"/>
                  <a:pt x="1118" y="10118"/>
                </a:cubicBezTo>
                <a:cubicBezTo>
                  <a:pt x="913" y="10641"/>
                  <a:pt x="800" y="11074"/>
                  <a:pt x="800" y="11337"/>
                </a:cubicBezTo>
                <a:cubicBezTo>
                  <a:pt x="800" y="11600"/>
                  <a:pt x="912" y="12033"/>
                  <a:pt x="1116" y="12556"/>
                </a:cubicBezTo>
                <a:cubicBezTo>
                  <a:pt x="1281" y="12978"/>
                  <a:pt x="1448" y="13315"/>
                  <a:pt x="1450" y="13318"/>
                </a:cubicBezTo>
                <a:cubicBezTo>
                  <a:pt x="1628" y="13676"/>
                  <a:pt x="1628" y="13676"/>
                  <a:pt x="1628" y="13676"/>
                </a:cubicBezTo>
                <a:lnTo>
                  <a:pt x="913" y="14034"/>
                </a:lnTo>
                <a:close/>
              </a:path>
            </a:pathLst>
          </a:custGeom>
          <a:solidFill>
            <a:schemeClr val="accent5">
              <a:alpha val="88000"/>
            </a:schemeClr>
          </a:solidFill>
          <a:ln>
            <a:noFill/>
          </a:ln>
          <a:effectLst>
            <a:outerShdw blurRad="1003300" dist="38100" dir="10800000" algn="r" rotWithShape="0">
              <a:schemeClr val="accent5">
                <a:lumMod val="75000"/>
                <a:alpha val="46000"/>
              </a:schemeClr>
            </a:outerShdw>
          </a:effectLst>
        </p:spPr>
        <p:txBody>
          <a:bodyPr vert="horz" wrap="square" lIns="91440" tIns="45720" rIns="91440" bIns="45720" numCol="1" anchor="t" anchorCtr="0" compatLnSpc="1">
            <a:prstTxWarp prst="textNoShape">
              <a:avLst/>
            </a:prstTxWarp>
          </a:bodyPr>
          <a:lstStyle/>
          <a:p>
            <a:endParaRPr lang="en-US"/>
          </a:p>
        </p:txBody>
      </p:sp>
      <p:sp>
        <p:nvSpPr>
          <p:cNvPr id="31" name="Freeform 8">
            <a:extLst>
              <a:ext uri="{FF2B5EF4-FFF2-40B4-BE49-F238E27FC236}">
                <a16:creationId xmlns:a16="http://schemas.microsoft.com/office/drawing/2014/main" id="{D1134556-0EAB-42A1-9D3A-CC764458D395}"/>
              </a:ext>
            </a:extLst>
          </p:cNvPr>
          <p:cNvSpPr>
            <a:spLocks/>
          </p:cNvSpPr>
          <p:nvPr/>
        </p:nvSpPr>
        <p:spPr bwMode="auto">
          <a:xfrm rot="2757414">
            <a:off x="12840123" y="-21968345"/>
            <a:ext cx="6486525" cy="41148000"/>
          </a:xfrm>
          <a:custGeom>
            <a:avLst/>
            <a:gdLst>
              <a:gd name="T0" fmla="*/ 913 w 2188"/>
              <a:gd name="T1" fmla="*/ 14034 h 14034"/>
              <a:gd name="T2" fmla="*/ 734 w 2188"/>
              <a:gd name="T3" fmla="*/ 13676 h 14034"/>
              <a:gd name="T4" fmla="*/ 373 w 2188"/>
              <a:gd name="T5" fmla="*/ 12854 h 14034"/>
              <a:gd name="T6" fmla="*/ 0 w 2188"/>
              <a:gd name="T7" fmla="*/ 11337 h 14034"/>
              <a:gd name="T8" fmla="*/ 376 w 2188"/>
              <a:gd name="T9" fmla="*/ 9820 h 14034"/>
              <a:gd name="T10" fmla="*/ 738 w 2188"/>
              <a:gd name="T11" fmla="*/ 8998 h 14034"/>
              <a:gd name="T12" fmla="*/ 1072 w 2188"/>
              <a:gd name="T13" fmla="*/ 8236 h 14034"/>
              <a:gd name="T14" fmla="*/ 1388 w 2188"/>
              <a:gd name="T15" fmla="*/ 7017 h 14034"/>
              <a:gd name="T16" fmla="*/ 1068 w 2188"/>
              <a:gd name="T17" fmla="*/ 5792 h 14034"/>
              <a:gd name="T18" fmla="*/ 735 w 2188"/>
              <a:gd name="T19" fmla="*/ 5037 h 14034"/>
              <a:gd name="T20" fmla="*/ 734 w 2188"/>
              <a:gd name="T21" fmla="*/ 5036 h 14034"/>
              <a:gd name="T22" fmla="*/ 373 w 2188"/>
              <a:gd name="T23" fmla="*/ 4214 h 14034"/>
              <a:gd name="T24" fmla="*/ 0 w 2188"/>
              <a:gd name="T25" fmla="*/ 2697 h 14034"/>
              <a:gd name="T26" fmla="*/ 376 w 2188"/>
              <a:gd name="T27" fmla="*/ 1180 h 14034"/>
              <a:gd name="T28" fmla="*/ 739 w 2188"/>
              <a:gd name="T29" fmla="*/ 357 h 14034"/>
              <a:gd name="T30" fmla="*/ 918 w 2188"/>
              <a:gd name="T31" fmla="*/ 0 h 14034"/>
              <a:gd name="T32" fmla="*/ 1633 w 2188"/>
              <a:gd name="T33" fmla="*/ 359 h 14034"/>
              <a:gd name="T34" fmla="*/ 1453 w 2188"/>
              <a:gd name="T35" fmla="*/ 717 h 14034"/>
              <a:gd name="T36" fmla="*/ 1118 w 2188"/>
              <a:gd name="T37" fmla="*/ 1478 h 14034"/>
              <a:gd name="T38" fmla="*/ 800 w 2188"/>
              <a:gd name="T39" fmla="*/ 2697 h 14034"/>
              <a:gd name="T40" fmla="*/ 1116 w 2188"/>
              <a:gd name="T41" fmla="*/ 3916 h 14034"/>
              <a:gd name="T42" fmla="*/ 1449 w 2188"/>
              <a:gd name="T43" fmla="*/ 4677 h 14034"/>
              <a:gd name="T44" fmla="*/ 1812 w 2188"/>
              <a:gd name="T45" fmla="*/ 5500 h 14034"/>
              <a:gd name="T46" fmla="*/ 2188 w 2188"/>
              <a:gd name="T47" fmla="*/ 7017 h 14034"/>
              <a:gd name="T48" fmla="*/ 1815 w 2188"/>
              <a:gd name="T49" fmla="*/ 8534 h 14034"/>
              <a:gd name="T50" fmla="*/ 1454 w 2188"/>
              <a:gd name="T51" fmla="*/ 9356 h 14034"/>
              <a:gd name="T52" fmla="*/ 1453 w 2188"/>
              <a:gd name="T53" fmla="*/ 9357 h 14034"/>
              <a:gd name="T54" fmla="*/ 1118 w 2188"/>
              <a:gd name="T55" fmla="*/ 10118 h 14034"/>
              <a:gd name="T56" fmla="*/ 800 w 2188"/>
              <a:gd name="T57" fmla="*/ 11337 h 14034"/>
              <a:gd name="T58" fmla="*/ 1116 w 2188"/>
              <a:gd name="T59" fmla="*/ 12556 h 14034"/>
              <a:gd name="T60" fmla="*/ 1450 w 2188"/>
              <a:gd name="T61" fmla="*/ 13318 h 14034"/>
              <a:gd name="T62" fmla="*/ 1628 w 2188"/>
              <a:gd name="T63" fmla="*/ 13676 h 14034"/>
              <a:gd name="T64" fmla="*/ 913 w 2188"/>
              <a:gd name="T65" fmla="*/ 14034 h 14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88" h="14034">
                <a:moveTo>
                  <a:pt x="913" y="14034"/>
                </a:moveTo>
                <a:cubicBezTo>
                  <a:pt x="734" y="13676"/>
                  <a:pt x="734" y="13676"/>
                  <a:pt x="734" y="13676"/>
                </a:cubicBezTo>
                <a:cubicBezTo>
                  <a:pt x="727" y="13661"/>
                  <a:pt x="551" y="13308"/>
                  <a:pt x="373" y="12854"/>
                </a:cubicBezTo>
                <a:cubicBezTo>
                  <a:pt x="126" y="12219"/>
                  <a:pt x="0" y="11709"/>
                  <a:pt x="0" y="11337"/>
                </a:cubicBezTo>
                <a:cubicBezTo>
                  <a:pt x="0" y="10965"/>
                  <a:pt x="126" y="10454"/>
                  <a:pt x="376" y="9820"/>
                </a:cubicBezTo>
                <a:cubicBezTo>
                  <a:pt x="553" y="9368"/>
                  <a:pt x="729" y="9017"/>
                  <a:pt x="738" y="8998"/>
                </a:cubicBezTo>
                <a:cubicBezTo>
                  <a:pt x="745" y="8984"/>
                  <a:pt x="910" y="8651"/>
                  <a:pt x="1072" y="8236"/>
                </a:cubicBezTo>
                <a:cubicBezTo>
                  <a:pt x="1276" y="7713"/>
                  <a:pt x="1388" y="7280"/>
                  <a:pt x="1388" y="7017"/>
                </a:cubicBezTo>
                <a:cubicBezTo>
                  <a:pt x="1388" y="6753"/>
                  <a:pt x="1274" y="6318"/>
                  <a:pt x="1068" y="5792"/>
                </a:cubicBezTo>
                <a:cubicBezTo>
                  <a:pt x="902" y="5371"/>
                  <a:pt x="736" y="5040"/>
                  <a:pt x="735" y="5037"/>
                </a:cubicBezTo>
                <a:cubicBezTo>
                  <a:pt x="734" y="5036"/>
                  <a:pt x="734" y="5036"/>
                  <a:pt x="734" y="5036"/>
                </a:cubicBezTo>
                <a:cubicBezTo>
                  <a:pt x="727" y="5021"/>
                  <a:pt x="551" y="4668"/>
                  <a:pt x="373" y="4214"/>
                </a:cubicBezTo>
                <a:cubicBezTo>
                  <a:pt x="126" y="3579"/>
                  <a:pt x="0" y="3069"/>
                  <a:pt x="0" y="2697"/>
                </a:cubicBezTo>
                <a:cubicBezTo>
                  <a:pt x="0" y="2325"/>
                  <a:pt x="126" y="1814"/>
                  <a:pt x="376" y="1180"/>
                </a:cubicBezTo>
                <a:cubicBezTo>
                  <a:pt x="554" y="725"/>
                  <a:pt x="731" y="372"/>
                  <a:pt x="739" y="357"/>
                </a:cubicBezTo>
                <a:cubicBezTo>
                  <a:pt x="918" y="0"/>
                  <a:pt x="918" y="0"/>
                  <a:pt x="918" y="0"/>
                </a:cubicBezTo>
                <a:cubicBezTo>
                  <a:pt x="1633" y="359"/>
                  <a:pt x="1633" y="359"/>
                  <a:pt x="1633" y="359"/>
                </a:cubicBezTo>
                <a:cubicBezTo>
                  <a:pt x="1453" y="717"/>
                  <a:pt x="1453" y="717"/>
                  <a:pt x="1453" y="717"/>
                </a:cubicBezTo>
                <a:cubicBezTo>
                  <a:pt x="1450" y="724"/>
                  <a:pt x="1282" y="1059"/>
                  <a:pt x="1118" y="1478"/>
                </a:cubicBezTo>
                <a:cubicBezTo>
                  <a:pt x="913" y="2001"/>
                  <a:pt x="800" y="2434"/>
                  <a:pt x="800" y="2697"/>
                </a:cubicBezTo>
                <a:cubicBezTo>
                  <a:pt x="800" y="2960"/>
                  <a:pt x="912" y="3393"/>
                  <a:pt x="1116" y="3916"/>
                </a:cubicBezTo>
                <a:cubicBezTo>
                  <a:pt x="1277" y="4329"/>
                  <a:pt x="1441" y="4660"/>
                  <a:pt x="1449" y="4677"/>
                </a:cubicBezTo>
                <a:cubicBezTo>
                  <a:pt x="1458" y="4695"/>
                  <a:pt x="1634" y="5047"/>
                  <a:pt x="1812" y="5500"/>
                </a:cubicBezTo>
                <a:cubicBezTo>
                  <a:pt x="2062" y="6134"/>
                  <a:pt x="2188" y="6645"/>
                  <a:pt x="2188" y="7017"/>
                </a:cubicBezTo>
                <a:cubicBezTo>
                  <a:pt x="2188" y="7389"/>
                  <a:pt x="2062" y="7899"/>
                  <a:pt x="1815" y="8534"/>
                </a:cubicBezTo>
                <a:cubicBezTo>
                  <a:pt x="1637" y="8988"/>
                  <a:pt x="1461" y="9341"/>
                  <a:pt x="1454" y="9356"/>
                </a:cubicBezTo>
                <a:cubicBezTo>
                  <a:pt x="1453" y="9357"/>
                  <a:pt x="1453" y="9357"/>
                  <a:pt x="1453" y="9357"/>
                </a:cubicBezTo>
                <a:cubicBezTo>
                  <a:pt x="1452" y="9360"/>
                  <a:pt x="1283" y="9697"/>
                  <a:pt x="1118" y="10118"/>
                </a:cubicBezTo>
                <a:cubicBezTo>
                  <a:pt x="913" y="10641"/>
                  <a:pt x="800" y="11074"/>
                  <a:pt x="800" y="11337"/>
                </a:cubicBezTo>
                <a:cubicBezTo>
                  <a:pt x="800" y="11600"/>
                  <a:pt x="912" y="12033"/>
                  <a:pt x="1116" y="12556"/>
                </a:cubicBezTo>
                <a:cubicBezTo>
                  <a:pt x="1281" y="12978"/>
                  <a:pt x="1448" y="13315"/>
                  <a:pt x="1450" y="13318"/>
                </a:cubicBezTo>
                <a:cubicBezTo>
                  <a:pt x="1628" y="13676"/>
                  <a:pt x="1628" y="13676"/>
                  <a:pt x="1628" y="13676"/>
                </a:cubicBezTo>
                <a:lnTo>
                  <a:pt x="913" y="14034"/>
                </a:lnTo>
                <a:close/>
              </a:path>
            </a:pathLst>
          </a:custGeom>
          <a:solidFill>
            <a:schemeClr val="accent4">
              <a:alpha val="88000"/>
            </a:schemeClr>
          </a:solidFill>
          <a:ln>
            <a:noFill/>
          </a:ln>
          <a:effectLst>
            <a:outerShdw blurRad="1003300" dist="38100" dir="10800000" algn="r" rotWithShape="0">
              <a:schemeClr val="accent4">
                <a:lumMod val="75000"/>
                <a:alpha val="46000"/>
              </a:schemeClr>
            </a:outerShdw>
          </a:effectLst>
        </p:spPr>
        <p:txBody>
          <a:bodyPr vert="horz" wrap="square" lIns="91440" tIns="45720" rIns="91440" bIns="45720" numCol="1" anchor="t" anchorCtr="0" compatLnSpc="1">
            <a:prstTxWarp prst="textNoShape">
              <a:avLst/>
            </a:prstTxWarp>
          </a:bodyPr>
          <a:lstStyle/>
          <a:p>
            <a:endParaRPr lang="en-US"/>
          </a:p>
        </p:txBody>
      </p:sp>
      <p:sp>
        <p:nvSpPr>
          <p:cNvPr id="32" name="Freeform 7">
            <a:extLst>
              <a:ext uri="{FF2B5EF4-FFF2-40B4-BE49-F238E27FC236}">
                <a16:creationId xmlns:a16="http://schemas.microsoft.com/office/drawing/2014/main" id="{9063EB9D-BB7C-406F-8943-D06F6730D110}"/>
              </a:ext>
            </a:extLst>
          </p:cNvPr>
          <p:cNvSpPr>
            <a:spLocks/>
          </p:cNvSpPr>
          <p:nvPr/>
        </p:nvSpPr>
        <p:spPr bwMode="auto">
          <a:xfrm rot="2757414">
            <a:off x="14274462" y="-20487740"/>
            <a:ext cx="6481764" cy="41148000"/>
          </a:xfrm>
          <a:custGeom>
            <a:avLst/>
            <a:gdLst>
              <a:gd name="T0" fmla="*/ 913 w 2188"/>
              <a:gd name="T1" fmla="*/ 14034 h 14034"/>
              <a:gd name="T2" fmla="*/ 734 w 2188"/>
              <a:gd name="T3" fmla="*/ 13676 h 14034"/>
              <a:gd name="T4" fmla="*/ 373 w 2188"/>
              <a:gd name="T5" fmla="*/ 12854 h 14034"/>
              <a:gd name="T6" fmla="*/ 0 w 2188"/>
              <a:gd name="T7" fmla="*/ 11337 h 14034"/>
              <a:gd name="T8" fmla="*/ 376 w 2188"/>
              <a:gd name="T9" fmla="*/ 9820 h 14034"/>
              <a:gd name="T10" fmla="*/ 738 w 2188"/>
              <a:gd name="T11" fmla="*/ 8998 h 14034"/>
              <a:gd name="T12" fmla="*/ 1072 w 2188"/>
              <a:gd name="T13" fmla="*/ 8236 h 14034"/>
              <a:gd name="T14" fmla="*/ 1388 w 2188"/>
              <a:gd name="T15" fmla="*/ 7017 h 14034"/>
              <a:gd name="T16" fmla="*/ 1068 w 2188"/>
              <a:gd name="T17" fmla="*/ 5792 h 14034"/>
              <a:gd name="T18" fmla="*/ 735 w 2188"/>
              <a:gd name="T19" fmla="*/ 5037 h 14034"/>
              <a:gd name="T20" fmla="*/ 734 w 2188"/>
              <a:gd name="T21" fmla="*/ 5036 h 14034"/>
              <a:gd name="T22" fmla="*/ 373 w 2188"/>
              <a:gd name="T23" fmla="*/ 4214 h 14034"/>
              <a:gd name="T24" fmla="*/ 0 w 2188"/>
              <a:gd name="T25" fmla="*/ 2697 h 14034"/>
              <a:gd name="T26" fmla="*/ 376 w 2188"/>
              <a:gd name="T27" fmla="*/ 1180 h 14034"/>
              <a:gd name="T28" fmla="*/ 739 w 2188"/>
              <a:gd name="T29" fmla="*/ 357 h 14034"/>
              <a:gd name="T30" fmla="*/ 918 w 2188"/>
              <a:gd name="T31" fmla="*/ 0 h 14034"/>
              <a:gd name="T32" fmla="*/ 1633 w 2188"/>
              <a:gd name="T33" fmla="*/ 359 h 14034"/>
              <a:gd name="T34" fmla="*/ 1453 w 2188"/>
              <a:gd name="T35" fmla="*/ 717 h 14034"/>
              <a:gd name="T36" fmla="*/ 1118 w 2188"/>
              <a:gd name="T37" fmla="*/ 1478 h 14034"/>
              <a:gd name="T38" fmla="*/ 800 w 2188"/>
              <a:gd name="T39" fmla="*/ 2697 h 14034"/>
              <a:gd name="T40" fmla="*/ 1116 w 2188"/>
              <a:gd name="T41" fmla="*/ 3916 h 14034"/>
              <a:gd name="T42" fmla="*/ 1449 w 2188"/>
              <a:gd name="T43" fmla="*/ 4677 h 14034"/>
              <a:gd name="T44" fmla="*/ 1812 w 2188"/>
              <a:gd name="T45" fmla="*/ 5500 h 14034"/>
              <a:gd name="T46" fmla="*/ 2188 w 2188"/>
              <a:gd name="T47" fmla="*/ 7017 h 14034"/>
              <a:gd name="T48" fmla="*/ 1815 w 2188"/>
              <a:gd name="T49" fmla="*/ 8534 h 14034"/>
              <a:gd name="T50" fmla="*/ 1454 w 2188"/>
              <a:gd name="T51" fmla="*/ 9356 h 14034"/>
              <a:gd name="T52" fmla="*/ 1453 w 2188"/>
              <a:gd name="T53" fmla="*/ 9357 h 14034"/>
              <a:gd name="T54" fmla="*/ 1118 w 2188"/>
              <a:gd name="T55" fmla="*/ 10118 h 14034"/>
              <a:gd name="T56" fmla="*/ 800 w 2188"/>
              <a:gd name="T57" fmla="*/ 11337 h 14034"/>
              <a:gd name="T58" fmla="*/ 1116 w 2188"/>
              <a:gd name="T59" fmla="*/ 12556 h 14034"/>
              <a:gd name="T60" fmla="*/ 1450 w 2188"/>
              <a:gd name="T61" fmla="*/ 13318 h 14034"/>
              <a:gd name="T62" fmla="*/ 1628 w 2188"/>
              <a:gd name="T63" fmla="*/ 13676 h 14034"/>
              <a:gd name="T64" fmla="*/ 913 w 2188"/>
              <a:gd name="T65" fmla="*/ 14034 h 14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88" h="14034">
                <a:moveTo>
                  <a:pt x="913" y="14034"/>
                </a:moveTo>
                <a:cubicBezTo>
                  <a:pt x="734" y="13676"/>
                  <a:pt x="734" y="13676"/>
                  <a:pt x="734" y="13676"/>
                </a:cubicBezTo>
                <a:cubicBezTo>
                  <a:pt x="727" y="13661"/>
                  <a:pt x="551" y="13308"/>
                  <a:pt x="373" y="12854"/>
                </a:cubicBezTo>
                <a:cubicBezTo>
                  <a:pt x="126" y="12219"/>
                  <a:pt x="0" y="11709"/>
                  <a:pt x="0" y="11337"/>
                </a:cubicBezTo>
                <a:cubicBezTo>
                  <a:pt x="0" y="10965"/>
                  <a:pt x="126" y="10454"/>
                  <a:pt x="376" y="9820"/>
                </a:cubicBezTo>
                <a:cubicBezTo>
                  <a:pt x="553" y="9368"/>
                  <a:pt x="729" y="9017"/>
                  <a:pt x="738" y="8998"/>
                </a:cubicBezTo>
                <a:cubicBezTo>
                  <a:pt x="745" y="8984"/>
                  <a:pt x="910" y="8651"/>
                  <a:pt x="1072" y="8236"/>
                </a:cubicBezTo>
                <a:cubicBezTo>
                  <a:pt x="1276" y="7713"/>
                  <a:pt x="1388" y="7280"/>
                  <a:pt x="1388" y="7017"/>
                </a:cubicBezTo>
                <a:cubicBezTo>
                  <a:pt x="1388" y="6753"/>
                  <a:pt x="1274" y="6318"/>
                  <a:pt x="1068" y="5792"/>
                </a:cubicBezTo>
                <a:cubicBezTo>
                  <a:pt x="902" y="5371"/>
                  <a:pt x="736" y="5040"/>
                  <a:pt x="735" y="5037"/>
                </a:cubicBezTo>
                <a:cubicBezTo>
                  <a:pt x="734" y="5036"/>
                  <a:pt x="734" y="5036"/>
                  <a:pt x="734" y="5036"/>
                </a:cubicBezTo>
                <a:cubicBezTo>
                  <a:pt x="727" y="5021"/>
                  <a:pt x="551" y="4668"/>
                  <a:pt x="373" y="4214"/>
                </a:cubicBezTo>
                <a:cubicBezTo>
                  <a:pt x="126" y="3579"/>
                  <a:pt x="0" y="3069"/>
                  <a:pt x="0" y="2697"/>
                </a:cubicBezTo>
                <a:cubicBezTo>
                  <a:pt x="0" y="2325"/>
                  <a:pt x="126" y="1814"/>
                  <a:pt x="376" y="1180"/>
                </a:cubicBezTo>
                <a:cubicBezTo>
                  <a:pt x="554" y="725"/>
                  <a:pt x="731" y="372"/>
                  <a:pt x="739" y="357"/>
                </a:cubicBezTo>
                <a:cubicBezTo>
                  <a:pt x="918" y="0"/>
                  <a:pt x="918" y="0"/>
                  <a:pt x="918" y="0"/>
                </a:cubicBezTo>
                <a:cubicBezTo>
                  <a:pt x="1633" y="359"/>
                  <a:pt x="1633" y="359"/>
                  <a:pt x="1633" y="359"/>
                </a:cubicBezTo>
                <a:cubicBezTo>
                  <a:pt x="1453" y="717"/>
                  <a:pt x="1453" y="717"/>
                  <a:pt x="1453" y="717"/>
                </a:cubicBezTo>
                <a:cubicBezTo>
                  <a:pt x="1450" y="724"/>
                  <a:pt x="1282" y="1059"/>
                  <a:pt x="1118" y="1478"/>
                </a:cubicBezTo>
                <a:cubicBezTo>
                  <a:pt x="913" y="2001"/>
                  <a:pt x="800" y="2434"/>
                  <a:pt x="800" y="2697"/>
                </a:cubicBezTo>
                <a:cubicBezTo>
                  <a:pt x="800" y="2960"/>
                  <a:pt x="912" y="3393"/>
                  <a:pt x="1116" y="3916"/>
                </a:cubicBezTo>
                <a:cubicBezTo>
                  <a:pt x="1277" y="4329"/>
                  <a:pt x="1441" y="4660"/>
                  <a:pt x="1449" y="4677"/>
                </a:cubicBezTo>
                <a:cubicBezTo>
                  <a:pt x="1458" y="4695"/>
                  <a:pt x="1634" y="5047"/>
                  <a:pt x="1812" y="5500"/>
                </a:cubicBezTo>
                <a:cubicBezTo>
                  <a:pt x="2062" y="6134"/>
                  <a:pt x="2188" y="6645"/>
                  <a:pt x="2188" y="7017"/>
                </a:cubicBezTo>
                <a:cubicBezTo>
                  <a:pt x="2188" y="7389"/>
                  <a:pt x="2062" y="7899"/>
                  <a:pt x="1815" y="8534"/>
                </a:cubicBezTo>
                <a:cubicBezTo>
                  <a:pt x="1637" y="8988"/>
                  <a:pt x="1461" y="9341"/>
                  <a:pt x="1454" y="9356"/>
                </a:cubicBezTo>
                <a:cubicBezTo>
                  <a:pt x="1453" y="9357"/>
                  <a:pt x="1453" y="9357"/>
                  <a:pt x="1453" y="9357"/>
                </a:cubicBezTo>
                <a:cubicBezTo>
                  <a:pt x="1452" y="9360"/>
                  <a:pt x="1283" y="9697"/>
                  <a:pt x="1118" y="10118"/>
                </a:cubicBezTo>
                <a:cubicBezTo>
                  <a:pt x="913" y="10641"/>
                  <a:pt x="800" y="11074"/>
                  <a:pt x="800" y="11337"/>
                </a:cubicBezTo>
                <a:cubicBezTo>
                  <a:pt x="800" y="11600"/>
                  <a:pt x="912" y="12033"/>
                  <a:pt x="1116" y="12556"/>
                </a:cubicBezTo>
                <a:cubicBezTo>
                  <a:pt x="1281" y="12978"/>
                  <a:pt x="1448" y="13315"/>
                  <a:pt x="1450" y="13318"/>
                </a:cubicBezTo>
                <a:cubicBezTo>
                  <a:pt x="1628" y="13676"/>
                  <a:pt x="1628" y="13676"/>
                  <a:pt x="1628" y="13676"/>
                </a:cubicBezTo>
                <a:lnTo>
                  <a:pt x="913" y="14034"/>
                </a:lnTo>
                <a:close/>
              </a:path>
            </a:pathLst>
          </a:custGeom>
          <a:solidFill>
            <a:schemeClr val="accent3">
              <a:alpha val="88000"/>
            </a:schemeClr>
          </a:solidFill>
          <a:ln>
            <a:noFill/>
          </a:ln>
          <a:effectLst>
            <a:outerShdw blurRad="1003300" dist="38100" dir="10800000" algn="r" rotWithShape="0">
              <a:schemeClr val="accent3">
                <a:lumMod val="75000"/>
                <a:alpha val="46000"/>
              </a:schemeClr>
            </a:outerShdw>
          </a:effectLst>
        </p:spPr>
        <p:txBody>
          <a:bodyPr vert="horz" wrap="square" lIns="91440" tIns="45720" rIns="91440" bIns="45720" numCol="1" anchor="t" anchorCtr="0" compatLnSpc="1">
            <a:prstTxWarp prst="textNoShape">
              <a:avLst/>
            </a:prstTxWarp>
          </a:bodyPr>
          <a:lstStyle/>
          <a:p>
            <a:endParaRPr lang="en-US"/>
          </a:p>
        </p:txBody>
      </p:sp>
      <p:sp>
        <p:nvSpPr>
          <p:cNvPr id="33" name="Freeform 6">
            <a:extLst>
              <a:ext uri="{FF2B5EF4-FFF2-40B4-BE49-F238E27FC236}">
                <a16:creationId xmlns:a16="http://schemas.microsoft.com/office/drawing/2014/main" id="{128DB3D1-2ACE-42BC-84D5-4A62771DA7B2}"/>
              </a:ext>
            </a:extLst>
          </p:cNvPr>
          <p:cNvSpPr>
            <a:spLocks/>
          </p:cNvSpPr>
          <p:nvPr/>
        </p:nvSpPr>
        <p:spPr bwMode="auto">
          <a:xfrm rot="2757414">
            <a:off x="15704763" y="-19008847"/>
            <a:ext cx="6481764" cy="41148000"/>
          </a:xfrm>
          <a:custGeom>
            <a:avLst/>
            <a:gdLst>
              <a:gd name="T0" fmla="*/ 913 w 2188"/>
              <a:gd name="T1" fmla="*/ 14034 h 14034"/>
              <a:gd name="T2" fmla="*/ 734 w 2188"/>
              <a:gd name="T3" fmla="*/ 13676 h 14034"/>
              <a:gd name="T4" fmla="*/ 373 w 2188"/>
              <a:gd name="T5" fmla="*/ 12854 h 14034"/>
              <a:gd name="T6" fmla="*/ 0 w 2188"/>
              <a:gd name="T7" fmla="*/ 11337 h 14034"/>
              <a:gd name="T8" fmla="*/ 376 w 2188"/>
              <a:gd name="T9" fmla="*/ 9820 h 14034"/>
              <a:gd name="T10" fmla="*/ 738 w 2188"/>
              <a:gd name="T11" fmla="*/ 8998 h 14034"/>
              <a:gd name="T12" fmla="*/ 1072 w 2188"/>
              <a:gd name="T13" fmla="*/ 8236 h 14034"/>
              <a:gd name="T14" fmla="*/ 1388 w 2188"/>
              <a:gd name="T15" fmla="*/ 7017 h 14034"/>
              <a:gd name="T16" fmla="*/ 1068 w 2188"/>
              <a:gd name="T17" fmla="*/ 5792 h 14034"/>
              <a:gd name="T18" fmla="*/ 735 w 2188"/>
              <a:gd name="T19" fmla="*/ 5037 h 14034"/>
              <a:gd name="T20" fmla="*/ 734 w 2188"/>
              <a:gd name="T21" fmla="*/ 5036 h 14034"/>
              <a:gd name="T22" fmla="*/ 373 w 2188"/>
              <a:gd name="T23" fmla="*/ 4214 h 14034"/>
              <a:gd name="T24" fmla="*/ 0 w 2188"/>
              <a:gd name="T25" fmla="*/ 2697 h 14034"/>
              <a:gd name="T26" fmla="*/ 376 w 2188"/>
              <a:gd name="T27" fmla="*/ 1180 h 14034"/>
              <a:gd name="T28" fmla="*/ 739 w 2188"/>
              <a:gd name="T29" fmla="*/ 357 h 14034"/>
              <a:gd name="T30" fmla="*/ 918 w 2188"/>
              <a:gd name="T31" fmla="*/ 0 h 14034"/>
              <a:gd name="T32" fmla="*/ 1633 w 2188"/>
              <a:gd name="T33" fmla="*/ 359 h 14034"/>
              <a:gd name="T34" fmla="*/ 1453 w 2188"/>
              <a:gd name="T35" fmla="*/ 717 h 14034"/>
              <a:gd name="T36" fmla="*/ 1118 w 2188"/>
              <a:gd name="T37" fmla="*/ 1478 h 14034"/>
              <a:gd name="T38" fmla="*/ 800 w 2188"/>
              <a:gd name="T39" fmla="*/ 2697 h 14034"/>
              <a:gd name="T40" fmla="*/ 1116 w 2188"/>
              <a:gd name="T41" fmla="*/ 3916 h 14034"/>
              <a:gd name="T42" fmla="*/ 1449 w 2188"/>
              <a:gd name="T43" fmla="*/ 4677 h 14034"/>
              <a:gd name="T44" fmla="*/ 1812 w 2188"/>
              <a:gd name="T45" fmla="*/ 5500 h 14034"/>
              <a:gd name="T46" fmla="*/ 2188 w 2188"/>
              <a:gd name="T47" fmla="*/ 7017 h 14034"/>
              <a:gd name="T48" fmla="*/ 1815 w 2188"/>
              <a:gd name="T49" fmla="*/ 8534 h 14034"/>
              <a:gd name="T50" fmla="*/ 1454 w 2188"/>
              <a:gd name="T51" fmla="*/ 9356 h 14034"/>
              <a:gd name="T52" fmla="*/ 1453 w 2188"/>
              <a:gd name="T53" fmla="*/ 9357 h 14034"/>
              <a:gd name="T54" fmla="*/ 1118 w 2188"/>
              <a:gd name="T55" fmla="*/ 10118 h 14034"/>
              <a:gd name="T56" fmla="*/ 800 w 2188"/>
              <a:gd name="T57" fmla="*/ 11337 h 14034"/>
              <a:gd name="T58" fmla="*/ 1116 w 2188"/>
              <a:gd name="T59" fmla="*/ 12556 h 14034"/>
              <a:gd name="T60" fmla="*/ 1450 w 2188"/>
              <a:gd name="T61" fmla="*/ 13318 h 14034"/>
              <a:gd name="T62" fmla="*/ 1628 w 2188"/>
              <a:gd name="T63" fmla="*/ 13676 h 14034"/>
              <a:gd name="T64" fmla="*/ 913 w 2188"/>
              <a:gd name="T65" fmla="*/ 14034 h 14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88" h="14034">
                <a:moveTo>
                  <a:pt x="913" y="14034"/>
                </a:moveTo>
                <a:cubicBezTo>
                  <a:pt x="734" y="13676"/>
                  <a:pt x="734" y="13676"/>
                  <a:pt x="734" y="13676"/>
                </a:cubicBezTo>
                <a:cubicBezTo>
                  <a:pt x="727" y="13661"/>
                  <a:pt x="551" y="13308"/>
                  <a:pt x="373" y="12854"/>
                </a:cubicBezTo>
                <a:cubicBezTo>
                  <a:pt x="126" y="12219"/>
                  <a:pt x="0" y="11709"/>
                  <a:pt x="0" y="11337"/>
                </a:cubicBezTo>
                <a:cubicBezTo>
                  <a:pt x="0" y="10965"/>
                  <a:pt x="126" y="10454"/>
                  <a:pt x="376" y="9820"/>
                </a:cubicBezTo>
                <a:cubicBezTo>
                  <a:pt x="553" y="9368"/>
                  <a:pt x="729" y="9017"/>
                  <a:pt x="738" y="8998"/>
                </a:cubicBezTo>
                <a:cubicBezTo>
                  <a:pt x="745" y="8984"/>
                  <a:pt x="910" y="8651"/>
                  <a:pt x="1072" y="8236"/>
                </a:cubicBezTo>
                <a:cubicBezTo>
                  <a:pt x="1276" y="7713"/>
                  <a:pt x="1388" y="7280"/>
                  <a:pt x="1388" y="7017"/>
                </a:cubicBezTo>
                <a:cubicBezTo>
                  <a:pt x="1388" y="6753"/>
                  <a:pt x="1274" y="6318"/>
                  <a:pt x="1068" y="5792"/>
                </a:cubicBezTo>
                <a:cubicBezTo>
                  <a:pt x="902" y="5371"/>
                  <a:pt x="736" y="5040"/>
                  <a:pt x="735" y="5037"/>
                </a:cubicBezTo>
                <a:cubicBezTo>
                  <a:pt x="734" y="5036"/>
                  <a:pt x="734" y="5036"/>
                  <a:pt x="734" y="5036"/>
                </a:cubicBezTo>
                <a:cubicBezTo>
                  <a:pt x="727" y="5021"/>
                  <a:pt x="551" y="4668"/>
                  <a:pt x="373" y="4214"/>
                </a:cubicBezTo>
                <a:cubicBezTo>
                  <a:pt x="126" y="3579"/>
                  <a:pt x="0" y="3069"/>
                  <a:pt x="0" y="2697"/>
                </a:cubicBezTo>
                <a:cubicBezTo>
                  <a:pt x="0" y="2325"/>
                  <a:pt x="126" y="1814"/>
                  <a:pt x="376" y="1180"/>
                </a:cubicBezTo>
                <a:cubicBezTo>
                  <a:pt x="554" y="725"/>
                  <a:pt x="731" y="372"/>
                  <a:pt x="739" y="357"/>
                </a:cubicBezTo>
                <a:cubicBezTo>
                  <a:pt x="918" y="0"/>
                  <a:pt x="918" y="0"/>
                  <a:pt x="918" y="0"/>
                </a:cubicBezTo>
                <a:cubicBezTo>
                  <a:pt x="1633" y="359"/>
                  <a:pt x="1633" y="359"/>
                  <a:pt x="1633" y="359"/>
                </a:cubicBezTo>
                <a:cubicBezTo>
                  <a:pt x="1453" y="717"/>
                  <a:pt x="1453" y="717"/>
                  <a:pt x="1453" y="717"/>
                </a:cubicBezTo>
                <a:cubicBezTo>
                  <a:pt x="1450" y="724"/>
                  <a:pt x="1282" y="1059"/>
                  <a:pt x="1118" y="1478"/>
                </a:cubicBezTo>
                <a:cubicBezTo>
                  <a:pt x="913" y="2001"/>
                  <a:pt x="800" y="2434"/>
                  <a:pt x="800" y="2697"/>
                </a:cubicBezTo>
                <a:cubicBezTo>
                  <a:pt x="800" y="2960"/>
                  <a:pt x="912" y="3393"/>
                  <a:pt x="1116" y="3916"/>
                </a:cubicBezTo>
                <a:cubicBezTo>
                  <a:pt x="1277" y="4329"/>
                  <a:pt x="1441" y="4660"/>
                  <a:pt x="1449" y="4677"/>
                </a:cubicBezTo>
                <a:cubicBezTo>
                  <a:pt x="1458" y="4695"/>
                  <a:pt x="1634" y="5047"/>
                  <a:pt x="1812" y="5500"/>
                </a:cubicBezTo>
                <a:cubicBezTo>
                  <a:pt x="2062" y="6134"/>
                  <a:pt x="2188" y="6645"/>
                  <a:pt x="2188" y="7017"/>
                </a:cubicBezTo>
                <a:cubicBezTo>
                  <a:pt x="2188" y="7389"/>
                  <a:pt x="2062" y="7899"/>
                  <a:pt x="1815" y="8534"/>
                </a:cubicBezTo>
                <a:cubicBezTo>
                  <a:pt x="1637" y="8988"/>
                  <a:pt x="1461" y="9341"/>
                  <a:pt x="1454" y="9356"/>
                </a:cubicBezTo>
                <a:cubicBezTo>
                  <a:pt x="1453" y="9357"/>
                  <a:pt x="1453" y="9357"/>
                  <a:pt x="1453" y="9357"/>
                </a:cubicBezTo>
                <a:cubicBezTo>
                  <a:pt x="1452" y="9360"/>
                  <a:pt x="1283" y="9697"/>
                  <a:pt x="1118" y="10118"/>
                </a:cubicBezTo>
                <a:cubicBezTo>
                  <a:pt x="913" y="10641"/>
                  <a:pt x="800" y="11074"/>
                  <a:pt x="800" y="11337"/>
                </a:cubicBezTo>
                <a:cubicBezTo>
                  <a:pt x="800" y="11600"/>
                  <a:pt x="912" y="12033"/>
                  <a:pt x="1116" y="12556"/>
                </a:cubicBezTo>
                <a:cubicBezTo>
                  <a:pt x="1281" y="12978"/>
                  <a:pt x="1448" y="13315"/>
                  <a:pt x="1450" y="13318"/>
                </a:cubicBezTo>
                <a:cubicBezTo>
                  <a:pt x="1628" y="13676"/>
                  <a:pt x="1628" y="13676"/>
                  <a:pt x="1628" y="13676"/>
                </a:cubicBezTo>
                <a:lnTo>
                  <a:pt x="913" y="14034"/>
                </a:lnTo>
                <a:close/>
              </a:path>
            </a:pathLst>
          </a:custGeom>
          <a:solidFill>
            <a:schemeClr val="accent1">
              <a:alpha val="88000"/>
            </a:schemeClr>
          </a:solidFill>
          <a:ln>
            <a:noFill/>
          </a:ln>
          <a:effectLst>
            <a:outerShdw blurRad="1003300" dist="38100" dir="10800000" algn="r" rotWithShape="0">
              <a:schemeClr val="accent6">
                <a:lumMod val="75000"/>
                <a:alpha val="46000"/>
              </a:schemeClr>
            </a:outerShdw>
          </a:effectLst>
        </p:spPr>
        <p:txBody>
          <a:bodyPr vert="horz" wrap="square" lIns="91440" tIns="45720" rIns="91440" bIns="45720" numCol="1" anchor="t" anchorCtr="0" compatLnSpc="1">
            <a:prstTxWarp prst="textNoShape">
              <a:avLst/>
            </a:prstTxWarp>
          </a:bodyPr>
          <a:lstStyle/>
          <a:p>
            <a:endParaRPr lang="en-US"/>
          </a:p>
        </p:txBody>
      </p:sp>
      <p:sp>
        <p:nvSpPr>
          <p:cNvPr id="34" name="Freeform 5">
            <a:extLst>
              <a:ext uri="{FF2B5EF4-FFF2-40B4-BE49-F238E27FC236}">
                <a16:creationId xmlns:a16="http://schemas.microsoft.com/office/drawing/2014/main" id="{E7F872EE-8CA6-48D8-BF1B-D4B341F50C36}"/>
              </a:ext>
            </a:extLst>
          </p:cNvPr>
          <p:cNvSpPr>
            <a:spLocks/>
          </p:cNvSpPr>
          <p:nvPr/>
        </p:nvSpPr>
        <p:spPr bwMode="auto">
          <a:xfrm rot="2757414">
            <a:off x="17135066" y="-17529953"/>
            <a:ext cx="6481764" cy="41148000"/>
          </a:xfrm>
          <a:custGeom>
            <a:avLst/>
            <a:gdLst>
              <a:gd name="T0" fmla="*/ 913 w 2188"/>
              <a:gd name="T1" fmla="*/ 14034 h 14034"/>
              <a:gd name="T2" fmla="*/ 734 w 2188"/>
              <a:gd name="T3" fmla="*/ 13676 h 14034"/>
              <a:gd name="T4" fmla="*/ 373 w 2188"/>
              <a:gd name="T5" fmla="*/ 12854 h 14034"/>
              <a:gd name="T6" fmla="*/ 0 w 2188"/>
              <a:gd name="T7" fmla="*/ 11337 h 14034"/>
              <a:gd name="T8" fmla="*/ 376 w 2188"/>
              <a:gd name="T9" fmla="*/ 9820 h 14034"/>
              <a:gd name="T10" fmla="*/ 738 w 2188"/>
              <a:gd name="T11" fmla="*/ 8998 h 14034"/>
              <a:gd name="T12" fmla="*/ 1072 w 2188"/>
              <a:gd name="T13" fmla="*/ 8236 h 14034"/>
              <a:gd name="T14" fmla="*/ 1388 w 2188"/>
              <a:gd name="T15" fmla="*/ 7017 h 14034"/>
              <a:gd name="T16" fmla="*/ 1068 w 2188"/>
              <a:gd name="T17" fmla="*/ 5792 h 14034"/>
              <a:gd name="T18" fmla="*/ 735 w 2188"/>
              <a:gd name="T19" fmla="*/ 5037 h 14034"/>
              <a:gd name="T20" fmla="*/ 734 w 2188"/>
              <a:gd name="T21" fmla="*/ 5036 h 14034"/>
              <a:gd name="T22" fmla="*/ 373 w 2188"/>
              <a:gd name="T23" fmla="*/ 4214 h 14034"/>
              <a:gd name="T24" fmla="*/ 0 w 2188"/>
              <a:gd name="T25" fmla="*/ 2697 h 14034"/>
              <a:gd name="T26" fmla="*/ 376 w 2188"/>
              <a:gd name="T27" fmla="*/ 1180 h 14034"/>
              <a:gd name="T28" fmla="*/ 739 w 2188"/>
              <a:gd name="T29" fmla="*/ 357 h 14034"/>
              <a:gd name="T30" fmla="*/ 918 w 2188"/>
              <a:gd name="T31" fmla="*/ 0 h 14034"/>
              <a:gd name="T32" fmla="*/ 1633 w 2188"/>
              <a:gd name="T33" fmla="*/ 359 h 14034"/>
              <a:gd name="T34" fmla="*/ 1453 w 2188"/>
              <a:gd name="T35" fmla="*/ 717 h 14034"/>
              <a:gd name="T36" fmla="*/ 1118 w 2188"/>
              <a:gd name="T37" fmla="*/ 1478 h 14034"/>
              <a:gd name="T38" fmla="*/ 800 w 2188"/>
              <a:gd name="T39" fmla="*/ 2697 h 14034"/>
              <a:gd name="T40" fmla="*/ 1116 w 2188"/>
              <a:gd name="T41" fmla="*/ 3916 h 14034"/>
              <a:gd name="T42" fmla="*/ 1449 w 2188"/>
              <a:gd name="T43" fmla="*/ 4677 h 14034"/>
              <a:gd name="T44" fmla="*/ 1812 w 2188"/>
              <a:gd name="T45" fmla="*/ 5500 h 14034"/>
              <a:gd name="T46" fmla="*/ 2188 w 2188"/>
              <a:gd name="T47" fmla="*/ 7017 h 14034"/>
              <a:gd name="T48" fmla="*/ 1815 w 2188"/>
              <a:gd name="T49" fmla="*/ 8534 h 14034"/>
              <a:gd name="T50" fmla="*/ 1454 w 2188"/>
              <a:gd name="T51" fmla="*/ 9356 h 14034"/>
              <a:gd name="T52" fmla="*/ 1453 w 2188"/>
              <a:gd name="T53" fmla="*/ 9357 h 14034"/>
              <a:gd name="T54" fmla="*/ 1118 w 2188"/>
              <a:gd name="T55" fmla="*/ 10118 h 14034"/>
              <a:gd name="T56" fmla="*/ 800 w 2188"/>
              <a:gd name="T57" fmla="*/ 11337 h 14034"/>
              <a:gd name="T58" fmla="*/ 1116 w 2188"/>
              <a:gd name="T59" fmla="*/ 12556 h 14034"/>
              <a:gd name="T60" fmla="*/ 1450 w 2188"/>
              <a:gd name="T61" fmla="*/ 13318 h 14034"/>
              <a:gd name="T62" fmla="*/ 1628 w 2188"/>
              <a:gd name="T63" fmla="*/ 13676 h 14034"/>
              <a:gd name="T64" fmla="*/ 913 w 2188"/>
              <a:gd name="T65" fmla="*/ 14034 h 14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88" h="14034">
                <a:moveTo>
                  <a:pt x="913" y="14034"/>
                </a:moveTo>
                <a:cubicBezTo>
                  <a:pt x="734" y="13676"/>
                  <a:pt x="734" y="13676"/>
                  <a:pt x="734" y="13676"/>
                </a:cubicBezTo>
                <a:cubicBezTo>
                  <a:pt x="727" y="13661"/>
                  <a:pt x="551" y="13308"/>
                  <a:pt x="373" y="12854"/>
                </a:cubicBezTo>
                <a:cubicBezTo>
                  <a:pt x="126" y="12219"/>
                  <a:pt x="0" y="11709"/>
                  <a:pt x="0" y="11337"/>
                </a:cubicBezTo>
                <a:cubicBezTo>
                  <a:pt x="0" y="10965"/>
                  <a:pt x="126" y="10454"/>
                  <a:pt x="376" y="9820"/>
                </a:cubicBezTo>
                <a:cubicBezTo>
                  <a:pt x="553" y="9368"/>
                  <a:pt x="729" y="9017"/>
                  <a:pt x="738" y="8998"/>
                </a:cubicBezTo>
                <a:cubicBezTo>
                  <a:pt x="745" y="8984"/>
                  <a:pt x="910" y="8651"/>
                  <a:pt x="1072" y="8236"/>
                </a:cubicBezTo>
                <a:cubicBezTo>
                  <a:pt x="1276" y="7713"/>
                  <a:pt x="1388" y="7280"/>
                  <a:pt x="1388" y="7017"/>
                </a:cubicBezTo>
                <a:cubicBezTo>
                  <a:pt x="1388" y="6753"/>
                  <a:pt x="1274" y="6318"/>
                  <a:pt x="1068" y="5792"/>
                </a:cubicBezTo>
                <a:cubicBezTo>
                  <a:pt x="902" y="5371"/>
                  <a:pt x="736" y="5040"/>
                  <a:pt x="735" y="5037"/>
                </a:cubicBezTo>
                <a:cubicBezTo>
                  <a:pt x="734" y="5036"/>
                  <a:pt x="734" y="5036"/>
                  <a:pt x="734" y="5036"/>
                </a:cubicBezTo>
                <a:cubicBezTo>
                  <a:pt x="727" y="5021"/>
                  <a:pt x="551" y="4668"/>
                  <a:pt x="373" y="4214"/>
                </a:cubicBezTo>
                <a:cubicBezTo>
                  <a:pt x="126" y="3579"/>
                  <a:pt x="0" y="3069"/>
                  <a:pt x="0" y="2697"/>
                </a:cubicBezTo>
                <a:cubicBezTo>
                  <a:pt x="0" y="2325"/>
                  <a:pt x="126" y="1814"/>
                  <a:pt x="376" y="1180"/>
                </a:cubicBezTo>
                <a:cubicBezTo>
                  <a:pt x="554" y="725"/>
                  <a:pt x="731" y="372"/>
                  <a:pt x="739" y="357"/>
                </a:cubicBezTo>
                <a:cubicBezTo>
                  <a:pt x="918" y="0"/>
                  <a:pt x="918" y="0"/>
                  <a:pt x="918" y="0"/>
                </a:cubicBezTo>
                <a:cubicBezTo>
                  <a:pt x="1633" y="359"/>
                  <a:pt x="1633" y="359"/>
                  <a:pt x="1633" y="359"/>
                </a:cubicBezTo>
                <a:cubicBezTo>
                  <a:pt x="1453" y="717"/>
                  <a:pt x="1453" y="717"/>
                  <a:pt x="1453" y="717"/>
                </a:cubicBezTo>
                <a:cubicBezTo>
                  <a:pt x="1450" y="724"/>
                  <a:pt x="1282" y="1059"/>
                  <a:pt x="1118" y="1478"/>
                </a:cubicBezTo>
                <a:cubicBezTo>
                  <a:pt x="913" y="2001"/>
                  <a:pt x="800" y="2434"/>
                  <a:pt x="800" y="2697"/>
                </a:cubicBezTo>
                <a:cubicBezTo>
                  <a:pt x="800" y="2960"/>
                  <a:pt x="912" y="3393"/>
                  <a:pt x="1116" y="3916"/>
                </a:cubicBezTo>
                <a:cubicBezTo>
                  <a:pt x="1277" y="4329"/>
                  <a:pt x="1441" y="4660"/>
                  <a:pt x="1449" y="4677"/>
                </a:cubicBezTo>
                <a:cubicBezTo>
                  <a:pt x="1458" y="4695"/>
                  <a:pt x="1634" y="5047"/>
                  <a:pt x="1812" y="5500"/>
                </a:cubicBezTo>
                <a:cubicBezTo>
                  <a:pt x="2062" y="6134"/>
                  <a:pt x="2188" y="6645"/>
                  <a:pt x="2188" y="7017"/>
                </a:cubicBezTo>
                <a:cubicBezTo>
                  <a:pt x="2188" y="7389"/>
                  <a:pt x="2062" y="7899"/>
                  <a:pt x="1815" y="8534"/>
                </a:cubicBezTo>
                <a:cubicBezTo>
                  <a:pt x="1637" y="8988"/>
                  <a:pt x="1461" y="9341"/>
                  <a:pt x="1454" y="9356"/>
                </a:cubicBezTo>
                <a:cubicBezTo>
                  <a:pt x="1453" y="9357"/>
                  <a:pt x="1453" y="9357"/>
                  <a:pt x="1453" y="9357"/>
                </a:cubicBezTo>
                <a:cubicBezTo>
                  <a:pt x="1452" y="9360"/>
                  <a:pt x="1283" y="9697"/>
                  <a:pt x="1118" y="10118"/>
                </a:cubicBezTo>
                <a:cubicBezTo>
                  <a:pt x="913" y="10641"/>
                  <a:pt x="800" y="11074"/>
                  <a:pt x="800" y="11337"/>
                </a:cubicBezTo>
                <a:cubicBezTo>
                  <a:pt x="800" y="11600"/>
                  <a:pt x="912" y="12033"/>
                  <a:pt x="1116" y="12556"/>
                </a:cubicBezTo>
                <a:cubicBezTo>
                  <a:pt x="1281" y="12978"/>
                  <a:pt x="1448" y="13315"/>
                  <a:pt x="1450" y="13318"/>
                </a:cubicBezTo>
                <a:cubicBezTo>
                  <a:pt x="1628" y="13676"/>
                  <a:pt x="1628" y="13676"/>
                  <a:pt x="1628" y="13676"/>
                </a:cubicBezTo>
                <a:lnTo>
                  <a:pt x="913" y="14034"/>
                </a:lnTo>
                <a:close/>
              </a:path>
            </a:pathLst>
          </a:custGeom>
          <a:solidFill>
            <a:schemeClr val="accent6">
              <a:alpha val="88000"/>
            </a:schemeClr>
          </a:solidFill>
          <a:ln>
            <a:noFill/>
          </a:ln>
          <a:effectLst>
            <a:outerShdw blurRad="1003300" dist="38100" dir="10800000" algn="r" rotWithShape="0">
              <a:schemeClr val="accent1">
                <a:lumMod val="75000"/>
                <a:alpha val="46000"/>
              </a:schemeClr>
            </a:outerShdw>
          </a:effectLst>
        </p:spPr>
        <p:txBody>
          <a:bodyPr vert="horz" wrap="square" lIns="91440" tIns="45720" rIns="91440" bIns="45720" numCol="1" anchor="t" anchorCtr="0" compatLnSpc="1">
            <a:prstTxWarp prst="textNoShape">
              <a:avLst/>
            </a:prstTxWarp>
          </a:bodyPr>
          <a:lstStyle/>
          <a:p>
            <a:endParaRPr lang="en-US"/>
          </a:p>
        </p:txBody>
      </p:sp>
      <p:sp>
        <p:nvSpPr>
          <p:cNvPr id="47" name="Rectangle 46">
            <a:extLst>
              <a:ext uri="{FF2B5EF4-FFF2-40B4-BE49-F238E27FC236}">
                <a16:creationId xmlns:a16="http://schemas.microsoft.com/office/drawing/2014/main" id="{E5C184B7-B288-42D1-9964-13E4D4831F58}"/>
              </a:ext>
            </a:extLst>
          </p:cNvPr>
          <p:cNvSpPr/>
          <p:nvPr/>
        </p:nvSpPr>
        <p:spPr>
          <a:xfrm>
            <a:off x="12193586" y="0"/>
            <a:ext cx="12193587" cy="1371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Rounded Corners 39">
            <a:extLst>
              <a:ext uri="{FF2B5EF4-FFF2-40B4-BE49-F238E27FC236}">
                <a16:creationId xmlns:a16="http://schemas.microsoft.com/office/drawing/2014/main" id="{8C551AD3-BEAB-478D-B751-CB4781A61F85}"/>
              </a:ext>
            </a:extLst>
          </p:cNvPr>
          <p:cNvSpPr/>
          <p:nvPr/>
        </p:nvSpPr>
        <p:spPr>
          <a:xfrm>
            <a:off x="12510840" y="2867781"/>
            <a:ext cx="8778482" cy="7980438"/>
          </a:xfrm>
          <a:prstGeom prst="roundRect">
            <a:avLst>
              <a:gd name="adj" fmla="val 20933"/>
            </a:avLst>
          </a:prstGeom>
          <a:solidFill>
            <a:schemeClr val="bg1"/>
          </a:solidFill>
          <a:ln>
            <a:noFill/>
          </a:ln>
          <a:effectLst>
            <a:outerShdw blurRad="1003300" dist="342900" dir="5400000" algn="t" rotWithShape="0">
              <a:schemeClr val="accent1">
                <a:alpha val="40000"/>
              </a:schemeClr>
            </a:outerShdw>
          </a:effectLst>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45" name="TextBox 44">
            <a:extLst>
              <a:ext uri="{FF2B5EF4-FFF2-40B4-BE49-F238E27FC236}">
                <a16:creationId xmlns:a16="http://schemas.microsoft.com/office/drawing/2014/main" id="{8A49345B-7FD9-4CE1-A7A4-34585545425A}"/>
              </a:ext>
            </a:extLst>
          </p:cNvPr>
          <p:cNvSpPr txBox="1"/>
          <p:nvPr/>
        </p:nvSpPr>
        <p:spPr>
          <a:xfrm>
            <a:off x="13709382" y="6701230"/>
            <a:ext cx="6055320" cy="2610843"/>
          </a:xfrm>
          <a:prstGeom prst="rect">
            <a:avLst/>
          </a:prstGeom>
          <a:noFill/>
        </p:spPr>
        <p:txBody>
          <a:bodyPr wrap="square" rtlCol="0">
            <a:spAutoFit/>
          </a:bodyPr>
          <a:lstStyle/>
          <a:p>
            <a:pPr algn="ctr">
              <a:lnSpc>
                <a:spcPct val="150000"/>
              </a:lnSpc>
            </a:pPr>
            <a:r>
              <a:rPr lang="en-US" sz="2800" dirty="0">
                <a:latin typeface="Söhne"/>
              </a:rPr>
              <a:t>Explore endless freelance possibilities with </a:t>
            </a:r>
            <a:r>
              <a:rPr lang="en-US" sz="2800" dirty="0" err="1">
                <a:latin typeface="Söhne"/>
              </a:rPr>
              <a:t>Zapl</a:t>
            </a:r>
            <a:r>
              <a:rPr lang="en-US" sz="2800" dirty="0">
                <a:latin typeface="Söhne"/>
              </a:rPr>
              <a:t>-Earn, the premier freelancing platform where talent meets opportunity</a:t>
            </a:r>
            <a:endParaRPr lang="en-US" sz="2800" dirty="0"/>
          </a:p>
        </p:txBody>
      </p:sp>
      <p:sp>
        <p:nvSpPr>
          <p:cNvPr id="48" name="TextBox 47">
            <a:extLst>
              <a:ext uri="{FF2B5EF4-FFF2-40B4-BE49-F238E27FC236}">
                <a16:creationId xmlns:a16="http://schemas.microsoft.com/office/drawing/2014/main" id="{FD13CFEC-2644-41AA-A08A-BB88EBE9B9BC}"/>
              </a:ext>
            </a:extLst>
          </p:cNvPr>
          <p:cNvSpPr txBox="1"/>
          <p:nvPr/>
        </p:nvSpPr>
        <p:spPr>
          <a:xfrm>
            <a:off x="15683442" y="8886417"/>
            <a:ext cx="2107207" cy="631329"/>
          </a:xfrm>
          <a:prstGeom prst="roundRect">
            <a:avLst>
              <a:gd name="adj" fmla="val 46504"/>
            </a:avLst>
          </a:prstGeom>
          <a:solidFill>
            <a:schemeClr val="accent1"/>
          </a:solidFill>
        </p:spPr>
        <p:txBody>
          <a:bodyPr wrap="none" lIns="182880" tIns="91440" rIns="182880" bIns="91440" rtlCol="0">
            <a:spAutoFit/>
          </a:bodyPr>
          <a:lstStyle/>
          <a:p>
            <a:pPr algn="ctr"/>
            <a:r>
              <a:rPr lang="en-US" dirty="0">
                <a:solidFill>
                  <a:srgbClr val="FFFFFF"/>
                </a:solidFill>
              </a:rPr>
              <a:t>VISIT  </a:t>
            </a:r>
            <a:r>
              <a:rPr lang="en-US" dirty="0" err="1">
                <a:solidFill>
                  <a:srgbClr val="FFFFFF"/>
                </a:solidFill>
              </a:rPr>
              <a:t>Zapl</a:t>
            </a:r>
            <a:r>
              <a:rPr lang="en-US" dirty="0">
                <a:solidFill>
                  <a:srgbClr val="FFFFFF"/>
                </a:solidFill>
              </a:rPr>
              <a:t>-Earn&gt;</a:t>
            </a:r>
          </a:p>
        </p:txBody>
      </p:sp>
      <p:pic>
        <p:nvPicPr>
          <p:cNvPr id="6" name="Picture 5">
            <a:extLst>
              <a:ext uri="{FF2B5EF4-FFF2-40B4-BE49-F238E27FC236}">
                <a16:creationId xmlns:a16="http://schemas.microsoft.com/office/drawing/2014/main" id="{3533EE22-5D8C-2440-A47F-F385778364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32870" y="2902157"/>
            <a:ext cx="3985260" cy="3985260"/>
          </a:xfrm>
          <a:prstGeom prst="rect">
            <a:avLst/>
          </a:prstGeom>
        </p:spPr>
      </p:pic>
      <p:sp>
        <p:nvSpPr>
          <p:cNvPr id="7" name="Rectangle 6">
            <a:extLst>
              <a:ext uri="{FF2B5EF4-FFF2-40B4-BE49-F238E27FC236}">
                <a16:creationId xmlns:a16="http://schemas.microsoft.com/office/drawing/2014/main" id="{E91C2443-DDA8-27E1-8413-D1857BA35F21}"/>
              </a:ext>
            </a:extLst>
          </p:cNvPr>
          <p:cNvSpPr/>
          <p:nvPr/>
        </p:nvSpPr>
        <p:spPr>
          <a:xfrm>
            <a:off x="1299" y="-157874"/>
            <a:ext cx="12193587" cy="139121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3">
            <a:extLst>
              <a:ext uri="{FF2B5EF4-FFF2-40B4-BE49-F238E27FC236}">
                <a16:creationId xmlns:a16="http://schemas.microsoft.com/office/drawing/2014/main" id="{F6BCA073-3614-E40E-A713-6599D27453DD}"/>
              </a:ext>
            </a:extLst>
          </p:cNvPr>
          <p:cNvSpPr txBox="1">
            <a:spLocks/>
          </p:cNvSpPr>
          <p:nvPr/>
        </p:nvSpPr>
        <p:spPr>
          <a:xfrm>
            <a:off x="1046078" y="3474623"/>
            <a:ext cx="10515600" cy="129941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b="1" kern="1200" cap="all" baseline="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8000" b="1" i="0" u="none" strike="noStrike" kern="1200" cap="all" spc="0" normalizeH="0" baseline="0" noProof="0" dirty="0">
                <a:ln>
                  <a:noFill/>
                </a:ln>
                <a:effectLst/>
                <a:uLnTx/>
                <a:uFillTx/>
                <a:latin typeface="Posterama"/>
                <a:ea typeface="+mj-ea"/>
                <a:cs typeface="+mj-cs"/>
              </a:rPr>
              <a:t>References</a:t>
            </a:r>
            <a:endParaRPr kumimoji="0" lang="en-IN" sz="8000" b="1" i="0" u="none" strike="noStrike" kern="1200" cap="all" spc="0" normalizeH="0" baseline="0" noProof="0" dirty="0">
              <a:ln>
                <a:noFill/>
              </a:ln>
              <a:effectLst/>
              <a:uLnTx/>
              <a:uFillTx/>
              <a:latin typeface="Posterama"/>
              <a:ea typeface="+mj-ea"/>
              <a:cs typeface="+mj-cs"/>
            </a:endParaRPr>
          </a:p>
        </p:txBody>
      </p:sp>
      <p:sp>
        <p:nvSpPr>
          <p:cNvPr id="11" name="TextBox 10">
            <a:extLst>
              <a:ext uri="{FF2B5EF4-FFF2-40B4-BE49-F238E27FC236}">
                <a16:creationId xmlns:a16="http://schemas.microsoft.com/office/drawing/2014/main" id="{8D960F03-B6E8-CC90-5366-241A4D164558}"/>
              </a:ext>
            </a:extLst>
          </p:cNvPr>
          <p:cNvSpPr txBox="1"/>
          <p:nvPr/>
        </p:nvSpPr>
        <p:spPr>
          <a:xfrm>
            <a:off x="1046078" y="5306337"/>
            <a:ext cx="9007049" cy="6340197"/>
          </a:xfrm>
          <a:prstGeom prst="rect">
            <a:avLst/>
          </a:prstGeom>
          <a:noFill/>
        </p:spPr>
        <p:txBody>
          <a:bodyPr wrap="square" rtlCol="0">
            <a:spAutoFit/>
          </a:bodyPr>
          <a:lstStyle/>
          <a:p>
            <a:pPr marL="742950" lvl="1" indent="-285750" defTabSz="914400">
              <a:lnSpc>
                <a:spcPct val="150000"/>
              </a:lnSpc>
              <a:buFont typeface="Courier New" panose="02070309020205020404" pitchFamily="49" charset="0"/>
              <a:buChar char="­"/>
            </a:pPr>
            <a:r>
              <a:rPr lang="en-US" sz="2800" u="sng" kern="100" dirty="0">
                <a:latin typeface="Arial" panose="020B0604020202020204" pitchFamily="34" charset="0"/>
                <a:ea typeface="Calibri" panose="020F0502020204030204" pitchFamily="34" charset="0"/>
                <a:cs typeface="Times New Roman" panose="02020603050405020304" pitchFamily="18" charset="0"/>
              </a:rPr>
              <a:t>https://www.w3School.com/</a:t>
            </a:r>
            <a:endParaRPr lang="en-IN" sz="2800" kern="100" dirty="0">
              <a:ea typeface="Calibri" panose="020F0502020204030204" pitchFamily="34" charset="0"/>
              <a:cs typeface="Times New Roman" panose="02020603050405020304" pitchFamily="18" charset="0"/>
            </a:endParaRPr>
          </a:p>
          <a:p>
            <a:pPr marL="742950" lvl="1" indent="-285750" defTabSz="914400">
              <a:lnSpc>
                <a:spcPct val="150000"/>
              </a:lnSpc>
              <a:buFont typeface="Courier New" panose="02070309020205020404" pitchFamily="49" charset="0"/>
              <a:buChar char="­"/>
            </a:pPr>
            <a:r>
              <a:rPr lang="en-US" sz="2800" u="sng" kern="100" dirty="0">
                <a:latin typeface="Arial" panose="020B0604020202020204" pitchFamily="34" charset="0"/>
                <a:ea typeface="Calibri" panose="020F0502020204030204" pitchFamily="34" charset="0"/>
                <a:cs typeface="Times New Roman" panose="02020603050405020304" pitchFamily="18" charset="0"/>
                <a:hlinkClick r:id="rId4">
                  <a:extLst>
                    <a:ext uri="{A12FA001-AC4F-418D-AE19-62706E023703}">
                      <ahyp:hlinkClr xmlns:ahyp="http://schemas.microsoft.com/office/drawing/2018/hyperlinkcolor" val="tx"/>
                    </a:ext>
                  </a:extLst>
                </a:hlinkClick>
              </a:rPr>
              <a:t>https://docs.geekforgeeks.org/</a:t>
            </a:r>
            <a:endParaRPr lang="en-IN" sz="2800" kern="100" dirty="0">
              <a:ea typeface="Calibri" panose="020F0502020204030204" pitchFamily="34" charset="0"/>
              <a:cs typeface="Times New Roman" panose="02020603050405020304" pitchFamily="18" charset="0"/>
            </a:endParaRPr>
          </a:p>
          <a:p>
            <a:pPr marL="742950" lvl="1" indent="-285750" defTabSz="914400">
              <a:lnSpc>
                <a:spcPct val="150000"/>
              </a:lnSpc>
              <a:buFont typeface="Courier New" panose="02070309020205020404" pitchFamily="49" charset="0"/>
              <a:buChar char="­"/>
            </a:pPr>
            <a:r>
              <a:rPr lang="en-US" sz="2800" u="sng" kern="100" dirty="0">
                <a:latin typeface="Arial" panose="020B0604020202020204" pitchFamily="34" charset="0"/>
                <a:ea typeface="Calibri" panose="020F0502020204030204" pitchFamily="34" charset="0"/>
                <a:cs typeface="Times New Roman" panose="02020603050405020304" pitchFamily="18" charset="0"/>
              </a:rPr>
              <a:t>https://www.exercism.com/</a:t>
            </a:r>
            <a:endParaRPr lang="en-IN" sz="2800" kern="100" dirty="0">
              <a:ea typeface="Calibri" panose="020F0502020204030204" pitchFamily="34" charset="0"/>
              <a:cs typeface="Times New Roman" panose="02020603050405020304" pitchFamily="18" charset="0"/>
            </a:endParaRPr>
          </a:p>
          <a:p>
            <a:pPr marL="742950" lvl="1" indent="-285750" defTabSz="914400">
              <a:lnSpc>
                <a:spcPct val="150000"/>
              </a:lnSpc>
              <a:buFont typeface="Courier New" panose="02070309020205020404" pitchFamily="49" charset="0"/>
              <a:buChar char="­"/>
            </a:pPr>
            <a:r>
              <a:rPr lang="en-US" sz="2800" u="sng" kern="100" dirty="0">
                <a:latin typeface="Arial" panose="020B0604020202020204" pitchFamily="34" charset="0"/>
                <a:ea typeface="Calibri" panose="020F0502020204030204" pitchFamily="34" charset="0"/>
                <a:cs typeface="Times New Roman" panose="02020603050405020304" pitchFamily="18" charset="0"/>
              </a:rPr>
              <a:t>https://developer.mozilla.org/en-US/</a:t>
            </a:r>
            <a:r>
              <a:rPr lang="en-US" sz="2800" u="sng" kern="100" dirty="0">
                <a:latin typeface="Arial" panose="020B0604020202020204" pitchFamily="34" charset="0"/>
                <a:ea typeface="Calibri" panose="020F0502020204030204" pitchFamily="34" charset="0"/>
                <a:cs typeface="Times New Roman" panose="02020603050405020304" pitchFamily="18" charset="0"/>
                <a:hlinkClick r:id="rId5">
                  <a:extLst>
                    <a:ext uri="{A12FA001-AC4F-418D-AE19-62706E023703}">
                      <ahyp:hlinkClr xmlns:ahyp="http://schemas.microsoft.com/office/drawing/2018/hyperlinkcolor" val="tx"/>
                    </a:ext>
                  </a:extLst>
                </a:hlinkClick>
              </a:rPr>
              <a:t>https://app.diagrams.net/</a:t>
            </a:r>
            <a:br>
              <a:rPr lang="en-US" sz="2800" u="sng" kern="100" dirty="0">
                <a:latin typeface="Arial" panose="020B0604020202020204" pitchFamily="34" charset="0"/>
                <a:ea typeface="Calibri" panose="020F0502020204030204" pitchFamily="34" charset="0"/>
                <a:cs typeface="Times New Roman" panose="02020603050405020304" pitchFamily="18" charset="0"/>
              </a:rPr>
            </a:br>
            <a:r>
              <a:rPr lang="en-US" sz="2800" u="sng" kern="100" dirty="0">
                <a:latin typeface="Arial" panose="020B0604020202020204" pitchFamily="34" charset="0"/>
                <a:ea typeface="Calibri" panose="020F0502020204030204" pitchFamily="34" charset="0"/>
                <a:cs typeface="Times New Roman" panose="02020603050405020304" pitchFamily="18" charset="0"/>
                <a:hlinkClick r:id="rId6">
                  <a:extLst>
                    <a:ext uri="{A12FA001-AC4F-418D-AE19-62706E023703}">
                      <ahyp:hlinkClr xmlns:ahyp="http://schemas.microsoft.com/office/drawing/2018/hyperlinkcolor" val="tx"/>
                    </a:ext>
                  </a:extLst>
                </a:hlinkClick>
              </a:rPr>
              <a:t>https://stackoverflow.com/</a:t>
            </a:r>
            <a:br>
              <a:rPr lang="en-US" sz="2800" u="sng" kern="100" dirty="0">
                <a:latin typeface="Arial" panose="020B0604020202020204" pitchFamily="34" charset="0"/>
                <a:ea typeface="Calibri" panose="020F0502020204030204" pitchFamily="34" charset="0"/>
                <a:cs typeface="Times New Roman" panose="02020603050405020304" pitchFamily="18" charset="0"/>
              </a:rPr>
            </a:br>
            <a:r>
              <a:rPr lang="en-US" sz="2800" u="sng" kern="100" dirty="0">
                <a:latin typeface="Arial" panose="020B0604020202020204" pitchFamily="34" charset="0"/>
                <a:ea typeface="Calibri" panose="020F0502020204030204" pitchFamily="34" charset="0"/>
                <a:cs typeface="Times New Roman" panose="02020603050405020304" pitchFamily="18" charset="0"/>
              </a:rPr>
              <a:t>https://analytics.google.com/analytics/web/?</a:t>
            </a:r>
            <a:r>
              <a:rPr lang="en-US" sz="2800" u="sng" kern="100" dirty="0" err="1">
                <a:latin typeface="Arial" panose="020B0604020202020204" pitchFamily="34" charset="0"/>
                <a:ea typeface="Calibri" panose="020F0502020204030204" pitchFamily="34" charset="0"/>
                <a:cs typeface="Times New Roman" panose="02020603050405020304" pitchFamily="18" charset="0"/>
              </a:rPr>
              <a:t>authuser</a:t>
            </a:r>
            <a:r>
              <a:rPr lang="en-US" sz="2800" u="sng" kern="100" dirty="0">
                <a:latin typeface="Arial" panose="020B0604020202020204" pitchFamily="34" charset="0"/>
                <a:ea typeface="Calibri" panose="020F0502020204030204" pitchFamily="34" charset="0"/>
                <a:cs typeface="Times New Roman" panose="02020603050405020304" pitchFamily="18" charset="0"/>
              </a:rPr>
              <a:t>=0#/p434344854/reports/</a:t>
            </a:r>
            <a:r>
              <a:rPr lang="en-US" sz="2800" u="sng" kern="100" dirty="0" err="1">
                <a:latin typeface="Arial" panose="020B0604020202020204" pitchFamily="34" charset="0"/>
                <a:ea typeface="Calibri" panose="020F0502020204030204" pitchFamily="34" charset="0"/>
                <a:cs typeface="Times New Roman" panose="02020603050405020304" pitchFamily="18" charset="0"/>
              </a:rPr>
              <a:t>intelligenthome?params</a:t>
            </a:r>
            <a:r>
              <a:rPr lang="en-US" sz="2800" u="sng" kern="100" dirty="0">
                <a:latin typeface="Arial" panose="020B0604020202020204" pitchFamily="34" charset="0"/>
                <a:ea typeface="Calibri" panose="020F0502020204030204" pitchFamily="34" charset="0"/>
                <a:cs typeface="Times New Roman" panose="02020603050405020304" pitchFamily="18" charset="0"/>
              </a:rPr>
              <a:t>=_u..nav%3Dmaui</a:t>
            </a:r>
            <a:endParaRPr lang="en-IN" sz="2800" kern="100" dirty="0">
              <a:ea typeface="Calibri" panose="020F0502020204030204" pitchFamily="34" charset="0"/>
              <a:cs typeface="Times New Roman" panose="02020603050405020304" pitchFamily="18" charset="0"/>
            </a:endParaRPr>
          </a:p>
          <a:p>
            <a:pPr defTabSz="914400"/>
            <a:endParaRPr lang="en-IN" sz="2800" dirty="0">
              <a:latin typeface="Avenir Next LT Pro Light"/>
            </a:endParaRPr>
          </a:p>
        </p:txBody>
      </p:sp>
    </p:spTree>
    <p:extLst>
      <p:ext uri="{BB962C8B-B14F-4D97-AF65-F5344CB8AC3E}">
        <p14:creationId xmlns:p14="http://schemas.microsoft.com/office/powerpoint/2010/main" val="423148487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fill="hold" grpId="0" nodeType="withEffect">
                                  <p:stCondLst>
                                    <p:cond delay="0"/>
                                  </p:stCondLst>
                                  <p:childTnLst>
                                    <p:animMotion origin="layout" path="M -1.95547E-6 -1.66667E-6 L -0.74469 1.28287 " pathEditMode="relative" rAng="0" ptsTypes="AA">
                                      <p:cBhvr>
                                        <p:cTn id="6" dur="5000" fill="hold"/>
                                        <p:tgtEl>
                                          <p:spTgt spid="22"/>
                                        </p:tgtEl>
                                        <p:attrNameLst>
                                          <p:attrName>ppt_x</p:attrName>
                                          <p:attrName>ppt_y</p:attrName>
                                        </p:attrNameLst>
                                      </p:cBhvr>
                                      <p:rCtr x="-37235" y="64144"/>
                                    </p:animMotion>
                                  </p:childTnLst>
                                </p:cTn>
                              </p:par>
                              <p:par>
                                <p:cTn id="7" presetID="42" presetClass="path" presetSubtype="0" repeatCount="indefinite" fill="hold" grpId="0" nodeType="withEffect">
                                  <p:stCondLst>
                                    <p:cond delay="0"/>
                                  </p:stCondLst>
                                  <p:childTnLst>
                                    <p:animMotion origin="layout" path="M -3.36415E-6 -3.51852E-6 L -0.74469 1.28287 " pathEditMode="relative" rAng="0" ptsTypes="AA">
                                      <p:cBhvr>
                                        <p:cTn id="8" dur="5000" fill="hold"/>
                                        <p:tgtEl>
                                          <p:spTgt spid="23"/>
                                        </p:tgtEl>
                                        <p:attrNameLst>
                                          <p:attrName>ppt_x</p:attrName>
                                          <p:attrName>ppt_y</p:attrName>
                                        </p:attrNameLst>
                                      </p:cBhvr>
                                      <p:rCtr x="-37235" y="64144"/>
                                    </p:animMotion>
                                  </p:childTnLst>
                                </p:cTn>
                              </p:par>
                              <p:par>
                                <p:cTn id="9" presetID="42" presetClass="path" presetSubtype="0" repeatCount="indefinite" fill="hold" grpId="0" nodeType="withEffect">
                                  <p:stCondLst>
                                    <p:cond delay="0"/>
                                  </p:stCondLst>
                                  <p:childTnLst>
                                    <p:animMotion origin="layout" path="M -4.77282E-6 4.62963E-6 L -0.74469 1.28287 " pathEditMode="relative" rAng="0" ptsTypes="AA">
                                      <p:cBhvr>
                                        <p:cTn id="10" dur="5000" fill="hold"/>
                                        <p:tgtEl>
                                          <p:spTgt spid="24"/>
                                        </p:tgtEl>
                                        <p:attrNameLst>
                                          <p:attrName>ppt_x</p:attrName>
                                          <p:attrName>ppt_y</p:attrName>
                                        </p:attrNameLst>
                                      </p:cBhvr>
                                      <p:rCtr x="-37235" y="64144"/>
                                    </p:animMotion>
                                  </p:childTnLst>
                                </p:cTn>
                              </p:par>
                              <p:par>
                                <p:cTn id="11" presetID="42" presetClass="path" presetSubtype="0" repeatCount="indefinite" fill="hold" grpId="0" nodeType="withEffect">
                                  <p:stCondLst>
                                    <p:cond delay="0"/>
                                  </p:stCondLst>
                                  <p:childTnLst>
                                    <p:animMotion origin="layout" path="M 3.81851E-6 4.25926E-6 L -0.7447 1.28287 " pathEditMode="relative" rAng="0" ptsTypes="AA">
                                      <p:cBhvr>
                                        <p:cTn id="12" dur="5000" fill="hold"/>
                                        <p:tgtEl>
                                          <p:spTgt spid="25"/>
                                        </p:tgtEl>
                                        <p:attrNameLst>
                                          <p:attrName>ppt_x</p:attrName>
                                          <p:attrName>ppt_y</p:attrName>
                                        </p:attrNameLst>
                                      </p:cBhvr>
                                      <p:rCtr x="-37235" y="64144"/>
                                    </p:animMotion>
                                  </p:childTnLst>
                                </p:cTn>
                              </p:par>
                              <p:par>
                                <p:cTn id="13" presetID="42" presetClass="path" presetSubtype="0" repeatCount="indefinite" fill="hold" grpId="0" nodeType="withEffect">
                                  <p:stCondLst>
                                    <p:cond delay="0"/>
                                  </p:stCondLst>
                                  <p:childTnLst>
                                    <p:animMotion origin="layout" path="M 2.60122E-6 -1.85185E-6 L -0.7447 1.28287 " pathEditMode="relative" rAng="0" ptsTypes="AA">
                                      <p:cBhvr>
                                        <p:cTn id="14" dur="5000" fill="hold"/>
                                        <p:tgtEl>
                                          <p:spTgt spid="26"/>
                                        </p:tgtEl>
                                        <p:attrNameLst>
                                          <p:attrName>ppt_x</p:attrName>
                                          <p:attrName>ppt_y</p:attrName>
                                        </p:attrNameLst>
                                      </p:cBhvr>
                                      <p:rCtr x="-37235" y="64144"/>
                                    </p:animMotion>
                                  </p:childTnLst>
                                </p:cTn>
                              </p:par>
                              <p:par>
                                <p:cTn id="15" presetID="42" presetClass="path" presetSubtype="0" repeatCount="indefinite" fill="hold" grpId="0" nodeType="withEffect">
                                  <p:stCondLst>
                                    <p:cond delay="0"/>
                                  </p:stCondLst>
                                  <p:childTnLst>
                                    <p:animMotion origin="layout" path="M -3.90314E-6 -3.7037E-6 L -0.74469 1.28287 " pathEditMode="relative" rAng="0" ptsTypes="AA">
                                      <p:cBhvr>
                                        <p:cTn id="16" dur="5000" fill="hold"/>
                                        <p:tgtEl>
                                          <p:spTgt spid="27"/>
                                        </p:tgtEl>
                                        <p:attrNameLst>
                                          <p:attrName>ppt_x</p:attrName>
                                          <p:attrName>ppt_y</p:attrName>
                                        </p:attrNameLst>
                                      </p:cBhvr>
                                      <p:rCtr x="-37235" y="64144"/>
                                    </p:animMotion>
                                  </p:childTnLst>
                                </p:cTn>
                              </p:par>
                              <p:par>
                                <p:cTn id="17" presetID="42" presetClass="path" presetSubtype="0" repeatCount="indefinite" fill="hold" grpId="0" nodeType="withEffect">
                                  <p:stCondLst>
                                    <p:cond delay="0"/>
                                  </p:stCondLst>
                                  <p:childTnLst>
                                    <p:animMotion origin="layout" path="M 4.68819E-6 4.44444E-6 L -0.7447 1.28287 " pathEditMode="relative" rAng="0" ptsTypes="AA">
                                      <p:cBhvr>
                                        <p:cTn id="18" dur="5000" fill="hold"/>
                                        <p:tgtEl>
                                          <p:spTgt spid="28"/>
                                        </p:tgtEl>
                                        <p:attrNameLst>
                                          <p:attrName>ppt_x</p:attrName>
                                          <p:attrName>ppt_y</p:attrName>
                                        </p:attrNameLst>
                                      </p:cBhvr>
                                      <p:rCtr x="-37235" y="64144"/>
                                    </p:animMotion>
                                  </p:childTnLst>
                                </p:cTn>
                              </p:par>
                              <p:par>
                                <p:cTn id="19" presetID="42" presetClass="path" presetSubtype="0" repeatCount="indefinite" fill="hold" grpId="0" nodeType="withEffect">
                                  <p:stCondLst>
                                    <p:cond delay="0"/>
                                  </p:stCondLst>
                                  <p:childTnLst>
                                    <p:animMotion origin="layout" path="M 3.27952E-6 -1.66667E-6 L -0.7447 1.28287 " pathEditMode="relative" rAng="0" ptsTypes="AA">
                                      <p:cBhvr>
                                        <p:cTn id="20" dur="5000" fill="hold"/>
                                        <p:tgtEl>
                                          <p:spTgt spid="29"/>
                                        </p:tgtEl>
                                        <p:attrNameLst>
                                          <p:attrName>ppt_x</p:attrName>
                                          <p:attrName>ppt_y</p:attrName>
                                        </p:attrNameLst>
                                      </p:cBhvr>
                                      <p:rCtr x="-37235" y="64144"/>
                                    </p:animMotion>
                                  </p:childTnLst>
                                </p:cTn>
                              </p:par>
                              <p:par>
                                <p:cTn id="21" presetID="42" presetClass="path" presetSubtype="0" repeatCount="indefinite" fill="hold" grpId="0" nodeType="withEffect">
                                  <p:stCondLst>
                                    <p:cond delay="0"/>
                                  </p:stCondLst>
                                  <p:childTnLst>
                                    <p:animMotion origin="layout" path="M 2.06223E-6 -2.03704E-6 L -0.7447 1.28287 " pathEditMode="relative" rAng="0" ptsTypes="AA">
                                      <p:cBhvr>
                                        <p:cTn id="22" dur="5000" fill="hold"/>
                                        <p:tgtEl>
                                          <p:spTgt spid="30"/>
                                        </p:tgtEl>
                                        <p:attrNameLst>
                                          <p:attrName>ppt_x</p:attrName>
                                          <p:attrName>ppt_y</p:attrName>
                                        </p:attrNameLst>
                                      </p:cBhvr>
                                      <p:rCtr x="-37235" y="64144"/>
                                    </p:animMotion>
                                  </p:childTnLst>
                                </p:cTn>
                              </p:par>
                              <p:par>
                                <p:cTn id="23" presetID="42" presetClass="path" presetSubtype="0" repeatCount="indefinite" fill="hold" grpId="0" nodeType="withEffect">
                                  <p:stCondLst>
                                    <p:cond delay="0"/>
                                  </p:stCondLst>
                                  <p:childTnLst>
                                    <p:animMotion origin="layout" path="M -4.44213E-6 3.7037E-7 L -0.74469 1.28287 " pathEditMode="relative" rAng="0" ptsTypes="AA">
                                      <p:cBhvr>
                                        <p:cTn id="24" dur="5000" fill="hold"/>
                                        <p:tgtEl>
                                          <p:spTgt spid="31"/>
                                        </p:tgtEl>
                                        <p:attrNameLst>
                                          <p:attrName>ppt_x</p:attrName>
                                          <p:attrName>ppt_y</p:attrName>
                                        </p:attrNameLst>
                                      </p:cBhvr>
                                      <p:rCtr x="-37235" y="64144"/>
                                    </p:animMotion>
                                  </p:childTnLst>
                                </p:cTn>
                              </p:par>
                              <p:par>
                                <p:cTn id="25" presetID="42" presetClass="path" presetSubtype="0" repeatCount="indefinite" fill="hold" grpId="0" nodeType="withEffect">
                                  <p:stCondLst>
                                    <p:cond delay="0"/>
                                  </p:stCondLst>
                                  <p:childTnLst>
                                    <p:animMotion origin="layout" path="M -7.5511E-7 8.67362E-19 L -0.74469 1.28287 " pathEditMode="relative" rAng="0" ptsTypes="AA">
                                      <p:cBhvr>
                                        <p:cTn id="26" dur="5000" fill="hold"/>
                                        <p:tgtEl>
                                          <p:spTgt spid="32"/>
                                        </p:tgtEl>
                                        <p:attrNameLst>
                                          <p:attrName>ppt_x</p:attrName>
                                          <p:attrName>ppt_y</p:attrName>
                                        </p:attrNameLst>
                                      </p:cBhvr>
                                      <p:rCtr x="-37235" y="64144"/>
                                    </p:animMotion>
                                  </p:childTnLst>
                                </p:cTn>
                              </p:par>
                              <p:par>
                                <p:cTn id="27" presetID="42" presetClass="path" presetSubtype="0" repeatCount="indefinite" fill="hold" grpId="0" nodeType="withEffect">
                                  <p:stCondLst>
                                    <p:cond delay="0"/>
                                  </p:stCondLst>
                                  <p:childTnLst>
                                    <p:animMotion origin="layout" path="M -1.9724E-6 -3.7037E-7 L -0.74469 1.28287 " pathEditMode="relative" rAng="0" ptsTypes="AA">
                                      <p:cBhvr>
                                        <p:cTn id="28" dur="5000" fill="hold"/>
                                        <p:tgtEl>
                                          <p:spTgt spid="33"/>
                                        </p:tgtEl>
                                        <p:attrNameLst>
                                          <p:attrName>ppt_x</p:attrName>
                                          <p:attrName>ppt_y</p:attrName>
                                        </p:attrNameLst>
                                      </p:cBhvr>
                                      <p:rCtr x="-37235" y="64144"/>
                                    </p:animMotion>
                                  </p:childTnLst>
                                </p:cTn>
                              </p:par>
                              <p:par>
                                <p:cTn id="29" presetID="42" presetClass="path" presetSubtype="0" repeatCount="indefinite" fill="hold" grpId="0" nodeType="withEffect">
                                  <p:stCondLst>
                                    <p:cond delay="0"/>
                                  </p:stCondLst>
                                  <p:childTnLst>
                                    <p:animMotion origin="layout" path="M -3.18969E-6 -7.40741E-7 L -0.74469 1.28287 " pathEditMode="relative" rAng="0" ptsTypes="AA">
                                      <p:cBhvr>
                                        <p:cTn id="30" dur="5000" fill="hold"/>
                                        <p:tgtEl>
                                          <p:spTgt spid="34"/>
                                        </p:tgtEl>
                                        <p:attrNameLst>
                                          <p:attrName>ppt_x</p:attrName>
                                          <p:attrName>ppt_y</p:attrName>
                                        </p:attrNameLst>
                                      </p:cBhvr>
                                      <p:rCtr x="-37235" y="64144"/>
                                    </p:animMotion>
                                  </p:childTnLst>
                                </p:cTn>
                              </p:par>
                              <p:par>
                                <p:cTn id="31" presetID="2" presetClass="entr" presetSubtype="4" accel="20000" decel="80000" fill="hold" grpId="0" nodeType="withEffect">
                                  <p:stCondLst>
                                    <p:cond delay="0"/>
                                  </p:stCondLst>
                                  <p:childTnLst>
                                    <p:set>
                                      <p:cBhvr>
                                        <p:cTn id="32" dur="1" fill="hold">
                                          <p:stCondLst>
                                            <p:cond delay="0"/>
                                          </p:stCondLst>
                                        </p:cTn>
                                        <p:tgtEl>
                                          <p:spTgt spid="40"/>
                                        </p:tgtEl>
                                        <p:attrNameLst>
                                          <p:attrName>style.visibility</p:attrName>
                                        </p:attrNameLst>
                                      </p:cBhvr>
                                      <p:to>
                                        <p:strVal val="visible"/>
                                      </p:to>
                                    </p:set>
                                    <p:anim calcmode="lin" valueType="num">
                                      <p:cBhvr additive="base">
                                        <p:cTn id="33" dur="1000" fill="hold"/>
                                        <p:tgtEl>
                                          <p:spTgt spid="40"/>
                                        </p:tgtEl>
                                        <p:attrNameLst>
                                          <p:attrName>ppt_x</p:attrName>
                                        </p:attrNameLst>
                                      </p:cBhvr>
                                      <p:tavLst>
                                        <p:tav tm="0">
                                          <p:val>
                                            <p:strVal val="#ppt_x"/>
                                          </p:val>
                                        </p:tav>
                                        <p:tav tm="100000">
                                          <p:val>
                                            <p:strVal val="#ppt_x"/>
                                          </p:val>
                                        </p:tav>
                                      </p:tavLst>
                                    </p:anim>
                                    <p:anim calcmode="lin" valueType="num">
                                      <p:cBhvr additive="base">
                                        <p:cTn id="34" dur="1000" fill="hold"/>
                                        <p:tgtEl>
                                          <p:spTgt spid="40"/>
                                        </p:tgtEl>
                                        <p:attrNameLst>
                                          <p:attrName>ppt_y</p:attrName>
                                        </p:attrNameLst>
                                      </p:cBhvr>
                                      <p:tavLst>
                                        <p:tav tm="0">
                                          <p:val>
                                            <p:strVal val="1+#ppt_h/2"/>
                                          </p:val>
                                        </p:tav>
                                        <p:tav tm="100000">
                                          <p:val>
                                            <p:strVal val="#ppt_y"/>
                                          </p:val>
                                        </p:tav>
                                      </p:tavLst>
                                    </p:anim>
                                  </p:childTnLst>
                                </p:cTn>
                              </p:par>
                              <p:par>
                                <p:cTn id="35" presetID="2" presetClass="entr" presetSubtype="4" accel="20000" decel="80000" fill="hold" grpId="0" nodeType="withEffect">
                                  <p:stCondLst>
                                    <p:cond delay="400"/>
                                  </p:stCondLst>
                                  <p:childTnLst>
                                    <p:set>
                                      <p:cBhvr>
                                        <p:cTn id="36" dur="1" fill="hold">
                                          <p:stCondLst>
                                            <p:cond delay="0"/>
                                          </p:stCondLst>
                                        </p:cTn>
                                        <p:tgtEl>
                                          <p:spTgt spid="45"/>
                                        </p:tgtEl>
                                        <p:attrNameLst>
                                          <p:attrName>style.visibility</p:attrName>
                                        </p:attrNameLst>
                                      </p:cBhvr>
                                      <p:to>
                                        <p:strVal val="visible"/>
                                      </p:to>
                                    </p:set>
                                    <p:anim calcmode="lin" valueType="num">
                                      <p:cBhvr additive="base">
                                        <p:cTn id="37" dur="1000" fill="hold"/>
                                        <p:tgtEl>
                                          <p:spTgt spid="45"/>
                                        </p:tgtEl>
                                        <p:attrNameLst>
                                          <p:attrName>ppt_x</p:attrName>
                                        </p:attrNameLst>
                                      </p:cBhvr>
                                      <p:tavLst>
                                        <p:tav tm="0">
                                          <p:val>
                                            <p:strVal val="#ppt_x"/>
                                          </p:val>
                                        </p:tav>
                                        <p:tav tm="100000">
                                          <p:val>
                                            <p:strVal val="#ppt_x"/>
                                          </p:val>
                                        </p:tav>
                                      </p:tavLst>
                                    </p:anim>
                                    <p:anim calcmode="lin" valueType="num">
                                      <p:cBhvr additive="base">
                                        <p:cTn id="38" dur="1000" fill="hold"/>
                                        <p:tgtEl>
                                          <p:spTgt spid="45"/>
                                        </p:tgtEl>
                                        <p:attrNameLst>
                                          <p:attrName>ppt_y</p:attrName>
                                        </p:attrNameLst>
                                      </p:cBhvr>
                                      <p:tavLst>
                                        <p:tav tm="0">
                                          <p:val>
                                            <p:strVal val="1+#ppt_h/2"/>
                                          </p:val>
                                        </p:tav>
                                        <p:tav tm="100000">
                                          <p:val>
                                            <p:strVal val="#ppt_y"/>
                                          </p:val>
                                        </p:tav>
                                      </p:tavLst>
                                    </p:anim>
                                  </p:childTnLst>
                                </p:cTn>
                              </p:par>
                              <p:par>
                                <p:cTn id="39" presetID="2" presetClass="entr" presetSubtype="4" accel="20000" decel="80000" fill="hold" grpId="0" nodeType="withEffect">
                                  <p:stCondLst>
                                    <p:cond delay="600"/>
                                  </p:stCondLst>
                                  <p:childTnLst>
                                    <p:set>
                                      <p:cBhvr>
                                        <p:cTn id="40" dur="1" fill="hold">
                                          <p:stCondLst>
                                            <p:cond delay="0"/>
                                          </p:stCondLst>
                                        </p:cTn>
                                        <p:tgtEl>
                                          <p:spTgt spid="48"/>
                                        </p:tgtEl>
                                        <p:attrNameLst>
                                          <p:attrName>style.visibility</p:attrName>
                                        </p:attrNameLst>
                                      </p:cBhvr>
                                      <p:to>
                                        <p:strVal val="visible"/>
                                      </p:to>
                                    </p:set>
                                    <p:anim calcmode="lin" valueType="num">
                                      <p:cBhvr additive="base">
                                        <p:cTn id="41" dur="1000" fill="hold"/>
                                        <p:tgtEl>
                                          <p:spTgt spid="48"/>
                                        </p:tgtEl>
                                        <p:attrNameLst>
                                          <p:attrName>ppt_x</p:attrName>
                                        </p:attrNameLst>
                                      </p:cBhvr>
                                      <p:tavLst>
                                        <p:tav tm="0">
                                          <p:val>
                                            <p:strVal val="#ppt_x"/>
                                          </p:val>
                                        </p:tav>
                                        <p:tav tm="100000">
                                          <p:val>
                                            <p:strVal val="#ppt_x"/>
                                          </p:val>
                                        </p:tav>
                                      </p:tavLst>
                                    </p:anim>
                                    <p:anim calcmode="lin" valueType="num">
                                      <p:cBhvr additive="base">
                                        <p:cTn id="42" dur="1000" fill="hold"/>
                                        <p:tgtEl>
                                          <p:spTgt spid="4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40" grpId="0" animBg="1"/>
      <p:bldP spid="45" grpId="0"/>
      <p:bldP spid="48"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Freeform 5">
            <a:extLst>
              <a:ext uri="{FF2B5EF4-FFF2-40B4-BE49-F238E27FC236}">
                <a16:creationId xmlns:a16="http://schemas.microsoft.com/office/drawing/2014/main" id="{531CC67A-5E32-4CBF-B1F4-4D79995C33D7}"/>
              </a:ext>
            </a:extLst>
          </p:cNvPr>
          <p:cNvSpPr>
            <a:spLocks/>
          </p:cNvSpPr>
          <p:nvPr/>
        </p:nvSpPr>
        <p:spPr bwMode="auto">
          <a:xfrm rot="2757414">
            <a:off x="-55053" y="-35304067"/>
            <a:ext cx="6481764" cy="41148000"/>
          </a:xfrm>
          <a:custGeom>
            <a:avLst/>
            <a:gdLst>
              <a:gd name="T0" fmla="*/ 913 w 2188"/>
              <a:gd name="T1" fmla="*/ 14034 h 14034"/>
              <a:gd name="T2" fmla="*/ 734 w 2188"/>
              <a:gd name="T3" fmla="*/ 13676 h 14034"/>
              <a:gd name="T4" fmla="*/ 373 w 2188"/>
              <a:gd name="T5" fmla="*/ 12854 h 14034"/>
              <a:gd name="T6" fmla="*/ 0 w 2188"/>
              <a:gd name="T7" fmla="*/ 11337 h 14034"/>
              <a:gd name="T8" fmla="*/ 376 w 2188"/>
              <a:gd name="T9" fmla="*/ 9820 h 14034"/>
              <a:gd name="T10" fmla="*/ 738 w 2188"/>
              <a:gd name="T11" fmla="*/ 8998 h 14034"/>
              <a:gd name="T12" fmla="*/ 1072 w 2188"/>
              <a:gd name="T13" fmla="*/ 8236 h 14034"/>
              <a:gd name="T14" fmla="*/ 1388 w 2188"/>
              <a:gd name="T15" fmla="*/ 7017 h 14034"/>
              <a:gd name="T16" fmla="*/ 1068 w 2188"/>
              <a:gd name="T17" fmla="*/ 5792 h 14034"/>
              <a:gd name="T18" fmla="*/ 735 w 2188"/>
              <a:gd name="T19" fmla="*/ 5037 h 14034"/>
              <a:gd name="T20" fmla="*/ 734 w 2188"/>
              <a:gd name="T21" fmla="*/ 5036 h 14034"/>
              <a:gd name="T22" fmla="*/ 373 w 2188"/>
              <a:gd name="T23" fmla="*/ 4214 h 14034"/>
              <a:gd name="T24" fmla="*/ 0 w 2188"/>
              <a:gd name="T25" fmla="*/ 2697 h 14034"/>
              <a:gd name="T26" fmla="*/ 376 w 2188"/>
              <a:gd name="T27" fmla="*/ 1180 h 14034"/>
              <a:gd name="T28" fmla="*/ 739 w 2188"/>
              <a:gd name="T29" fmla="*/ 357 h 14034"/>
              <a:gd name="T30" fmla="*/ 918 w 2188"/>
              <a:gd name="T31" fmla="*/ 0 h 14034"/>
              <a:gd name="T32" fmla="*/ 1633 w 2188"/>
              <a:gd name="T33" fmla="*/ 359 h 14034"/>
              <a:gd name="T34" fmla="*/ 1453 w 2188"/>
              <a:gd name="T35" fmla="*/ 717 h 14034"/>
              <a:gd name="T36" fmla="*/ 1118 w 2188"/>
              <a:gd name="T37" fmla="*/ 1478 h 14034"/>
              <a:gd name="T38" fmla="*/ 800 w 2188"/>
              <a:gd name="T39" fmla="*/ 2697 h 14034"/>
              <a:gd name="T40" fmla="*/ 1116 w 2188"/>
              <a:gd name="T41" fmla="*/ 3916 h 14034"/>
              <a:gd name="T42" fmla="*/ 1449 w 2188"/>
              <a:gd name="T43" fmla="*/ 4677 h 14034"/>
              <a:gd name="T44" fmla="*/ 1812 w 2188"/>
              <a:gd name="T45" fmla="*/ 5500 h 14034"/>
              <a:gd name="T46" fmla="*/ 2188 w 2188"/>
              <a:gd name="T47" fmla="*/ 7017 h 14034"/>
              <a:gd name="T48" fmla="*/ 1815 w 2188"/>
              <a:gd name="T49" fmla="*/ 8534 h 14034"/>
              <a:gd name="T50" fmla="*/ 1454 w 2188"/>
              <a:gd name="T51" fmla="*/ 9356 h 14034"/>
              <a:gd name="T52" fmla="*/ 1453 w 2188"/>
              <a:gd name="T53" fmla="*/ 9357 h 14034"/>
              <a:gd name="T54" fmla="*/ 1118 w 2188"/>
              <a:gd name="T55" fmla="*/ 10118 h 14034"/>
              <a:gd name="T56" fmla="*/ 800 w 2188"/>
              <a:gd name="T57" fmla="*/ 11337 h 14034"/>
              <a:gd name="T58" fmla="*/ 1116 w 2188"/>
              <a:gd name="T59" fmla="*/ 12556 h 14034"/>
              <a:gd name="T60" fmla="*/ 1450 w 2188"/>
              <a:gd name="T61" fmla="*/ 13318 h 14034"/>
              <a:gd name="T62" fmla="*/ 1628 w 2188"/>
              <a:gd name="T63" fmla="*/ 13676 h 14034"/>
              <a:gd name="T64" fmla="*/ 913 w 2188"/>
              <a:gd name="T65" fmla="*/ 14034 h 14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88" h="14034">
                <a:moveTo>
                  <a:pt x="913" y="14034"/>
                </a:moveTo>
                <a:cubicBezTo>
                  <a:pt x="734" y="13676"/>
                  <a:pt x="734" y="13676"/>
                  <a:pt x="734" y="13676"/>
                </a:cubicBezTo>
                <a:cubicBezTo>
                  <a:pt x="727" y="13661"/>
                  <a:pt x="551" y="13308"/>
                  <a:pt x="373" y="12854"/>
                </a:cubicBezTo>
                <a:cubicBezTo>
                  <a:pt x="126" y="12219"/>
                  <a:pt x="0" y="11709"/>
                  <a:pt x="0" y="11337"/>
                </a:cubicBezTo>
                <a:cubicBezTo>
                  <a:pt x="0" y="10965"/>
                  <a:pt x="126" y="10454"/>
                  <a:pt x="376" y="9820"/>
                </a:cubicBezTo>
                <a:cubicBezTo>
                  <a:pt x="553" y="9368"/>
                  <a:pt x="729" y="9017"/>
                  <a:pt x="738" y="8998"/>
                </a:cubicBezTo>
                <a:cubicBezTo>
                  <a:pt x="745" y="8984"/>
                  <a:pt x="910" y="8651"/>
                  <a:pt x="1072" y="8236"/>
                </a:cubicBezTo>
                <a:cubicBezTo>
                  <a:pt x="1276" y="7713"/>
                  <a:pt x="1388" y="7280"/>
                  <a:pt x="1388" y="7017"/>
                </a:cubicBezTo>
                <a:cubicBezTo>
                  <a:pt x="1388" y="6753"/>
                  <a:pt x="1274" y="6318"/>
                  <a:pt x="1068" y="5792"/>
                </a:cubicBezTo>
                <a:cubicBezTo>
                  <a:pt x="902" y="5371"/>
                  <a:pt x="736" y="5040"/>
                  <a:pt x="735" y="5037"/>
                </a:cubicBezTo>
                <a:cubicBezTo>
                  <a:pt x="734" y="5036"/>
                  <a:pt x="734" y="5036"/>
                  <a:pt x="734" y="5036"/>
                </a:cubicBezTo>
                <a:cubicBezTo>
                  <a:pt x="727" y="5021"/>
                  <a:pt x="551" y="4668"/>
                  <a:pt x="373" y="4214"/>
                </a:cubicBezTo>
                <a:cubicBezTo>
                  <a:pt x="126" y="3579"/>
                  <a:pt x="0" y="3069"/>
                  <a:pt x="0" y="2697"/>
                </a:cubicBezTo>
                <a:cubicBezTo>
                  <a:pt x="0" y="2325"/>
                  <a:pt x="126" y="1814"/>
                  <a:pt x="376" y="1180"/>
                </a:cubicBezTo>
                <a:cubicBezTo>
                  <a:pt x="554" y="725"/>
                  <a:pt x="731" y="372"/>
                  <a:pt x="739" y="357"/>
                </a:cubicBezTo>
                <a:cubicBezTo>
                  <a:pt x="918" y="0"/>
                  <a:pt x="918" y="0"/>
                  <a:pt x="918" y="0"/>
                </a:cubicBezTo>
                <a:cubicBezTo>
                  <a:pt x="1633" y="359"/>
                  <a:pt x="1633" y="359"/>
                  <a:pt x="1633" y="359"/>
                </a:cubicBezTo>
                <a:cubicBezTo>
                  <a:pt x="1453" y="717"/>
                  <a:pt x="1453" y="717"/>
                  <a:pt x="1453" y="717"/>
                </a:cubicBezTo>
                <a:cubicBezTo>
                  <a:pt x="1450" y="724"/>
                  <a:pt x="1282" y="1059"/>
                  <a:pt x="1118" y="1478"/>
                </a:cubicBezTo>
                <a:cubicBezTo>
                  <a:pt x="913" y="2001"/>
                  <a:pt x="800" y="2434"/>
                  <a:pt x="800" y="2697"/>
                </a:cubicBezTo>
                <a:cubicBezTo>
                  <a:pt x="800" y="2960"/>
                  <a:pt x="912" y="3393"/>
                  <a:pt x="1116" y="3916"/>
                </a:cubicBezTo>
                <a:cubicBezTo>
                  <a:pt x="1277" y="4329"/>
                  <a:pt x="1441" y="4660"/>
                  <a:pt x="1449" y="4677"/>
                </a:cubicBezTo>
                <a:cubicBezTo>
                  <a:pt x="1458" y="4695"/>
                  <a:pt x="1634" y="5047"/>
                  <a:pt x="1812" y="5500"/>
                </a:cubicBezTo>
                <a:cubicBezTo>
                  <a:pt x="2062" y="6134"/>
                  <a:pt x="2188" y="6645"/>
                  <a:pt x="2188" y="7017"/>
                </a:cubicBezTo>
                <a:cubicBezTo>
                  <a:pt x="2188" y="7389"/>
                  <a:pt x="2062" y="7899"/>
                  <a:pt x="1815" y="8534"/>
                </a:cubicBezTo>
                <a:cubicBezTo>
                  <a:pt x="1637" y="8988"/>
                  <a:pt x="1461" y="9341"/>
                  <a:pt x="1454" y="9356"/>
                </a:cubicBezTo>
                <a:cubicBezTo>
                  <a:pt x="1453" y="9357"/>
                  <a:pt x="1453" y="9357"/>
                  <a:pt x="1453" y="9357"/>
                </a:cubicBezTo>
                <a:cubicBezTo>
                  <a:pt x="1452" y="9360"/>
                  <a:pt x="1283" y="9697"/>
                  <a:pt x="1118" y="10118"/>
                </a:cubicBezTo>
                <a:cubicBezTo>
                  <a:pt x="913" y="10641"/>
                  <a:pt x="800" y="11074"/>
                  <a:pt x="800" y="11337"/>
                </a:cubicBezTo>
                <a:cubicBezTo>
                  <a:pt x="800" y="11600"/>
                  <a:pt x="912" y="12033"/>
                  <a:pt x="1116" y="12556"/>
                </a:cubicBezTo>
                <a:cubicBezTo>
                  <a:pt x="1281" y="12978"/>
                  <a:pt x="1448" y="13315"/>
                  <a:pt x="1450" y="13318"/>
                </a:cubicBezTo>
                <a:cubicBezTo>
                  <a:pt x="1628" y="13676"/>
                  <a:pt x="1628" y="13676"/>
                  <a:pt x="1628" y="13676"/>
                </a:cubicBezTo>
                <a:lnTo>
                  <a:pt x="913" y="14034"/>
                </a:lnTo>
                <a:close/>
              </a:path>
            </a:pathLst>
          </a:custGeom>
          <a:solidFill>
            <a:schemeClr val="accent6">
              <a:alpha val="88000"/>
            </a:schemeClr>
          </a:solidFill>
          <a:ln>
            <a:noFill/>
          </a:ln>
          <a:effectLst>
            <a:outerShdw blurRad="1003300" dist="38100" dir="10800000" algn="r" rotWithShape="0">
              <a:schemeClr val="accent1">
                <a:lumMod val="75000"/>
                <a:alpha val="46000"/>
              </a:schemeClr>
            </a:outerShdw>
          </a:effectLst>
        </p:spPr>
        <p:txBody>
          <a:bodyPr vert="horz" wrap="square" lIns="91440" tIns="45720" rIns="91440" bIns="45720" numCol="1" anchor="t" anchorCtr="0" compatLnSpc="1">
            <a:prstTxWarp prst="textNoShape">
              <a:avLst/>
            </a:prstTxWarp>
          </a:bodyPr>
          <a:lstStyle/>
          <a:p>
            <a:endParaRPr lang="en-US"/>
          </a:p>
        </p:txBody>
      </p:sp>
      <p:sp>
        <p:nvSpPr>
          <p:cNvPr id="23" name="Freeform 6">
            <a:extLst>
              <a:ext uri="{FF2B5EF4-FFF2-40B4-BE49-F238E27FC236}">
                <a16:creationId xmlns:a16="http://schemas.microsoft.com/office/drawing/2014/main" id="{B49F1B35-A894-41F0-AF47-8F2F4A667D8D}"/>
              </a:ext>
            </a:extLst>
          </p:cNvPr>
          <p:cNvSpPr>
            <a:spLocks/>
          </p:cNvSpPr>
          <p:nvPr/>
        </p:nvSpPr>
        <p:spPr bwMode="auto">
          <a:xfrm rot="2757414">
            <a:off x="1378559" y="-33821750"/>
            <a:ext cx="6481764" cy="41148000"/>
          </a:xfrm>
          <a:custGeom>
            <a:avLst/>
            <a:gdLst>
              <a:gd name="T0" fmla="*/ 913 w 2188"/>
              <a:gd name="T1" fmla="*/ 14034 h 14034"/>
              <a:gd name="T2" fmla="*/ 734 w 2188"/>
              <a:gd name="T3" fmla="*/ 13676 h 14034"/>
              <a:gd name="T4" fmla="*/ 373 w 2188"/>
              <a:gd name="T5" fmla="*/ 12854 h 14034"/>
              <a:gd name="T6" fmla="*/ 0 w 2188"/>
              <a:gd name="T7" fmla="*/ 11337 h 14034"/>
              <a:gd name="T8" fmla="*/ 376 w 2188"/>
              <a:gd name="T9" fmla="*/ 9820 h 14034"/>
              <a:gd name="T10" fmla="*/ 738 w 2188"/>
              <a:gd name="T11" fmla="*/ 8998 h 14034"/>
              <a:gd name="T12" fmla="*/ 1072 w 2188"/>
              <a:gd name="T13" fmla="*/ 8236 h 14034"/>
              <a:gd name="T14" fmla="*/ 1388 w 2188"/>
              <a:gd name="T15" fmla="*/ 7017 h 14034"/>
              <a:gd name="T16" fmla="*/ 1068 w 2188"/>
              <a:gd name="T17" fmla="*/ 5792 h 14034"/>
              <a:gd name="T18" fmla="*/ 735 w 2188"/>
              <a:gd name="T19" fmla="*/ 5037 h 14034"/>
              <a:gd name="T20" fmla="*/ 734 w 2188"/>
              <a:gd name="T21" fmla="*/ 5036 h 14034"/>
              <a:gd name="T22" fmla="*/ 373 w 2188"/>
              <a:gd name="T23" fmla="*/ 4214 h 14034"/>
              <a:gd name="T24" fmla="*/ 0 w 2188"/>
              <a:gd name="T25" fmla="*/ 2697 h 14034"/>
              <a:gd name="T26" fmla="*/ 376 w 2188"/>
              <a:gd name="T27" fmla="*/ 1180 h 14034"/>
              <a:gd name="T28" fmla="*/ 739 w 2188"/>
              <a:gd name="T29" fmla="*/ 357 h 14034"/>
              <a:gd name="T30" fmla="*/ 918 w 2188"/>
              <a:gd name="T31" fmla="*/ 0 h 14034"/>
              <a:gd name="T32" fmla="*/ 1633 w 2188"/>
              <a:gd name="T33" fmla="*/ 359 h 14034"/>
              <a:gd name="T34" fmla="*/ 1453 w 2188"/>
              <a:gd name="T35" fmla="*/ 717 h 14034"/>
              <a:gd name="T36" fmla="*/ 1118 w 2188"/>
              <a:gd name="T37" fmla="*/ 1478 h 14034"/>
              <a:gd name="T38" fmla="*/ 800 w 2188"/>
              <a:gd name="T39" fmla="*/ 2697 h 14034"/>
              <a:gd name="T40" fmla="*/ 1116 w 2188"/>
              <a:gd name="T41" fmla="*/ 3916 h 14034"/>
              <a:gd name="T42" fmla="*/ 1449 w 2188"/>
              <a:gd name="T43" fmla="*/ 4677 h 14034"/>
              <a:gd name="T44" fmla="*/ 1812 w 2188"/>
              <a:gd name="T45" fmla="*/ 5500 h 14034"/>
              <a:gd name="T46" fmla="*/ 2188 w 2188"/>
              <a:gd name="T47" fmla="*/ 7017 h 14034"/>
              <a:gd name="T48" fmla="*/ 1815 w 2188"/>
              <a:gd name="T49" fmla="*/ 8534 h 14034"/>
              <a:gd name="T50" fmla="*/ 1454 w 2188"/>
              <a:gd name="T51" fmla="*/ 9356 h 14034"/>
              <a:gd name="T52" fmla="*/ 1453 w 2188"/>
              <a:gd name="T53" fmla="*/ 9357 h 14034"/>
              <a:gd name="T54" fmla="*/ 1118 w 2188"/>
              <a:gd name="T55" fmla="*/ 10118 h 14034"/>
              <a:gd name="T56" fmla="*/ 800 w 2188"/>
              <a:gd name="T57" fmla="*/ 11337 h 14034"/>
              <a:gd name="T58" fmla="*/ 1116 w 2188"/>
              <a:gd name="T59" fmla="*/ 12556 h 14034"/>
              <a:gd name="T60" fmla="*/ 1450 w 2188"/>
              <a:gd name="T61" fmla="*/ 13318 h 14034"/>
              <a:gd name="T62" fmla="*/ 1628 w 2188"/>
              <a:gd name="T63" fmla="*/ 13676 h 14034"/>
              <a:gd name="T64" fmla="*/ 913 w 2188"/>
              <a:gd name="T65" fmla="*/ 14034 h 14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88" h="14034">
                <a:moveTo>
                  <a:pt x="913" y="14034"/>
                </a:moveTo>
                <a:cubicBezTo>
                  <a:pt x="734" y="13676"/>
                  <a:pt x="734" y="13676"/>
                  <a:pt x="734" y="13676"/>
                </a:cubicBezTo>
                <a:cubicBezTo>
                  <a:pt x="727" y="13661"/>
                  <a:pt x="551" y="13308"/>
                  <a:pt x="373" y="12854"/>
                </a:cubicBezTo>
                <a:cubicBezTo>
                  <a:pt x="126" y="12219"/>
                  <a:pt x="0" y="11709"/>
                  <a:pt x="0" y="11337"/>
                </a:cubicBezTo>
                <a:cubicBezTo>
                  <a:pt x="0" y="10965"/>
                  <a:pt x="126" y="10454"/>
                  <a:pt x="376" y="9820"/>
                </a:cubicBezTo>
                <a:cubicBezTo>
                  <a:pt x="553" y="9368"/>
                  <a:pt x="729" y="9017"/>
                  <a:pt x="738" y="8998"/>
                </a:cubicBezTo>
                <a:cubicBezTo>
                  <a:pt x="745" y="8984"/>
                  <a:pt x="910" y="8651"/>
                  <a:pt x="1072" y="8236"/>
                </a:cubicBezTo>
                <a:cubicBezTo>
                  <a:pt x="1276" y="7713"/>
                  <a:pt x="1388" y="7280"/>
                  <a:pt x="1388" y="7017"/>
                </a:cubicBezTo>
                <a:cubicBezTo>
                  <a:pt x="1388" y="6753"/>
                  <a:pt x="1274" y="6318"/>
                  <a:pt x="1068" y="5792"/>
                </a:cubicBezTo>
                <a:cubicBezTo>
                  <a:pt x="902" y="5371"/>
                  <a:pt x="736" y="5040"/>
                  <a:pt x="735" y="5037"/>
                </a:cubicBezTo>
                <a:cubicBezTo>
                  <a:pt x="734" y="5036"/>
                  <a:pt x="734" y="5036"/>
                  <a:pt x="734" y="5036"/>
                </a:cubicBezTo>
                <a:cubicBezTo>
                  <a:pt x="727" y="5021"/>
                  <a:pt x="551" y="4668"/>
                  <a:pt x="373" y="4214"/>
                </a:cubicBezTo>
                <a:cubicBezTo>
                  <a:pt x="126" y="3579"/>
                  <a:pt x="0" y="3069"/>
                  <a:pt x="0" y="2697"/>
                </a:cubicBezTo>
                <a:cubicBezTo>
                  <a:pt x="0" y="2325"/>
                  <a:pt x="126" y="1814"/>
                  <a:pt x="376" y="1180"/>
                </a:cubicBezTo>
                <a:cubicBezTo>
                  <a:pt x="554" y="725"/>
                  <a:pt x="731" y="372"/>
                  <a:pt x="739" y="357"/>
                </a:cubicBezTo>
                <a:cubicBezTo>
                  <a:pt x="918" y="0"/>
                  <a:pt x="918" y="0"/>
                  <a:pt x="918" y="0"/>
                </a:cubicBezTo>
                <a:cubicBezTo>
                  <a:pt x="1633" y="359"/>
                  <a:pt x="1633" y="359"/>
                  <a:pt x="1633" y="359"/>
                </a:cubicBezTo>
                <a:cubicBezTo>
                  <a:pt x="1453" y="717"/>
                  <a:pt x="1453" y="717"/>
                  <a:pt x="1453" y="717"/>
                </a:cubicBezTo>
                <a:cubicBezTo>
                  <a:pt x="1450" y="724"/>
                  <a:pt x="1282" y="1059"/>
                  <a:pt x="1118" y="1478"/>
                </a:cubicBezTo>
                <a:cubicBezTo>
                  <a:pt x="913" y="2001"/>
                  <a:pt x="800" y="2434"/>
                  <a:pt x="800" y="2697"/>
                </a:cubicBezTo>
                <a:cubicBezTo>
                  <a:pt x="800" y="2960"/>
                  <a:pt x="912" y="3393"/>
                  <a:pt x="1116" y="3916"/>
                </a:cubicBezTo>
                <a:cubicBezTo>
                  <a:pt x="1277" y="4329"/>
                  <a:pt x="1441" y="4660"/>
                  <a:pt x="1449" y="4677"/>
                </a:cubicBezTo>
                <a:cubicBezTo>
                  <a:pt x="1458" y="4695"/>
                  <a:pt x="1634" y="5047"/>
                  <a:pt x="1812" y="5500"/>
                </a:cubicBezTo>
                <a:cubicBezTo>
                  <a:pt x="2062" y="6134"/>
                  <a:pt x="2188" y="6645"/>
                  <a:pt x="2188" y="7017"/>
                </a:cubicBezTo>
                <a:cubicBezTo>
                  <a:pt x="2188" y="7389"/>
                  <a:pt x="2062" y="7899"/>
                  <a:pt x="1815" y="8534"/>
                </a:cubicBezTo>
                <a:cubicBezTo>
                  <a:pt x="1637" y="8988"/>
                  <a:pt x="1461" y="9341"/>
                  <a:pt x="1454" y="9356"/>
                </a:cubicBezTo>
                <a:cubicBezTo>
                  <a:pt x="1453" y="9357"/>
                  <a:pt x="1453" y="9357"/>
                  <a:pt x="1453" y="9357"/>
                </a:cubicBezTo>
                <a:cubicBezTo>
                  <a:pt x="1452" y="9360"/>
                  <a:pt x="1283" y="9697"/>
                  <a:pt x="1118" y="10118"/>
                </a:cubicBezTo>
                <a:cubicBezTo>
                  <a:pt x="913" y="10641"/>
                  <a:pt x="800" y="11074"/>
                  <a:pt x="800" y="11337"/>
                </a:cubicBezTo>
                <a:cubicBezTo>
                  <a:pt x="800" y="11600"/>
                  <a:pt x="912" y="12033"/>
                  <a:pt x="1116" y="12556"/>
                </a:cubicBezTo>
                <a:cubicBezTo>
                  <a:pt x="1281" y="12978"/>
                  <a:pt x="1448" y="13315"/>
                  <a:pt x="1450" y="13318"/>
                </a:cubicBezTo>
                <a:cubicBezTo>
                  <a:pt x="1628" y="13676"/>
                  <a:pt x="1628" y="13676"/>
                  <a:pt x="1628" y="13676"/>
                </a:cubicBezTo>
                <a:lnTo>
                  <a:pt x="913" y="14034"/>
                </a:lnTo>
                <a:close/>
              </a:path>
            </a:pathLst>
          </a:custGeom>
          <a:solidFill>
            <a:schemeClr val="accent1">
              <a:alpha val="88000"/>
            </a:schemeClr>
          </a:solidFill>
          <a:ln>
            <a:noFill/>
          </a:ln>
          <a:effectLst>
            <a:outerShdw blurRad="1003300" dist="38100" dir="10800000" algn="r" rotWithShape="0">
              <a:schemeClr val="accent6">
                <a:lumMod val="75000"/>
                <a:alpha val="46000"/>
              </a:schemeClr>
            </a:outerShdw>
          </a:effectLst>
        </p:spPr>
        <p:txBody>
          <a:bodyPr vert="horz" wrap="square" lIns="91440" tIns="45720" rIns="91440" bIns="45720" numCol="1" anchor="t" anchorCtr="0" compatLnSpc="1">
            <a:prstTxWarp prst="textNoShape">
              <a:avLst/>
            </a:prstTxWarp>
          </a:bodyPr>
          <a:lstStyle/>
          <a:p>
            <a:endParaRPr lang="en-US"/>
          </a:p>
        </p:txBody>
      </p:sp>
      <p:sp>
        <p:nvSpPr>
          <p:cNvPr id="24" name="Freeform 7">
            <a:extLst>
              <a:ext uri="{FF2B5EF4-FFF2-40B4-BE49-F238E27FC236}">
                <a16:creationId xmlns:a16="http://schemas.microsoft.com/office/drawing/2014/main" id="{917F8696-75DE-4F94-8F1F-C28B69ED6FE3}"/>
              </a:ext>
            </a:extLst>
          </p:cNvPr>
          <p:cNvSpPr>
            <a:spLocks/>
          </p:cNvSpPr>
          <p:nvPr/>
        </p:nvSpPr>
        <p:spPr bwMode="auto">
          <a:xfrm rot="2757414">
            <a:off x="2812174" y="-32339432"/>
            <a:ext cx="6481764" cy="41148000"/>
          </a:xfrm>
          <a:custGeom>
            <a:avLst/>
            <a:gdLst>
              <a:gd name="T0" fmla="*/ 913 w 2188"/>
              <a:gd name="T1" fmla="*/ 14034 h 14034"/>
              <a:gd name="T2" fmla="*/ 734 w 2188"/>
              <a:gd name="T3" fmla="*/ 13676 h 14034"/>
              <a:gd name="T4" fmla="*/ 373 w 2188"/>
              <a:gd name="T5" fmla="*/ 12854 h 14034"/>
              <a:gd name="T6" fmla="*/ 0 w 2188"/>
              <a:gd name="T7" fmla="*/ 11337 h 14034"/>
              <a:gd name="T8" fmla="*/ 376 w 2188"/>
              <a:gd name="T9" fmla="*/ 9820 h 14034"/>
              <a:gd name="T10" fmla="*/ 738 w 2188"/>
              <a:gd name="T11" fmla="*/ 8998 h 14034"/>
              <a:gd name="T12" fmla="*/ 1072 w 2188"/>
              <a:gd name="T13" fmla="*/ 8236 h 14034"/>
              <a:gd name="T14" fmla="*/ 1388 w 2188"/>
              <a:gd name="T15" fmla="*/ 7017 h 14034"/>
              <a:gd name="T16" fmla="*/ 1068 w 2188"/>
              <a:gd name="T17" fmla="*/ 5792 h 14034"/>
              <a:gd name="T18" fmla="*/ 735 w 2188"/>
              <a:gd name="T19" fmla="*/ 5037 h 14034"/>
              <a:gd name="T20" fmla="*/ 734 w 2188"/>
              <a:gd name="T21" fmla="*/ 5036 h 14034"/>
              <a:gd name="T22" fmla="*/ 373 w 2188"/>
              <a:gd name="T23" fmla="*/ 4214 h 14034"/>
              <a:gd name="T24" fmla="*/ 0 w 2188"/>
              <a:gd name="T25" fmla="*/ 2697 h 14034"/>
              <a:gd name="T26" fmla="*/ 376 w 2188"/>
              <a:gd name="T27" fmla="*/ 1180 h 14034"/>
              <a:gd name="T28" fmla="*/ 739 w 2188"/>
              <a:gd name="T29" fmla="*/ 357 h 14034"/>
              <a:gd name="T30" fmla="*/ 918 w 2188"/>
              <a:gd name="T31" fmla="*/ 0 h 14034"/>
              <a:gd name="T32" fmla="*/ 1633 w 2188"/>
              <a:gd name="T33" fmla="*/ 359 h 14034"/>
              <a:gd name="T34" fmla="*/ 1453 w 2188"/>
              <a:gd name="T35" fmla="*/ 717 h 14034"/>
              <a:gd name="T36" fmla="*/ 1118 w 2188"/>
              <a:gd name="T37" fmla="*/ 1478 h 14034"/>
              <a:gd name="T38" fmla="*/ 800 w 2188"/>
              <a:gd name="T39" fmla="*/ 2697 h 14034"/>
              <a:gd name="T40" fmla="*/ 1116 w 2188"/>
              <a:gd name="T41" fmla="*/ 3916 h 14034"/>
              <a:gd name="T42" fmla="*/ 1449 w 2188"/>
              <a:gd name="T43" fmla="*/ 4677 h 14034"/>
              <a:gd name="T44" fmla="*/ 1812 w 2188"/>
              <a:gd name="T45" fmla="*/ 5500 h 14034"/>
              <a:gd name="T46" fmla="*/ 2188 w 2188"/>
              <a:gd name="T47" fmla="*/ 7017 h 14034"/>
              <a:gd name="T48" fmla="*/ 1815 w 2188"/>
              <a:gd name="T49" fmla="*/ 8534 h 14034"/>
              <a:gd name="T50" fmla="*/ 1454 w 2188"/>
              <a:gd name="T51" fmla="*/ 9356 h 14034"/>
              <a:gd name="T52" fmla="*/ 1453 w 2188"/>
              <a:gd name="T53" fmla="*/ 9357 h 14034"/>
              <a:gd name="T54" fmla="*/ 1118 w 2188"/>
              <a:gd name="T55" fmla="*/ 10118 h 14034"/>
              <a:gd name="T56" fmla="*/ 800 w 2188"/>
              <a:gd name="T57" fmla="*/ 11337 h 14034"/>
              <a:gd name="T58" fmla="*/ 1116 w 2188"/>
              <a:gd name="T59" fmla="*/ 12556 h 14034"/>
              <a:gd name="T60" fmla="*/ 1450 w 2188"/>
              <a:gd name="T61" fmla="*/ 13318 h 14034"/>
              <a:gd name="T62" fmla="*/ 1628 w 2188"/>
              <a:gd name="T63" fmla="*/ 13676 h 14034"/>
              <a:gd name="T64" fmla="*/ 913 w 2188"/>
              <a:gd name="T65" fmla="*/ 14034 h 14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88" h="14034">
                <a:moveTo>
                  <a:pt x="913" y="14034"/>
                </a:moveTo>
                <a:cubicBezTo>
                  <a:pt x="734" y="13676"/>
                  <a:pt x="734" y="13676"/>
                  <a:pt x="734" y="13676"/>
                </a:cubicBezTo>
                <a:cubicBezTo>
                  <a:pt x="727" y="13661"/>
                  <a:pt x="551" y="13308"/>
                  <a:pt x="373" y="12854"/>
                </a:cubicBezTo>
                <a:cubicBezTo>
                  <a:pt x="126" y="12219"/>
                  <a:pt x="0" y="11709"/>
                  <a:pt x="0" y="11337"/>
                </a:cubicBezTo>
                <a:cubicBezTo>
                  <a:pt x="0" y="10965"/>
                  <a:pt x="126" y="10454"/>
                  <a:pt x="376" y="9820"/>
                </a:cubicBezTo>
                <a:cubicBezTo>
                  <a:pt x="553" y="9368"/>
                  <a:pt x="729" y="9017"/>
                  <a:pt x="738" y="8998"/>
                </a:cubicBezTo>
                <a:cubicBezTo>
                  <a:pt x="745" y="8984"/>
                  <a:pt x="910" y="8651"/>
                  <a:pt x="1072" y="8236"/>
                </a:cubicBezTo>
                <a:cubicBezTo>
                  <a:pt x="1276" y="7713"/>
                  <a:pt x="1388" y="7280"/>
                  <a:pt x="1388" y="7017"/>
                </a:cubicBezTo>
                <a:cubicBezTo>
                  <a:pt x="1388" y="6753"/>
                  <a:pt x="1274" y="6318"/>
                  <a:pt x="1068" y="5792"/>
                </a:cubicBezTo>
                <a:cubicBezTo>
                  <a:pt x="902" y="5371"/>
                  <a:pt x="736" y="5040"/>
                  <a:pt x="735" y="5037"/>
                </a:cubicBezTo>
                <a:cubicBezTo>
                  <a:pt x="734" y="5036"/>
                  <a:pt x="734" y="5036"/>
                  <a:pt x="734" y="5036"/>
                </a:cubicBezTo>
                <a:cubicBezTo>
                  <a:pt x="727" y="5021"/>
                  <a:pt x="551" y="4668"/>
                  <a:pt x="373" y="4214"/>
                </a:cubicBezTo>
                <a:cubicBezTo>
                  <a:pt x="126" y="3579"/>
                  <a:pt x="0" y="3069"/>
                  <a:pt x="0" y="2697"/>
                </a:cubicBezTo>
                <a:cubicBezTo>
                  <a:pt x="0" y="2325"/>
                  <a:pt x="126" y="1814"/>
                  <a:pt x="376" y="1180"/>
                </a:cubicBezTo>
                <a:cubicBezTo>
                  <a:pt x="554" y="725"/>
                  <a:pt x="731" y="372"/>
                  <a:pt x="739" y="357"/>
                </a:cubicBezTo>
                <a:cubicBezTo>
                  <a:pt x="918" y="0"/>
                  <a:pt x="918" y="0"/>
                  <a:pt x="918" y="0"/>
                </a:cubicBezTo>
                <a:cubicBezTo>
                  <a:pt x="1633" y="359"/>
                  <a:pt x="1633" y="359"/>
                  <a:pt x="1633" y="359"/>
                </a:cubicBezTo>
                <a:cubicBezTo>
                  <a:pt x="1453" y="717"/>
                  <a:pt x="1453" y="717"/>
                  <a:pt x="1453" y="717"/>
                </a:cubicBezTo>
                <a:cubicBezTo>
                  <a:pt x="1450" y="724"/>
                  <a:pt x="1282" y="1059"/>
                  <a:pt x="1118" y="1478"/>
                </a:cubicBezTo>
                <a:cubicBezTo>
                  <a:pt x="913" y="2001"/>
                  <a:pt x="800" y="2434"/>
                  <a:pt x="800" y="2697"/>
                </a:cubicBezTo>
                <a:cubicBezTo>
                  <a:pt x="800" y="2960"/>
                  <a:pt x="912" y="3393"/>
                  <a:pt x="1116" y="3916"/>
                </a:cubicBezTo>
                <a:cubicBezTo>
                  <a:pt x="1277" y="4329"/>
                  <a:pt x="1441" y="4660"/>
                  <a:pt x="1449" y="4677"/>
                </a:cubicBezTo>
                <a:cubicBezTo>
                  <a:pt x="1458" y="4695"/>
                  <a:pt x="1634" y="5047"/>
                  <a:pt x="1812" y="5500"/>
                </a:cubicBezTo>
                <a:cubicBezTo>
                  <a:pt x="2062" y="6134"/>
                  <a:pt x="2188" y="6645"/>
                  <a:pt x="2188" y="7017"/>
                </a:cubicBezTo>
                <a:cubicBezTo>
                  <a:pt x="2188" y="7389"/>
                  <a:pt x="2062" y="7899"/>
                  <a:pt x="1815" y="8534"/>
                </a:cubicBezTo>
                <a:cubicBezTo>
                  <a:pt x="1637" y="8988"/>
                  <a:pt x="1461" y="9341"/>
                  <a:pt x="1454" y="9356"/>
                </a:cubicBezTo>
                <a:cubicBezTo>
                  <a:pt x="1453" y="9357"/>
                  <a:pt x="1453" y="9357"/>
                  <a:pt x="1453" y="9357"/>
                </a:cubicBezTo>
                <a:cubicBezTo>
                  <a:pt x="1452" y="9360"/>
                  <a:pt x="1283" y="9697"/>
                  <a:pt x="1118" y="10118"/>
                </a:cubicBezTo>
                <a:cubicBezTo>
                  <a:pt x="913" y="10641"/>
                  <a:pt x="800" y="11074"/>
                  <a:pt x="800" y="11337"/>
                </a:cubicBezTo>
                <a:cubicBezTo>
                  <a:pt x="800" y="11600"/>
                  <a:pt x="912" y="12033"/>
                  <a:pt x="1116" y="12556"/>
                </a:cubicBezTo>
                <a:cubicBezTo>
                  <a:pt x="1281" y="12978"/>
                  <a:pt x="1448" y="13315"/>
                  <a:pt x="1450" y="13318"/>
                </a:cubicBezTo>
                <a:cubicBezTo>
                  <a:pt x="1628" y="13676"/>
                  <a:pt x="1628" y="13676"/>
                  <a:pt x="1628" y="13676"/>
                </a:cubicBezTo>
                <a:lnTo>
                  <a:pt x="913" y="14034"/>
                </a:lnTo>
                <a:close/>
              </a:path>
            </a:pathLst>
          </a:custGeom>
          <a:solidFill>
            <a:schemeClr val="accent3">
              <a:alpha val="88000"/>
            </a:schemeClr>
          </a:solidFill>
          <a:ln>
            <a:noFill/>
          </a:ln>
          <a:effectLst>
            <a:outerShdw blurRad="1003300" dist="38100" dir="10800000" algn="r" rotWithShape="0">
              <a:schemeClr val="accent3">
                <a:lumMod val="75000"/>
                <a:alpha val="46000"/>
              </a:schemeClr>
            </a:outerShdw>
          </a:effectLst>
        </p:spPr>
        <p:txBody>
          <a:bodyPr vert="horz" wrap="square" lIns="91440" tIns="45720" rIns="91440" bIns="45720" numCol="1" anchor="t" anchorCtr="0" compatLnSpc="1">
            <a:prstTxWarp prst="textNoShape">
              <a:avLst/>
            </a:prstTxWarp>
          </a:bodyPr>
          <a:lstStyle/>
          <a:p>
            <a:endParaRPr lang="en-US"/>
          </a:p>
        </p:txBody>
      </p:sp>
      <p:sp>
        <p:nvSpPr>
          <p:cNvPr id="25" name="Freeform 8">
            <a:extLst>
              <a:ext uri="{FF2B5EF4-FFF2-40B4-BE49-F238E27FC236}">
                <a16:creationId xmlns:a16="http://schemas.microsoft.com/office/drawing/2014/main" id="{A0634393-30E2-41E6-84CC-66EBC7DDCB9B}"/>
              </a:ext>
            </a:extLst>
          </p:cNvPr>
          <p:cNvSpPr>
            <a:spLocks/>
          </p:cNvSpPr>
          <p:nvPr/>
        </p:nvSpPr>
        <p:spPr bwMode="auto">
          <a:xfrm rot="2757414">
            <a:off x="4241752" y="-30858826"/>
            <a:ext cx="6486525" cy="41148000"/>
          </a:xfrm>
          <a:custGeom>
            <a:avLst/>
            <a:gdLst>
              <a:gd name="T0" fmla="*/ 913 w 2188"/>
              <a:gd name="T1" fmla="*/ 14034 h 14034"/>
              <a:gd name="T2" fmla="*/ 734 w 2188"/>
              <a:gd name="T3" fmla="*/ 13676 h 14034"/>
              <a:gd name="T4" fmla="*/ 373 w 2188"/>
              <a:gd name="T5" fmla="*/ 12854 h 14034"/>
              <a:gd name="T6" fmla="*/ 0 w 2188"/>
              <a:gd name="T7" fmla="*/ 11337 h 14034"/>
              <a:gd name="T8" fmla="*/ 376 w 2188"/>
              <a:gd name="T9" fmla="*/ 9820 h 14034"/>
              <a:gd name="T10" fmla="*/ 738 w 2188"/>
              <a:gd name="T11" fmla="*/ 8998 h 14034"/>
              <a:gd name="T12" fmla="*/ 1072 w 2188"/>
              <a:gd name="T13" fmla="*/ 8236 h 14034"/>
              <a:gd name="T14" fmla="*/ 1388 w 2188"/>
              <a:gd name="T15" fmla="*/ 7017 h 14034"/>
              <a:gd name="T16" fmla="*/ 1068 w 2188"/>
              <a:gd name="T17" fmla="*/ 5792 h 14034"/>
              <a:gd name="T18" fmla="*/ 735 w 2188"/>
              <a:gd name="T19" fmla="*/ 5037 h 14034"/>
              <a:gd name="T20" fmla="*/ 734 w 2188"/>
              <a:gd name="T21" fmla="*/ 5036 h 14034"/>
              <a:gd name="T22" fmla="*/ 373 w 2188"/>
              <a:gd name="T23" fmla="*/ 4214 h 14034"/>
              <a:gd name="T24" fmla="*/ 0 w 2188"/>
              <a:gd name="T25" fmla="*/ 2697 h 14034"/>
              <a:gd name="T26" fmla="*/ 376 w 2188"/>
              <a:gd name="T27" fmla="*/ 1180 h 14034"/>
              <a:gd name="T28" fmla="*/ 739 w 2188"/>
              <a:gd name="T29" fmla="*/ 357 h 14034"/>
              <a:gd name="T30" fmla="*/ 918 w 2188"/>
              <a:gd name="T31" fmla="*/ 0 h 14034"/>
              <a:gd name="T32" fmla="*/ 1633 w 2188"/>
              <a:gd name="T33" fmla="*/ 359 h 14034"/>
              <a:gd name="T34" fmla="*/ 1453 w 2188"/>
              <a:gd name="T35" fmla="*/ 717 h 14034"/>
              <a:gd name="T36" fmla="*/ 1118 w 2188"/>
              <a:gd name="T37" fmla="*/ 1478 h 14034"/>
              <a:gd name="T38" fmla="*/ 800 w 2188"/>
              <a:gd name="T39" fmla="*/ 2697 h 14034"/>
              <a:gd name="T40" fmla="*/ 1116 w 2188"/>
              <a:gd name="T41" fmla="*/ 3916 h 14034"/>
              <a:gd name="T42" fmla="*/ 1449 w 2188"/>
              <a:gd name="T43" fmla="*/ 4677 h 14034"/>
              <a:gd name="T44" fmla="*/ 1812 w 2188"/>
              <a:gd name="T45" fmla="*/ 5500 h 14034"/>
              <a:gd name="T46" fmla="*/ 2188 w 2188"/>
              <a:gd name="T47" fmla="*/ 7017 h 14034"/>
              <a:gd name="T48" fmla="*/ 1815 w 2188"/>
              <a:gd name="T49" fmla="*/ 8534 h 14034"/>
              <a:gd name="T50" fmla="*/ 1454 w 2188"/>
              <a:gd name="T51" fmla="*/ 9356 h 14034"/>
              <a:gd name="T52" fmla="*/ 1453 w 2188"/>
              <a:gd name="T53" fmla="*/ 9357 h 14034"/>
              <a:gd name="T54" fmla="*/ 1118 w 2188"/>
              <a:gd name="T55" fmla="*/ 10118 h 14034"/>
              <a:gd name="T56" fmla="*/ 800 w 2188"/>
              <a:gd name="T57" fmla="*/ 11337 h 14034"/>
              <a:gd name="T58" fmla="*/ 1116 w 2188"/>
              <a:gd name="T59" fmla="*/ 12556 h 14034"/>
              <a:gd name="T60" fmla="*/ 1450 w 2188"/>
              <a:gd name="T61" fmla="*/ 13318 h 14034"/>
              <a:gd name="T62" fmla="*/ 1628 w 2188"/>
              <a:gd name="T63" fmla="*/ 13676 h 14034"/>
              <a:gd name="T64" fmla="*/ 913 w 2188"/>
              <a:gd name="T65" fmla="*/ 14034 h 14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88" h="14034">
                <a:moveTo>
                  <a:pt x="913" y="14034"/>
                </a:moveTo>
                <a:cubicBezTo>
                  <a:pt x="734" y="13676"/>
                  <a:pt x="734" y="13676"/>
                  <a:pt x="734" y="13676"/>
                </a:cubicBezTo>
                <a:cubicBezTo>
                  <a:pt x="727" y="13661"/>
                  <a:pt x="551" y="13308"/>
                  <a:pt x="373" y="12854"/>
                </a:cubicBezTo>
                <a:cubicBezTo>
                  <a:pt x="126" y="12219"/>
                  <a:pt x="0" y="11709"/>
                  <a:pt x="0" y="11337"/>
                </a:cubicBezTo>
                <a:cubicBezTo>
                  <a:pt x="0" y="10965"/>
                  <a:pt x="126" y="10454"/>
                  <a:pt x="376" y="9820"/>
                </a:cubicBezTo>
                <a:cubicBezTo>
                  <a:pt x="553" y="9368"/>
                  <a:pt x="729" y="9017"/>
                  <a:pt x="738" y="8998"/>
                </a:cubicBezTo>
                <a:cubicBezTo>
                  <a:pt x="745" y="8984"/>
                  <a:pt x="910" y="8651"/>
                  <a:pt x="1072" y="8236"/>
                </a:cubicBezTo>
                <a:cubicBezTo>
                  <a:pt x="1276" y="7713"/>
                  <a:pt x="1388" y="7280"/>
                  <a:pt x="1388" y="7017"/>
                </a:cubicBezTo>
                <a:cubicBezTo>
                  <a:pt x="1388" y="6753"/>
                  <a:pt x="1274" y="6318"/>
                  <a:pt x="1068" y="5792"/>
                </a:cubicBezTo>
                <a:cubicBezTo>
                  <a:pt x="902" y="5371"/>
                  <a:pt x="736" y="5040"/>
                  <a:pt x="735" y="5037"/>
                </a:cubicBezTo>
                <a:cubicBezTo>
                  <a:pt x="734" y="5036"/>
                  <a:pt x="734" y="5036"/>
                  <a:pt x="734" y="5036"/>
                </a:cubicBezTo>
                <a:cubicBezTo>
                  <a:pt x="727" y="5021"/>
                  <a:pt x="551" y="4668"/>
                  <a:pt x="373" y="4214"/>
                </a:cubicBezTo>
                <a:cubicBezTo>
                  <a:pt x="126" y="3579"/>
                  <a:pt x="0" y="3069"/>
                  <a:pt x="0" y="2697"/>
                </a:cubicBezTo>
                <a:cubicBezTo>
                  <a:pt x="0" y="2325"/>
                  <a:pt x="126" y="1814"/>
                  <a:pt x="376" y="1180"/>
                </a:cubicBezTo>
                <a:cubicBezTo>
                  <a:pt x="554" y="725"/>
                  <a:pt x="731" y="372"/>
                  <a:pt x="739" y="357"/>
                </a:cubicBezTo>
                <a:cubicBezTo>
                  <a:pt x="918" y="0"/>
                  <a:pt x="918" y="0"/>
                  <a:pt x="918" y="0"/>
                </a:cubicBezTo>
                <a:cubicBezTo>
                  <a:pt x="1633" y="359"/>
                  <a:pt x="1633" y="359"/>
                  <a:pt x="1633" y="359"/>
                </a:cubicBezTo>
                <a:cubicBezTo>
                  <a:pt x="1453" y="717"/>
                  <a:pt x="1453" y="717"/>
                  <a:pt x="1453" y="717"/>
                </a:cubicBezTo>
                <a:cubicBezTo>
                  <a:pt x="1450" y="724"/>
                  <a:pt x="1282" y="1059"/>
                  <a:pt x="1118" y="1478"/>
                </a:cubicBezTo>
                <a:cubicBezTo>
                  <a:pt x="913" y="2001"/>
                  <a:pt x="800" y="2434"/>
                  <a:pt x="800" y="2697"/>
                </a:cubicBezTo>
                <a:cubicBezTo>
                  <a:pt x="800" y="2960"/>
                  <a:pt x="912" y="3393"/>
                  <a:pt x="1116" y="3916"/>
                </a:cubicBezTo>
                <a:cubicBezTo>
                  <a:pt x="1277" y="4329"/>
                  <a:pt x="1441" y="4660"/>
                  <a:pt x="1449" y="4677"/>
                </a:cubicBezTo>
                <a:cubicBezTo>
                  <a:pt x="1458" y="4695"/>
                  <a:pt x="1634" y="5047"/>
                  <a:pt x="1812" y="5500"/>
                </a:cubicBezTo>
                <a:cubicBezTo>
                  <a:pt x="2062" y="6134"/>
                  <a:pt x="2188" y="6645"/>
                  <a:pt x="2188" y="7017"/>
                </a:cubicBezTo>
                <a:cubicBezTo>
                  <a:pt x="2188" y="7389"/>
                  <a:pt x="2062" y="7899"/>
                  <a:pt x="1815" y="8534"/>
                </a:cubicBezTo>
                <a:cubicBezTo>
                  <a:pt x="1637" y="8988"/>
                  <a:pt x="1461" y="9341"/>
                  <a:pt x="1454" y="9356"/>
                </a:cubicBezTo>
                <a:cubicBezTo>
                  <a:pt x="1453" y="9357"/>
                  <a:pt x="1453" y="9357"/>
                  <a:pt x="1453" y="9357"/>
                </a:cubicBezTo>
                <a:cubicBezTo>
                  <a:pt x="1452" y="9360"/>
                  <a:pt x="1283" y="9697"/>
                  <a:pt x="1118" y="10118"/>
                </a:cubicBezTo>
                <a:cubicBezTo>
                  <a:pt x="913" y="10641"/>
                  <a:pt x="800" y="11074"/>
                  <a:pt x="800" y="11337"/>
                </a:cubicBezTo>
                <a:cubicBezTo>
                  <a:pt x="800" y="11600"/>
                  <a:pt x="912" y="12033"/>
                  <a:pt x="1116" y="12556"/>
                </a:cubicBezTo>
                <a:cubicBezTo>
                  <a:pt x="1281" y="12978"/>
                  <a:pt x="1448" y="13315"/>
                  <a:pt x="1450" y="13318"/>
                </a:cubicBezTo>
                <a:cubicBezTo>
                  <a:pt x="1628" y="13676"/>
                  <a:pt x="1628" y="13676"/>
                  <a:pt x="1628" y="13676"/>
                </a:cubicBezTo>
                <a:lnTo>
                  <a:pt x="913" y="14034"/>
                </a:lnTo>
                <a:close/>
              </a:path>
            </a:pathLst>
          </a:custGeom>
          <a:solidFill>
            <a:schemeClr val="accent1">
              <a:alpha val="88000"/>
            </a:schemeClr>
          </a:solidFill>
          <a:ln>
            <a:noFill/>
          </a:ln>
          <a:effectLst>
            <a:outerShdw blurRad="1003300" dist="38100" dir="10800000" algn="r" rotWithShape="0">
              <a:schemeClr val="accent4">
                <a:lumMod val="75000"/>
                <a:alpha val="46000"/>
              </a:schemeClr>
            </a:outerShdw>
          </a:effectLst>
        </p:spPr>
        <p:txBody>
          <a:bodyPr vert="horz" wrap="square" lIns="91440" tIns="45720" rIns="91440" bIns="45720" numCol="1" anchor="t" anchorCtr="0" compatLnSpc="1">
            <a:prstTxWarp prst="textNoShape">
              <a:avLst/>
            </a:prstTxWarp>
          </a:bodyPr>
          <a:lstStyle/>
          <a:p>
            <a:endParaRPr lang="en-US"/>
          </a:p>
        </p:txBody>
      </p:sp>
      <p:sp>
        <p:nvSpPr>
          <p:cNvPr id="26" name="Freeform 9">
            <a:extLst>
              <a:ext uri="{FF2B5EF4-FFF2-40B4-BE49-F238E27FC236}">
                <a16:creationId xmlns:a16="http://schemas.microsoft.com/office/drawing/2014/main" id="{5448718D-8C5C-4D4B-93C9-6F166198A8AB}"/>
              </a:ext>
            </a:extLst>
          </p:cNvPr>
          <p:cNvSpPr>
            <a:spLocks/>
          </p:cNvSpPr>
          <p:nvPr/>
        </p:nvSpPr>
        <p:spPr bwMode="auto">
          <a:xfrm rot="2757414">
            <a:off x="5676090" y="-29378221"/>
            <a:ext cx="6481764" cy="41148000"/>
          </a:xfrm>
          <a:custGeom>
            <a:avLst/>
            <a:gdLst>
              <a:gd name="T0" fmla="*/ 913 w 2188"/>
              <a:gd name="T1" fmla="*/ 14034 h 14034"/>
              <a:gd name="T2" fmla="*/ 734 w 2188"/>
              <a:gd name="T3" fmla="*/ 13676 h 14034"/>
              <a:gd name="T4" fmla="*/ 373 w 2188"/>
              <a:gd name="T5" fmla="*/ 12854 h 14034"/>
              <a:gd name="T6" fmla="*/ 0 w 2188"/>
              <a:gd name="T7" fmla="*/ 11337 h 14034"/>
              <a:gd name="T8" fmla="*/ 376 w 2188"/>
              <a:gd name="T9" fmla="*/ 9820 h 14034"/>
              <a:gd name="T10" fmla="*/ 738 w 2188"/>
              <a:gd name="T11" fmla="*/ 8998 h 14034"/>
              <a:gd name="T12" fmla="*/ 1072 w 2188"/>
              <a:gd name="T13" fmla="*/ 8236 h 14034"/>
              <a:gd name="T14" fmla="*/ 1388 w 2188"/>
              <a:gd name="T15" fmla="*/ 7017 h 14034"/>
              <a:gd name="T16" fmla="*/ 1068 w 2188"/>
              <a:gd name="T17" fmla="*/ 5792 h 14034"/>
              <a:gd name="T18" fmla="*/ 735 w 2188"/>
              <a:gd name="T19" fmla="*/ 5037 h 14034"/>
              <a:gd name="T20" fmla="*/ 734 w 2188"/>
              <a:gd name="T21" fmla="*/ 5036 h 14034"/>
              <a:gd name="T22" fmla="*/ 373 w 2188"/>
              <a:gd name="T23" fmla="*/ 4214 h 14034"/>
              <a:gd name="T24" fmla="*/ 0 w 2188"/>
              <a:gd name="T25" fmla="*/ 2697 h 14034"/>
              <a:gd name="T26" fmla="*/ 376 w 2188"/>
              <a:gd name="T27" fmla="*/ 1180 h 14034"/>
              <a:gd name="T28" fmla="*/ 739 w 2188"/>
              <a:gd name="T29" fmla="*/ 357 h 14034"/>
              <a:gd name="T30" fmla="*/ 918 w 2188"/>
              <a:gd name="T31" fmla="*/ 0 h 14034"/>
              <a:gd name="T32" fmla="*/ 1633 w 2188"/>
              <a:gd name="T33" fmla="*/ 359 h 14034"/>
              <a:gd name="T34" fmla="*/ 1453 w 2188"/>
              <a:gd name="T35" fmla="*/ 717 h 14034"/>
              <a:gd name="T36" fmla="*/ 1118 w 2188"/>
              <a:gd name="T37" fmla="*/ 1478 h 14034"/>
              <a:gd name="T38" fmla="*/ 800 w 2188"/>
              <a:gd name="T39" fmla="*/ 2697 h 14034"/>
              <a:gd name="T40" fmla="*/ 1116 w 2188"/>
              <a:gd name="T41" fmla="*/ 3916 h 14034"/>
              <a:gd name="T42" fmla="*/ 1449 w 2188"/>
              <a:gd name="T43" fmla="*/ 4677 h 14034"/>
              <a:gd name="T44" fmla="*/ 1812 w 2188"/>
              <a:gd name="T45" fmla="*/ 5500 h 14034"/>
              <a:gd name="T46" fmla="*/ 2188 w 2188"/>
              <a:gd name="T47" fmla="*/ 7017 h 14034"/>
              <a:gd name="T48" fmla="*/ 1815 w 2188"/>
              <a:gd name="T49" fmla="*/ 8534 h 14034"/>
              <a:gd name="T50" fmla="*/ 1454 w 2188"/>
              <a:gd name="T51" fmla="*/ 9356 h 14034"/>
              <a:gd name="T52" fmla="*/ 1453 w 2188"/>
              <a:gd name="T53" fmla="*/ 9357 h 14034"/>
              <a:gd name="T54" fmla="*/ 1118 w 2188"/>
              <a:gd name="T55" fmla="*/ 10118 h 14034"/>
              <a:gd name="T56" fmla="*/ 800 w 2188"/>
              <a:gd name="T57" fmla="*/ 11337 h 14034"/>
              <a:gd name="T58" fmla="*/ 1116 w 2188"/>
              <a:gd name="T59" fmla="*/ 12556 h 14034"/>
              <a:gd name="T60" fmla="*/ 1450 w 2188"/>
              <a:gd name="T61" fmla="*/ 13318 h 14034"/>
              <a:gd name="T62" fmla="*/ 1628 w 2188"/>
              <a:gd name="T63" fmla="*/ 13676 h 14034"/>
              <a:gd name="T64" fmla="*/ 913 w 2188"/>
              <a:gd name="T65" fmla="*/ 14034 h 14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88" h="14034">
                <a:moveTo>
                  <a:pt x="913" y="14034"/>
                </a:moveTo>
                <a:cubicBezTo>
                  <a:pt x="734" y="13676"/>
                  <a:pt x="734" y="13676"/>
                  <a:pt x="734" y="13676"/>
                </a:cubicBezTo>
                <a:cubicBezTo>
                  <a:pt x="727" y="13661"/>
                  <a:pt x="551" y="13308"/>
                  <a:pt x="373" y="12854"/>
                </a:cubicBezTo>
                <a:cubicBezTo>
                  <a:pt x="126" y="12219"/>
                  <a:pt x="0" y="11709"/>
                  <a:pt x="0" y="11337"/>
                </a:cubicBezTo>
                <a:cubicBezTo>
                  <a:pt x="0" y="10965"/>
                  <a:pt x="126" y="10454"/>
                  <a:pt x="376" y="9820"/>
                </a:cubicBezTo>
                <a:cubicBezTo>
                  <a:pt x="553" y="9368"/>
                  <a:pt x="729" y="9017"/>
                  <a:pt x="738" y="8998"/>
                </a:cubicBezTo>
                <a:cubicBezTo>
                  <a:pt x="745" y="8984"/>
                  <a:pt x="910" y="8651"/>
                  <a:pt x="1072" y="8236"/>
                </a:cubicBezTo>
                <a:cubicBezTo>
                  <a:pt x="1276" y="7713"/>
                  <a:pt x="1388" y="7280"/>
                  <a:pt x="1388" y="7017"/>
                </a:cubicBezTo>
                <a:cubicBezTo>
                  <a:pt x="1388" y="6753"/>
                  <a:pt x="1274" y="6318"/>
                  <a:pt x="1068" y="5792"/>
                </a:cubicBezTo>
                <a:cubicBezTo>
                  <a:pt x="902" y="5371"/>
                  <a:pt x="736" y="5040"/>
                  <a:pt x="735" y="5037"/>
                </a:cubicBezTo>
                <a:cubicBezTo>
                  <a:pt x="734" y="5036"/>
                  <a:pt x="734" y="5036"/>
                  <a:pt x="734" y="5036"/>
                </a:cubicBezTo>
                <a:cubicBezTo>
                  <a:pt x="727" y="5021"/>
                  <a:pt x="551" y="4668"/>
                  <a:pt x="373" y="4214"/>
                </a:cubicBezTo>
                <a:cubicBezTo>
                  <a:pt x="126" y="3579"/>
                  <a:pt x="0" y="3069"/>
                  <a:pt x="0" y="2697"/>
                </a:cubicBezTo>
                <a:cubicBezTo>
                  <a:pt x="0" y="2325"/>
                  <a:pt x="126" y="1814"/>
                  <a:pt x="376" y="1180"/>
                </a:cubicBezTo>
                <a:cubicBezTo>
                  <a:pt x="554" y="725"/>
                  <a:pt x="731" y="372"/>
                  <a:pt x="739" y="357"/>
                </a:cubicBezTo>
                <a:cubicBezTo>
                  <a:pt x="918" y="0"/>
                  <a:pt x="918" y="0"/>
                  <a:pt x="918" y="0"/>
                </a:cubicBezTo>
                <a:cubicBezTo>
                  <a:pt x="1633" y="359"/>
                  <a:pt x="1633" y="359"/>
                  <a:pt x="1633" y="359"/>
                </a:cubicBezTo>
                <a:cubicBezTo>
                  <a:pt x="1453" y="717"/>
                  <a:pt x="1453" y="717"/>
                  <a:pt x="1453" y="717"/>
                </a:cubicBezTo>
                <a:cubicBezTo>
                  <a:pt x="1450" y="724"/>
                  <a:pt x="1282" y="1059"/>
                  <a:pt x="1118" y="1478"/>
                </a:cubicBezTo>
                <a:cubicBezTo>
                  <a:pt x="913" y="2001"/>
                  <a:pt x="800" y="2434"/>
                  <a:pt x="800" y="2697"/>
                </a:cubicBezTo>
                <a:cubicBezTo>
                  <a:pt x="800" y="2960"/>
                  <a:pt x="912" y="3393"/>
                  <a:pt x="1116" y="3916"/>
                </a:cubicBezTo>
                <a:cubicBezTo>
                  <a:pt x="1277" y="4329"/>
                  <a:pt x="1441" y="4660"/>
                  <a:pt x="1449" y="4677"/>
                </a:cubicBezTo>
                <a:cubicBezTo>
                  <a:pt x="1458" y="4695"/>
                  <a:pt x="1634" y="5047"/>
                  <a:pt x="1812" y="5500"/>
                </a:cubicBezTo>
                <a:cubicBezTo>
                  <a:pt x="2062" y="6134"/>
                  <a:pt x="2188" y="6645"/>
                  <a:pt x="2188" y="7017"/>
                </a:cubicBezTo>
                <a:cubicBezTo>
                  <a:pt x="2188" y="7389"/>
                  <a:pt x="2062" y="7899"/>
                  <a:pt x="1815" y="8534"/>
                </a:cubicBezTo>
                <a:cubicBezTo>
                  <a:pt x="1637" y="8988"/>
                  <a:pt x="1461" y="9341"/>
                  <a:pt x="1454" y="9356"/>
                </a:cubicBezTo>
                <a:cubicBezTo>
                  <a:pt x="1453" y="9357"/>
                  <a:pt x="1453" y="9357"/>
                  <a:pt x="1453" y="9357"/>
                </a:cubicBezTo>
                <a:cubicBezTo>
                  <a:pt x="1452" y="9360"/>
                  <a:pt x="1283" y="9697"/>
                  <a:pt x="1118" y="10118"/>
                </a:cubicBezTo>
                <a:cubicBezTo>
                  <a:pt x="913" y="10641"/>
                  <a:pt x="800" y="11074"/>
                  <a:pt x="800" y="11337"/>
                </a:cubicBezTo>
                <a:cubicBezTo>
                  <a:pt x="800" y="11600"/>
                  <a:pt x="912" y="12033"/>
                  <a:pt x="1116" y="12556"/>
                </a:cubicBezTo>
                <a:cubicBezTo>
                  <a:pt x="1281" y="12978"/>
                  <a:pt x="1448" y="13315"/>
                  <a:pt x="1450" y="13318"/>
                </a:cubicBezTo>
                <a:cubicBezTo>
                  <a:pt x="1628" y="13676"/>
                  <a:pt x="1628" y="13676"/>
                  <a:pt x="1628" y="13676"/>
                </a:cubicBezTo>
                <a:lnTo>
                  <a:pt x="913" y="14034"/>
                </a:lnTo>
                <a:close/>
              </a:path>
            </a:pathLst>
          </a:custGeom>
          <a:solidFill>
            <a:schemeClr val="accent5">
              <a:alpha val="88000"/>
            </a:schemeClr>
          </a:solidFill>
          <a:ln>
            <a:noFill/>
          </a:ln>
          <a:effectLst>
            <a:outerShdw blurRad="1003300" dist="38100" dir="10800000" algn="r" rotWithShape="0">
              <a:schemeClr val="accent5">
                <a:lumMod val="75000"/>
                <a:alpha val="46000"/>
              </a:schemeClr>
            </a:outerShdw>
          </a:effectLst>
        </p:spPr>
        <p:txBody>
          <a:bodyPr vert="horz" wrap="square" lIns="91440" tIns="45720" rIns="91440" bIns="45720" numCol="1" anchor="t" anchorCtr="0" compatLnSpc="1">
            <a:prstTxWarp prst="textNoShape">
              <a:avLst/>
            </a:prstTxWarp>
          </a:bodyPr>
          <a:lstStyle/>
          <a:p>
            <a:endParaRPr lang="en-US"/>
          </a:p>
        </p:txBody>
      </p:sp>
      <p:sp>
        <p:nvSpPr>
          <p:cNvPr id="27" name="Freeform 10">
            <a:extLst>
              <a:ext uri="{FF2B5EF4-FFF2-40B4-BE49-F238E27FC236}">
                <a16:creationId xmlns:a16="http://schemas.microsoft.com/office/drawing/2014/main" id="{AE4F73A3-5023-4637-A438-7653B2EC0FBE}"/>
              </a:ext>
            </a:extLst>
          </p:cNvPr>
          <p:cNvSpPr>
            <a:spLocks/>
          </p:cNvSpPr>
          <p:nvPr/>
        </p:nvSpPr>
        <p:spPr bwMode="auto">
          <a:xfrm rot="2757414">
            <a:off x="7109705" y="-27895902"/>
            <a:ext cx="6481764" cy="41148000"/>
          </a:xfrm>
          <a:custGeom>
            <a:avLst/>
            <a:gdLst>
              <a:gd name="T0" fmla="*/ 913 w 2188"/>
              <a:gd name="T1" fmla="*/ 14034 h 14034"/>
              <a:gd name="T2" fmla="*/ 734 w 2188"/>
              <a:gd name="T3" fmla="*/ 13676 h 14034"/>
              <a:gd name="T4" fmla="*/ 373 w 2188"/>
              <a:gd name="T5" fmla="*/ 12854 h 14034"/>
              <a:gd name="T6" fmla="*/ 0 w 2188"/>
              <a:gd name="T7" fmla="*/ 11337 h 14034"/>
              <a:gd name="T8" fmla="*/ 376 w 2188"/>
              <a:gd name="T9" fmla="*/ 9820 h 14034"/>
              <a:gd name="T10" fmla="*/ 738 w 2188"/>
              <a:gd name="T11" fmla="*/ 8998 h 14034"/>
              <a:gd name="T12" fmla="*/ 1072 w 2188"/>
              <a:gd name="T13" fmla="*/ 8236 h 14034"/>
              <a:gd name="T14" fmla="*/ 1388 w 2188"/>
              <a:gd name="T15" fmla="*/ 7017 h 14034"/>
              <a:gd name="T16" fmla="*/ 1068 w 2188"/>
              <a:gd name="T17" fmla="*/ 5792 h 14034"/>
              <a:gd name="T18" fmla="*/ 735 w 2188"/>
              <a:gd name="T19" fmla="*/ 5037 h 14034"/>
              <a:gd name="T20" fmla="*/ 734 w 2188"/>
              <a:gd name="T21" fmla="*/ 5036 h 14034"/>
              <a:gd name="T22" fmla="*/ 373 w 2188"/>
              <a:gd name="T23" fmla="*/ 4214 h 14034"/>
              <a:gd name="T24" fmla="*/ 0 w 2188"/>
              <a:gd name="T25" fmla="*/ 2697 h 14034"/>
              <a:gd name="T26" fmla="*/ 376 w 2188"/>
              <a:gd name="T27" fmla="*/ 1180 h 14034"/>
              <a:gd name="T28" fmla="*/ 739 w 2188"/>
              <a:gd name="T29" fmla="*/ 357 h 14034"/>
              <a:gd name="T30" fmla="*/ 918 w 2188"/>
              <a:gd name="T31" fmla="*/ 0 h 14034"/>
              <a:gd name="T32" fmla="*/ 1633 w 2188"/>
              <a:gd name="T33" fmla="*/ 359 h 14034"/>
              <a:gd name="T34" fmla="*/ 1453 w 2188"/>
              <a:gd name="T35" fmla="*/ 717 h 14034"/>
              <a:gd name="T36" fmla="*/ 1118 w 2188"/>
              <a:gd name="T37" fmla="*/ 1478 h 14034"/>
              <a:gd name="T38" fmla="*/ 800 w 2188"/>
              <a:gd name="T39" fmla="*/ 2697 h 14034"/>
              <a:gd name="T40" fmla="*/ 1116 w 2188"/>
              <a:gd name="T41" fmla="*/ 3916 h 14034"/>
              <a:gd name="T42" fmla="*/ 1449 w 2188"/>
              <a:gd name="T43" fmla="*/ 4677 h 14034"/>
              <a:gd name="T44" fmla="*/ 1812 w 2188"/>
              <a:gd name="T45" fmla="*/ 5500 h 14034"/>
              <a:gd name="T46" fmla="*/ 2188 w 2188"/>
              <a:gd name="T47" fmla="*/ 7017 h 14034"/>
              <a:gd name="T48" fmla="*/ 1815 w 2188"/>
              <a:gd name="T49" fmla="*/ 8534 h 14034"/>
              <a:gd name="T50" fmla="*/ 1454 w 2188"/>
              <a:gd name="T51" fmla="*/ 9356 h 14034"/>
              <a:gd name="T52" fmla="*/ 1453 w 2188"/>
              <a:gd name="T53" fmla="*/ 9357 h 14034"/>
              <a:gd name="T54" fmla="*/ 1118 w 2188"/>
              <a:gd name="T55" fmla="*/ 10118 h 14034"/>
              <a:gd name="T56" fmla="*/ 800 w 2188"/>
              <a:gd name="T57" fmla="*/ 11337 h 14034"/>
              <a:gd name="T58" fmla="*/ 1116 w 2188"/>
              <a:gd name="T59" fmla="*/ 12556 h 14034"/>
              <a:gd name="T60" fmla="*/ 1450 w 2188"/>
              <a:gd name="T61" fmla="*/ 13318 h 14034"/>
              <a:gd name="T62" fmla="*/ 1628 w 2188"/>
              <a:gd name="T63" fmla="*/ 13676 h 14034"/>
              <a:gd name="T64" fmla="*/ 913 w 2188"/>
              <a:gd name="T65" fmla="*/ 14034 h 14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88" h="14034">
                <a:moveTo>
                  <a:pt x="913" y="14034"/>
                </a:moveTo>
                <a:cubicBezTo>
                  <a:pt x="734" y="13676"/>
                  <a:pt x="734" y="13676"/>
                  <a:pt x="734" y="13676"/>
                </a:cubicBezTo>
                <a:cubicBezTo>
                  <a:pt x="727" y="13661"/>
                  <a:pt x="551" y="13308"/>
                  <a:pt x="373" y="12854"/>
                </a:cubicBezTo>
                <a:cubicBezTo>
                  <a:pt x="126" y="12219"/>
                  <a:pt x="0" y="11709"/>
                  <a:pt x="0" y="11337"/>
                </a:cubicBezTo>
                <a:cubicBezTo>
                  <a:pt x="0" y="10965"/>
                  <a:pt x="126" y="10454"/>
                  <a:pt x="376" y="9820"/>
                </a:cubicBezTo>
                <a:cubicBezTo>
                  <a:pt x="553" y="9368"/>
                  <a:pt x="729" y="9017"/>
                  <a:pt x="738" y="8998"/>
                </a:cubicBezTo>
                <a:cubicBezTo>
                  <a:pt x="745" y="8984"/>
                  <a:pt x="910" y="8651"/>
                  <a:pt x="1072" y="8236"/>
                </a:cubicBezTo>
                <a:cubicBezTo>
                  <a:pt x="1276" y="7713"/>
                  <a:pt x="1388" y="7280"/>
                  <a:pt x="1388" y="7017"/>
                </a:cubicBezTo>
                <a:cubicBezTo>
                  <a:pt x="1388" y="6753"/>
                  <a:pt x="1274" y="6318"/>
                  <a:pt x="1068" y="5792"/>
                </a:cubicBezTo>
                <a:cubicBezTo>
                  <a:pt x="902" y="5371"/>
                  <a:pt x="736" y="5040"/>
                  <a:pt x="735" y="5037"/>
                </a:cubicBezTo>
                <a:cubicBezTo>
                  <a:pt x="734" y="5036"/>
                  <a:pt x="734" y="5036"/>
                  <a:pt x="734" y="5036"/>
                </a:cubicBezTo>
                <a:cubicBezTo>
                  <a:pt x="727" y="5021"/>
                  <a:pt x="551" y="4668"/>
                  <a:pt x="373" y="4214"/>
                </a:cubicBezTo>
                <a:cubicBezTo>
                  <a:pt x="126" y="3579"/>
                  <a:pt x="0" y="3069"/>
                  <a:pt x="0" y="2697"/>
                </a:cubicBezTo>
                <a:cubicBezTo>
                  <a:pt x="0" y="2325"/>
                  <a:pt x="126" y="1814"/>
                  <a:pt x="376" y="1180"/>
                </a:cubicBezTo>
                <a:cubicBezTo>
                  <a:pt x="554" y="725"/>
                  <a:pt x="731" y="372"/>
                  <a:pt x="739" y="357"/>
                </a:cubicBezTo>
                <a:cubicBezTo>
                  <a:pt x="918" y="0"/>
                  <a:pt x="918" y="0"/>
                  <a:pt x="918" y="0"/>
                </a:cubicBezTo>
                <a:cubicBezTo>
                  <a:pt x="1633" y="359"/>
                  <a:pt x="1633" y="359"/>
                  <a:pt x="1633" y="359"/>
                </a:cubicBezTo>
                <a:cubicBezTo>
                  <a:pt x="1453" y="717"/>
                  <a:pt x="1453" y="717"/>
                  <a:pt x="1453" y="717"/>
                </a:cubicBezTo>
                <a:cubicBezTo>
                  <a:pt x="1450" y="724"/>
                  <a:pt x="1282" y="1059"/>
                  <a:pt x="1118" y="1478"/>
                </a:cubicBezTo>
                <a:cubicBezTo>
                  <a:pt x="913" y="2001"/>
                  <a:pt x="800" y="2434"/>
                  <a:pt x="800" y="2697"/>
                </a:cubicBezTo>
                <a:cubicBezTo>
                  <a:pt x="800" y="2960"/>
                  <a:pt x="912" y="3393"/>
                  <a:pt x="1116" y="3916"/>
                </a:cubicBezTo>
                <a:cubicBezTo>
                  <a:pt x="1277" y="4329"/>
                  <a:pt x="1441" y="4660"/>
                  <a:pt x="1449" y="4677"/>
                </a:cubicBezTo>
                <a:cubicBezTo>
                  <a:pt x="1458" y="4695"/>
                  <a:pt x="1634" y="5047"/>
                  <a:pt x="1812" y="5500"/>
                </a:cubicBezTo>
                <a:cubicBezTo>
                  <a:pt x="2062" y="6134"/>
                  <a:pt x="2188" y="6645"/>
                  <a:pt x="2188" y="7017"/>
                </a:cubicBezTo>
                <a:cubicBezTo>
                  <a:pt x="2188" y="7389"/>
                  <a:pt x="2062" y="7899"/>
                  <a:pt x="1815" y="8534"/>
                </a:cubicBezTo>
                <a:cubicBezTo>
                  <a:pt x="1637" y="8988"/>
                  <a:pt x="1461" y="9341"/>
                  <a:pt x="1454" y="9356"/>
                </a:cubicBezTo>
                <a:cubicBezTo>
                  <a:pt x="1453" y="9357"/>
                  <a:pt x="1453" y="9357"/>
                  <a:pt x="1453" y="9357"/>
                </a:cubicBezTo>
                <a:cubicBezTo>
                  <a:pt x="1452" y="9360"/>
                  <a:pt x="1283" y="9697"/>
                  <a:pt x="1118" y="10118"/>
                </a:cubicBezTo>
                <a:cubicBezTo>
                  <a:pt x="913" y="10641"/>
                  <a:pt x="800" y="11074"/>
                  <a:pt x="800" y="11337"/>
                </a:cubicBezTo>
                <a:cubicBezTo>
                  <a:pt x="800" y="11600"/>
                  <a:pt x="912" y="12033"/>
                  <a:pt x="1116" y="12556"/>
                </a:cubicBezTo>
                <a:cubicBezTo>
                  <a:pt x="1281" y="12978"/>
                  <a:pt x="1448" y="13315"/>
                  <a:pt x="1450" y="13318"/>
                </a:cubicBezTo>
                <a:cubicBezTo>
                  <a:pt x="1628" y="13676"/>
                  <a:pt x="1628" y="13676"/>
                  <a:pt x="1628" y="13676"/>
                </a:cubicBezTo>
                <a:lnTo>
                  <a:pt x="913" y="14034"/>
                </a:lnTo>
                <a:close/>
              </a:path>
            </a:pathLst>
          </a:custGeom>
          <a:solidFill>
            <a:schemeClr val="accent2">
              <a:alpha val="88000"/>
            </a:schemeClr>
          </a:solidFill>
          <a:ln>
            <a:noFill/>
          </a:ln>
          <a:effectLst>
            <a:outerShdw blurRad="1003300" dist="38100" dir="10800000" algn="r" rotWithShape="0">
              <a:schemeClr val="accent2">
                <a:lumMod val="75000"/>
                <a:alpha val="46000"/>
              </a:schemeClr>
            </a:outerShdw>
          </a:effectLst>
        </p:spPr>
        <p:txBody>
          <a:bodyPr vert="horz" wrap="square" lIns="91440" tIns="45720" rIns="91440" bIns="45720" numCol="1" anchor="t" anchorCtr="0" compatLnSpc="1">
            <a:prstTxWarp prst="textNoShape">
              <a:avLst/>
            </a:prstTxWarp>
          </a:bodyPr>
          <a:lstStyle/>
          <a:p>
            <a:endParaRPr lang="en-US"/>
          </a:p>
        </p:txBody>
      </p:sp>
      <p:sp>
        <p:nvSpPr>
          <p:cNvPr id="28" name="Freeform 11">
            <a:extLst>
              <a:ext uri="{FF2B5EF4-FFF2-40B4-BE49-F238E27FC236}">
                <a16:creationId xmlns:a16="http://schemas.microsoft.com/office/drawing/2014/main" id="{32300E5A-16FD-47BE-9866-86020A01F832}"/>
              </a:ext>
            </a:extLst>
          </p:cNvPr>
          <p:cNvSpPr>
            <a:spLocks/>
          </p:cNvSpPr>
          <p:nvPr/>
        </p:nvSpPr>
        <p:spPr bwMode="auto">
          <a:xfrm rot="2757414">
            <a:off x="8543318" y="-26413586"/>
            <a:ext cx="6481764" cy="41148000"/>
          </a:xfrm>
          <a:custGeom>
            <a:avLst/>
            <a:gdLst>
              <a:gd name="T0" fmla="*/ 913 w 2188"/>
              <a:gd name="T1" fmla="*/ 14034 h 14034"/>
              <a:gd name="T2" fmla="*/ 734 w 2188"/>
              <a:gd name="T3" fmla="*/ 13676 h 14034"/>
              <a:gd name="T4" fmla="*/ 373 w 2188"/>
              <a:gd name="T5" fmla="*/ 12854 h 14034"/>
              <a:gd name="T6" fmla="*/ 0 w 2188"/>
              <a:gd name="T7" fmla="*/ 11337 h 14034"/>
              <a:gd name="T8" fmla="*/ 376 w 2188"/>
              <a:gd name="T9" fmla="*/ 9820 h 14034"/>
              <a:gd name="T10" fmla="*/ 738 w 2188"/>
              <a:gd name="T11" fmla="*/ 8998 h 14034"/>
              <a:gd name="T12" fmla="*/ 1072 w 2188"/>
              <a:gd name="T13" fmla="*/ 8236 h 14034"/>
              <a:gd name="T14" fmla="*/ 1388 w 2188"/>
              <a:gd name="T15" fmla="*/ 7017 h 14034"/>
              <a:gd name="T16" fmla="*/ 1068 w 2188"/>
              <a:gd name="T17" fmla="*/ 5792 h 14034"/>
              <a:gd name="T18" fmla="*/ 735 w 2188"/>
              <a:gd name="T19" fmla="*/ 5037 h 14034"/>
              <a:gd name="T20" fmla="*/ 734 w 2188"/>
              <a:gd name="T21" fmla="*/ 5036 h 14034"/>
              <a:gd name="T22" fmla="*/ 373 w 2188"/>
              <a:gd name="T23" fmla="*/ 4214 h 14034"/>
              <a:gd name="T24" fmla="*/ 0 w 2188"/>
              <a:gd name="T25" fmla="*/ 2697 h 14034"/>
              <a:gd name="T26" fmla="*/ 376 w 2188"/>
              <a:gd name="T27" fmla="*/ 1180 h 14034"/>
              <a:gd name="T28" fmla="*/ 739 w 2188"/>
              <a:gd name="T29" fmla="*/ 357 h 14034"/>
              <a:gd name="T30" fmla="*/ 918 w 2188"/>
              <a:gd name="T31" fmla="*/ 0 h 14034"/>
              <a:gd name="T32" fmla="*/ 1633 w 2188"/>
              <a:gd name="T33" fmla="*/ 359 h 14034"/>
              <a:gd name="T34" fmla="*/ 1453 w 2188"/>
              <a:gd name="T35" fmla="*/ 717 h 14034"/>
              <a:gd name="T36" fmla="*/ 1118 w 2188"/>
              <a:gd name="T37" fmla="*/ 1478 h 14034"/>
              <a:gd name="T38" fmla="*/ 800 w 2188"/>
              <a:gd name="T39" fmla="*/ 2697 h 14034"/>
              <a:gd name="T40" fmla="*/ 1116 w 2188"/>
              <a:gd name="T41" fmla="*/ 3916 h 14034"/>
              <a:gd name="T42" fmla="*/ 1449 w 2188"/>
              <a:gd name="T43" fmla="*/ 4677 h 14034"/>
              <a:gd name="T44" fmla="*/ 1812 w 2188"/>
              <a:gd name="T45" fmla="*/ 5500 h 14034"/>
              <a:gd name="T46" fmla="*/ 2188 w 2188"/>
              <a:gd name="T47" fmla="*/ 7017 h 14034"/>
              <a:gd name="T48" fmla="*/ 1815 w 2188"/>
              <a:gd name="T49" fmla="*/ 8534 h 14034"/>
              <a:gd name="T50" fmla="*/ 1454 w 2188"/>
              <a:gd name="T51" fmla="*/ 9356 h 14034"/>
              <a:gd name="T52" fmla="*/ 1453 w 2188"/>
              <a:gd name="T53" fmla="*/ 9357 h 14034"/>
              <a:gd name="T54" fmla="*/ 1118 w 2188"/>
              <a:gd name="T55" fmla="*/ 10118 h 14034"/>
              <a:gd name="T56" fmla="*/ 800 w 2188"/>
              <a:gd name="T57" fmla="*/ 11337 h 14034"/>
              <a:gd name="T58" fmla="*/ 1116 w 2188"/>
              <a:gd name="T59" fmla="*/ 12556 h 14034"/>
              <a:gd name="T60" fmla="*/ 1450 w 2188"/>
              <a:gd name="T61" fmla="*/ 13318 h 14034"/>
              <a:gd name="T62" fmla="*/ 1628 w 2188"/>
              <a:gd name="T63" fmla="*/ 13676 h 14034"/>
              <a:gd name="T64" fmla="*/ 913 w 2188"/>
              <a:gd name="T65" fmla="*/ 14034 h 14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88" h="14034">
                <a:moveTo>
                  <a:pt x="913" y="14034"/>
                </a:moveTo>
                <a:cubicBezTo>
                  <a:pt x="734" y="13676"/>
                  <a:pt x="734" y="13676"/>
                  <a:pt x="734" y="13676"/>
                </a:cubicBezTo>
                <a:cubicBezTo>
                  <a:pt x="727" y="13661"/>
                  <a:pt x="551" y="13308"/>
                  <a:pt x="373" y="12854"/>
                </a:cubicBezTo>
                <a:cubicBezTo>
                  <a:pt x="126" y="12219"/>
                  <a:pt x="0" y="11709"/>
                  <a:pt x="0" y="11337"/>
                </a:cubicBezTo>
                <a:cubicBezTo>
                  <a:pt x="0" y="10965"/>
                  <a:pt x="126" y="10454"/>
                  <a:pt x="376" y="9820"/>
                </a:cubicBezTo>
                <a:cubicBezTo>
                  <a:pt x="553" y="9368"/>
                  <a:pt x="729" y="9017"/>
                  <a:pt x="738" y="8998"/>
                </a:cubicBezTo>
                <a:cubicBezTo>
                  <a:pt x="745" y="8984"/>
                  <a:pt x="910" y="8651"/>
                  <a:pt x="1072" y="8236"/>
                </a:cubicBezTo>
                <a:cubicBezTo>
                  <a:pt x="1276" y="7713"/>
                  <a:pt x="1388" y="7280"/>
                  <a:pt x="1388" y="7017"/>
                </a:cubicBezTo>
                <a:cubicBezTo>
                  <a:pt x="1388" y="6753"/>
                  <a:pt x="1274" y="6318"/>
                  <a:pt x="1068" y="5792"/>
                </a:cubicBezTo>
                <a:cubicBezTo>
                  <a:pt x="902" y="5371"/>
                  <a:pt x="736" y="5040"/>
                  <a:pt x="735" y="5037"/>
                </a:cubicBezTo>
                <a:cubicBezTo>
                  <a:pt x="734" y="5036"/>
                  <a:pt x="734" y="5036"/>
                  <a:pt x="734" y="5036"/>
                </a:cubicBezTo>
                <a:cubicBezTo>
                  <a:pt x="727" y="5021"/>
                  <a:pt x="551" y="4668"/>
                  <a:pt x="373" y="4214"/>
                </a:cubicBezTo>
                <a:cubicBezTo>
                  <a:pt x="126" y="3579"/>
                  <a:pt x="0" y="3069"/>
                  <a:pt x="0" y="2697"/>
                </a:cubicBezTo>
                <a:cubicBezTo>
                  <a:pt x="0" y="2325"/>
                  <a:pt x="126" y="1814"/>
                  <a:pt x="376" y="1180"/>
                </a:cubicBezTo>
                <a:cubicBezTo>
                  <a:pt x="554" y="725"/>
                  <a:pt x="731" y="372"/>
                  <a:pt x="739" y="357"/>
                </a:cubicBezTo>
                <a:cubicBezTo>
                  <a:pt x="918" y="0"/>
                  <a:pt x="918" y="0"/>
                  <a:pt x="918" y="0"/>
                </a:cubicBezTo>
                <a:cubicBezTo>
                  <a:pt x="1633" y="359"/>
                  <a:pt x="1633" y="359"/>
                  <a:pt x="1633" y="359"/>
                </a:cubicBezTo>
                <a:cubicBezTo>
                  <a:pt x="1453" y="717"/>
                  <a:pt x="1453" y="717"/>
                  <a:pt x="1453" y="717"/>
                </a:cubicBezTo>
                <a:cubicBezTo>
                  <a:pt x="1450" y="724"/>
                  <a:pt x="1282" y="1059"/>
                  <a:pt x="1118" y="1478"/>
                </a:cubicBezTo>
                <a:cubicBezTo>
                  <a:pt x="913" y="2001"/>
                  <a:pt x="800" y="2434"/>
                  <a:pt x="800" y="2697"/>
                </a:cubicBezTo>
                <a:cubicBezTo>
                  <a:pt x="800" y="2960"/>
                  <a:pt x="912" y="3393"/>
                  <a:pt x="1116" y="3916"/>
                </a:cubicBezTo>
                <a:cubicBezTo>
                  <a:pt x="1277" y="4329"/>
                  <a:pt x="1441" y="4660"/>
                  <a:pt x="1449" y="4677"/>
                </a:cubicBezTo>
                <a:cubicBezTo>
                  <a:pt x="1458" y="4695"/>
                  <a:pt x="1634" y="5047"/>
                  <a:pt x="1812" y="5500"/>
                </a:cubicBezTo>
                <a:cubicBezTo>
                  <a:pt x="2062" y="6134"/>
                  <a:pt x="2188" y="6645"/>
                  <a:pt x="2188" y="7017"/>
                </a:cubicBezTo>
                <a:cubicBezTo>
                  <a:pt x="2188" y="7389"/>
                  <a:pt x="2062" y="7899"/>
                  <a:pt x="1815" y="8534"/>
                </a:cubicBezTo>
                <a:cubicBezTo>
                  <a:pt x="1637" y="8988"/>
                  <a:pt x="1461" y="9341"/>
                  <a:pt x="1454" y="9356"/>
                </a:cubicBezTo>
                <a:cubicBezTo>
                  <a:pt x="1453" y="9357"/>
                  <a:pt x="1453" y="9357"/>
                  <a:pt x="1453" y="9357"/>
                </a:cubicBezTo>
                <a:cubicBezTo>
                  <a:pt x="1452" y="9360"/>
                  <a:pt x="1283" y="9697"/>
                  <a:pt x="1118" y="10118"/>
                </a:cubicBezTo>
                <a:cubicBezTo>
                  <a:pt x="913" y="10641"/>
                  <a:pt x="800" y="11074"/>
                  <a:pt x="800" y="11337"/>
                </a:cubicBezTo>
                <a:cubicBezTo>
                  <a:pt x="800" y="11600"/>
                  <a:pt x="912" y="12033"/>
                  <a:pt x="1116" y="12556"/>
                </a:cubicBezTo>
                <a:cubicBezTo>
                  <a:pt x="1281" y="12978"/>
                  <a:pt x="1448" y="13315"/>
                  <a:pt x="1450" y="13318"/>
                </a:cubicBezTo>
                <a:cubicBezTo>
                  <a:pt x="1628" y="13676"/>
                  <a:pt x="1628" y="13676"/>
                  <a:pt x="1628" y="13676"/>
                </a:cubicBezTo>
                <a:lnTo>
                  <a:pt x="913" y="14034"/>
                </a:lnTo>
                <a:close/>
              </a:path>
            </a:pathLst>
          </a:custGeom>
          <a:solidFill>
            <a:schemeClr val="tx1">
              <a:alpha val="88000"/>
            </a:schemeClr>
          </a:solidFill>
          <a:ln>
            <a:noFill/>
          </a:ln>
          <a:effectLst>
            <a:outerShdw blurRad="1003300" dist="38100" dir="10800000" algn="r" rotWithShape="0">
              <a:prstClr val="black">
                <a:alpha val="46000"/>
              </a:prstClr>
            </a:outerShdw>
          </a:effectLst>
        </p:spPr>
        <p:txBody>
          <a:bodyPr vert="horz" wrap="square" lIns="91440" tIns="45720" rIns="91440" bIns="45720" numCol="1" anchor="t" anchorCtr="0" compatLnSpc="1">
            <a:prstTxWarp prst="textNoShape">
              <a:avLst/>
            </a:prstTxWarp>
          </a:bodyPr>
          <a:lstStyle/>
          <a:p>
            <a:endParaRPr lang="en-US"/>
          </a:p>
        </p:txBody>
      </p:sp>
      <p:sp>
        <p:nvSpPr>
          <p:cNvPr id="29" name="Freeform 10">
            <a:extLst>
              <a:ext uri="{FF2B5EF4-FFF2-40B4-BE49-F238E27FC236}">
                <a16:creationId xmlns:a16="http://schemas.microsoft.com/office/drawing/2014/main" id="{BE305C8D-CE03-4D11-AF34-51A5A19C648B}"/>
              </a:ext>
            </a:extLst>
          </p:cNvPr>
          <p:cNvSpPr>
            <a:spLocks/>
          </p:cNvSpPr>
          <p:nvPr/>
        </p:nvSpPr>
        <p:spPr bwMode="auto">
          <a:xfrm rot="2757414">
            <a:off x="9976931" y="-24931269"/>
            <a:ext cx="6481764" cy="41148000"/>
          </a:xfrm>
          <a:custGeom>
            <a:avLst/>
            <a:gdLst>
              <a:gd name="T0" fmla="*/ 913 w 2188"/>
              <a:gd name="T1" fmla="*/ 14034 h 14034"/>
              <a:gd name="T2" fmla="*/ 734 w 2188"/>
              <a:gd name="T3" fmla="*/ 13676 h 14034"/>
              <a:gd name="T4" fmla="*/ 373 w 2188"/>
              <a:gd name="T5" fmla="*/ 12854 h 14034"/>
              <a:gd name="T6" fmla="*/ 0 w 2188"/>
              <a:gd name="T7" fmla="*/ 11337 h 14034"/>
              <a:gd name="T8" fmla="*/ 376 w 2188"/>
              <a:gd name="T9" fmla="*/ 9820 h 14034"/>
              <a:gd name="T10" fmla="*/ 738 w 2188"/>
              <a:gd name="T11" fmla="*/ 8998 h 14034"/>
              <a:gd name="T12" fmla="*/ 1072 w 2188"/>
              <a:gd name="T13" fmla="*/ 8236 h 14034"/>
              <a:gd name="T14" fmla="*/ 1388 w 2188"/>
              <a:gd name="T15" fmla="*/ 7017 h 14034"/>
              <a:gd name="T16" fmla="*/ 1068 w 2188"/>
              <a:gd name="T17" fmla="*/ 5792 h 14034"/>
              <a:gd name="T18" fmla="*/ 735 w 2188"/>
              <a:gd name="T19" fmla="*/ 5037 h 14034"/>
              <a:gd name="T20" fmla="*/ 734 w 2188"/>
              <a:gd name="T21" fmla="*/ 5036 h 14034"/>
              <a:gd name="T22" fmla="*/ 373 w 2188"/>
              <a:gd name="T23" fmla="*/ 4214 h 14034"/>
              <a:gd name="T24" fmla="*/ 0 w 2188"/>
              <a:gd name="T25" fmla="*/ 2697 h 14034"/>
              <a:gd name="T26" fmla="*/ 376 w 2188"/>
              <a:gd name="T27" fmla="*/ 1180 h 14034"/>
              <a:gd name="T28" fmla="*/ 739 w 2188"/>
              <a:gd name="T29" fmla="*/ 357 h 14034"/>
              <a:gd name="T30" fmla="*/ 918 w 2188"/>
              <a:gd name="T31" fmla="*/ 0 h 14034"/>
              <a:gd name="T32" fmla="*/ 1633 w 2188"/>
              <a:gd name="T33" fmla="*/ 359 h 14034"/>
              <a:gd name="T34" fmla="*/ 1453 w 2188"/>
              <a:gd name="T35" fmla="*/ 717 h 14034"/>
              <a:gd name="T36" fmla="*/ 1118 w 2188"/>
              <a:gd name="T37" fmla="*/ 1478 h 14034"/>
              <a:gd name="T38" fmla="*/ 800 w 2188"/>
              <a:gd name="T39" fmla="*/ 2697 h 14034"/>
              <a:gd name="T40" fmla="*/ 1116 w 2188"/>
              <a:gd name="T41" fmla="*/ 3916 h 14034"/>
              <a:gd name="T42" fmla="*/ 1449 w 2188"/>
              <a:gd name="T43" fmla="*/ 4677 h 14034"/>
              <a:gd name="T44" fmla="*/ 1812 w 2188"/>
              <a:gd name="T45" fmla="*/ 5500 h 14034"/>
              <a:gd name="T46" fmla="*/ 2188 w 2188"/>
              <a:gd name="T47" fmla="*/ 7017 h 14034"/>
              <a:gd name="T48" fmla="*/ 1815 w 2188"/>
              <a:gd name="T49" fmla="*/ 8534 h 14034"/>
              <a:gd name="T50" fmla="*/ 1454 w 2188"/>
              <a:gd name="T51" fmla="*/ 9356 h 14034"/>
              <a:gd name="T52" fmla="*/ 1453 w 2188"/>
              <a:gd name="T53" fmla="*/ 9357 h 14034"/>
              <a:gd name="T54" fmla="*/ 1118 w 2188"/>
              <a:gd name="T55" fmla="*/ 10118 h 14034"/>
              <a:gd name="T56" fmla="*/ 800 w 2188"/>
              <a:gd name="T57" fmla="*/ 11337 h 14034"/>
              <a:gd name="T58" fmla="*/ 1116 w 2188"/>
              <a:gd name="T59" fmla="*/ 12556 h 14034"/>
              <a:gd name="T60" fmla="*/ 1450 w 2188"/>
              <a:gd name="T61" fmla="*/ 13318 h 14034"/>
              <a:gd name="T62" fmla="*/ 1628 w 2188"/>
              <a:gd name="T63" fmla="*/ 13676 h 14034"/>
              <a:gd name="T64" fmla="*/ 913 w 2188"/>
              <a:gd name="T65" fmla="*/ 14034 h 14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88" h="14034">
                <a:moveTo>
                  <a:pt x="913" y="14034"/>
                </a:moveTo>
                <a:cubicBezTo>
                  <a:pt x="734" y="13676"/>
                  <a:pt x="734" y="13676"/>
                  <a:pt x="734" y="13676"/>
                </a:cubicBezTo>
                <a:cubicBezTo>
                  <a:pt x="727" y="13661"/>
                  <a:pt x="551" y="13308"/>
                  <a:pt x="373" y="12854"/>
                </a:cubicBezTo>
                <a:cubicBezTo>
                  <a:pt x="126" y="12219"/>
                  <a:pt x="0" y="11709"/>
                  <a:pt x="0" y="11337"/>
                </a:cubicBezTo>
                <a:cubicBezTo>
                  <a:pt x="0" y="10965"/>
                  <a:pt x="126" y="10454"/>
                  <a:pt x="376" y="9820"/>
                </a:cubicBezTo>
                <a:cubicBezTo>
                  <a:pt x="553" y="9368"/>
                  <a:pt x="729" y="9017"/>
                  <a:pt x="738" y="8998"/>
                </a:cubicBezTo>
                <a:cubicBezTo>
                  <a:pt x="745" y="8984"/>
                  <a:pt x="910" y="8651"/>
                  <a:pt x="1072" y="8236"/>
                </a:cubicBezTo>
                <a:cubicBezTo>
                  <a:pt x="1276" y="7713"/>
                  <a:pt x="1388" y="7280"/>
                  <a:pt x="1388" y="7017"/>
                </a:cubicBezTo>
                <a:cubicBezTo>
                  <a:pt x="1388" y="6753"/>
                  <a:pt x="1274" y="6318"/>
                  <a:pt x="1068" y="5792"/>
                </a:cubicBezTo>
                <a:cubicBezTo>
                  <a:pt x="902" y="5371"/>
                  <a:pt x="736" y="5040"/>
                  <a:pt x="735" y="5037"/>
                </a:cubicBezTo>
                <a:cubicBezTo>
                  <a:pt x="734" y="5036"/>
                  <a:pt x="734" y="5036"/>
                  <a:pt x="734" y="5036"/>
                </a:cubicBezTo>
                <a:cubicBezTo>
                  <a:pt x="727" y="5021"/>
                  <a:pt x="551" y="4668"/>
                  <a:pt x="373" y="4214"/>
                </a:cubicBezTo>
                <a:cubicBezTo>
                  <a:pt x="126" y="3579"/>
                  <a:pt x="0" y="3069"/>
                  <a:pt x="0" y="2697"/>
                </a:cubicBezTo>
                <a:cubicBezTo>
                  <a:pt x="0" y="2325"/>
                  <a:pt x="126" y="1814"/>
                  <a:pt x="376" y="1180"/>
                </a:cubicBezTo>
                <a:cubicBezTo>
                  <a:pt x="554" y="725"/>
                  <a:pt x="731" y="372"/>
                  <a:pt x="739" y="357"/>
                </a:cubicBezTo>
                <a:cubicBezTo>
                  <a:pt x="918" y="0"/>
                  <a:pt x="918" y="0"/>
                  <a:pt x="918" y="0"/>
                </a:cubicBezTo>
                <a:cubicBezTo>
                  <a:pt x="1633" y="359"/>
                  <a:pt x="1633" y="359"/>
                  <a:pt x="1633" y="359"/>
                </a:cubicBezTo>
                <a:cubicBezTo>
                  <a:pt x="1453" y="717"/>
                  <a:pt x="1453" y="717"/>
                  <a:pt x="1453" y="717"/>
                </a:cubicBezTo>
                <a:cubicBezTo>
                  <a:pt x="1450" y="724"/>
                  <a:pt x="1282" y="1059"/>
                  <a:pt x="1118" y="1478"/>
                </a:cubicBezTo>
                <a:cubicBezTo>
                  <a:pt x="913" y="2001"/>
                  <a:pt x="800" y="2434"/>
                  <a:pt x="800" y="2697"/>
                </a:cubicBezTo>
                <a:cubicBezTo>
                  <a:pt x="800" y="2960"/>
                  <a:pt x="912" y="3393"/>
                  <a:pt x="1116" y="3916"/>
                </a:cubicBezTo>
                <a:cubicBezTo>
                  <a:pt x="1277" y="4329"/>
                  <a:pt x="1441" y="4660"/>
                  <a:pt x="1449" y="4677"/>
                </a:cubicBezTo>
                <a:cubicBezTo>
                  <a:pt x="1458" y="4695"/>
                  <a:pt x="1634" y="5047"/>
                  <a:pt x="1812" y="5500"/>
                </a:cubicBezTo>
                <a:cubicBezTo>
                  <a:pt x="2062" y="6134"/>
                  <a:pt x="2188" y="6645"/>
                  <a:pt x="2188" y="7017"/>
                </a:cubicBezTo>
                <a:cubicBezTo>
                  <a:pt x="2188" y="7389"/>
                  <a:pt x="2062" y="7899"/>
                  <a:pt x="1815" y="8534"/>
                </a:cubicBezTo>
                <a:cubicBezTo>
                  <a:pt x="1637" y="8988"/>
                  <a:pt x="1461" y="9341"/>
                  <a:pt x="1454" y="9356"/>
                </a:cubicBezTo>
                <a:cubicBezTo>
                  <a:pt x="1453" y="9357"/>
                  <a:pt x="1453" y="9357"/>
                  <a:pt x="1453" y="9357"/>
                </a:cubicBezTo>
                <a:cubicBezTo>
                  <a:pt x="1452" y="9360"/>
                  <a:pt x="1283" y="9697"/>
                  <a:pt x="1118" y="10118"/>
                </a:cubicBezTo>
                <a:cubicBezTo>
                  <a:pt x="913" y="10641"/>
                  <a:pt x="800" y="11074"/>
                  <a:pt x="800" y="11337"/>
                </a:cubicBezTo>
                <a:cubicBezTo>
                  <a:pt x="800" y="11600"/>
                  <a:pt x="912" y="12033"/>
                  <a:pt x="1116" y="12556"/>
                </a:cubicBezTo>
                <a:cubicBezTo>
                  <a:pt x="1281" y="12978"/>
                  <a:pt x="1448" y="13315"/>
                  <a:pt x="1450" y="13318"/>
                </a:cubicBezTo>
                <a:cubicBezTo>
                  <a:pt x="1628" y="13676"/>
                  <a:pt x="1628" y="13676"/>
                  <a:pt x="1628" y="13676"/>
                </a:cubicBezTo>
                <a:lnTo>
                  <a:pt x="913" y="14034"/>
                </a:lnTo>
                <a:close/>
              </a:path>
            </a:pathLst>
          </a:custGeom>
          <a:solidFill>
            <a:schemeClr val="accent2">
              <a:alpha val="88000"/>
            </a:schemeClr>
          </a:solidFill>
          <a:ln>
            <a:noFill/>
          </a:ln>
          <a:effectLst>
            <a:outerShdw blurRad="1003300" dist="38100" dir="10800000" algn="r" rotWithShape="0">
              <a:schemeClr val="accent2">
                <a:lumMod val="75000"/>
                <a:alpha val="46000"/>
              </a:schemeClr>
            </a:outerShdw>
          </a:effectLst>
        </p:spPr>
        <p:txBody>
          <a:bodyPr vert="horz" wrap="square" lIns="91440" tIns="45720" rIns="91440" bIns="45720" numCol="1" anchor="t" anchorCtr="0" compatLnSpc="1">
            <a:prstTxWarp prst="textNoShape">
              <a:avLst/>
            </a:prstTxWarp>
          </a:bodyPr>
          <a:lstStyle/>
          <a:p>
            <a:endParaRPr lang="en-US"/>
          </a:p>
        </p:txBody>
      </p:sp>
      <p:sp>
        <p:nvSpPr>
          <p:cNvPr id="30" name="Freeform 9">
            <a:extLst>
              <a:ext uri="{FF2B5EF4-FFF2-40B4-BE49-F238E27FC236}">
                <a16:creationId xmlns:a16="http://schemas.microsoft.com/office/drawing/2014/main" id="{4DB9BADE-B1C1-49B6-9234-500818F2A098}"/>
              </a:ext>
            </a:extLst>
          </p:cNvPr>
          <p:cNvSpPr>
            <a:spLocks/>
          </p:cNvSpPr>
          <p:nvPr/>
        </p:nvSpPr>
        <p:spPr bwMode="auto">
          <a:xfrm rot="2757414">
            <a:off x="11407234" y="-23452375"/>
            <a:ext cx="6481764" cy="41148000"/>
          </a:xfrm>
          <a:custGeom>
            <a:avLst/>
            <a:gdLst>
              <a:gd name="T0" fmla="*/ 913 w 2188"/>
              <a:gd name="T1" fmla="*/ 14034 h 14034"/>
              <a:gd name="T2" fmla="*/ 734 w 2188"/>
              <a:gd name="T3" fmla="*/ 13676 h 14034"/>
              <a:gd name="T4" fmla="*/ 373 w 2188"/>
              <a:gd name="T5" fmla="*/ 12854 h 14034"/>
              <a:gd name="T6" fmla="*/ 0 w 2188"/>
              <a:gd name="T7" fmla="*/ 11337 h 14034"/>
              <a:gd name="T8" fmla="*/ 376 w 2188"/>
              <a:gd name="T9" fmla="*/ 9820 h 14034"/>
              <a:gd name="T10" fmla="*/ 738 w 2188"/>
              <a:gd name="T11" fmla="*/ 8998 h 14034"/>
              <a:gd name="T12" fmla="*/ 1072 w 2188"/>
              <a:gd name="T13" fmla="*/ 8236 h 14034"/>
              <a:gd name="T14" fmla="*/ 1388 w 2188"/>
              <a:gd name="T15" fmla="*/ 7017 h 14034"/>
              <a:gd name="T16" fmla="*/ 1068 w 2188"/>
              <a:gd name="T17" fmla="*/ 5792 h 14034"/>
              <a:gd name="T18" fmla="*/ 735 w 2188"/>
              <a:gd name="T19" fmla="*/ 5037 h 14034"/>
              <a:gd name="T20" fmla="*/ 734 w 2188"/>
              <a:gd name="T21" fmla="*/ 5036 h 14034"/>
              <a:gd name="T22" fmla="*/ 373 w 2188"/>
              <a:gd name="T23" fmla="*/ 4214 h 14034"/>
              <a:gd name="T24" fmla="*/ 0 w 2188"/>
              <a:gd name="T25" fmla="*/ 2697 h 14034"/>
              <a:gd name="T26" fmla="*/ 376 w 2188"/>
              <a:gd name="T27" fmla="*/ 1180 h 14034"/>
              <a:gd name="T28" fmla="*/ 739 w 2188"/>
              <a:gd name="T29" fmla="*/ 357 h 14034"/>
              <a:gd name="T30" fmla="*/ 918 w 2188"/>
              <a:gd name="T31" fmla="*/ 0 h 14034"/>
              <a:gd name="T32" fmla="*/ 1633 w 2188"/>
              <a:gd name="T33" fmla="*/ 359 h 14034"/>
              <a:gd name="T34" fmla="*/ 1453 w 2188"/>
              <a:gd name="T35" fmla="*/ 717 h 14034"/>
              <a:gd name="T36" fmla="*/ 1118 w 2188"/>
              <a:gd name="T37" fmla="*/ 1478 h 14034"/>
              <a:gd name="T38" fmla="*/ 800 w 2188"/>
              <a:gd name="T39" fmla="*/ 2697 h 14034"/>
              <a:gd name="T40" fmla="*/ 1116 w 2188"/>
              <a:gd name="T41" fmla="*/ 3916 h 14034"/>
              <a:gd name="T42" fmla="*/ 1449 w 2188"/>
              <a:gd name="T43" fmla="*/ 4677 h 14034"/>
              <a:gd name="T44" fmla="*/ 1812 w 2188"/>
              <a:gd name="T45" fmla="*/ 5500 h 14034"/>
              <a:gd name="T46" fmla="*/ 2188 w 2188"/>
              <a:gd name="T47" fmla="*/ 7017 h 14034"/>
              <a:gd name="T48" fmla="*/ 1815 w 2188"/>
              <a:gd name="T49" fmla="*/ 8534 h 14034"/>
              <a:gd name="T50" fmla="*/ 1454 w 2188"/>
              <a:gd name="T51" fmla="*/ 9356 h 14034"/>
              <a:gd name="T52" fmla="*/ 1453 w 2188"/>
              <a:gd name="T53" fmla="*/ 9357 h 14034"/>
              <a:gd name="T54" fmla="*/ 1118 w 2188"/>
              <a:gd name="T55" fmla="*/ 10118 h 14034"/>
              <a:gd name="T56" fmla="*/ 800 w 2188"/>
              <a:gd name="T57" fmla="*/ 11337 h 14034"/>
              <a:gd name="T58" fmla="*/ 1116 w 2188"/>
              <a:gd name="T59" fmla="*/ 12556 h 14034"/>
              <a:gd name="T60" fmla="*/ 1450 w 2188"/>
              <a:gd name="T61" fmla="*/ 13318 h 14034"/>
              <a:gd name="T62" fmla="*/ 1628 w 2188"/>
              <a:gd name="T63" fmla="*/ 13676 h 14034"/>
              <a:gd name="T64" fmla="*/ 913 w 2188"/>
              <a:gd name="T65" fmla="*/ 14034 h 14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88" h="14034">
                <a:moveTo>
                  <a:pt x="913" y="14034"/>
                </a:moveTo>
                <a:cubicBezTo>
                  <a:pt x="734" y="13676"/>
                  <a:pt x="734" y="13676"/>
                  <a:pt x="734" y="13676"/>
                </a:cubicBezTo>
                <a:cubicBezTo>
                  <a:pt x="727" y="13661"/>
                  <a:pt x="551" y="13308"/>
                  <a:pt x="373" y="12854"/>
                </a:cubicBezTo>
                <a:cubicBezTo>
                  <a:pt x="126" y="12219"/>
                  <a:pt x="0" y="11709"/>
                  <a:pt x="0" y="11337"/>
                </a:cubicBezTo>
                <a:cubicBezTo>
                  <a:pt x="0" y="10965"/>
                  <a:pt x="126" y="10454"/>
                  <a:pt x="376" y="9820"/>
                </a:cubicBezTo>
                <a:cubicBezTo>
                  <a:pt x="553" y="9368"/>
                  <a:pt x="729" y="9017"/>
                  <a:pt x="738" y="8998"/>
                </a:cubicBezTo>
                <a:cubicBezTo>
                  <a:pt x="745" y="8984"/>
                  <a:pt x="910" y="8651"/>
                  <a:pt x="1072" y="8236"/>
                </a:cubicBezTo>
                <a:cubicBezTo>
                  <a:pt x="1276" y="7713"/>
                  <a:pt x="1388" y="7280"/>
                  <a:pt x="1388" y="7017"/>
                </a:cubicBezTo>
                <a:cubicBezTo>
                  <a:pt x="1388" y="6753"/>
                  <a:pt x="1274" y="6318"/>
                  <a:pt x="1068" y="5792"/>
                </a:cubicBezTo>
                <a:cubicBezTo>
                  <a:pt x="902" y="5371"/>
                  <a:pt x="736" y="5040"/>
                  <a:pt x="735" y="5037"/>
                </a:cubicBezTo>
                <a:cubicBezTo>
                  <a:pt x="734" y="5036"/>
                  <a:pt x="734" y="5036"/>
                  <a:pt x="734" y="5036"/>
                </a:cubicBezTo>
                <a:cubicBezTo>
                  <a:pt x="727" y="5021"/>
                  <a:pt x="551" y="4668"/>
                  <a:pt x="373" y="4214"/>
                </a:cubicBezTo>
                <a:cubicBezTo>
                  <a:pt x="126" y="3579"/>
                  <a:pt x="0" y="3069"/>
                  <a:pt x="0" y="2697"/>
                </a:cubicBezTo>
                <a:cubicBezTo>
                  <a:pt x="0" y="2325"/>
                  <a:pt x="126" y="1814"/>
                  <a:pt x="376" y="1180"/>
                </a:cubicBezTo>
                <a:cubicBezTo>
                  <a:pt x="554" y="725"/>
                  <a:pt x="731" y="372"/>
                  <a:pt x="739" y="357"/>
                </a:cubicBezTo>
                <a:cubicBezTo>
                  <a:pt x="918" y="0"/>
                  <a:pt x="918" y="0"/>
                  <a:pt x="918" y="0"/>
                </a:cubicBezTo>
                <a:cubicBezTo>
                  <a:pt x="1633" y="359"/>
                  <a:pt x="1633" y="359"/>
                  <a:pt x="1633" y="359"/>
                </a:cubicBezTo>
                <a:cubicBezTo>
                  <a:pt x="1453" y="717"/>
                  <a:pt x="1453" y="717"/>
                  <a:pt x="1453" y="717"/>
                </a:cubicBezTo>
                <a:cubicBezTo>
                  <a:pt x="1450" y="724"/>
                  <a:pt x="1282" y="1059"/>
                  <a:pt x="1118" y="1478"/>
                </a:cubicBezTo>
                <a:cubicBezTo>
                  <a:pt x="913" y="2001"/>
                  <a:pt x="800" y="2434"/>
                  <a:pt x="800" y="2697"/>
                </a:cubicBezTo>
                <a:cubicBezTo>
                  <a:pt x="800" y="2960"/>
                  <a:pt x="912" y="3393"/>
                  <a:pt x="1116" y="3916"/>
                </a:cubicBezTo>
                <a:cubicBezTo>
                  <a:pt x="1277" y="4329"/>
                  <a:pt x="1441" y="4660"/>
                  <a:pt x="1449" y="4677"/>
                </a:cubicBezTo>
                <a:cubicBezTo>
                  <a:pt x="1458" y="4695"/>
                  <a:pt x="1634" y="5047"/>
                  <a:pt x="1812" y="5500"/>
                </a:cubicBezTo>
                <a:cubicBezTo>
                  <a:pt x="2062" y="6134"/>
                  <a:pt x="2188" y="6645"/>
                  <a:pt x="2188" y="7017"/>
                </a:cubicBezTo>
                <a:cubicBezTo>
                  <a:pt x="2188" y="7389"/>
                  <a:pt x="2062" y="7899"/>
                  <a:pt x="1815" y="8534"/>
                </a:cubicBezTo>
                <a:cubicBezTo>
                  <a:pt x="1637" y="8988"/>
                  <a:pt x="1461" y="9341"/>
                  <a:pt x="1454" y="9356"/>
                </a:cubicBezTo>
                <a:cubicBezTo>
                  <a:pt x="1453" y="9357"/>
                  <a:pt x="1453" y="9357"/>
                  <a:pt x="1453" y="9357"/>
                </a:cubicBezTo>
                <a:cubicBezTo>
                  <a:pt x="1452" y="9360"/>
                  <a:pt x="1283" y="9697"/>
                  <a:pt x="1118" y="10118"/>
                </a:cubicBezTo>
                <a:cubicBezTo>
                  <a:pt x="913" y="10641"/>
                  <a:pt x="800" y="11074"/>
                  <a:pt x="800" y="11337"/>
                </a:cubicBezTo>
                <a:cubicBezTo>
                  <a:pt x="800" y="11600"/>
                  <a:pt x="912" y="12033"/>
                  <a:pt x="1116" y="12556"/>
                </a:cubicBezTo>
                <a:cubicBezTo>
                  <a:pt x="1281" y="12978"/>
                  <a:pt x="1448" y="13315"/>
                  <a:pt x="1450" y="13318"/>
                </a:cubicBezTo>
                <a:cubicBezTo>
                  <a:pt x="1628" y="13676"/>
                  <a:pt x="1628" y="13676"/>
                  <a:pt x="1628" y="13676"/>
                </a:cubicBezTo>
                <a:lnTo>
                  <a:pt x="913" y="14034"/>
                </a:lnTo>
                <a:close/>
              </a:path>
            </a:pathLst>
          </a:custGeom>
          <a:solidFill>
            <a:schemeClr val="accent5">
              <a:alpha val="88000"/>
            </a:schemeClr>
          </a:solidFill>
          <a:ln>
            <a:noFill/>
          </a:ln>
          <a:effectLst>
            <a:outerShdw blurRad="1003300" dist="38100" dir="10800000" algn="r" rotWithShape="0">
              <a:schemeClr val="accent5">
                <a:lumMod val="75000"/>
                <a:alpha val="46000"/>
              </a:schemeClr>
            </a:outerShdw>
          </a:effectLst>
        </p:spPr>
        <p:txBody>
          <a:bodyPr vert="horz" wrap="square" lIns="91440" tIns="45720" rIns="91440" bIns="45720" numCol="1" anchor="t" anchorCtr="0" compatLnSpc="1">
            <a:prstTxWarp prst="textNoShape">
              <a:avLst/>
            </a:prstTxWarp>
          </a:bodyPr>
          <a:lstStyle/>
          <a:p>
            <a:endParaRPr lang="en-US"/>
          </a:p>
        </p:txBody>
      </p:sp>
      <p:sp>
        <p:nvSpPr>
          <p:cNvPr id="31" name="Freeform 8">
            <a:extLst>
              <a:ext uri="{FF2B5EF4-FFF2-40B4-BE49-F238E27FC236}">
                <a16:creationId xmlns:a16="http://schemas.microsoft.com/office/drawing/2014/main" id="{D1134556-0EAB-42A1-9D3A-CC764458D395}"/>
              </a:ext>
            </a:extLst>
          </p:cNvPr>
          <p:cNvSpPr>
            <a:spLocks/>
          </p:cNvSpPr>
          <p:nvPr/>
        </p:nvSpPr>
        <p:spPr bwMode="auto">
          <a:xfrm rot="2757414">
            <a:off x="12840123" y="-21968345"/>
            <a:ext cx="6486525" cy="41148000"/>
          </a:xfrm>
          <a:custGeom>
            <a:avLst/>
            <a:gdLst>
              <a:gd name="T0" fmla="*/ 913 w 2188"/>
              <a:gd name="T1" fmla="*/ 14034 h 14034"/>
              <a:gd name="T2" fmla="*/ 734 w 2188"/>
              <a:gd name="T3" fmla="*/ 13676 h 14034"/>
              <a:gd name="T4" fmla="*/ 373 w 2188"/>
              <a:gd name="T5" fmla="*/ 12854 h 14034"/>
              <a:gd name="T6" fmla="*/ 0 w 2188"/>
              <a:gd name="T7" fmla="*/ 11337 h 14034"/>
              <a:gd name="T8" fmla="*/ 376 w 2188"/>
              <a:gd name="T9" fmla="*/ 9820 h 14034"/>
              <a:gd name="T10" fmla="*/ 738 w 2188"/>
              <a:gd name="T11" fmla="*/ 8998 h 14034"/>
              <a:gd name="T12" fmla="*/ 1072 w 2188"/>
              <a:gd name="T13" fmla="*/ 8236 h 14034"/>
              <a:gd name="T14" fmla="*/ 1388 w 2188"/>
              <a:gd name="T15" fmla="*/ 7017 h 14034"/>
              <a:gd name="T16" fmla="*/ 1068 w 2188"/>
              <a:gd name="T17" fmla="*/ 5792 h 14034"/>
              <a:gd name="T18" fmla="*/ 735 w 2188"/>
              <a:gd name="T19" fmla="*/ 5037 h 14034"/>
              <a:gd name="T20" fmla="*/ 734 w 2188"/>
              <a:gd name="T21" fmla="*/ 5036 h 14034"/>
              <a:gd name="T22" fmla="*/ 373 w 2188"/>
              <a:gd name="T23" fmla="*/ 4214 h 14034"/>
              <a:gd name="T24" fmla="*/ 0 w 2188"/>
              <a:gd name="T25" fmla="*/ 2697 h 14034"/>
              <a:gd name="T26" fmla="*/ 376 w 2188"/>
              <a:gd name="T27" fmla="*/ 1180 h 14034"/>
              <a:gd name="T28" fmla="*/ 739 w 2188"/>
              <a:gd name="T29" fmla="*/ 357 h 14034"/>
              <a:gd name="T30" fmla="*/ 918 w 2188"/>
              <a:gd name="T31" fmla="*/ 0 h 14034"/>
              <a:gd name="T32" fmla="*/ 1633 w 2188"/>
              <a:gd name="T33" fmla="*/ 359 h 14034"/>
              <a:gd name="T34" fmla="*/ 1453 w 2188"/>
              <a:gd name="T35" fmla="*/ 717 h 14034"/>
              <a:gd name="T36" fmla="*/ 1118 w 2188"/>
              <a:gd name="T37" fmla="*/ 1478 h 14034"/>
              <a:gd name="T38" fmla="*/ 800 w 2188"/>
              <a:gd name="T39" fmla="*/ 2697 h 14034"/>
              <a:gd name="T40" fmla="*/ 1116 w 2188"/>
              <a:gd name="T41" fmla="*/ 3916 h 14034"/>
              <a:gd name="T42" fmla="*/ 1449 w 2188"/>
              <a:gd name="T43" fmla="*/ 4677 h 14034"/>
              <a:gd name="T44" fmla="*/ 1812 w 2188"/>
              <a:gd name="T45" fmla="*/ 5500 h 14034"/>
              <a:gd name="T46" fmla="*/ 2188 w 2188"/>
              <a:gd name="T47" fmla="*/ 7017 h 14034"/>
              <a:gd name="T48" fmla="*/ 1815 w 2188"/>
              <a:gd name="T49" fmla="*/ 8534 h 14034"/>
              <a:gd name="T50" fmla="*/ 1454 w 2188"/>
              <a:gd name="T51" fmla="*/ 9356 h 14034"/>
              <a:gd name="T52" fmla="*/ 1453 w 2188"/>
              <a:gd name="T53" fmla="*/ 9357 h 14034"/>
              <a:gd name="T54" fmla="*/ 1118 w 2188"/>
              <a:gd name="T55" fmla="*/ 10118 h 14034"/>
              <a:gd name="T56" fmla="*/ 800 w 2188"/>
              <a:gd name="T57" fmla="*/ 11337 h 14034"/>
              <a:gd name="T58" fmla="*/ 1116 w 2188"/>
              <a:gd name="T59" fmla="*/ 12556 h 14034"/>
              <a:gd name="T60" fmla="*/ 1450 w 2188"/>
              <a:gd name="T61" fmla="*/ 13318 h 14034"/>
              <a:gd name="T62" fmla="*/ 1628 w 2188"/>
              <a:gd name="T63" fmla="*/ 13676 h 14034"/>
              <a:gd name="T64" fmla="*/ 913 w 2188"/>
              <a:gd name="T65" fmla="*/ 14034 h 14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88" h="14034">
                <a:moveTo>
                  <a:pt x="913" y="14034"/>
                </a:moveTo>
                <a:cubicBezTo>
                  <a:pt x="734" y="13676"/>
                  <a:pt x="734" y="13676"/>
                  <a:pt x="734" y="13676"/>
                </a:cubicBezTo>
                <a:cubicBezTo>
                  <a:pt x="727" y="13661"/>
                  <a:pt x="551" y="13308"/>
                  <a:pt x="373" y="12854"/>
                </a:cubicBezTo>
                <a:cubicBezTo>
                  <a:pt x="126" y="12219"/>
                  <a:pt x="0" y="11709"/>
                  <a:pt x="0" y="11337"/>
                </a:cubicBezTo>
                <a:cubicBezTo>
                  <a:pt x="0" y="10965"/>
                  <a:pt x="126" y="10454"/>
                  <a:pt x="376" y="9820"/>
                </a:cubicBezTo>
                <a:cubicBezTo>
                  <a:pt x="553" y="9368"/>
                  <a:pt x="729" y="9017"/>
                  <a:pt x="738" y="8998"/>
                </a:cubicBezTo>
                <a:cubicBezTo>
                  <a:pt x="745" y="8984"/>
                  <a:pt x="910" y="8651"/>
                  <a:pt x="1072" y="8236"/>
                </a:cubicBezTo>
                <a:cubicBezTo>
                  <a:pt x="1276" y="7713"/>
                  <a:pt x="1388" y="7280"/>
                  <a:pt x="1388" y="7017"/>
                </a:cubicBezTo>
                <a:cubicBezTo>
                  <a:pt x="1388" y="6753"/>
                  <a:pt x="1274" y="6318"/>
                  <a:pt x="1068" y="5792"/>
                </a:cubicBezTo>
                <a:cubicBezTo>
                  <a:pt x="902" y="5371"/>
                  <a:pt x="736" y="5040"/>
                  <a:pt x="735" y="5037"/>
                </a:cubicBezTo>
                <a:cubicBezTo>
                  <a:pt x="734" y="5036"/>
                  <a:pt x="734" y="5036"/>
                  <a:pt x="734" y="5036"/>
                </a:cubicBezTo>
                <a:cubicBezTo>
                  <a:pt x="727" y="5021"/>
                  <a:pt x="551" y="4668"/>
                  <a:pt x="373" y="4214"/>
                </a:cubicBezTo>
                <a:cubicBezTo>
                  <a:pt x="126" y="3579"/>
                  <a:pt x="0" y="3069"/>
                  <a:pt x="0" y="2697"/>
                </a:cubicBezTo>
                <a:cubicBezTo>
                  <a:pt x="0" y="2325"/>
                  <a:pt x="126" y="1814"/>
                  <a:pt x="376" y="1180"/>
                </a:cubicBezTo>
                <a:cubicBezTo>
                  <a:pt x="554" y="725"/>
                  <a:pt x="731" y="372"/>
                  <a:pt x="739" y="357"/>
                </a:cubicBezTo>
                <a:cubicBezTo>
                  <a:pt x="918" y="0"/>
                  <a:pt x="918" y="0"/>
                  <a:pt x="918" y="0"/>
                </a:cubicBezTo>
                <a:cubicBezTo>
                  <a:pt x="1633" y="359"/>
                  <a:pt x="1633" y="359"/>
                  <a:pt x="1633" y="359"/>
                </a:cubicBezTo>
                <a:cubicBezTo>
                  <a:pt x="1453" y="717"/>
                  <a:pt x="1453" y="717"/>
                  <a:pt x="1453" y="717"/>
                </a:cubicBezTo>
                <a:cubicBezTo>
                  <a:pt x="1450" y="724"/>
                  <a:pt x="1282" y="1059"/>
                  <a:pt x="1118" y="1478"/>
                </a:cubicBezTo>
                <a:cubicBezTo>
                  <a:pt x="913" y="2001"/>
                  <a:pt x="800" y="2434"/>
                  <a:pt x="800" y="2697"/>
                </a:cubicBezTo>
                <a:cubicBezTo>
                  <a:pt x="800" y="2960"/>
                  <a:pt x="912" y="3393"/>
                  <a:pt x="1116" y="3916"/>
                </a:cubicBezTo>
                <a:cubicBezTo>
                  <a:pt x="1277" y="4329"/>
                  <a:pt x="1441" y="4660"/>
                  <a:pt x="1449" y="4677"/>
                </a:cubicBezTo>
                <a:cubicBezTo>
                  <a:pt x="1458" y="4695"/>
                  <a:pt x="1634" y="5047"/>
                  <a:pt x="1812" y="5500"/>
                </a:cubicBezTo>
                <a:cubicBezTo>
                  <a:pt x="2062" y="6134"/>
                  <a:pt x="2188" y="6645"/>
                  <a:pt x="2188" y="7017"/>
                </a:cubicBezTo>
                <a:cubicBezTo>
                  <a:pt x="2188" y="7389"/>
                  <a:pt x="2062" y="7899"/>
                  <a:pt x="1815" y="8534"/>
                </a:cubicBezTo>
                <a:cubicBezTo>
                  <a:pt x="1637" y="8988"/>
                  <a:pt x="1461" y="9341"/>
                  <a:pt x="1454" y="9356"/>
                </a:cubicBezTo>
                <a:cubicBezTo>
                  <a:pt x="1453" y="9357"/>
                  <a:pt x="1453" y="9357"/>
                  <a:pt x="1453" y="9357"/>
                </a:cubicBezTo>
                <a:cubicBezTo>
                  <a:pt x="1452" y="9360"/>
                  <a:pt x="1283" y="9697"/>
                  <a:pt x="1118" y="10118"/>
                </a:cubicBezTo>
                <a:cubicBezTo>
                  <a:pt x="913" y="10641"/>
                  <a:pt x="800" y="11074"/>
                  <a:pt x="800" y="11337"/>
                </a:cubicBezTo>
                <a:cubicBezTo>
                  <a:pt x="800" y="11600"/>
                  <a:pt x="912" y="12033"/>
                  <a:pt x="1116" y="12556"/>
                </a:cubicBezTo>
                <a:cubicBezTo>
                  <a:pt x="1281" y="12978"/>
                  <a:pt x="1448" y="13315"/>
                  <a:pt x="1450" y="13318"/>
                </a:cubicBezTo>
                <a:cubicBezTo>
                  <a:pt x="1628" y="13676"/>
                  <a:pt x="1628" y="13676"/>
                  <a:pt x="1628" y="13676"/>
                </a:cubicBezTo>
                <a:lnTo>
                  <a:pt x="913" y="14034"/>
                </a:lnTo>
                <a:close/>
              </a:path>
            </a:pathLst>
          </a:custGeom>
          <a:solidFill>
            <a:schemeClr val="accent4">
              <a:alpha val="88000"/>
            </a:schemeClr>
          </a:solidFill>
          <a:ln>
            <a:noFill/>
          </a:ln>
          <a:effectLst>
            <a:outerShdw blurRad="1003300" dist="38100" dir="10800000" algn="r" rotWithShape="0">
              <a:schemeClr val="accent4">
                <a:lumMod val="75000"/>
                <a:alpha val="46000"/>
              </a:schemeClr>
            </a:outerShdw>
          </a:effectLst>
        </p:spPr>
        <p:txBody>
          <a:bodyPr vert="horz" wrap="square" lIns="91440" tIns="45720" rIns="91440" bIns="45720" numCol="1" anchor="t" anchorCtr="0" compatLnSpc="1">
            <a:prstTxWarp prst="textNoShape">
              <a:avLst/>
            </a:prstTxWarp>
          </a:bodyPr>
          <a:lstStyle/>
          <a:p>
            <a:endParaRPr lang="en-US"/>
          </a:p>
        </p:txBody>
      </p:sp>
      <p:sp>
        <p:nvSpPr>
          <p:cNvPr id="32" name="Freeform 7">
            <a:extLst>
              <a:ext uri="{FF2B5EF4-FFF2-40B4-BE49-F238E27FC236}">
                <a16:creationId xmlns:a16="http://schemas.microsoft.com/office/drawing/2014/main" id="{9063EB9D-BB7C-406F-8943-D06F6730D110}"/>
              </a:ext>
            </a:extLst>
          </p:cNvPr>
          <p:cNvSpPr>
            <a:spLocks/>
          </p:cNvSpPr>
          <p:nvPr/>
        </p:nvSpPr>
        <p:spPr bwMode="auto">
          <a:xfrm rot="2757414">
            <a:off x="14274462" y="-20487740"/>
            <a:ext cx="6481764" cy="41148000"/>
          </a:xfrm>
          <a:custGeom>
            <a:avLst/>
            <a:gdLst>
              <a:gd name="T0" fmla="*/ 913 w 2188"/>
              <a:gd name="T1" fmla="*/ 14034 h 14034"/>
              <a:gd name="T2" fmla="*/ 734 w 2188"/>
              <a:gd name="T3" fmla="*/ 13676 h 14034"/>
              <a:gd name="T4" fmla="*/ 373 w 2188"/>
              <a:gd name="T5" fmla="*/ 12854 h 14034"/>
              <a:gd name="T6" fmla="*/ 0 w 2188"/>
              <a:gd name="T7" fmla="*/ 11337 h 14034"/>
              <a:gd name="T8" fmla="*/ 376 w 2188"/>
              <a:gd name="T9" fmla="*/ 9820 h 14034"/>
              <a:gd name="T10" fmla="*/ 738 w 2188"/>
              <a:gd name="T11" fmla="*/ 8998 h 14034"/>
              <a:gd name="T12" fmla="*/ 1072 w 2188"/>
              <a:gd name="T13" fmla="*/ 8236 h 14034"/>
              <a:gd name="T14" fmla="*/ 1388 w 2188"/>
              <a:gd name="T15" fmla="*/ 7017 h 14034"/>
              <a:gd name="T16" fmla="*/ 1068 w 2188"/>
              <a:gd name="T17" fmla="*/ 5792 h 14034"/>
              <a:gd name="T18" fmla="*/ 735 w 2188"/>
              <a:gd name="T19" fmla="*/ 5037 h 14034"/>
              <a:gd name="T20" fmla="*/ 734 w 2188"/>
              <a:gd name="T21" fmla="*/ 5036 h 14034"/>
              <a:gd name="T22" fmla="*/ 373 w 2188"/>
              <a:gd name="T23" fmla="*/ 4214 h 14034"/>
              <a:gd name="T24" fmla="*/ 0 w 2188"/>
              <a:gd name="T25" fmla="*/ 2697 h 14034"/>
              <a:gd name="T26" fmla="*/ 376 w 2188"/>
              <a:gd name="T27" fmla="*/ 1180 h 14034"/>
              <a:gd name="T28" fmla="*/ 739 w 2188"/>
              <a:gd name="T29" fmla="*/ 357 h 14034"/>
              <a:gd name="T30" fmla="*/ 918 w 2188"/>
              <a:gd name="T31" fmla="*/ 0 h 14034"/>
              <a:gd name="T32" fmla="*/ 1633 w 2188"/>
              <a:gd name="T33" fmla="*/ 359 h 14034"/>
              <a:gd name="T34" fmla="*/ 1453 w 2188"/>
              <a:gd name="T35" fmla="*/ 717 h 14034"/>
              <a:gd name="T36" fmla="*/ 1118 w 2188"/>
              <a:gd name="T37" fmla="*/ 1478 h 14034"/>
              <a:gd name="T38" fmla="*/ 800 w 2188"/>
              <a:gd name="T39" fmla="*/ 2697 h 14034"/>
              <a:gd name="T40" fmla="*/ 1116 w 2188"/>
              <a:gd name="T41" fmla="*/ 3916 h 14034"/>
              <a:gd name="T42" fmla="*/ 1449 w 2188"/>
              <a:gd name="T43" fmla="*/ 4677 h 14034"/>
              <a:gd name="T44" fmla="*/ 1812 w 2188"/>
              <a:gd name="T45" fmla="*/ 5500 h 14034"/>
              <a:gd name="T46" fmla="*/ 2188 w 2188"/>
              <a:gd name="T47" fmla="*/ 7017 h 14034"/>
              <a:gd name="T48" fmla="*/ 1815 w 2188"/>
              <a:gd name="T49" fmla="*/ 8534 h 14034"/>
              <a:gd name="T50" fmla="*/ 1454 w 2188"/>
              <a:gd name="T51" fmla="*/ 9356 h 14034"/>
              <a:gd name="T52" fmla="*/ 1453 w 2188"/>
              <a:gd name="T53" fmla="*/ 9357 h 14034"/>
              <a:gd name="T54" fmla="*/ 1118 w 2188"/>
              <a:gd name="T55" fmla="*/ 10118 h 14034"/>
              <a:gd name="T56" fmla="*/ 800 w 2188"/>
              <a:gd name="T57" fmla="*/ 11337 h 14034"/>
              <a:gd name="T58" fmla="*/ 1116 w 2188"/>
              <a:gd name="T59" fmla="*/ 12556 h 14034"/>
              <a:gd name="T60" fmla="*/ 1450 w 2188"/>
              <a:gd name="T61" fmla="*/ 13318 h 14034"/>
              <a:gd name="T62" fmla="*/ 1628 w 2188"/>
              <a:gd name="T63" fmla="*/ 13676 h 14034"/>
              <a:gd name="T64" fmla="*/ 913 w 2188"/>
              <a:gd name="T65" fmla="*/ 14034 h 14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88" h="14034">
                <a:moveTo>
                  <a:pt x="913" y="14034"/>
                </a:moveTo>
                <a:cubicBezTo>
                  <a:pt x="734" y="13676"/>
                  <a:pt x="734" y="13676"/>
                  <a:pt x="734" y="13676"/>
                </a:cubicBezTo>
                <a:cubicBezTo>
                  <a:pt x="727" y="13661"/>
                  <a:pt x="551" y="13308"/>
                  <a:pt x="373" y="12854"/>
                </a:cubicBezTo>
                <a:cubicBezTo>
                  <a:pt x="126" y="12219"/>
                  <a:pt x="0" y="11709"/>
                  <a:pt x="0" y="11337"/>
                </a:cubicBezTo>
                <a:cubicBezTo>
                  <a:pt x="0" y="10965"/>
                  <a:pt x="126" y="10454"/>
                  <a:pt x="376" y="9820"/>
                </a:cubicBezTo>
                <a:cubicBezTo>
                  <a:pt x="553" y="9368"/>
                  <a:pt x="729" y="9017"/>
                  <a:pt x="738" y="8998"/>
                </a:cubicBezTo>
                <a:cubicBezTo>
                  <a:pt x="745" y="8984"/>
                  <a:pt x="910" y="8651"/>
                  <a:pt x="1072" y="8236"/>
                </a:cubicBezTo>
                <a:cubicBezTo>
                  <a:pt x="1276" y="7713"/>
                  <a:pt x="1388" y="7280"/>
                  <a:pt x="1388" y="7017"/>
                </a:cubicBezTo>
                <a:cubicBezTo>
                  <a:pt x="1388" y="6753"/>
                  <a:pt x="1274" y="6318"/>
                  <a:pt x="1068" y="5792"/>
                </a:cubicBezTo>
                <a:cubicBezTo>
                  <a:pt x="902" y="5371"/>
                  <a:pt x="736" y="5040"/>
                  <a:pt x="735" y="5037"/>
                </a:cubicBezTo>
                <a:cubicBezTo>
                  <a:pt x="734" y="5036"/>
                  <a:pt x="734" y="5036"/>
                  <a:pt x="734" y="5036"/>
                </a:cubicBezTo>
                <a:cubicBezTo>
                  <a:pt x="727" y="5021"/>
                  <a:pt x="551" y="4668"/>
                  <a:pt x="373" y="4214"/>
                </a:cubicBezTo>
                <a:cubicBezTo>
                  <a:pt x="126" y="3579"/>
                  <a:pt x="0" y="3069"/>
                  <a:pt x="0" y="2697"/>
                </a:cubicBezTo>
                <a:cubicBezTo>
                  <a:pt x="0" y="2325"/>
                  <a:pt x="126" y="1814"/>
                  <a:pt x="376" y="1180"/>
                </a:cubicBezTo>
                <a:cubicBezTo>
                  <a:pt x="554" y="725"/>
                  <a:pt x="731" y="372"/>
                  <a:pt x="739" y="357"/>
                </a:cubicBezTo>
                <a:cubicBezTo>
                  <a:pt x="918" y="0"/>
                  <a:pt x="918" y="0"/>
                  <a:pt x="918" y="0"/>
                </a:cubicBezTo>
                <a:cubicBezTo>
                  <a:pt x="1633" y="359"/>
                  <a:pt x="1633" y="359"/>
                  <a:pt x="1633" y="359"/>
                </a:cubicBezTo>
                <a:cubicBezTo>
                  <a:pt x="1453" y="717"/>
                  <a:pt x="1453" y="717"/>
                  <a:pt x="1453" y="717"/>
                </a:cubicBezTo>
                <a:cubicBezTo>
                  <a:pt x="1450" y="724"/>
                  <a:pt x="1282" y="1059"/>
                  <a:pt x="1118" y="1478"/>
                </a:cubicBezTo>
                <a:cubicBezTo>
                  <a:pt x="913" y="2001"/>
                  <a:pt x="800" y="2434"/>
                  <a:pt x="800" y="2697"/>
                </a:cubicBezTo>
                <a:cubicBezTo>
                  <a:pt x="800" y="2960"/>
                  <a:pt x="912" y="3393"/>
                  <a:pt x="1116" y="3916"/>
                </a:cubicBezTo>
                <a:cubicBezTo>
                  <a:pt x="1277" y="4329"/>
                  <a:pt x="1441" y="4660"/>
                  <a:pt x="1449" y="4677"/>
                </a:cubicBezTo>
                <a:cubicBezTo>
                  <a:pt x="1458" y="4695"/>
                  <a:pt x="1634" y="5047"/>
                  <a:pt x="1812" y="5500"/>
                </a:cubicBezTo>
                <a:cubicBezTo>
                  <a:pt x="2062" y="6134"/>
                  <a:pt x="2188" y="6645"/>
                  <a:pt x="2188" y="7017"/>
                </a:cubicBezTo>
                <a:cubicBezTo>
                  <a:pt x="2188" y="7389"/>
                  <a:pt x="2062" y="7899"/>
                  <a:pt x="1815" y="8534"/>
                </a:cubicBezTo>
                <a:cubicBezTo>
                  <a:pt x="1637" y="8988"/>
                  <a:pt x="1461" y="9341"/>
                  <a:pt x="1454" y="9356"/>
                </a:cubicBezTo>
                <a:cubicBezTo>
                  <a:pt x="1453" y="9357"/>
                  <a:pt x="1453" y="9357"/>
                  <a:pt x="1453" y="9357"/>
                </a:cubicBezTo>
                <a:cubicBezTo>
                  <a:pt x="1452" y="9360"/>
                  <a:pt x="1283" y="9697"/>
                  <a:pt x="1118" y="10118"/>
                </a:cubicBezTo>
                <a:cubicBezTo>
                  <a:pt x="913" y="10641"/>
                  <a:pt x="800" y="11074"/>
                  <a:pt x="800" y="11337"/>
                </a:cubicBezTo>
                <a:cubicBezTo>
                  <a:pt x="800" y="11600"/>
                  <a:pt x="912" y="12033"/>
                  <a:pt x="1116" y="12556"/>
                </a:cubicBezTo>
                <a:cubicBezTo>
                  <a:pt x="1281" y="12978"/>
                  <a:pt x="1448" y="13315"/>
                  <a:pt x="1450" y="13318"/>
                </a:cubicBezTo>
                <a:cubicBezTo>
                  <a:pt x="1628" y="13676"/>
                  <a:pt x="1628" y="13676"/>
                  <a:pt x="1628" y="13676"/>
                </a:cubicBezTo>
                <a:lnTo>
                  <a:pt x="913" y="14034"/>
                </a:lnTo>
                <a:close/>
              </a:path>
            </a:pathLst>
          </a:custGeom>
          <a:solidFill>
            <a:schemeClr val="accent3">
              <a:alpha val="88000"/>
            </a:schemeClr>
          </a:solidFill>
          <a:ln>
            <a:noFill/>
          </a:ln>
          <a:effectLst>
            <a:outerShdw blurRad="1003300" dist="38100" dir="10800000" algn="r" rotWithShape="0">
              <a:schemeClr val="accent3">
                <a:lumMod val="75000"/>
                <a:alpha val="46000"/>
              </a:schemeClr>
            </a:outerShdw>
          </a:effectLst>
        </p:spPr>
        <p:txBody>
          <a:bodyPr vert="horz" wrap="square" lIns="91440" tIns="45720" rIns="91440" bIns="45720" numCol="1" anchor="t" anchorCtr="0" compatLnSpc="1">
            <a:prstTxWarp prst="textNoShape">
              <a:avLst/>
            </a:prstTxWarp>
          </a:bodyPr>
          <a:lstStyle/>
          <a:p>
            <a:endParaRPr lang="en-US"/>
          </a:p>
        </p:txBody>
      </p:sp>
      <p:sp>
        <p:nvSpPr>
          <p:cNvPr id="33" name="Freeform 6">
            <a:extLst>
              <a:ext uri="{FF2B5EF4-FFF2-40B4-BE49-F238E27FC236}">
                <a16:creationId xmlns:a16="http://schemas.microsoft.com/office/drawing/2014/main" id="{128DB3D1-2ACE-42BC-84D5-4A62771DA7B2}"/>
              </a:ext>
            </a:extLst>
          </p:cNvPr>
          <p:cNvSpPr>
            <a:spLocks/>
          </p:cNvSpPr>
          <p:nvPr/>
        </p:nvSpPr>
        <p:spPr bwMode="auto">
          <a:xfrm rot="2757414">
            <a:off x="15704763" y="-19008847"/>
            <a:ext cx="6481764" cy="41148000"/>
          </a:xfrm>
          <a:custGeom>
            <a:avLst/>
            <a:gdLst>
              <a:gd name="T0" fmla="*/ 913 w 2188"/>
              <a:gd name="T1" fmla="*/ 14034 h 14034"/>
              <a:gd name="T2" fmla="*/ 734 w 2188"/>
              <a:gd name="T3" fmla="*/ 13676 h 14034"/>
              <a:gd name="T4" fmla="*/ 373 w 2188"/>
              <a:gd name="T5" fmla="*/ 12854 h 14034"/>
              <a:gd name="T6" fmla="*/ 0 w 2188"/>
              <a:gd name="T7" fmla="*/ 11337 h 14034"/>
              <a:gd name="T8" fmla="*/ 376 w 2188"/>
              <a:gd name="T9" fmla="*/ 9820 h 14034"/>
              <a:gd name="T10" fmla="*/ 738 w 2188"/>
              <a:gd name="T11" fmla="*/ 8998 h 14034"/>
              <a:gd name="T12" fmla="*/ 1072 w 2188"/>
              <a:gd name="T13" fmla="*/ 8236 h 14034"/>
              <a:gd name="T14" fmla="*/ 1388 w 2188"/>
              <a:gd name="T15" fmla="*/ 7017 h 14034"/>
              <a:gd name="T16" fmla="*/ 1068 w 2188"/>
              <a:gd name="T17" fmla="*/ 5792 h 14034"/>
              <a:gd name="T18" fmla="*/ 735 w 2188"/>
              <a:gd name="T19" fmla="*/ 5037 h 14034"/>
              <a:gd name="T20" fmla="*/ 734 w 2188"/>
              <a:gd name="T21" fmla="*/ 5036 h 14034"/>
              <a:gd name="T22" fmla="*/ 373 w 2188"/>
              <a:gd name="T23" fmla="*/ 4214 h 14034"/>
              <a:gd name="T24" fmla="*/ 0 w 2188"/>
              <a:gd name="T25" fmla="*/ 2697 h 14034"/>
              <a:gd name="T26" fmla="*/ 376 w 2188"/>
              <a:gd name="T27" fmla="*/ 1180 h 14034"/>
              <a:gd name="T28" fmla="*/ 739 w 2188"/>
              <a:gd name="T29" fmla="*/ 357 h 14034"/>
              <a:gd name="T30" fmla="*/ 918 w 2188"/>
              <a:gd name="T31" fmla="*/ 0 h 14034"/>
              <a:gd name="T32" fmla="*/ 1633 w 2188"/>
              <a:gd name="T33" fmla="*/ 359 h 14034"/>
              <a:gd name="T34" fmla="*/ 1453 w 2188"/>
              <a:gd name="T35" fmla="*/ 717 h 14034"/>
              <a:gd name="T36" fmla="*/ 1118 w 2188"/>
              <a:gd name="T37" fmla="*/ 1478 h 14034"/>
              <a:gd name="T38" fmla="*/ 800 w 2188"/>
              <a:gd name="T39" fmla="*/ 2697 h 14034"/>
              <a:gd name="T40" fmla="*/ 1116 w 2188"/>
              <a:gd name="T41" fmla="*/ 3916 h 14034"/>
              <a:gd name="T42" fmla="*/ 1449 w 2188"/>
              <a:gd name="T43" fmla="*/ 4677 h 14034"/>
              <a:gd name="T44" fmla="*/ 1812 w 2188"/>
              <a:gd name="T45" fmla="*/ 5500 h 14034"/>
              <a:gd name="T46" fmla="*/ 2188 w 2188"/>
              <a:gd name="T47" fmla="*/ 7017 h 14034"/>
              <a:gd name="T48" fmla="*/ 1815 w 2188"/>
              <a:gd name="T49" fmla="*/ 8534 h 14034"/>
              <a:gd name="T50" fmla="*/ 1454 w 2188"/>
              <a:gd name="T51" fmla="*/ 9356 h 14034"/>
              <a:gd name="T52" fmla="*/ 1453 w 2188"/>
              <a:gd name="T53" fmla="*/ 9357 h 14034"/>
              <a:gd name="T54" fmla="*/ 1118 w 2188"/>
              <a:gd name="T55" fmla="*/ 10118 h 14034"/>
              <a:gd name="T56" fmla="*/ 800 w 2188"/>
              <a:gd name="T57" fmla="*/ 11337 h 14034"/>
              <a:gd name="T58" fmla="*/ 1116 w 2188"/>
              <a:gd name="T59" fmla="*/ 12556 h 14034"/>
              <a:gd name="T60" fmla="*/ 1450 w 2188"/>
              <a:gd name="T61" fmla="*/ 13318 h 14034"/>
              <a:gd name="T62" fmla="*/ 1628 w 2188"/>
              <a:gd name="T63" fmla="*/ 13676 h 14034"/>
              <a:gd name="T64" fmla="*/ 913 w 2188"/>
              <a:gd name="T65" fmla="*/ 14034 h 14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88" h="14034">
                <a:moveTo>
                  <a:pt x="913" y="14034"/>
                </a:moveTo>
                <a:cubicBezTo>
                  <a:pt x="734" y="13676"/>
                  <a:pt x="734" y="13676"/>
                  <a:pt x="734" y="13676"/>
                </a:cubicBezTo>
                <a:cubicBezTo>
                  <a:pt x="727" y="13661"/>
                  <a:pt x="551" y="13308"/>
                  <a:pt x="373" y="12854"/>
                </a:cubicBezTo>
                <a:cubicBezTo>
                  <a:pt x="126" y="12219"/>
                  <a:pt x="0" y="11709"/>
                  <a:pt x="0" y="11337"/>
                </a:cubicBezTo>
                <a:cubicBezTo>
                  <a:pt x="0" y="10965"/>
                  <a:pt x="126" y="10454"/>
                  <a:pt x="376" y="9820"/>
                </a:cubicBezTo>
                <a:cubicBezTo>
                  <a:pt x="553" y="9368"/>
                  <a:pt x="729" y="9017"/>
                  <a:pt x="738" y="8998"/>
                </a:cubicBezTo>
                <a:cubicBezTo>
                  <a:pt x="745" y="8984"/>
                  <a:pt x="910" y="8651"/>
                  <a:pt x="1072" y="8236"/>
                </a:cubicBezTo>
                <a:cubicBezTo>
                  <a:pt x="1276" y="7713"/>
                  <a:pt x="1388" y="7280"/>
                  <a:pt x="1388" y="7017"/>
                </a:cubicBezTo>
                <a:cubicBezTo>
                  <a:pt x="1388" y="6753"/>
                  <a:pt x="1274" y="6318"/>
                  <a:pt x="1068" y="5792"/>
                </a:cubicBezTo>
                <a:cubicBezTo>
                  <a:pt x="902" y="5371"/>
                  <a:pt x="736" y="5040"/>
                  <a:pt x="735" y="5037"/>
                </a:cubicBezTo>
                <a:cubicBezTo>
                  <a:pt x="734" y="5036"/>
                  <a:pt x="734" y="5036"/>
                  <a:pt x="734" y="5036"/>
                </a:cubicBezTo>
                <a:cubicBezTo>
                  <a:pt x="727" y="5021"/>
                  <a:pt x="551" y="4668"/>
                  <a:pt x="373" y="4214"/>
                </a:cubicBezTo>
                <a:cubicBezTo>
                  <a:pt x="126" y="3579"/>
                  <a:pt x="0" y="3069"/>
                  <a:pt x="0" y="2697"/>
                </a:cubicBezTo>
                <a:cubicBezTo>
                  <a:pt x="0" y="2325"/>
                  <a:pt x="126" y="1814"/>
                  <a:pt x="376" y="1180"/>
                </a:cubicBezTo>
                <a:cubicBezTo>
                  <a:pt x="554" y="725"/>
                  <a:pt x="731" y="372"/>
                  <a:pt x="739" y="357"/>
                </a:cubicBezTo>
                <a:cubicBezTo>
                  <a:pt x="918" y="0"/>
                  <a:pt x="918" y="0"/>
                  <a:pt x="918" y="0"/>
                </a:cubicBezTo>
                <a:cubicBezTo>
                  <a:pt x="1633" y="359"/>
                  <a:pt x="1633" y="359"/>
                  <a:pt x="1633" y="359"/>
                </a:cubicBezTo>
                <a:cubicBezTo>
                  <a:pt x="1453" y="717"/>
                  <a:pt x="1453" y="717"/>
                  <a:pt x="1453" y="717"/>
                </a:cubicBezTo>
                <a:cubicBezTo>
                  <a:pt x="1450" y="724"/>
                  <a:pt x="1282" y="1059"/>
                  <a:pt x="1118" y="1478"/>
                </a:cubicBezTo>
                <a:cubicBezTo>
                  <a:pt x="913" y="2001"/>
                  <a:pt x="800" y="2434"/>
                  <a:pt x="800" y="2697"/>
                </a:cubicBezTo>
                <a:cubicBezTo>
                  <a:pt x="800" y="2960"/>
                  <a:pt x="912" y="3393"/>
                  <a:pt x="1116" y="3916"/>
                </a:cubicBezTo>
                <a:cubicBezTo>
                  <a:pt x="1277" y="4329"/>
                  <a:pt x="1441" y="4660"/>
                  <a:pt x="1449" y="4677"/>
                </a:cubicBezTo>
                <a:cubicBezTo>
                  <a:pt x="1458" y="4695"/>
                  <a:pt x="1634" y="5047"/>
                  <a:pt x="1812" y="5500"/>
                </a:cubicBezTo>
                <a:cubicBezTo>
                  <a:pt x="2062" y="6134"/>
                  <a:pt x="2188" y="6645"/>
                  <a:pt x="2188" y="7017"/>
                </a:cubicBezTo>
                <a:cubicBezTo>
                  <a:pt x="2188" y="7389"/>
                  <a:pt x="2062" y="7899"/>
                  <a:pt x="1815" y="8534"/>
                </a:cubicBezTo>
                <a:cubicBezTo>
                  <a:pt x="1637" y="8988"/>
                  <a:pt x="1461" y="9341"/>
                  <a:pt x="1454" y="9356"/>
                </a:cubicBezTo>
                <a:cubicBezTo>
                  <a:pt x="1453" y="9357"/>
                  <a:pt x="1453" y="9357"/>
                  <a:pt x="1453" y="9357"/>
                </a:cubicBezTo>
                <a:cubicBezTo>
                  <a:pt x="1452" y="9360"/>
                  <a:pt x="1283" y="9697"/>
                  <a:pt x="1118" y="10118"/>
                </a:cubicBezTo>
                <a:cubicBezTo>
                  <a:pt x="913" y="10641"/>
                  <a:pt x="800" y="11074"/>
                  <a:pt x="800" y="11337"/>
                </a:cubicBezTo>
                <a:cubicBezTo>
                  <a:pt x="800" y="11600"/>
                  <a:pt x="912" y="12033"/>
                  <a:pt x="1116" y="12556"/>
                </a:cubicBezTo>
                <a:cubicBezTo>
                  <a:pt x="1281" y="12978"/>
                  <a:pt x="1448" y="13315"/>
                  <a:pt x="1450" y="13318"/>
                </a:cubicBezTo>
                <a:cubicBezTo>
                  <a:pt x="1628" y="13676"/>
                  <a:pt x="1628" y="13676"/>
                  <a:pt x="1628" y="13676"/>
                </a:cubicBezTo>
                <a:lnTo>
                  <a:pt x="913" y="14034"/>
                </a:lnTo>
                <a:close/>
              </a:path>
            </a:pathLst>
          </a:custGeom>
          <a:solidFill>
            <a:schemeClr val="accent1">
              <a:alpha val="88000"/>
            </a:schemeClr>
          </a:solidFill>
          <a:ln>
            <a:noFill/>
          </a:ln>
          <a:effectLst>
            <a:outerShdw blurRad="1003300" dist="38100" dir="10800000" algn="r" rotWithShape="0">
              <a:schemeClr val="accent6">
                <a:lumMod val="75000"/>
                <a:alpha val="46000"/>
              </a:schemeClr>
            </a:outerShdw>
          </a:effectLst>
        </p:spPr>
        <p:txBody>
          <a:bodyPr vert="horz" wrap="square" lIns="91440" tIns="45720" rIns="91440" bIns="45720" numCol="1" anchor="t" anchorCtr="0" compatLnSpc="1">
            <a:prstTxWarp prst="textNoShape">
              <a:avLst/>
            </a:prstTxWarp>
          </a:bodyPr>
          <a:lstStyle/>
          <a:p>
            <a:endParaRPr lang="en-US"/>
          </a:p>
        </p:txBody>
      </p:sp>
      <p:sp>
        <p:nvSpPr>
          <p:cNvPr id="34" name="Freeform 5">
            <a:extLst>
              <a:ext uri="{FF2B5EF4-FFF2-40B4-BE49-F238E27FC236}">
                <a16:creationId xmlns:a16="http://schemas.microsoft.com/office/drawing/2014/main" id="{E7F872EE-8CA6-48D8-BF1B-D4B341F50C36}"/>
              </a:ext>
            </a:extLst>
          </p:cNvPr>
          <p:cNvSpPr>
            <a:spLocks/>
          </p:cNvSpPr>
          <p:nvPr/>
        </p:nvSpPr>
        <p:spPr bwMode="auto">
          <a:xfrm rot="2757414">
            <a:off x="17135066" y="-17529953"/>
            <a:ext cx="6481764" cy="41148000"/>
          </a:xfrm>
          <a:custGeom>
            <a:avLst/>
            <a:gdLst>
              <a:gd name="T0" fmla="*/ 913 w 2188"/>
              <a:gd name="T1" fmla="*/ 14034 h 14034"/>
              <a:gd name="T2" fmla="*/ 734 w 2188"/>
              <a:gd name="T3" fmla="*/ 13676 h 14034"/>
              <a:gd name="T4" fmla="*/ 373 w 2188"/>
              <a:gd name="T5" fmla="*/ 12854 h 14034"/>
              <a:gd name="T6" fmla="*/ 0 w 2188"/>
              <a:gd name="T7" fmla="*/ 11337 h 14034"/>
              <a:gd name="T8" fmla="*/ 376 w 2188"/>
              <a:gd name="T9" fmla="*/ 9820 h 14034"/>
              <a:gd name="T10" fmla="*/ 738 w 2188"/>
              <a:gd name="T11" fmla="*/ 8998 h 14034"/>
              <a:gd name="T12" fmla="*/ 1072 w 2188"/>
              <a:gd name="T13" fmla="*/ 8236 h 14034"/>
              <a:gd name="T14" fmla="*/ 1388 w 2188"/>
              <a:gd name="T15" fmla="*/ 7017 h 14034"/>
              <a:gd name="T16" fmla="*/ 1068 w 2188"/>
              <a:gd name="T17" fmla="*/ 5792 h 14034"/>
              <a:gd name="T18" fmla="*/ 735 w 2188"/>
              <a:gd name="T19" fmla="*/ 5037 h 14034"/>
              <a:gd name="T20" fmla="*/ 734 w 2188"/>
              <a:gd name="T21" fmla="*/ 5036 h 14034"/>
              <a:gd name="T22" fmla="*/ 373 w 2188"/>
              <a:gd name="T23" fmla="*/ 4214 h 14034"/>
              <a:gd name="T24" fmla="*/ 0 w 2188"/>
              <a:gd name="T25" fmla="*/ 2697 h 14034"/>
              <a:gd name="T26" fmla="*/ 376 w 2188"/>
              <a:gd name="T27" fmla="*/ 1180 h 14034"/>
              <a:gd name="T28" fmla="*/ 739 w 2188"/>
              <a:gd name="T29" fmla="*/ 357 h 14034"/>
              <a:gd name="T30" fmla="*/ 918 w 2188"/>
              <a:gd name="T31" fmla="*/ 0 h 14034"/>
              <a:gd name="T32" fmla="*/ 1633 w 2188"/>
              <a:gd name="T33" fmla="*/ 359 h 14034"/>
              <a:gd name="T34" fmla="*/ 1453 w 2188"/>
              <a:gd name="T35" fmla="*/ 717 h 14034"/>
              <a:gd name="T36" fmla="*/ 1118 w 2188"/>
              <a:gd name="T37" fmla="*/ 1478 h 14034"/>
              <a:gd name="T38" fmla="*/ 800 w 2188"/>
              <a:gd name="T39" fmla="*/ 2697 h 14034"/>
              <a:gd name="T40" fmla="*/ 1116 w 2188"/>
              <a:gd name="T41" fmla="*/ 3916 h 14034"/>
              <a:gd name="T42" fmla="*/ 1449 w 2188"/>
              <a:gd name="T43" fmla="*/ 4677 h 14034"/>
              <a:gd name="T44" fmla="*/ 1812 w 2188"/>
              <a:gd name="T45" fmla="*/ 5500 h 14034"/>
              <a:gd name="T46" fmla="*/ 2188 w 2188"/>
              <a:gd name="T47" fmla="*/ 7017 h 14034"/>
              <a:gd name="T48" fmla="*/ 1815 w 2188"/>
              <a:gd name="T49" fmla="*/ 8534 h 14034"/>
              <a:gd name="T50" fmla="*/ 1454 w 2188"/>
              <a:gd name="T51" fmla="*/ 9356 h 14034"/>
              <a:gd name="T52" fmla="*/ 1453 w 2188"/>
              <a:gd name="T53" fmla="*/ 9357 h 14034"/>
              <a:gd name="T54" fmla="*/ 1118 w 2188"/>
              <a:gd name="T55" fmla="*/ 10118 h 14034"/>
              <a:gd name="T56" fmla="*/ 800 w 2188"/>
              <a:gd name="T57" fmla="*/ 11337 h 14034"/>
              <a:gd name="T58" fmla="*/ 1116 w 2188"/>
              <a:gd name="T59" fmla="*/ 12556 h 14034"/>
              <a:gd name="T60" fmla="*/ 1450 w 2188"/>
              <a:gd name="T61" fmla="*/ 13318 h 14034"/>
              <a:gd name="T62" fmla="*/ 1628 w 2188"/>
              <a:gd name="T63" fmla="*/ 13676 h 14034"/>
              <a:gd name="T64" fmla="*/ 913 w 2188"/>
              <a:gd name="T65" fmla="*/ 14034 h 14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88" h="14034">
                <a:moveTo>
                  <a:pt x="913" y="14034"/>
                </a:moveTo>
                <a:cubicBezTo>
                  <a:pt x="734" y="13676"/>
                  <a:pt x="734" y="13676"/>
                  <a:pt x="734" y="13676"/>
                </a:cubicBezTo>
                <a:cubicBezTo>
                  <a:pt x="727" y="13661"/>
                  <a:pt x="551" y="13308"/>
                  <a:pt x="373" y="12854"/>
                </a:cubicBezTo>
                <a:cubicBezTo>
                  <a:pt x="126" y="12219"/>
                  <a:pt x="0" y="11709"/>
                  <a:pt x="0" y="11337"/>
                </a:cubicBezTo>
                <a:cubicBezTo>
                  <a:pt x="0" y="10965"/>
                  <a:pt x="126" y="10454"/>
                  <a:pt x="376" y="9820"/>
                </a:cubicBezTo>
                <a:cubicBezTo>
                  <a:pt x="553" y="9368"/>
                  <a:pt x="729" y="9017"/>
                  <a:pt x="738" y="8998"/>
                </a:cubicBezTo>
                <a:cubicBezTo>
                  <a:pt x="745" y="8984"/>
                  <a:pt x="910" y="8651"/>
                  <a:pt x="1072" y="8236"/>
                </a:cubicBezTo>
                <a:cubicBezTo>
                  <a:pt x="1276" y="7713"/>
                  <a:pt x="1388" y="7280"/>
                  <a:pt x="1388" y="7017"/>
                </a:cubicBezTo>
                <a:cubicBezTo>
                  <a:pt x="1388" y="6753"/>
                  <a:pt x="1274" y="6318"/>
                  <a:pt x="1068" y="5792"/>
                </a:cubicBezTo>
                <a:cubicBezTo>
                  <a:pt x="902" y="5371"/>
                  <a:pt x="736" y="5040"/>
                  <a:pt x="735" y="5037"/>
                </a:cubicBezTo>
                <a:cubicBezTo>
                  <a:pt x="734" y="5036"/>
                  <a:pt x="734" y="5036"/>
                  <a:pt x="734" y="5036"/>
                </a:cubicBezTo>
                <a:cubicBezTo>
                  <a:pt x="727" y="5021"/>
                  <a:pt x="551" y="4668"/>
                  <a:pt x="373" y="4214"/>
                </a:cubicBezTo>
                <a:cubicBezTo>
                  <a:pt x="126" y="3579"/>
                  <a:pt x="0" y="3069"/>
                  <a:pt x="0" y="2697"/>
                </a:cubicBezTo>
                <a:cubicBezTo>
                  <a:pt x="0" y="2325"/>
                  <a:pt x="126" y="1814"/>
                  <a:pt x="376" y="1180"/>
                </a:cubicBezTo>
                <a:cubicBezTo>
                  <a:pt x="554" y="725"/>
                  <a:pt x="731" y="372"/>
                  <a:pt x="739" y="357"/>
                </a:cubicBezTo>
                <a:cubicBezTo>
                  <a:pt x="918" y="0"/>
                  <a:pt x="918" y="0"/>
                  <a:pt x="918" y="0"/>
                </a:cubicBezTo>
                <a:cubicBezTo>
                  <a:pt x="1633" y="359"/>
                  <a:pt x="1633" y="359"/>
                  <a:pt x="1633" y="359"/>
                </a:cubicBezTo>
                <a:cubicBezTo>
                  <a:pt x="1453" y="717"/>
                  <a:pt x="1453" y="717"/>
                  <a:pt x="1453" y="717"/>
                </a:cubicBezTo>
                <a:cubicBezTo>
                  <a:pt x="1450" y="724"/>
                  <a:pt x="1282" y="1059"/>
                  <a:pt x="1118" y="1478"/>
                </a:cubicBezTo>
                <a:cubicBezTo>
                  <a:pt x="913" y="2001"/>
                  <a:pt x="800" y="2434"/>
                  <a:pt x="800" y="2697"/>
                </a:cubicBezTo>
                <a:cubicBezTo>
                  <a:pt x="800" y="2960"/>
                  <a:pt x="912" y="3393"/>
                  <a:pt x="1116" y="3916"/>
                </a:cubicBezTo>
                <a:cubicBezTo>
                  <a:pt x="1277" y="4329"/>
                  <a:pt x="1441" y="4660"/>
                  <a:pt x="1449" y="4677"/>
                </a:cubicBezTo>
                <a:cubicBezTo>
                  <a:pt x="1458" y="4695"/>
                  <a:pt x="1634" y="5047"/>
                  <a:pt x="1812" y="5500"/>
                </a:cubicBezTo>
                <a:cubicBezTo>
                  <a:pt x="2062" y="6134"/>
                  <a:pt x="2188" y="6645"/>
                  <a:pt x="2188" y="7017"/>
                </a:cubicBezTo>
                <a:cubicBezTo>
                  <a:pt x="2188" y="7389"/>
                  <a:pt x="2062" y="7899"/>
                  <a:pt x="1815" y="8534"/>
                </a:cubicBezTo>
                <a:cubicBezTo>
                  <a:pt x="1637" y="8988"/>
                  <a:pt x="1461" y="9341"/>
                  <a:pt x="1454" y="9356"/>
                </a:cubicBezTo>
                <a:cubicBezTo>
                  <a:pt x="1453" y="9357"/>
                  <a:pt x="1453" y="9357"/>
                  <a:pt x="1453" y="9357"/>
                </a:cubicBezTo>
                <a:cubicBezTo>
                  <a:pt x="1452" y="9360"/>
                  <a:pt x="1283" y="9697"/>
                  <a:pt x="1118" y="10118"/>
                </a:cubicBezTo>
                <a:cubicBezTo>
                  <a:pt x="913" y="10641"/>
                  <a:pt x="800" y="11074"/>
                  <a:pt x="800" y="11337"/>
                </a:cubicBezTo>
                <a:cubicBezTo>
                  <a:pt x="800" y="11600"/>
                  <a:pt x="912" y="12033"/>
                  <a:pt x="1116" y="12556"/>
                </a:cubicBezTo>
                <a:cubicBezTo>
                  <a:pt x="1281" y="12978"/>
                  <a:pt x="1448" y="13315"/>
                  <a:pt x="1450" y="13318"/>
                </a:cubicBezTo>
                <a:cubicBezTo>
                  <a:pt x="1628" y="13676"/>
                  <a:pt x="1628" y="13676"/>
                  <a:pt x="1628" y="13676"/>
                </a:cubicBezTo>
                <a:lnTo>
                  <a:pt x="913" y="14034"/>
                </a:lnTo>
                <a:close/>
              </a:path>
            </a:pathLst>
          </a:custGeom>
          <a:solidFill>
            <a:schemeClr val="accent6">
              <a:alpha val="88000"/>
            </a:schemeClr>
          </a:solidFill>
          <a:ln>
            <a:noFill/>
          </a:ln>
          <a:effectLst>
            <a:outerShdw blurRad="1003300" dist="38100" dir="10800000" algn="r" rotWithShape="0">
              <a:schemeClr val="accent1">
                <a:lumMod val="75000"/>
                <a:alpha val="46000"/>
              </a:schemeClr>
            </a:outerShdw>
          </a:effectLst>
        </p:spPr>
        <p:txBody>
          <a:bodyPr vert="horz" wrap="square" lIns="91440" tIns="45720" rIns="91440" bIns="45720" numCol="1" anchor="t" anchorCtr="0" compatLnSpc="1">
            <a:prstTxWarp prst="textNoShape">
              <a:avLst/>
            </a:prstTxWarp>
          </a:bodyPr>
          <a:lstStyle/>
          <a:p>
            <a:endParaRPr lang="en-US"/>
          </a:p>
        </p:txBody>
      </p:sp>
      <p:sp>
        <p:nvSpPr>
          <p:cNvPr id="47" name="Rectangle 46">
            <a:extLst>
              <a:ext uri="{FF2B5EF4-FFF2-40B4-BE49-F238E27FC236}">
                <a16:creationId xmlns:a16="http://schemas.microsoft.com/office/drawing/2014/main" id="{E5C184B7-B288-42D1-9964-13E4D4831F58}"/>
              </a:ext>
            </a:extLst>
          </p:cNvPr>
          <p:cNvSpPr/>
          <p:nvPr/>
        </p:nvSpPr>
        <p:spPr>
          <a:xfrm>
            <a:off x="12193586" y="0"/>
            <a:ext cx="12193587" cy="1371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47961411-7C25-44A5-8CC9-EEF2C4474A9E}"/>
              </a:ext>
            </a:extLst>
          </p:cNvPr>
          <p:cNvSpPr/>
          <p:nvPr/>
        </p:nvSpPr>
        <p:spPr>
          <a:xfrm>
            <a:off x="14300087" y="8055569"/>
            <a:ext cx="1316197" cy="9796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 name="Group 37">
            <a:extLst>
              <a:ext uri="{FF2B5EF4-FFF2-40B4-BE49-F238E27FC236}">
                <a16:creationId xmlns:a16="http://schemas.microsoft.com/office/drawing/2014/main" id="{11099EF0-7198-4C3A-A75E-D42C4CA17FB8}"/>
              </a:ext>
            </a:extLst>
          </p:cNvPr>
          <p:cNvGrpSpPr/>
          <p:nvPr/>
        </p:nvGrpSpPr>
        <p:grpSpPr>
          <a:xfrm>
            <a:off x="12874798" y="8406969"/>
            <a:ext cx="3337032" cy="3025222"/>
            <a:chOff x="9938032" y="9470720"/>
            <a:chExt cx="3337032" cy="3025222"/>
          </a:xfrm>
        </p:grpSpPr>
        <p:sp>
          <p:nvSpPr>
            <p:cNvPr id="39" name="TextBox 38">
              <a:extLst>
                <a:ext uri="{FF2B5EF4-FFF2-40B4-BE49-F238E27FC236}">
                  <a16:creationId xmlns:a16="http://schemas.microsoft.com/office/drawing/2014/main" id="{3F76200A-B5B1-4397-B46A-B902302F6259}"/>
                </a:ext>
              </a:extLst>
            </p:cNvPr>
            <p:cNvSpPr txBox="1"/>
            <p:nvPr/>
          </p:nvSpPr>
          <p:spPr>
            <a:xfrm>
              <a:off x="9938032" y="11080170"/>
              <a:ext cx="3337032" cy="1415772"/>
            </a:xfrm>
            <a:prstGeom prst="rect">
              <a:avLst/>
            </a:prstGeom>
            <a:noFill/>
          </p:spPr>
          <p:txBody>
            <a:bodyPr wrap="square" rtlCol="0" anchor="t">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a:ln>
                    <a:noFill/>
                  </a:ln>
                  <a:solidFill>
                    <a:schemeClr val="bg1"/>
                  </a:solidFill>
                  <a:effectLst/>
                  <a:uLnTx/>
                  <a:uFillTx/>
                  <a:latin typeface="Century Gothic"/>
                  <a:ea typeface="+mn-ea"/>
                  <a:cs typeface="+mn-cs"/>
                </a:rPr>
                <a:t>Option Two</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chemeClr val="bg1"/>
                  </a:solidFill>
                  <a:effectLst/>
                  <a:uLnTx/>
                  <a:uFillTx/>
                  <a:latin typeface="Calibri"/>
                  <a:ea typeface="+mn-ea"/>
                  <a:cs typeface="+mn-cs"/>
                </a:rPr>
                <a:t>Donec ornare rutrum neque sit amet pellentesque. Nulla eget dictum tortor. </a:t>
              </a:r>
            </a:p>
          </p:txBody>
        </p:sp>
        <p:sp>
          <p:nvSpPr>
            <p:cNvPr id="42" name="Rectangle 41">
              <a:extLst>
                <a:ext uri="{FF2B5EF4-FFF2-40B4-BE49-F238E27FC236}">
                  <a16:creationId xmlns:a16="http://schemas.microsoft.com/office/drawing/2014/main" id="{AE4C1995-C4BA-4C1D-ABEB-ADF30A33B551}"/>
                </a:ext>
              </a:extLst>
            </p:cNvPr>
            <p:cNvSpPr/>
            <p:nvPr/>
          </p:nvSpPr>
          <p:spPr>
            <a:xfrm>
              <a:off x="10776834" y="9470720"/>
              <a:ext cx="1659429" cy="1862048"/>
            </a:xfrm>
            <a:prstGeom prst="rect">
              <a:avLst/>
            </a:prstGeom>
          </p:spPr>
          <p:txBody>
            <a:bodyPr wrap="none" anchor="ctr">
              <a:spAutoFit/>
            </a:bodyPr>
            <a:lstStyle/>
            <a:p>
              <a:pPr lvl="0" algn="ctr" defTabSz="914400">
                <a:defRPr/>
              </a:pPr>
              <a:r>
                <a:rPr lang="en-US" sz="11500" dirty="0">
                  <a:solidFill>
                    <a:schemeClr val="bg1"/>
                  </a:solidFill>
                  <a:latin typeface="Designball-Electronic-Device-01" pitchFamily="2" charset="0"/>
                  <a:ea typeface="Open Sans" panose="020B0606030504020204" pitchFamily="34" charset="0"/>
                  <a:cs typeface="Arial" panose="020B0604020202020204" pitchFamily="34" charset="0"/>
                </a:rPr>
                <a:t>A</a:t>
              </a:r>
            </a:p>
          </p:txBody>
        </p:sp>
      </p:grpSp>
      <p:sp>
        <p:nvSpPr>
          <p:cNvPr id="2" name="Rectangle 1">
            <a:extLst>
              <a:ext uri="{FF2B5EF4-FFF2-40B4-BE49-F238E27FC236}">
                <a16:creationId xmlns:a16="http://schemas.microsoft.com/office/drawing/2014/main" id="{1B347060-BECF-DC51-E4EC-70E18EB74ABB}"/>
              </a:ext>
            </a:extLst>
          </p:cNvPr>
          <p:cNvSpPr/>
          <p:nvPr/>
        </p:nvSpPr>
        <p:spPr>
          <a:xfrm>
            <a:off x="-342900" y="0"/>
            <a:ext cx="12619575" cy="1371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800" b="1" dirty="0"/>
              <a:t>Thank you for your </a:t>
            </a:r>
            <a:br>
              <a:rPr lang="en-US" sz="8800" b="1" dirty="0"/>
            </a:br>
            <a:r>
              <a:rPr lang="en-US" sz="8800" b="1" dirty="0"/>
              <a:t>attention</a:t>
            </a:r>
          </a:p>
        </p:txBody>
      </p:sp>
      <p:pic>
        <p:nvPicPr>
          <p:cNvPr id="4" name="Picture 3">
            <a:extLst>
              <a:ext uri="{FF2B5EF4-FFF2-40B4-BE49-F238E27FC236}">
                <a16:creationId xmlns:a16="http://schemas.microsoft.com/office/drawing/2014/main" id="{713F51C2-B78B-D254-A955-485ECF5981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17813" y="4354531"/>
            <a:ext cx="3528409" cy="3528409"/>
          </a:xfrm>
          <a:prstGeom prst="rect">
            <a:avLst/>
          </a:prstGeom>
        </p:spPr>
      </p:pic>
    </p:spTree>
    <p:extLst>
      <p:ext uri="{BB962C8B-B14F-4D97-AF65-F5344CB8AC3E}">
        <p14:creationId xmlns:p14="http://schemas.microsoft.com/office/powerpoint/2010/main" val="57848113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fill="hold" grpId="0" nodeType="withEffect">
                                  <p:stCondLst>
                                    <p:cond delay="0"/>
                                  </p:stCondLst>
                                  <p:childTnLst>
                                    <p:animMotion origin="layout" path="M -1.95547E-6 -1.66667E-6 L -0.74469 1.28287 " pathEditMode="relative" rAng="0" ptsTypes="AA">
                                      <p:cBhvr>
                                        <p:cTn id="6" dur="5000" fill="hold"/>
                                        <p:tgtEl>
                                          <p:spTgt spid="22"/>
                                        </p:tgtEl>
                                        <p:attrNameLst>
                                          <p:attrName>ppt_x</p:attrName>
                                          <p:attrName>ppt_y</p:attrName>
                                        </p:attrNameLst>
                                      </p:cBhvr>
                                      <p:rCtr x="-37235" y="64144"/>
                                    </p:animMotion>
                                  </p:childTnLst>
                                </p:cTn>
                              </p:par>
                              <p:par>
                                <p:cTn id="7" presetID="42" presetClass="path" presetSubtype="0" repeatCount="indefinite" fill="hold" grpId="0" nodeType="withEffect">
                                  <p:stCondLst>
                                    <p:cond delay="0"/>
                                  </p:stCondLst>
                                  <p:childTnLst>
                                    <p:animMotion origin="layout" path="M -3.36415E-6 -3.51852E-6 L -0.74469 1.28287 " pathEditMode="relative" rAng="0" ptsTypes="AA">
                                      <p:cBhvr>
                                        <p:cTn id="8" dur="5000" fill="hold"/>
                                        <p:tgtEl>
                                          <p:spTgt spid="23"/>
                                        </p:tgtEl>
                                        <p:attrNameLst>
                                          <p:attrName>ppt_x</p:attrName>
                                          <p:attrName>ppt_y</p:attrName>
                                        </p:attrNameLst>
                                      </p:cBhvr>
                                      <p:rCtr x="-37235" y="64144"/>
                                    </p:animMotion>
                                  </p:childTnLst>
                                </p:cTn>
                              </p:par>
                              <p:par>
                                <p:cTn id="9" presetID="42" presetClass="path" presetSubtype="0" repeatCount="indefinite" fill="hold" grpId="0" nodeType="withEffect">
                                  <p:stCondLst>
                                    <p:cond delay="0"/>
                                  </p:stCondLst>
                                  <p:childTnLst>
                                    <p:animMotion origin="layout" path="M -4.77282E-6 4.62963E-6 L -0.74469 1.28287 " pathEditMode="relative" rAng="0" ptsTypes="AA">
                                      <p:cBhvr>
                                        <p:cTn id="10" dur="5000" fill="hold"/>
                                        <p:tgtEl>
                                          <p:spTgt spid="24"/>
                                        </p:tgtEl>
                                        <p:attrNameLst>
                                          <p:attrName>ppt_x</p:attrName>
                                          <p:attrName>ppt_y</p:attrName>
                                        </p:attrNameLst>
                                      </p:cBhvr>
                                      <p:rCtr x="-37235" y="64144"/>
                                    </p:animMotion>
                                  </p:childTnLst>
                                </p:cTn>
                              </p:par>
                              <p:par>
                                <p:cTn id="11" presetID="42" presetClass="path" presetSubtype="0" repeatCount="indefinite" fill="hold" grpId="0" nodeType="withEffect">
                                  <p:stCondLst>
                                    <p:cond delay="0"/>
                                  </p:stCondLst>
                                  <p:childTnLst>
                                    <p:animMotion origin="layout" path="M 3.81851E-6 4.25926E-6 L -0.7447 1.28287 " pathEditMode="relative" rAng="0" ptsTypes="AA">
                                      <p:cBhvr>
                                        <p:cTn id="12" dur="5000" fill="hold"/>
                                        <p:tgtEl>
                                          <p:spTgt spid="25"/>
                                        </p:tgtEl>
                                        <p:attrNameLst>
                                          <p:attrName>ppt_x</p:attrName>
                                          <p:attrName>ppt_y</p:attrName>
                                        </p:attrNameLst>
                                      </p:cBhvr>
                                      <p:rCtr x="-37235" y="64144"/>
                                    </p:animMotion>
                                  </p:childTnLst>
                                </p:cTn>
                              </p:par>
                              <p:par>
                                <p:cTn id="13" presetID="42" presetClass="path" presetSubtype="0" repeatCount="indefinite" fill="hold" grpId="0" nodeType="withEffect">
                                  <p:stCondLst>
                                    <p:cond delay="0"/>
                                  </p:stCondLst>
                                  <p:childTnLst>
                                    <p:animMotion origin="layout" path="M 2.60122E-6 -1.85185E-6 L -0.7447 1.28287 " pathEditMode="relative" rAng="0" ptsTypes="AA">
                                      <p:cBhvr>
                                        <p:cTn id="14" dur="5000" fill="hold"/>
                                        <p:tgtEl>
                                          <p:spTgt spid="26"/>
                                        </p:tgtEl>
                                        <p:attrNameLst>
                                          <p:attrName>ppt_x</p:attrName>
                                          <p:attrName>ppt_y</p:attrName>
                                        </p:attrNameLst>
                                      </p:cBhvr>
                                      <p:rCtr x="-37235" y="64144"/>
                                    </p:animMotion>
                                  </p:childTnLst>
                                </p:cTn>
                              </p:par>
                              <p:par>
                                <p:cTn id="15" presetID="42" presetClass="path" presetSubtype="0" repeatCount="indefinite" fill="hold" grpId="0" nodeType="withEffect">
                                  <p:stCondLst>
                                    <p:cond delay="0"/>
                                  </p:stCondLst>
                                  <p:childTnLst>
                                    <p:animMotion origin="layout" path="M -3.90314E-6 -3.7037E-6 L -0.74469 1.28287 " pathEditMode="relative" rAng="0" ptsTypes="AA">
                                      <p:cBhvr>
                                        <p:cTn id="16" dur="5000" fill="hold"/>
                                        <p:tgtEl>
                                          <p:spTgt spid="27"/>
                                        </p:tgtEl>
                                        <p:attrNameLst>
                                          <p:attrName>ppt_x</p:attrName>
                                          <p:attrName>ppt_y</p:attrName>
                                        </p:attrNameLst>
                                      </p:cBhvr>
                                      <p:rCtr x="-37235" y="64144"/>
                                    </p:animMotion>
                                  </p:childTnLst>
                                </p:cTn>
                              </p:par>
                              <p:par>
                                <p:cTn id="17" presetID="42" presetClass="path" presetSubtype="0" repeatCount="indefinite" fill="hold" grpId="0" nodeType="withEffect">
                                  <p:stCondLst>
                                    <p:cond delay="0"/>
                                  </p:stCondLst>
                                  <p:childTnLst>
                                    <p:animMotion origin="layout" path="M 4.68819E-6 4.44444E-6 L -0.7447 1.28287 " pathEditMode="relative" rAng="0" ptsTypes="AA">
                                      <p:cBhvr>
                                        <p:cTn id="18" dur="5000" fill="hold"/>
                                        <p:tgtEl>
                                          <p:spTgt spid="28"/>
                                        </p:tgtEl>
                                        <p:attrNameLst>
                                          <p:attrName>ppt_x</p:attrName>
                                          <p:attrName>ppt_y</p:attrName>
                                        </p:attrNameLst>
                                      </p:cBhvr>
                                      <p:rCtr x="-37235" y="64144"/>
                                    </p:animMotion>
                                  </p:childTnLst>
                                </p:cTn>
                              </p:par>
                              <p:par>
                                <p:cTn id="19" presetID="42" presetClass="path" presetSubtype="0" repeatCount="indefinite" fill="hold" grpId="0" nodeType="withEffect">
                                  <p:stCondLst>
                                    <p:cond delay="0"/>
                                  </p:stCondLst>
                                  <p:childTnLst>
                                    <p:animMotion origin="layout" path="M 3.27952E-6 -1.66667E-6 L -0.7447 1.28287 " pathEditMode="relative" rAng="0" ptsTypes="AA">
                                      <p:cBhvr>
                                        <p:cTn id="20" dur="5000" fill="hold"/>
                                        <p:tgtEl>
                                          <p:spTgt spid="29"/>
                                        </p:tgtEl>
                                        <p:attrNameLst>
                                          <p:attrName>ppt_x</p:attrName>
                                          <p:attrName>ppt_y</p:attrName>
                                        </p:attrNameLst>
                                      </p:cBhvr>
                                      <p:rCtr x="-37235" y="64144"/>
                                    </p:animMotion>
                                  </p:childTnLst>
                                </p:cTn>
                              </p:par>
                              <p:par>
                                <p:cTn id="21" presetID="42" presetClass="path" presetSubtype="0" repeatCount="indefinite" fill="hold" grpId="0" nodeType="withEffect">
                                  <p:stCondLst>
                                    <p:cond delay="0"/>
                                  </p:stCondLst>
                                  <p:childTnLst>
                                    <p:animMotion origin="layout" path="M 2.06223E-6 -2.03704E-6 L -0.7447 1.28287 " pathEditMode="relative" rAng="0" ptsTypes="AA">
                                      <p:cBhvr>
                                        <p:cTn id="22" dur="5000" fill="hold"/>
                                        <p:tgtEl>
                                          <p:spTgt spid="30"/>
                                        </p:tgtEl>
                                        <p:attrNameLst>
                                          <p:attrName>ppt_x</p:attrName>
                                          <p:attrName>ppt_y</p:attrName>
                                        </p:attrNameLst>
                                      </p:cBhvr>
                                      <p:rCtr x="-37235" y="64144"/>
                                    </p:animMotion>
                                  </p:childTnLst>
                                </p:cTn>
                              </p:par>
                              <p:par>
                                <p:cTn id="23" presetID="42" presetClass="path" presetSubtype="0" repeatCount="indefinite" fill="hold" grpId="0" nodeType="withEffect">
                                  <p:stCondLst>
                                    <p:cond delay="0"/>
                                  </p:stCondLst>
                                  <p:childTnLst>
                                    <p:animMotion origin="layout" path="M -4.44213E-6 3.7037E-7 L -0.74469 1.28287 " pathEditMode="relative" rAng="0" ptsTypes="AA">
                                      <p:cBhvr>
                                        <p:cTn id="24" dur="5000" fill="hold"/>
                                        <p:tgtEl>
                                          <p:spTgt spid="31"/>
                                        </p:tgtEl>
                                        <p:attrNameLst>
                                          <p:attrName>ppt_x</p:attrName>
                                          <p:attrName>ppt_y</p:attrName>
                                        </p:attrNameLst>
                                      </p:cBhvr>
                                      <p:rCtr x="-37235" y="64144"/>
                                    </p:animMotion>
                                  </p:childTnLst>
                                </p:cTn>
                              </p:par>
                              <p:par>
                                <p:cTn id="25" presetID="42" presetClass="path" presetSubtype="0" repeatCount="indefinite" fill="hold" grpId="0" nodeType="withEffect">
                                  <p:stCondLst>
                                    <p:cond delay="0"/>
                                  </p:stCondLst>
                                  <p:childTnLst>
                                    <p:animMotion origin="layout" path="M -7.5511E-7 8.67362E-19 L -0.74469 1.28287 " pathEditMode="relative" rAng="0" ptsTypes="AA">
                                      <p:cBhvr>
                                        <p:cTn id="26" dur="5000" fill="hold"/>
                                        <p:tgtEl>
                                          <p:spTgt spid="32"/>
                                        </p:tgtEl>
                                        <p:attrNameLst>
                                          <p:attrName>ppt_x</p:attrName>
                                          <p:attrName>ppt_y</p:attrName>
                                        </p:attrNameLst>
                                      </p:cBhvr>
                                      <p:rCtr x="-37235" y="64144"/>
                                    </p:animMotion>
                                  </p:childTnLst>
                                </p:cTn>
                              </p:par>
                              <p:par>
                                <p:cTn id="27" presetID="42" presetClass="path" presetSubtype="0" repeatCount="indefinite" fill="hold" grpId="0" nodeType="withEffect">
                                  <p:stCondLst>
                                    <p:cond delay="0"/>
                                  </p:stCondLst>
                                  <p:childTnLst>
                                    <p:animMotion origin="layout" path="M -1.9724E-6 -3.7037E-7 L -0.74469 1.28287 " pathEditMode="relative" rAng="0" ptsTypes="AA">
                                      <p:cBhvr>
                                        <p:cTn id="28" dur="5000" fill="hold"/>
                                        <p:tgtEl>
                                          <p:spTgt spid="33"/>
                                        </p:tgtEl>
                                        <p:attrNameLst>
                                          <p:attrName>ppt_x</p:attrName>
                                          <p:attrName>ppt_y</p:attrName>
                                        </p:attrNameLst>
                                      </p:cBhvr>
                                      <p:rCtr x="-37235" y="64144"/>
                                    </p:animMotion>
                                  </p:childTnLst>
                                </p:cTn>
                              </p:par>
                              <p:par>
                                <p:cTn id="29" presetID="42" presetClass="path" presetSubtype="0" repeatCount="indefinite" fill="hold" grpId="0" nodeType="withEffect">
                                  <p:stCondLst>
                                    <p:cond delay="0"/>
                                  </p:stCondLst>
                                  <p:childTnLst>
                                    <p:animMotion origin="layout" path="M -3.18969E-6 -7.40741E-7 L -0.74469 1.28287 " pathEditMode="relative" rAng="0" ptsTypes="AA">
                                      <p:cBhvr>
                                        <p:cTn id="30" dur="5000" fill="hold"/>
                                        <p:tgtEl>
                                          <p:spTgt spid="34"/>
                                        </p:tgtEl>
                                        <p:attrNameLst>
                                          <p:attrName>ppt_x</p:attrName>
                                          <p:attrName>ppt_y</p:attrName>
                                        </p:attrNameLst>
                                      </p:cBhvr>
                                      <p:rCtr x="-37235" y="64144"/>
                                    </p:animMotion>
                                  </p:childTnLst>
                                </p:cTn>
                              </p:par>
                              <p:par>
                                <p:cTn id="31" presetID="2" presetClass="entr" presetSubtype="4" decel="100000" fill="hold" nodeType="withEffect">
                                  <p:stCondLst>
                                    <p:cond delay="600"/>
                                  </p:stCondLst>
                                  <p:childTnLst>
                                    <p:set>
                                      <p:cBhvr>
                                        <p:cTn id="32" dur="1" fill="hold">
                                          <p:stCondLst>
                                            <p:cond delay="0"/>
                                          </p:stCondLst>
                                        </p:cTn>
                                        <p:tgtEl>
                                          <p:spTgt spid="38"/>
                                        </p:tgtEl>
                                        <p:attrNameLst>
                                          <p:attrName>style.visibility</p:attrName>
                                        </p:attrNameLst>
                                      </p:cBhvr>
                                      <p:to>
                                        <p:strVal val="visible"/>
                                      </p:to>
                                    </p:set>
                                    <p:anim calcmode="lin" valueType="num">
                                      <p:cBhvr additive="base">
                                        <p:cTn id="33" dur="1000" fill="hold"/>
                                        <p:tgtEl>
                                          <p:spTgt spid="38"/>
                                        </p:tgtEl>
                                        <p:attrNameLst>
                                          <p:attrName>ppt_x</p:attrName>
                                        </p:attrNameLst>
                                      </p:cBhvr>
                                      <p:tavLst>
                                        <p:tav tm="0">
                                          <p:val>
                                            <p:strVal val="#ppt_x"/>
                                          </p:val>
                                        </p:tav>
                                        <p:tav tm="100000">
                                          <p:val>
                                            <p:strVal val="#ppt_x"/>
                                          </p:val>
                                        </p:tav>
                                      </p:tavLst>
                                    </p:anim>
                                    <p:anim calcmode="lin" valueType="num">
                                      <p:cBhvr additive="base">
                                        <p:cTn id="34" dur="1000" fill="hold"/>
                                        <p:tgtEl>
                                          <p:spTgt spid="38"/>
                                        </p:tgtEl>
                                        <p:attrNameLst>
                                          <p:attrName>ppt_y</p:attrName>
                                        </p:attrNameLst>
                                      </p:cBhvr>
                                      <p:tavLst>
                                        <p:tav tm="0">
                                          <p:val>
                                            <p:strVal val="1+#ppt_h/2"/>
                                          </p:val>
                                        </p:tav>
                                        <p:tav tm="100000">
                                          <p:val>
                                            <p:strVal val="#ppt_y"/>
                                          </p:val>
                                        </p:tav>
                                      </p:tavLst>
                                    </p:anim>
                                  </p:childTnLst>
                                </p:cTn>
                              </p:par>
                              <p:par>
                                <p:cTn id="35" presetID="2" presetClass="entr" presetSubtype="2" decel="100000" fill="hold" grpId="0" nodeType="withEffect">
                                  <p:stCondLst>
                                    <p:cond delay="0"/>
                                  </p:stCondLst>
                                  <p:childTnLst>
                                    <p:set>
                                      <p:cBhvr>
                                        <p:cTn id="36" dur="1" fill="hold">
                                          <p:stCondLst>
                                            <p:cond delay="0"/>
                                          </p:stCondLst>
                                        </p:cTn>
                                        <p:tgtEl>
                                          <p:spTgt spid="50"/>
                                        </p:tgtEl>
                                        <p:attrNameLst>
                                          <p:attrName>style.visibility</p:attrName>
                                        </p:attrNameLst>
                                      </p:cBhvr>
                                      <p:to>
                                        <p:strVal val="visible"/>
                                      </p:to>
                                    </p:set>
                                    <p:anim calcmode="lin" valueType="num">
                                      <p:cBhvr additive="base">
                                        <p:cTn id="37" dur="1500" fill="hold"/>
                                        <p:tgtEl>
                                          <p:spTgt spid="50"/>
                                        </p:tgtEl>
                                        <p:attrNameLst>
                                          <p:attrName>ppt_x</p:attrName>
                                        </p:attrNameLst>
                                      </p:cBhvr>
                                      <p:tavLst>
                                        <p:tav tm="0">
                                          <p:val>
                                            <p:strVal val="1+#ppt_w/2"/>
                                          </p:val>
                                        </p:tav>
                                        <p:tav tm="100000">
                                          <p:val>
                                            <p:strVal val="#ppt_x"/>
                                          </p:val>
                                        </p:tav>
                                      </p:tavLst>
                                    </p:anim>
                                    <p:anim calcmode="lin" valueType="num">
                                      <p:cBhvr additive="base">
                                        <p:cTn id="38" dur="1500" fill="hold"/>
                                        <p:tgtEl>
                                          <p:spTgt spid="5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50"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5">
            <a:extLst>
              <a:ext uri="{FF2B5EF4-FFF2-40B4-BE49-F238E27FC236}">
                <a16:creationId xmlns:a16="http://schemas.microsoft.com/office/drawing/2014/main" id="{98E6E335-38D9-43A9-982F-0DEF59938048}"/>
              </a:ext>
            </a:extLst>
          </p:cNvPr>
          <p:cNvSpPr>
            <a:spLocks/>
          </p:cNvSpPr>
          <p:nvPr/>
        </p:nvSpPr>
        <p:spPr bwMode="auto">
          <a:xfrm>
            <a:off x="-2509045" y="-26290588"/>
            <a:ext cx="6481764" cy="41148000"/>
          </a:xfrm>
          <a:custGeom>
            <a:avLst/>
            <a:gdLst>
              <a:gd name="T0" fmla="*/ 913 w 2188"/>
              <a:gd name="T1" fmla="*/ 14034 h 14034"/>
              <a:gd name="T2" fmla="*/ 734 w 2188"/>
              <a:gd name="T3" fmla="*/ 13676 h 14034"/>
              <a:gd name="T4" fmla="*/ 373 w 2188"/>
              <a:gd name="T5" fmla="*/ 12854 h 14034"/>
              <a:gd name="T6" fmla="*/ 0 w 2188"/>
              <a:gd name="T7" fmla="*/ 11337 h 14034"/>
              <a:gd name="T8" fmla="*/ 376 w 2188"/>
              <a:gd name="T9" fmla="*/ 9820 h 14034"/>
              <a:gd name="T10" fmla="*/ 738 w 2188"/>
              <a:gd name="T11" fmla="*/ 8998 h 14034"/>
              <a:gd name="T12" fmla="*/ 1072 w 2188"/>
              <a:gd name="T13" fmla="*/ 8236 h 14034"/>
              <a:gd name="T14" fmla="*/ 1388 w 2188"/>
              <a:gd name="T15" fmla="*/ 7017 h 14034"/>
              <a:gd name="T16" fmla="*/ 1068 w 2188"/>
              <a:gd name="T17" fmla="*/ 5792 h 14034"/>
              <a:gd name="T18" fmla="*/ 735 w 2188"/>
              <a:gd name="T19" fmla="*/ 5037 h 14034"/>
              <a:gd name="T20" fmla="*/ 734 w 2188"/>
              <a:gd name="T21" fmla="*/ 5036 h 14034"/>
              <a:gd name="T22" fmla="*/ 373 w 2188"/>
              <a:gd name="T23" fmla="*/ 4214 h 14034"/>
              <a:gd name="T24" fmla="*/ 0 w 2188"/>
              <a:gd name="T25" fmla="*/ 2697 h 14034"/>
              <a:gd name="T26" fmla="*/ 376 w 2188"/>
              <a:gd name="T27" fmla="*/ 1180 h 14034"/>
              <a:gd name="T28" fmla="*/ 739 w 2188"/>
              <a:gd name="T29" fmla="*/ 357 h 14034"/>
              <a:gd name="T30" fmla="*/ 918 w 2188"/>
              <a:gd name="T31" fmla="*/ 0 h 14034"/>
              <a:gd name="T32" fmla="*/ 1633 w 2188"/>
              <a:gd name="T33" fmla="*/ 359 h 14034"/>
              <a:gd name="T34" fmla="*/ 1453 w 2188"/>
              <a:gd name="T35" fmla="*/ 717 h 14034"/>
              <a:gd name="T36" fmla="*/ 1118 w 2188"/>
              <a:gd name="T37" fmla="*/ 1478 h 14034"/>
              <a:gd name="T38" fmla="*/ 800 w 2188"/>
              <a:gd name="T39" fmla="*/ 2697 h 14034"/>
              <a:gd name="T40" fmla="*/ 1116 w 2188"/>
              <a:gd name="T41" fmla="*/ 3916 h 14034"/>
              <a:gd name="T42" fmla="*/ 1449 w 2188"/>
              <a:gd name="T43" fmla="*/ 4677 h 14034"/>
              <a:gd name="T44" fmla="*/ 1812 w 2188"/>
              <a:gd name="T45" fmla="*/ 5500 h 14034"/>
              <a:gd name="T46" fmla="*/ 2188 w 2188"/>
              <a:gd name="T47" fmla="*/ 7017 h 14034"/>
              <a:gd name="T48" fmla="*/ 1815 w 2188"/>
              <a:gd name="T49" fmla="*/ 8534 h 14034"/>
              <a:gd name="T50" fmla="*/ 1454 w 2188"/>
              <a:gd name="T51" fmla="*/ 9356 h 14034"/>
              <a:gd name="T52" fmla="*/ 1453 w 2188"/>
              <a:gd name="T53" fmla="*/ 9357 h 14034"/>
              <a:gd name="T54" fmla="*/ 1118 w 2188"/>
              <a:gd name="T55" fmla="*/ 10118 h 14034"/>
              <a:gd name="T56" fmla="*/ 800 w 2188"/>
              <a:gd name="T57" fmla="*/ 11337 h 14034"/>
              <a:gd name="T58" fmla="*/ 1116 w 2188"/>
              <a:gd name="T59" fmla="*/ 12556 h 14034"/>
              <a:gd name="T60" fmla="*/ 1450 w 2188"/>
              <a:gd name="T61" fmla="*/ 13318 h 14034"/>
              <a:gd name="T62" fmla="*/ 1628 w 2188"/>
              <a:gd name="T63" fmla="*/ 13676 h 14034"/>
              <a:gd name="T64" fmla="*/ 913 w 2188"/>
              <a:gd name="T65" fmla="*/ 14034 h 14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88" h="14034">
                <a:moveTo>
                  <a:pt x="913" y="14034"/>
                </a:moveTo>
                <a:cubicBezTo>
                  <a:pt x="734" y="13676"/>
                  <a:pt x="734" y="13676"/>
                  <a:pt x="734" y="13676"/>
                </a:cubicBezTo>
                <a:cubicBezTo>
                  <a:pt x="727" y="13661"/>
                  <a:pt x="551" y="13308"/>
                  <a:pt x="373" y="12854"/>
                </a:cubicBezTo>
                <a:cubicBezTo>
                  <a:pt x="126" y="12219"/>
                  <a:pt x="0" y="11709"/>
                  <a:pt x="0" y="11337"/>
                </a:cubicBezTo>
                <a:cubicBezTo>
                  <a:pt x="0" y="10965"/>
                  <a:pt x="126" y="10454"/>
                  <a:pt x="376" y="9820"/>
                </a:cubicBezTo>
                <a:cubicBezTo>
                  <a:pt x="553" y="9368"/>
                  <a:pt x="729" y="9017"/>
                  <a:pt x="738" y="8998"/>
                </a:cubicBezTo>
                <a:cubicBezTo>
                  <a:pt x="745" y="8984"/>
                  <a:pt x="910" y="8651"/>
                  <a:pt x="1072" y="8236"/>
                </a:cubicBezTo>
                <a:cubicBezTo>
                  <a:pt x="1276" y="7713"/>
                  <a:pt x="1388" y="7280"/>
                  <a:pt x="1388" y="7017"/>
                </a:cubicBezTo>
                <a:cubicBezTo>
                  <a:pt x="1388" y="6753"/>
                  <a:pt x="1274" y="6318"/>
                  <a:pt x="1068" y="5792"/>
                </a:cubicBezTo>
                <a:cubicBezTo>
                  <a:pt x="902" y="5371"/>
                  <a:pt x="736" y="5040"/>
                  <a:pt x="735" y="5037"/>
                </a:cubicBezTo>
                <a:cubicBezTo>
                  <a:pt x="734" y="5036"/>
                  <a:pt x="734" y="5036"/>
                  <a:pt x="734" y="5036"/>
                </a:cubicBezTo>
                <a:cubicBezTo>
                  <a:pt x="727" y="5021"/>
                  <a:pt x="551" y="4668"/>
                  <a:pt x="373" y="4214"/>
                </a:cubicBezTo>
                <a:cubicBezTo>
                  <a:pt x="126" y="3579"/>
                  <a:pt x="0" y="3069"/>
                  <a:pt x="0" y="2697"/>
                </a:cubicBezTo>
                <a:cubicBezTo>
                  <a:pt x="0" y="2325"/>
                  <a:pt x="126" y="1814"/>
                  <a:pt x="376" y="1180"/>
                </a:cubicBezTo>
                <a:cubicBezTo>
                  <a:pt x="554" y="725"/>
                  <a:pt x="731" y="372"/>
                  <a:pt x="739" y="357"/>
                </a:cubicBezTo>
                <a:cubicBezTo>
                  <a:pt x="918" y="0"/>
                  <a:pt x="918" y="0"/>
                  <a:pt x="918" y="0"/>
                </a:cubicBezTo>
                <a:cubicBezTo>
                  <a:pt x="1633" y="359"/>
                  <a:pt x="1633" y="359"/>
                  <a:pt x="1633" y="359"/>
                </a:cubicBezTo>
                <a:cubicBezTo>
                  <a:pt x="1453" y="717"/>
                  <a:pt x="1453" y="717"/>
                  <a:pt x="1453" y="717"/>
                </a:cubicBezTo>
                <a:cubicBezTo>
                  <a:pt x="1450" y="724"/>
                  <a:pt x="1282" y="1059"/>
                  <a:pt x="1118" y="1478"/>
                </a:cubicBezTo>
                <a:cubicBezTo>
                  <a:pt x="913" y="2001"/>
                  <a:pt x="800" y="2434"/>
                  <a:pt x="800" y="2697"/>
                </a:cubicBezTo>
                <a:cubicBezTo>
                  <a:pt x="800" y="2960"/>
                  <a:pt x="912" y="3393"/>
                  <a:pt x="1116" y="3916"/>
                </a:cubicBezTo>
                <a:cubicBezTo>
                  <a:pt x="1277" y="4329"/>
                  <a:pt x="1441" y="4660"/>
                  <a:pt x="1449" y="4677"/>
                </a:cubicBezTo>
                <a:cubicBezTo>
                  <a:pt x="1458" y="4695"/>
                  <a:pt x="1634" y="5047"/>
                  <a:pt x="1812" y="5500"/>
                </a:cubicBezTo>
                <a:cubicBezTo>
                  <a:pt x="2062" y="6134"/>
                  <a:pt x="2188" y="6645"/>
                  <a:pt x="2188" y="7017"/>
                </a:cubicBezTo>
                <a:cubicBezTo>
                  <a:pt x="2188" y="7389"/>
                  <a:pt x="2062" y="7899"/>
                  <a:pt x="1815" y="8534"/>
                </a:cubicBezTo>
                <a:cubicBezTo>
                  <a:pt x="1637" y="8988"/>
                  <a:pt x="1461" y="9341"/>
                  <a:pt x="1454" y="9356"/>
                </a:cubicBezTo>
                <a:cubicBezTo>
                  <a:pt x="1453" y="9357"/>
                  <a:pt x="1453" y="9357"/>
                  <a:pt x="1453" y="9357"/>
                </a:cubicBezTo>
                <a:cubicBezTo>
                  <a:pt x="1452" y="9360"/>
                  <a:pt x="1283" y="9697"/>
                  <a:pt x="1118" y="10118"/>
                </a:cubicBezTo>
                <a:cubicBezTo>
                  <a:pt x="913" y="10641"/>
                  <a:pt x="800" y="11074"/>
                  <a:pt x="800" y="11337"/>
                </a:cubicBezTo>
                <a:cubicBezTo>
                  <a:pt x="800" y="11600"/>
                  <a:pt x="912" y="12033"/>
                  <a:pt x="1116" y="12556"/>
                </a:cubicBezTo>
                <a:cubicBezTo>
                  <a:pt x="1281" y="12978"/>
                  <a:pt x="1448" y="13315"/>
                  <a:pt x="1450" y="13318"/>
                </a:cubicBezTo>
                <a:cubicBezTo>
                  <a:pt x="1628" y="13676"/>
                  <a:pt x="1628" y="13676"/>
                  <a:pt x="1628" y="13676"/>
                </a:cubicBezTo>
                <a:lnTo>
                  <a:pt x="913" y="14034"/>
                </a:lnTo>
                <a:close/>
              </a:path>
            </a:pathLst>
          </a:custGeom>
          <a:solidFill>
            <a:schemeClr val="accent6">
              <a:alpha val="88000"/>
            </a:schemeClr>
          </a:solidFill>
          <a:ln>
            <a:noFill/>
          </a:ln>
          <a:effectLst>
            <a:outerShdw blurRad="1003300" dist="38100" dir="10800000" algn="r" rotWithShape="0">
              <a:schemeClr val="accent1">
                <a:lumMod val="75000"/>
                <a:alpha val="46000"/>
              </a:schemeClr>
            </a:outerShdw>
          </a:effectLst>
        </p:spPr>
        <p:txBody>
          <a:bodyPr vert="horz" wrap="square" lIns="91440" tIns="45720" rIns="91440" bIns="45720" numCol="1" anchor="t" anchorCtr="0" compatLnSpc="1">
            <a:prstTxWarp prst="textNoShape">
              <a:avLst/>
            </a:prstTxWarp>
          </a:bodyPr>
          <a:lstStyle/>
          <a:p>
            <a:endParaRPr lang="en-US"/>
          </a:p>
        </p:txBody>
      </p:sp>
      <p:sp>
        <p:nvSpPr>
          <p:cNvPr id="3" name="Freeform 6">
            <a:extLst>
              <a:ext uri="{FF2B5EF4-FFF2-40B4-BE49-F238E27FC236}">
                <a16:creationId xmlns:a16="http://schemas.microsoft.com/office/drawing/2014/main" id="{9AF7C2C5-6DF8-46C3-AA1A-442A23B9818D}"/>
              </a:ext>
            </a:extLst>
          </p:cNvPr>
          <p:cNvSpPr>
            <a:spLocks/>
          </p:cNvSpPr>
          <p:nvPr/>
        </p:nvSpPr>
        <p:spPr bwMode="auto">
          <a:xfrm>
            <a:off x="-446884" y="-26290588"/>
            <a:ext cx="6481764" cy="41148000"/>
          </a:xfrm>
          <a:custGeom>
            <a:avLst/>
            <a:gdLst>
              <a:gd name="T0" fmla="*/ 913 w 2188"/>
              <a:gd name="T1" fmla="*/ 14034 h 14034"/>
              <a:gd name="T2" fmla="*/ 734 w 2188"/>
              <a:gd name="T3" fmla="*/ 13676 h 14034"/>
              <a:gd name="T4" fmla="*/ 373 w 2188"/>
              <a:gd name="T5" fmla="*/ 12854 h 14034"/>
              <a:gd name="T6" fmla="*/ 0 w 2188"/>
              <a:gd name="T7" fmla="*/ 11337 h 14034"/>
              <a:gd name="T8" fmla="*/ 376 w 2188"/>
              <a:gd name="T9" fmla="*/ 9820 h 14034"/>
              <a:gd name="T10" fmla="*/ 738 w 2188"/>
              <a:gd name="T11" fmla="*/ 8998 h 14034"/>
              <a:gd name="T12" fmla="*/ 1072 w 2188"/>
              <a:gd name="T13" fmla="*/ 8236 h 14034"/>
              <a:gd name="T14" fmla="*/ 1388 w 2188"/>
              <a:gd name="T15" fmla="*/ 7017 h 14034"/>
              <a:gd name="T16" fmla="*/ 1068 w 2188"/>
              <a:gd name="T17" fmla="*/ 5792 h 14034"/>
              <a:gd name="T18" fmla="*/ 735 w 2188"/>
              <a:gd name="T19" fmla="*/ 5037 h 14034"/>
              <a:gd name="T20" fmla="*/ 734 w 2188"/>
              <a:gd name="T21" fmla="*/ 5036 h 14034"/>
              <a:gd name="T22" fmla="*/ 373 w 2188"/>
              <a:gd name="T23" fmla="*/ 4214 h 14034"/>
              <a:gd name="T24" fmla="*/ 0 w 2188"/>
              <a:gd name="T25" fmla="*/ 2697 h 14034"/>
              <a:gd name="T26" fmla="*/ 376 w 2188"/>
              <a:gd name="T27" fmla="*/ 1180 h 14034"/>
              <a:gd name="T28" fmla="*/ 739 w 2188"/>
              <a:gd name="T29" fmla="*/ 357 h 14034"/>
              <a:gd name="T30" fmla="*/ 918 w 2188"/>
              <a:gd name="T31" fmla="*/ 0 h 14034"/>
              <a:gd name="T32" fmla="*/ 1633 w 2188"/>
              <a:gd name="T33" fmla="*/ 359 h 14034"/>
              <a:gd name="T34" fmla="*/ 1453 w 2188"/>
              <a:gd name="T35" fmla="*/ 717 h 14034"/>
              <a:gd name="T36" fmla="*/ 1118 w 2188"/>
              <a:gd name="T37" fmla="*/ 1478 h 14034"/>
              <a:gd name="T38" fmla="*/ 800 w 2188"/>
              <a:gd name="T39" fmla="*/ 2697 h 14034"/>
              <a:gd name="T40" fmla="*/ 1116 w 2188"/>
              <a:gd name="T41" fmla="*/ 3916 h 14034"/>
              <a:gd name="T42" fmla="*/ 1449 w 2188"/>
              <a:gd name="T43" fmla="*/ 4677 h 14034"/>
              <a:gd name="T44" fmla="*/ 1812 w 2188"/>
              <a:gd name="T45" fmla="*/ 5500 h 14034"/>
              <a:gd name="T46" fmla="*/ 2188 w 2188"/>
              <a:gd name="T47" fmla="*/ 7017 h 14034"/>
              <a:gd name="T48" fmla="*/ 1815 w 2188"/>
              <a:gd name="T49" fmla="*/ 8534 h 14034"/>
              <a:gd name="T50" fmla="*/ 1454 w 2188"/>
              <a:gd name="T51" fmla="*/ 9356 h 14034"/>
              <a:gd name="T52" fmla="*/ 1453 w 2188"/>
              <a:gd name="T53" fmla="*/ 9357 h 14034"/>
              <a:gd name="T54" fmla="*/ 1118 w 2188"/>
              <a:gd name="T55" fmla="*/ 10118 h 14034"/>
              <a:gd name="T56" fmla="*/ 800 w 2188"/>
              <a:gd name="T57" fmla="*/ 11337 h 14034"/>
              <a:gd name="T58" fmla="*/ 1116 w 2188"/>
              <a:gd name="T59" fmla="*/ 12556 h 14034"/>
              <a:gd name="T60" fmla="*/ 1450 w 2188"/>
              <a:gd name="T61" fmla="*/ 13318 h 14034"/>
              <a:gd name="T62" fmla="*/ 1628 w 2188"/>
              <a:gd name="T63" fmla="*/ 13676 h 14034"/>
              <a:gd name="T64" fmla="*/ 913 w 2188"/>
              <a:gd name="T65" fmla="*/ 14034 h 14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88" h="14034">
                <a:moveTo>
                  <a:pt x="913" y="14034"/>
                </a:moveTo>
                <a:cubicBezTo>
                  <a:pt x="734" y="13676"/>
                  <a:pt x="734" y="13676"/>
                  <a:pt x="734" y="13676"/>
                </a:cubicBezTo>
                <a:cubicBezTo>
                  <a:pt x="727" y="13661"/>
                  <a:pt x="551" y="13308"/>
                  <a:pt x="373" y="12854"/>
                </a:cubicBezTo>
                <a:cubicBezTo>
                  <a:pt x="126" y="12219"/>
                  <a:pt x="0" y="11709"/>
                  <a:pt x="0" y="11337"/>
                </a:cubicBezTo>
                <a:cubicBezTo>
                  <a:pt x="0" y="10965"/>
                  <a:pt x="126" y="10454"/>
                  <a:pt x="376" y="9820"/>
                </a:cubicBezTo>
                <a:cubicBezTo>
                  <a:pt x="553" y="9368"/>
                  <a:pt x="729" y="9017"/>
                  <a:pt x="738" y="8998"/>
                </a:cubicBezTo>
                <a:cubicBezTo>
                  <a:pt x="745" y="8984"/>
                  <a:pt x="910" y="8651"/>
                  <a:pt x="1072" y="8236"/>
                </a:cubicBezTo>
                <a:cubicBezTo>
                  <a:pt x="1276" y="7713"/>
                  <a:pt x="1388" y="7280"/>
                  <a:pt x="1388" y="7017"/>
                </a:cubicBezTo>
                <a:cubicBezTo>
                  <a:pt x="1388" y="6753"/>
                  <a:pt x="1274" y="6318"/>
                  <a:pt x="1068" y="5792"/>
                </a:cubicBezTo>
                <a:cubicBezTo>
                  <a:pt x="902" y="5371"/>
                  <a:pt x="736" y="5040"/>
                  <a:pt x="735" y="5037"/>
                </a:cubicBezTo>
                <a:cubicBezTo>
                  <a:pt x="734" y="5036"/>
                  <a:pt x="734" y="5036"/>
                  <a:pt x="734" y="5036"/>
                </a:cubicBezTo>
                <a:cubicBezTo>
                  <a:pt x="727" y="5021"/>
                  <a:pt x="551" y="4668"/>
                  <a:pt x="373" y="4214"/>
                </a:cubicBezTo>
                <a:cubicBezTo>
                  <a:pt x="126" y="3579"/>
                  <a:pt x="0" y="3069"/>
                  <a:pt x="0" y="2697"/>
                </a:cubicBezTo>
                <a:cubicBezTo>
                  <a:pt x="0" y="2325"/>
                  <a:pt x="126" y="1814"/>
                  <a:pt x="376" y="1180"/>
                </a:cubicBezTo>
                <a:cubicBezTo>
                  <a:pt x="554" y="725"/>
                  <a:pt x="731" y="372"/>
                  <a:pt x="739" y="357"/>
                </a:cubicBezTo>
                <a:cubicBezTo>
                  <a:pt x="918" y="0"/>
                  <a:pt x="918" y="0"/>
                  <a:pt x="918" y="0"/>
                </a:cubicBezTo>
                <a:cubicBezTo>
                  <a:pt x="1633" y="359"/>
                  <a:pt x="1633" y="359"/>
                  <a:pt x="1633" y="359"/>
                </a:cubicBezTo>
                <a:cubicBezTo>
                  <a:pt x="1453" y="717"/>
                  <a:pt x="1453" y="717"/>
                  <a:pt x="1453" y="717"/>
                </a:cubicBezTo>
                <a:cubicBezTo>
                  <a:pt x="1450" y="724"/>
                  <a:pt x="1282" y="1059"/>
                  <a:pt x="1118" y="1478"/>
                </a:cubicBezTo>
                <a:cubicBezTo>
                  <a:pt x="913" y="2001"/>
                  <a:pt x="800" y="2434"/>
                  <a:pt x="800" y="2697"/>
                </a:cubicBezTo>
                <a:cubicBezTo>
                  <a:pt x="800" y="2960"/>
                  <a:pt x="912" y="3393"/>
                  <a:pt x="1116" y="3916"/>
                </a:cubicBezTo>
                <a:cubicBezTo>
                  <a:pt x="1277" y="4329"/>
                  <a:pt x="1441" y="4660"/>
                  <a:pt x="1449" y="4677"/>
                </a:cubicBezTo>
                <a:cubicBezTo>
                  <a:pt x="1458" y="4695"/>
                  <a:pt x="1634" y="5047"/>
                  <a:pt x="1812" y="5500"/>
                </a:cubicBezTo>
                <a:cubicBezTo>
                  <a:pt x="2062" y="6134"/>
                  <a:pt x="2188" y="6645"/>
                  <a:pt x="2188" y="7017"/>
                </a:cubicBezTo>
                <a:cubicBezTo>
                  <a:pt x="2188" y="7389"/>
                  <a:pt x="2062" y="7899"/>
                  <a:pt x="1815" y="8534"/>
                </a:cubicBezTo>
                <a:cubicBezTo>
                  <a:pt x="1637" y="8988"/>
                  <a:pt x="1461" y="9341"/>
                  <a:pt x="1454" y="9356"/>
                </a:cubicBezTo>
                <a:cubicBezTo>
                  <a:pt x="1453" y="9357"/>
                  <a:pt x="1453" y="9357"/>
                  <a:pt x="1453" y="9357"/>
                </a:cubicBezTo>
                <a:cubicBezTo>
                  <a:pt x="1452" y="9360"/>
                  <a:pt x="1283" y="9697"/>
                  <a:pt x="1118" y="10118"/>
                </a:cubicBezTo>
                <a:cubicBezTo>
                  <a:pt x="913" y="10641"/>
                  <a:pt x="800" y="11074"/>
                  <a:pt x="800" y="11337"/>
                </a:cubicBezTo>
                <a:cubicBezTo>
                  <a:pt x="800" y="11600"/>
                  <a:pt x="912" y="12033"/>
                  <a:pt x="1116" y="12556"/>
                </a:cubicBezTo>
                <a:cubicBezTo>
                  <a:pt x="1281" y="12978"/>
                  <a:pt x="1448" y="13315"/>
                  <a:pt x="1450" y="13318"/>
                </a:cubicBezTo>
                <a:cubicBezTo>
                  <a:pt x="1628" y="13676"/>
                  <a:pt x="1628" y="13676"/>
                  <a:pt x="1628" y="13676"/>
                </a:cubicBezTo>
                <a:lnTo>
                  <a:pt x="913" y="14034"/>
                </a:lnTo>
                <a:close/>
              </a:path>
            </a:pathLst>
          </a:custGeom>
          <a:solidFill>
            <a:schemeClr val="accent1">
              <a:alpha val="88000"/>
            </a:schemeClr>
          </a:solidFill>
          <a:ln>
            <a:noFill/>
          </a:ln>
          <a:effectLst>
            <a:outerShdw blurRad="1003300" dist="38100" dir="10800000" algn="r" rotWithShape="0">
              <a:schemeClr val="accent6">
                <a:lumMod val="75000"/>
                <a:alpha val="46000"/>
              </a:schemeClr>
            </a:outerShdw>
          </a:effectLst>
        </p:spPr>
        <p:txBody>
          <a:bodyPr vert="horz" wrap="square" lIns="91440" tIns="45720" rIns="91440" bIns="45720" numCol="1" anchor="t" anchorCtr="0" compatLnSpc="1">
            <a:prstTxWarp prst="textNoShape">
              <a:avLst/>
            </a:prstTxWarp>
          </a:bodyPr>
          <a:lstStyle/>
          <a:p>
            <a:endParaRPr lang="en-US"/>
          </a:p>
        </p:txBody>
      </p:sp>
      <p:sp>
        <p:nvSpPr>
          <p:cNvPr id="4" name="Freeform 7">
            <a:extLst>
              <a:ext uri="{FF2B5EF4-FFF2-40B4-BE49-F238E27FC236}">
                <a16:creationId xmlns:a16="http://schemas.microsoft.com/office/drawing/2014/main" id="{BF95AAE1-103D-4DE3-BFF7-6AF201291DB5}"/>
              </a:ext>
            </a:extLst>
          </p:cNvPr>
          <p:cNvSpPr>
            <a:spLocks/>
          </p:cNvSpPr>
          <p:nvPr/>
        </p:nvSpPr>
        <p:spPr bwMode="auto">
          <a:xfrm>
            <a:off x="1615280" y="-26290588"/>
            <a:ext cx="6481764" cy="41148000"/>
          </a:xfrm>
          <a:custGeom>
            <a:avLst/>
            <a:gdLst>
              <a:gd name="T0" fmla="*/ 913 w 2188"/>
              <a:gd name="T1" fmla="*/ 14034 h 14034"/>
              <a:gd name="T2" fmla="*/ 734 w 2188"/>
              <a:gd name="T3" fmla="*/ 13676 h 14034"/>
              <a:gd name="T4" fmla="*/ 373 w 2188"/>
              <a:gd name="T5" fmla="*/ 12854 h 14034"/>
              <a:gd name="T6" fmla="*/ 0 w 2188"/>
              <a:gd name="T7" fmla="*/ 11337 h 14034"/>
              <a:gd name="T8" fmla="*/ 376 w 2188"/>
              <a:gd name="T9" fmla="*/ 9820 h 14034"/>
              <a:gd name="T10" fmla="*/ 738 w 2188"/>
              <a:gd name="T11" fmla="*/ 8998 h 14034"/>
              <a:gd name="T12" fmla="*/ 1072 w 2188"/>
              <a:gd name="T13" fmla="*/ 8236 h 14034"/>
              <a:gd name="T14" fmla="*/ 1388 w 2188"/>
              <a:gd name="T15" fmla="*/ 7017 h 14034"/>
              <a:gd name="T16" fmla="*/ 1068 w 2188"/>
              <a:gd name="T17" fmla="*/ 5792 h 14034"/>
              <a:gd name="T18" fmla="*/ 735 w 2188"/>
              <a:gd name="T19" fmla="*/ 5037 h 14034"/>
              <a:gd name="T20" fmla="*/ 734 w 2188"/>
              <a:gd name="T21" fmla="*/ 5036 h 14034"/>
              <a:gd name="T22" fmla="*/ 373 w 2188"/>
              <a:gd name="T23" fmla="*/ 4214 h 14034"/>
              <a:gd name="T24" fmla="*/ 0 w 2188"/>
              <a:gd name="T25" fmla="*/ 2697 h 14034"/>
              <a:gd name="T26" fmla="*/ 376 w 2188"/>
              <a:gd name="T27" fmla="*/ 1180 h 14034"/>
              <a:gd name="T28" fmla="*/ 739 w 2188"/>
              <a:gd name="T29" fmla="*/ 357 h 14034"/>
              <a:gd name="T30" fmla="*/ 918 w 2188"/>
              <a:gd name="T31" fmla="*/ 0 h 14034"/>
              <a:gd name="T32" fmla="*/ 1633 w 2188"/>
              <a:gd name="T33" fmla="*/ 359 h 14034"/>
              <a:gd name="T34" fmla="*/ 1453 w 2188"/>
              <a:gd name="T35" fmla="*/ 717 h 14034"/>
              <a:gd name="T36" fmla="*/ 1118 w 2188"/>
              <a:gd name="T37" fmla="*/ 1478 h 14034"/>
              <a:gd name="T38" fmla="*/ 800 w 2188"/>
              <a:gd name="T39" fmla="*/ 2697 h 14034"/>
              <a:gd name="T40" fmla="*/ 1116 w 2188"/>
              <a:gd name="T41" fmla="*/ 3916 h 14034"/>
              <a:gd name="T42" fmla="*/ 1449 w 2188"/>
              <a:gd name="T43" fmla="*/ 4677 h 14034"/>
              <a:gd name="T44" fmla="*/ 1812 w 2188"/>
              <a:gd name="T45" fmla="*/ 5500 h 14034"/>
              <a:gd name="T46" fmla="*/ 2188 w 2188"/>
              <a:gd name="T47" fmla="*/ 7017 h 14034"/>
              <a:gd name="T48" fmla="*/ 1815 w 2188"/>
              <a:gd name="T49" fmla="*/ 8534 h 14034"/>
              <a:gd name="T50" fmla="*/ 1454 w 2188"/>
              <a:gd name="T51" fmla="*/ 9356 h 14034"/>
              <a:gd name="T52" fmla="*/ 1453 w 2188"/>
              <a:gd name="T53" fmla="*/ 9357 h 14034"/>
              <a:gd name="T54" fmla="*/ 1118 w 2188"/>
              <a:gd name="T55" fmla="*/ 10118 h 14034"/>
              <a:gd name="T56" fmla="*/ 800 w 2188"/>
              <a:gd name="T57" fmla="*/ 11337 h 14034"/>
              <a:gd name="T58" fmla="*/ 1116 w 2188"/>
              <a:gd name="T59" fmla="*/ 12556 h 14034"/>
              <a:gd name="T60" fmla="*/ 1450 w 2188"/>
              <a:gd name="T61" fmla="*/ 13318 h 14034"/>
              <a:gd name="T62" fmla="*/ 1628 w 2188"/>
              <a:gd name="T63" fmla="*/ 13676 h 14034"/>
              <a:gd name="T64" fmla="*/ 913 w 2188"/>
              <a:gd name="T65" fmla="*/ 14034 h 14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88" h="14034">
                <a:moveTo>
                  <a:pt x="913" y="14034"/>
                </a:moveTo>
                <a:cubicBezTo>
                  <a:pt x="734" y="13676"/>
                  <a:pt x="734" y="13676"/>
                  <a:pt x="734" y="13676"/>
                </a:cubicBezTo>
                <a:cubicBezTo>
                  <a:pt x="727" y="13661"/>
                  <a:pt x="551" y="13308"/>
                  <a:pt x="373" y="12854"/>
                </a:cubicBezTo>
                <a:cubicBezTo>
                  <a:pt x="126" y="12219"/>
                  <a:pt x="0" y="11709"/>
                  <a:pt x="0" y="11337"/>
                </a:cubicBezTo>
                <a:cubicBezTo>
                  <a:pt x="0" y="10965"/>
                  <a:pt x="126" y="10454"/>
                  <a:pt x="376" y="9820"/>
                </a:cubicBezTo>
                <a:cubicBezTo>
                  <a:pt x="553" y="9368"/>
                  <a:pt x="729" y="9017"/>
                  <a:pt x="738" y="8998"/>
                </a:cubicBezTo>
                <a:cubicBezTo>
                  <a:pt x="745" y="8984"/>
                  <a:pt x="910" y="8651"/>
                  <a:pt x="1072" y="8236"/>
                </a:cubicBezTo>
                <a:cubicBezTo>
                  <a:pt x="1276" y="7713"/>
                  <a:pt x="1388" y="7280"/>
                  <a:pt x="1388" y="7017"/>
                </a:cubicBezTo>
                <a:cubicBezTo>
                  <a:pt x="1388" y="6753"/>
                  <a:pt x="1274" y="6318"/>
                  <a:pt x="1068" y="5792"/>
                </a:cubicBezTo>
                <a:cubicBezTo>
                  <a:pt x="902" y="5371"/>
                  <a:pt x="736" y="5040"/>
                  <a:pt x="735" y="5037"/>
                </a:cubicBezTo>
                <a:cubicBezTo>
                  <a:pt x="734" y="5036"/>
                  <a:pt x="734" y="5036"/>
                  <a:pt x="734" y="5036"/>
                </a:cubicBezTo>
                <a:cubicBezTo>
                  <a:pt x="727" y="5021"/>
                  <a:pt x="551" y="4668"/>
                  <a:pt x="373" y="4214"/>
                </a:cubicBezTo>
                <a:cubicBezTo>
                  <a:pt x="126" y="3579"/>
                  <a:pt x="0" y="3069"/>
                  <a:pt x="0" y="2697"/>
                </a:cubicBezTo>
                <a:cubicBezTo>
                  <a:pt x="0" y="2325"/>
                  <a:pt x="126" y="1814"/>
                  <a:pt x="376" y="1180"/>
                </a:cubicBezTo>
                <a:cubicBezTo>
                  <a:pt x="554" y="725"/>
                  <a:pt x="731" y="372"/>
                  <a:pt x="739" y="357"/>
                </a:cubicBezTo>
                <a:cubicBezTo>
                  <a:pt x="918" y="0"/>
                  <a:pt x="918" y="0"/>
                  <a:pt x="918" y="0"/>
                </a:cubicBezTo>
                <a:cubicBezTo>
                  <a:pt x="1633" y="359"/>
                  <a:pt x="1633" y="359"/>
                  <a:pt x="1633" y="359"/>
                </a:cubicBezTo>
                <a:cubicBezTo>
                  <a:pt x="1453" y="717"/>
                  <a:pt x="1453" y="717"/>
                  <a:pt x="1453" y="717"/>
                </a:cubicBezTo>
                <a:cubicBezTo>
                  <a:pt x="1450" y="724"/>
                  <a:pt x="1282" y="1059"/>
                  <a:pt x="1118" y="1478"/>
                </a:cubicBezTo>
                <a:cubicBezTo>
                  <a:pt x="913" y="2001"/>
                  <a:pt x="800" y="2434"/>
                  <a:pt x="800" y="2697"/>
                </a:cubicBezTo>
                <a:cubicBezTo>
                  <a:pt x="800" y="2960"/>
                  <a:pt x="912" y="3393"/>
                  <a:pt x="1116" y="3916"/>
                </a:cubicBezTo>
                <a:cubicBezTo>
                  <a:pt x="1277" y="4329"/>
                  <a:pt x="1441" y="4660"/>
                  <a:pt x="1449" y="4677"/>
                </a:cubicBezTo>
                <a:cubicBezTo>
                  <a:pt x="1458" y="4695"/>
                  <a:pt x="1634" y="5047"/>
                  <a:pt x="1812" y="5500"/>
                </a:cubicBezTo>
                <a:cubicBezTo>
                  <a:pt x="2062" y="6134"/>
                  <a:pt x="2188" y="6645"/>
                  <a:pt x="2188" y="7017"/>
                </a:cubicBezTo>
                <a:cubicBezTo>
                  <a:pt x="2188" y="7389"/>
                  <a:pt x="2062" y="7899"/>
                  <a:pt x="1815" y="8534"/>
                </a:cubicBezTo>
                <a:cubicBezTo>
                  <a:pt x="1637" y="8988"/>
                  <a:pt x="1461" y="9341"/>
                  <a:pt x="1454" y="9356"/>
                </a:cubicBezTo>
                <a:cubicBezTo>
                  <a:pt x="1453" y="9357"/>
                  <a:pt x="1453" y="9357"/>
                  <a:pt x="1453" y="9357"/>
                </a:cubicBezTo>
                <a:cubicBezTo>
                  <a:pt x="1452" y="9360"/>
                  <a:pt x="1283" y="9697"/>
                  <a:pt x="1118" y="10118"/>
                </a:cubicBezTo>
                <a:cubicBezTo>
                  <a:pt x="913" y="10641"/>
                  <a:pt x="800" y="11074"/>
                  <a:pt x="800" y="11337"/>
                </a:cubicBezTo>
                <a:cubicBezTo>
                  <a:pt x="800" y="11600"/>
                  <a:pt x="912" y="12033"/>
                  <a:pt x="1116" y="12556"/>
                </a:cubicBezTo>
                <a:cubicBezTo>
                  <a:pt x="1281" y="12978"/>
                  <a:pt x="1448" y="13315"/>
                  <a:pt x="1450" y="13318"/>
                </a:cubicBezTo>
                <a:cubicBezTo>
                  <a:pt x="1628" y="13676"/>
                  <a:pt x="1628" y="13676"/>
                  <a:pt x="1628" y="13676"/>
                </a:cubicBezTo>
                <a:lnTo>
                  <a:pt x="913" y="14034"/>
                </a:lnTo>
                <a:close/>
              </a:path>
            </a:pathLst>
          </a:custGeom>
          <a:solidFill>
            <a:schemeClr val="accent3">
              <a:alpha val="88000"/>
            </a:schemeClr>
          </a:solidFill>
          <a:ln>
            <a:noFill/>
          </a:ln>
          <a:effectLst>
            <a:outerShdw blurRad="1003300" dist="38100" dir="10800000" algn="r" rotWithShape="0">
              <a:schemeClr val="accent3">
                <a:lumMod val="75000"/>
                <a:alpha val="46000"/>
              </a:schemeClr>
            </a:outerShdw>
          </a:effectLst>
        </p:spPr>
        <p:txBody>
          <a:bodyPr vert="horz" wrap="square" lIns="91440" tIns="45720" rIns="91440" bIns="45720" numCol="1" anchor="t" anchorCtr="0" compatLnSpc="1">
            <a:prstTxWarp prst="textNoShape">
              <a:avLst/>
            </a:prstTxWarp>
          </a:bodyPr>
          <a:lstStyle/>
          <a:p>
            <a:endParaRPr lang="en-US"/>
          </a:p>
        </p:txBody>
      </p:sp>
      <p:sp>
        <p:nvSpPr>
          <p:cNvPr id="5" name="Freeform 8">
            <a:extLst>
              <a:ext uri="{FF2B5EF4-FFF2-40B4-BE49-F238E27FC236}">
                <a16:creationId xmlns:a16="http://schemas.microsoft.com/office/drawing/2014/main" id="{ED9ED6E2-2A1D-4BB8-BB6E-D46C09F4A0F0}"/>
              </a:ext>
            </a:extLst>
          </p:cNvPr>
          <p:cNvSpPr>
            <a:spLocks/>
          </p:cNvSpPr>
          <p:nvPr/>
        </p:nvSpPr>
        <p:spPr bwMode="auto">
          <a:xfrm>
            <a:off x="3672680" y="-26290588"/>
            <a:ext cx="6486525" cy="41148000"/>
          </a:xfrm>
          <a:custGeom>
            <a:avLst/>
            <a:gdLst>
              <a:gd name="T0" fmla="*/ 913 w 2188"/>
              <a:gd name="T1" fmla="*/ 14034 h 14034"/>
              <a:gd name="T2" fmla="*/ 734 w 2188"/>
              <a:gd name="T3" fmla="*/ 13676 h 14034"/>
              <a:gd name="T4" fmla="*/ 373 w 2188"/>
              <a:gd name="T5" fmla="*/ 12854 h 14034"/>
              <a:gd name="T6" fmla="*/ 0 w 2188"/>
              <a:gd name="T7" fmla="*/ 11337 h 14034"/>
              <a:gd name="T8" fmla="*/ 376 w 2188"/>
              <a:gd name="T9" fmla="*/ 9820 h 14034"/>
              <a:gd name="T10" fmla="*/ 738 w 2188"/>
              <a:gd name="T11" fmla="*/ 8998 h 14034"/>
              <a:gd name="T12" fmla="*/ 1072 w 2188"/>
              <a:gd name="T13" fmla="*/ 8236 h 14034"/>
              <a:gd name="T14" fmla="*/ 1388 w 2188"/>
              <a:gd name="T15" fmla="*/ 7017 h 14034"/>
              <a:gd name="T16" fmla="*/ 1068 w 2188"/>
              <a:gd name="T17" fmla="*/ 5792 h 14034"/>
              <a:gd name="T18" fmla="*/ 735 w 2188"/>
              <a:gd name="T19" fmla="*/ 5037 h 14034"/>
              <a:gd name="T20" fmla="*/ 734 w 2188"/>
              <a:gd name="T21" fmla="*/ 5036 h 14034"/>
              <a:gd name="T22" fmla="*/ 373 w 2188"/>
              <a:gd name="T23" fmla="*/ 4214 h 14034"/>
              <a:gd name="T24" fmla="*/ 0 w 2188"/>
              <a:gd name="T25" fmla="*/ 2697 h 14034"/>
              <a:gd name="T26" fmla="*/ 376 w 2188"/>
              <a:gd name="T27" fmla="*/ 1180 h 14034"/>
              <a:gd name="T28" fmla="*/ 739 w 2188"/>
              <a:gd name="T29" fmla="*/ 357 h 14034"/>
              <a:gd name="T30" fmla="*/ 918 w 2188"/>
              <a:gd name="T31" fmla="*/ 0 h 14034"/>
              <a:gd name="T32" fmla="*/ 1633 w 2188"/>
              <a:gd name="T33" fmla="*/ 359 h 14034"/>
              <a:gd name="T34" fmla="*/ 1453 w 2188"/>
              <a:gd name="T35" fmla="*/ 717 h 14034"/>
              <a:gd name="T36" fmla="*/ 1118 w 2188"/>
              <a:gd name="T37" fmla="*/ 1478 h 14034"/>
              <a:gd name="T38" fmla="*/ 800 w 2188"/>
              <a:gd name="T39" fmla="*/ 2697 h 14034"/>
              <a:gd name="T40" fmla="*/ 1116 w 2188"/>
              <a:gd name="T41" fmla="*/ 3916 h 14034"/>
              <a:gd name="T42" fmla="*/ 1449 w 2188"/>
              <a:gd name="T43" fmla="*/ 4677 h 14034"/>
              <a:gd name="T44" fmla="*/ 1812 w 2188"/>
              <a:gd name="T45" fmla="*/ 5500 h 14034"/>
              <a:gd name="T46" fmla="*/ 2188 w 2188"/>
              <a:gd name="T47" fmla="*/ 7017 h 14034"/>
              <a:gd name="T48" fmla="*/ 1815 w 2188"/>
              <a:gd name="T49" fmla="*/ 8534 h 14034"/>
              <a:gd name="T50" fmla="*/ 1454 w 2188"/>
              <a:gd name="T51" fmla="*/ 9356 h 14034"/>
              <a:gd name="T52" fmla="*/ 1453 w 2188"/>
              <a:gd name="T53" fmla="*/ 9357 h 14034"/>
              <a:gd name="T54" fmla="*/ 1118 w 2188"/>
              <a:gd name="T55" fmla="*/ 10118 h 14034"/>
              <a:gd name="T56" fmla="*/ 800 w 2188"/>
              <a:gd name="T57" fmla="*/ 11337 h 14034"/>
              <a:gd name="T58" fmla="*/ 1116 w 2188"/>
              <a:gd name="T59" fmla="*/ 12556 h 14034"/>
              <a:gd name="T60" fmla="*/ 1450 w 2188"/>
              <a:gd name="T61" fmla="*/ 13318 h 14034"/>
              <a:gd name="T62" fmla="*/ 1628 w 2188"/>
              <a:gd name="T63" fmla="*/ 13676 h 14034"/>
              <a:gd name="T64" fmla="*/ 913 w 2188"/>
              <a:gd name="T65" fmla="*/ 14034 h 14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88" h="14034">
                <a:moveTo>
                  <a:pt x="913" y="14034"/>
                </a:moveTo>
                <a:cubicBezTo>
                  <a:pt x="734" y="13676"/>
                  <a:pt x="734" y="13676"/>
                  <a:pt x="734" y="13676"/>
                </a:cubicBezTo>
                <a:cubicBezTo>
                  <a:pt x="727" y="13661"/>
                  <a:pt x="551" y="13308"/>
                  <a:pt x="373" y="12854"/>
                </a:cubicBezTo>
                <a:cubicBezTo>
                  <a:pt x="126" y="12219"/>
                  <a:pt x="0" y="11709"/>
                  <a:pt x="0" y="11337"/>
                </a:cubicBezTo>
                <a:cubicBezTo>
                  <a:pt x="0" y="10965"/>
                  <a:pt x="126" y="10454"/>
                  <a:pt x="376" y="9820"/>
                </a:cubicBezTo>
                <a:cubicBezTo>
                  <a:pt x="553" y="9368"/>
                  <a:pt x="729" y="9017"/>
                  <a:pt x="738" y="8998"/>
                </a:cubicBezTo>
                <a:cubicBezTo>
                  <a:pt x="745" y="8984"/>
                  <a:pt x="910" y="8651"/>
                  <a:pt x="1072" y="8236"/>
                </a:cubicBezTo>
                <a:cubicBezTo>
                  <a:pt x="1276" y="7713"/>
                  <a:pt x="1388" y="7280"/>
                  <a:pt x="1388" y="7017"/>
                </a:cubicBezTo>
                <a:cubicBezTo>
                  <a:pt x="1388" y="6753"/>
                  <a:pt x="1274" y="6318"/>
                  <a:pt x="1068" y="5792"/>
                </a:cubicBezTo>
                <a:cubicBezTo>
                  <a:pt x="902" y="5371"/>
                  <a:pt x="736" y="5040"/>
                  <a:pt x="735" y="5037"/>
                </a:cubicBezTo>
                <a:cubicBezTo>
                  <a:pt x="734" y="5036"/>
                  <a:pt x="734" y="5036"/>
                  <a:pt x="734" y="5036"/>
                </a:cubicBezTo>
                <a:cubicBezTo>
                  <a:pt x="727" y="5021"/>
                  <a:pt x="551" y="4668"/>
                  <a:pt x="373" y="4214"/>
                </a:cubicBezTo>
                <a:cubicBezTo>
                  <a:pt x="126" y="3579"/>
                  <a:pt x="0" y="3069"/>
                  <a:pt x="0" y="2697"/>
                </a:cubicBezTo>
                <a:cubicBezTo>
                  <a:pt x="0" y="2325"/>
                  <a:pt x="126" y="1814"/>
                  <a:pt x="376" y="1180"/>
                </a:cubicBezTo>
                <a:cubicBezTo>
                  <a:pt x="554" y="725"/>
                  <a:pt x="731" y="372"/>
                  <a:pt x="739" y="357"/>
                </a:cubicBezTo>
                <a:cubicBezTo>
                  <a:pt x="918" y="0"/>
                  <a:pt x="918" y="0"/>
                  <a:pt x="918" y="0"/>
                </a:cubicBezTo>
                <a:cubicBezTo>
                  <a:pt x="1633" y="359"/>
                  <a:pt x="1633" y="359"/>
                  <a:pt x="1633" y="359"/>
                </a:cubicBezTo>
                <a:cubicBezTo>
                  <a:pt x="1453" y="717"/>
                  <a:pt x="1453" y="717"/>
                  <a:pt x="1453" y="717"/>
                </a:cubicBezTo>
                <a:cubicBezTo>
                  <a:pt x="1450" y="724"/>
                  <a:pt x="1282" y="1059"/>
                  <a:pt x="1118" y="1478"/>
                </a:cubicBezTo>
                <a:cubicBezTo>
                  <a:pt x="913" y="2001"/>
                  <a:pt x="800" y="2434"/>
                  <a:pt x="800" y="2697"/>
                </a:cubicBezTo>
                <a:cubicBezTo>
                  <a:pt x="800" y="2960"/>
                  <a:pt x="912" y="3393"/>
                  <a:pt x="1116" y="3916"/>
                </a:cubicBezTo>
                <a:cubicBezTo>
                  <a:pt x="1277" y="4329"/>
                  <a:pt x="1441" y="4660"/>
                  <a:pt x="1449" y="4677"/>
                </a:cubicBezTo>
                <a:cubicBezTo>
                  <a:pt x="1458" y="4695"/>
                  <a:pt x="1634" y="5047"/>
                  <a:pt x="1812" y="5500"/>
                </a:cubicBezTo>
                <a:cubicBezTo>
                  <a:pt x="2062" y="6134"/>
                  <a:pt x="2188" y="6645"/>
                  <a:pt x="2188" y="7017"/>
                </a:cubicBezTo>
                <a:cubicBezTo>
                  <a:pt x="2188" y="7389"/>
                  <a:pt x="2062" y="7899"/>
                  <a:pt x="1815" y="8534"/>
                </a:cubicBezTo>
                <a:cubicBezTo>
                  <a:pt x="1637" y="8988"/>
                  <a:pt x="1461" y="9341"/>
                  <a:pt x="1454" y="9356"/>
                </a:cubicBezTo>
                <a:cubicBezTo>
                  <a:pt x="1453" y="9357"/>
                  <a:pt x="1453" y="9357"/>
                  <a:pt x="1453" y="9357"/>
                </a:cubicBezTo>
                <a:cubicBezTo>
                  <a:pt x="1452" y="9360"/>
                  <a:pt x="1283" y="9697"/>
                  <a:pt x="1118" y="10118"/>
                </a:cubicBezTo>
                <a:cubicBezTo>
                  <a:pt x="913" y="10641"/>
                  <a:pt x="800" y="11074"/>
                  <a:pt x="800" y="11337"/>
                </a:cubicBezTo>
                <a:cubicBezTo>
                  <a:pt x="800" y="11600"/>
                  <a:pt x="912" y="12033"/>
                  <a:pt x="1116" y="12556"/>
                </a:cubicBezTo>
                <a:cubicBezTo>
                  <a:pt x="1281" y="12978"/>
                  <a:pt x="1448" y="13315"/>
                  <a:pt x="1450" y="13318"/>
                </a:cubicBezTo>
                <a:cubicBezTo>
                  <a:pt x="1628" y="13676"/>
                  <a:pt x="1628" y="13676"/>
                  <a:pt x="1628" y="13676"/>
                </a:cubicBezTo>
                <a:lnTo>
                  <a:pt x="913" y="14034"/>
                </a:lnTo>
                <a:close/>
              </a:path>
            </a:pathLst>
          </a:custGeom>
          <a:solidFill>
            <a:schemeClr val="accent4">
              <a:alpha val="88000"/>
            </a:schemeClr>
          </a:solidFill>
          <a:ln>
            <a:noFill/>
          </a:ln>
          <a:effectLst>
            <a:outerShdw blurRad="1003300" dist="38100" dir="10800000" algn="r" rotWithShape="0">
              <a:schemeClr val="accent4">
                <a:lumMod val="75000"/>
                <a:alpha val="46000"/>
              </a:schemeClr>
            </a:outerShdw>
          </a:effectLst>
        </p:spPr>
        <p:txBody>
          <a:bodyPr vert="horz" wrap="square" lIns="91440" tIns="45720" rIns="91440" bIns="45720" numCol="1" anchor="t" anchorCtr="0" compatLnSpc="1">
            <a:prstTxWarp prst="textNoShape">
              <a:avLst/>
            </a:prstTxWarp>
          </a:bodyPr>
          <a:lstStyle/>
          <a:p>
            <a:endParaRPr lang="en-US"/>
          </a:p>
        </p:txBody>
      </p:sp>
      <p:sp>
        <p:nvSpPr>
          <p:cNvPr id="6" name="Freeform 9">
            <a:extLst>
              <a:ext uri="{FF2B5EF4-FFF2-40B4-BE49-F238E27FC236}">
                <a16:creationId xmlns:a16="http://schemas.microsoft.com/office/drawing/2014/main" id="{317F509D-5FE2-451E-B906-C4CBC5FCF1FD}"/>
              </a:ext>
            </a:extLst>
          </p:cNvPr>
          <p:cNvSpPr>
            <a:spLocks/>
          </p:cNvSpPr>
          <p:nvPr/>
        </p:nvSpPr>
        <p:spPr bwMode="auto">
          <a:xfrm>
            <a:off x="5650568" y="-26290588"/>
            <a:ext cx="6481764" cy="41148000"/>
          </a:xfrm>
          <a:custGeom>
            <a:avLst/>
            <a:gdLst>
              <a:gd name="T0" fmla="*/ 913 w 2188"/>
              <a:gd name="T1" fmla="*/ 14034 h 14034"/>
              <a:gd name="T2" fmla="*/ 734 w 2188"/>
              <a:gd name="T3" fmla="*/ 13676 h 14034"/>
              <a:gd name="T4" fmla="*/ 373 w 2188"/>
              <a:gd name="T5" fmla="*/ 12854 h 14034"/>
              <a:gd name="T6" fmla="*/ 0 w 2188"/>
              <a:gd name="T7" fmla="*/ 11337 h 14034"/>
              <a:gd name="T8" fmla="*/ 376 w 2188"/>
              <a:gd name="T9" fmla="*/ 9820 h 14034"/>
              <a:gd name="T10" fmla="*/ 738 w 2188"/>
              <a:gd name="T11" fmla="*/ 8998 h 14034"/>
              <a:gd name="T12" fmla="*/ 1072 w 2188"/>
              <a:gd name="T13" fmla="*/ 8236 h 14034"/>
              <a:gd name="T14" fmla="*/ 1388 w 2188"/>
              <a:gd name="T15" fmla="*/ 7017 h 14034"/>
              <a:gd name="T16" fmla="*/ 1068 w 2188"/>
              <a:gd name="T17" fmla="*/ 5792 h 14034"/>
              <a:gd name="T18" fmla="*/ 735 w 2188"/>
              <a:gd name="T19" fmla="*/ 5037 h 14034"/>
              <a:gd name="T20" fmla="*/ 734 w 2188"/>
              <a:gd name="T21" fmla="*/ 5036 h 14034"/>
              <a:gd name="T22" fmla="*/ 373 w 2188"/>
              <a:gd name="T23" fmla="*/ 4214 h 14034"/>
              <a:gd name="T24" fmla="*/ 0 w 2188"/>
              <a:gd name="T25" fmla="*/ 2697 h 14034"/>
              <a:gd name="T26" fmla="*/ 376 w 2188"/>
              <a:gd name="T27" fmla="*/ 1180 h 14034"/>
              <a:gd name="T28" fmla="*/ 739 w 2188"/>
              <a:gd name="T29" fmla="*/ 357 h 14034"/>
              <a:gd name="T30" fmla="*/ 918 w 2188"/>
              <a:gd name="T31" fmla="*/ 0 h 14034"/>
              <a:gd name="T32" fmla="*/ 1633 w 2188"/>
              <a:gd name="T33" fmla="*/ 359 h 14034"/>
              <a:gd name="T34" fmla="*/ 1453 w 2188"/>
              <a:gd name="T35" fmla="*/ 717 h 14034"/>
              <a:gd name="T36" fmla="*/ 1118 w 2188"/>
              <a:gd name="T37" fmla="*/ 1478 h 14034"/>
              <a:gd name="T38" fmla="*/ 800 w 2188"/>
              <a:gd name="T39" fmla="*/ 2697 h 14034"/>
              <a:gd name="T40" fmla="*/ 1116 w 2188"/>
              <a:gd name="T41" fmla="*/ 3916 h 14034"/>
              <a:gd name="T42" fmla="*/ 1449 w 2188"/>
              <a:gd name="T43" fmla="*/ 4677 h 14034"/>
              <a:gd name="T44" fmla="*/ 1812 w 2188"/>
              <a:gd name="T45" fmla="*/ 5500 h 14034"/>
              <a:gd name="T46" fmla="*/ 2188 w 2188"/>
              <a:gd name="T47" fmla="*/ 7017 h 14034"/>
              <a:gd name="T48" fmla="*/ 1815 w 2188"/>
              <a:gd name="T49" fmla="*/ 8534 h 14034"/>
              <a:gd name="T50" fmla="*/ 1454 w 2188"/>
              <a:gd name="T51" fmla="*/ 9356 h 14034"/>
              <a:gd name="T52" fmla="*/ 1453 w 2188"/>
              <a:gd name="T53" fmla="*/ 9357 h 14034"/>
              <a:gd name="T54" fmla="*/ 1118 w 2188"/>
              <a:gd name="T55" fmla="*/ 10118 h 14034"/>
              <a:gd name="T56" fmla="*/ 800 w 2188"/>
              <a:gd name="T57" fmla="*/ 11337 h 14034"/>
              <a:gd name="T58" fmla="*/ 1116 w 2188"/>
              <a:gd name="T59" fmla="*/ 12556 h 14034"/>
              <a:gd name="T60" fmla="*/ 1450 w 2188"/>
              <a:gd name="T61" fmla="*/ 13318 h 14034"/>
              <a:gd name="T62" fmla="*/ 1628 w 2188"/>
              <a:gd name="T63" fmla="*/ 13676 h 14034"/>
              <a:gd name="T64" fmla="*/ 913 w 2188"/>
              <a:gd name="T65" fmla="*/ 14034 h 14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88" h="14034">
                <a:moveTo>
                  <a:pt x="913" y="14034"/>
                </a:moveTo>
                <a:cubicBezTo>
                  <a:pt x="734" y="13676"/>
                  <a:pt x="734" y="13676"/>
                  <a:pt x="734" y="13676"/>
                </a:cubicBezTo>
                <a:cubicBezTo>
                  <a:pt x="727" y="13661"/>
                  <a:pt x="551" y="13308"/>
                  <a:pt x="373" y="12854"/>
                </a:cubicBezTo>
                <a:cubicBezTo>
                  <a:pt x="126" y="12219"/>
                  <a:pt x="0" y="11709"/>
                  <a:pt x="0" y="11337"/>
                </a:cubicBezTo>
                <a:cubicBezTo>
                  <a:pt x="0" y="10965"/>
                  <a:pt x="126" y="10454"/>
                  <a:pt x="376" y="9820"/>
                </a:cubicBezTo>
                <a:cubicBezTo>
                  <a:pt x="553" y="9368"/>
                  <a:pt x="729" y="9017"/>
                  <a:pt x="738" y="8998"/>
                </a:cubicBezTo>
                <a:cubicBezTo>
                  <a:pt x="745" y="8984"/>
                  <a:pt x="910" y="8651"/>
                  <a:pt x="1072" y="8236"/>
                </a:cubicBezTo>
                <a:cubicBezTo>
                  <a:pt x="1276" y="7713"/>
                  <a:pt x="1388" y="7280"/>
                  <a:pt x="1388" y="7017"/>
                </a:cubicBezTo>
                <a:cubicBezTo>
                  <a:pt x="1388" y="6753"/>
                  <a:pt x="1274" y="6318"/>
                  <a:pt x="1068" y="5792"/>
                </a:cubicBezTo>
                <a:cubicBezTo>
                  <a:pt x="902" y="5371"/>
                  <a:pt x="736" y="5040"/>
                  <a:pt x="735" y="5037"/>
                </a:cubicBezTo>
                <a:cubicBezTo>
                  <a:pt x="734" y="5036"/>
                  <a:pt x="734" y="5036"/>
                  <a:pt x="734" y="5036"/>
                </a:cubicBezTo>
                <a:cubicBezTo>
                  <a:pt x="727" y="5021"/>
                  <a:pt x="551" y="4668"/>
                  <a:pt x="373" y="4214"/>
                </a:cubicBezTo>
                <a:cubicBezTo>
                  <a:pt x="126" y="3579"/>
                  <a:pt x="0" y="3069"/>
                  <a:pt x="0" y="2697"/>
                </a:cubicBezTo>
                <a:cubicBezTo>
                  <a:pt x="0" y="2325"/>
                  <a:pt x="126" y="1814"/>
                  <a:pt x="376" y="1180"/>
                </a:cubicBezTo>
                <a:cubicBezTo>
                  <a:pt x="554" y="725"/>
                  <a:pt x="731" y="372"/>
                  <a:pt x="739" y="357"/>
                </a:cubicBezTo>
                <a:cubicBezTo>
                  <a:pt x="918" y="0"/>
                  <a:pt x="918" y="0"/>
                  <a:pt x="918" y="0"/>
                </a:cubicBezTo>
                <a:cubicBezTo>
                  <a:pt x="1633" y="359"/>
                  <a:pt x="1633" y="359"/>
                  <a:pt x="1633" y="359"/>
                </a:cubicBezTo>
                <a:cubicBezTo>
                  <a:pt x="1453" y="717"/>
                  <a:pt x="1453" y="717"/>
                  <a:pt x="1453" y="717"/>
                </a:cubicBezTo>
                <a:cubicBezTo>
                  <a:pt x="1450" y="724"/>
                  <a:pt x="1282" y="1059"/>
                  <a:pt x="1118" y="1478"/>
                </a:cubicBezTo>
                <a:cubicBezTo>
                  <a:pt x="913" y="2001"/>
                  <a:pt x="800" y="2434"/>
                  <a:pt x="800" y="2697"/>
                </a:cubicBezTo>
                <a:cubicBezTo>
                  <a:pt x="800" y="2960"/>
                  <a:pt x="912" y="3393"/>
                  <a:pt x="1116" y="3916"/>
                </a:cubicBezTo>
                <a:cubicBezTo>
                  <a:pt x="1277" y="4329"/>
                  <a:pt x="1441" y="4660"/>
                  <a:pt x="1449" y="4677"/>
                </a:cubicBezTo>
                <a:cubicBezTo>
                  <a:pt x="1458" y="4695"/>
                  <a:pt x="1634" y="5047"/>
                  <a:pt x="1812" y="5500"/>
                </a:cubicBezTo>
                <a:cubicBezTo>
                  <a:pt x="2062" y="6134"/>
                  <a:pt x="2188" y="6645"/>
                  <a:pt x="2188" y="7017"/>
                </a:cubicBezTo>
                <a:cubicBezTo>
                  <a:pt x="2188" y="7389"/>
                  <a:pt x="2062" y="7899"/>
                  <a:pt x="1815" y="8534"/>
                </a:cubicBezTo>
                <a:cubicBezTo>
                  <a:pt x="1637" y="8988"/>
                  <a:pt x="1461" y="9341"/>
                  <a:pt x="1454" y="9356"/>
                </a:cubicBezTo>
                <a:cubicBezTo>
                  <a:pt x="1453" y="9357"/>
                  <a:pt x="1453" y="9357"/>
                  <a:pt x="1453" y="9357"/>
                </a:cubicBezTo>
                <a:cubicBezTo>
                  <a:pt x="1452" y="9360"/>
                  <a:pt x="1283" y="9697"/>
                  <a:pt x="1118" y="10118"/>
                </a:cubicBezTo>
                <a:cubicBezTo>
                  <a:pt x="913" y="10641"/>
                  <a:pt x="800" y="11074"/>
                  <a:pt x="800" y="11337"/>
                </a:cubicBezTo>
                <a:cubicBezTo>
                  <a:pt x="800" y="11600"/>
                  <a:pt x="912" y="12033"/>
                  <a:pt x="1116" y="12556"/>
                </a:cubicBezTo>
                <a:cubicBezTo>
                  <a:pt x="1281" y="12978"/>
                  <a:pt x="1448" y="13315"/>
                  <a:pt x="1450" y="13318"/>
                </a:cubicBezTo>
                <a:cubicBezTo>
                  <a:pt x="1628" y="13676"/>
                  <a:pt x="1628" y="13676"/>
                  <a:pt x="1628" y="13676"/>
                </a:cubicBezTo>
                <a:lnTo>
                  <a:pt x="913" y="14034"/>
                </a:lnTo>
                <a:close/>
              </a:path>
            </a:pathLst>
          </a:custGeom>
          <a:solidFill>
            <a:schemeClr val="accent5">
              <a:alpha val="88000"/>
            </a:schemeClr>
          </a:solidFill>
          <a:ln>
            <a:noFill/>
          </a:ln>
          <a:effectLst>
            <a:outerShdw blurRad="1003300" dist="38100" dir="10800000" algn="r" rotWithShape="0">
              <a:schemeClr val="accent5">
                <a:lumMod val="75000"/>
                <a:alpha val="46000"/>
              </a:schemeClr>
            </a:outerShdw>
          </a:effectLst>
        </p:spPr>
        <p:txBody>
          <a:bodyPr vert="horz" wrap="square" lIns="91440" tIns="45720" rIns="91440" bIns="45720" numCol="1" anchor="t" anchorCtr="0" compatLnSpc="1">
            <a:prstTxWarp prst="textNoShape">
              <a:avLst/>
            </a:prstTxWarp>
          </a:bodyPr>
          <a:lstStyle/>
          <a:p>
            <a:endParaRPr lang="en-US"/>
          </a:p>
        </p:txBody>
      </p:sp>
      <p:sp>
        <p:nvSpPr>
          <p:cNvPr id="7" name="Freeform 10">
            <a:extLst>
              <a:ext uri="{FF2B5EF4-FFF2-40B4-BE49-F238E27FC236}">
                <a16:creationId xmlns:a16="http://schemas.microsoft.com/office/drawing/2014/main" id="{3C5D2867-A70F-4E02-96D4-567EF6077707}"/>
              </a:ext>
            </a:extLst>
          </p:cNvPr>
          <p:cNvSpPr>
            <a:spLocks/>
          </p:cNvSpPr>
          <p:nvPr/>
        </p:nvSpPr>
        <p:spPr bwMode="auto">
          <a:xfrm>
            <a:off x="7797005" y="-26290588"/>
            <a:ext cx="6481764" cy="41148000"/>
          </a:xfrm>
          <a:custGeom>
            <a:avLst/>
            <a:gdLst>
              <a:gd name="T0" fmla="*/ 913 w 2188"/>
              <a:gd name="T1" fmla="*/ 14034 h 14034"/>
              <a:gd name="T2" fmla="*/ 734 w 2188"/>
              <a:gd name="T3" fmla="*/ 13676 h 14034"/>
              <a:gd name="T4" fmla="*/ 373 w 2188"/>
              <a:gd name="T5" fmla="*/ 12854 h 14034"/>
              <a:gd name="T6" fmla="*/ 0 w 2188"/>
              <a:gd name="T7" fmla="*/ 11337 h 14034"/>
              <a:gd name="T8" fmla="*/ 376 w 2188"/>
              <a:gd name="T9" fmla="*/ 9820 h 14034"/>
              <a:gd name="T10" fmla="*/ 738 w 2188"/>
              <a:gd name="T11" fmla="*/ 8998 h 14034"/>
              <a:gd name="T12" fmla="*/ 1072 w 2188"/>
              <a:gd name="T13" fmla="*/ 8236 h 14034"/>
              <a:gd name="T14" fmla="*/ 1388 w 2188"/>
              <a:gd name="T15" fmla="*/ 7017 h 14034"/>
              <a:gd name="T16" fmla="*/ 1068 w 2188"/>
              <a:gd name="T17" fmla="*/ 5792 h 14034"/>
              <a:gd name="T18" fmla="*/ 735 w 2188"/>
              <a:gd name="T19" fmla="*/ 5037 h 14034"/>
              <a:gd name="T20" fmla="*/ 734 w 2188"/>
              <a:gd name="T21" fmla="*/ 5036 h 14034"/>
              <a:gd name="T22" fmla="*/ 373 w 2188"/>
              <a:gd name="T23" fmla="*/ 4214 h 14034"/>
              <a:gd name="T24" fmla="*/ 0 w 2188"/>
              <a:gd name="T25" fmla="*/ 2697 h 14034"/>
              <a:gd name="T26" fmla="*/ 376 w 2188"/>
              <a:gd name="T27" fmla="*/ 1180 h 14034"/>
              <a:gd name="T28" fmla="*/ 739 w 2188"/>
              <a:gd name="T29" fmla="*/ 357 h 14034"/>
              <a:gd name="T30" fmla="*/ 918 w 2188"/>
              <a:gd name="T31" fmla="*/ 0 h 14034"/>
              <a:gd name="T32" fmla="*/ 1633 w 2188"/>
              <a:gd name="T33" fmla="*/ 359 h 14034"/>
              <a:gd name="T34" fmla="*/ 1453 w 2188"/>
              <a:gd name="T35" fmla="*/ 717 h 14034"/>
              <a:gd name="T36" fmla="*/ 1118 w 2188"/>
              <a:gd name="T37" fmla="*/ 1478 h 14034"/>
              <a:gd name="T38" fmla="*/ 800 w 2188"/>
              <a:gd name="T39" fmla="*/ 2697 h 14034"/>
              <a:gd name="T40" fmla="*/ 1116 w 2188"/>
              <a:gd name="T41" fmla="*/ 3916 h 14034"/>
              <a:gd name="T42" fmla="*/ 1449 w 2188"/>
              <a:gd name="T43" fmla="*/ 4677 h 14034"/>
              <a:gd name="T44" fmla="*/ 1812 w 2188"/>
              <a:gd name="T45" fmla="*/ 5500 h 14034"/>
              <a:gd name="T46" fmla="*/ 2188 w 2188"/>
              <a:gd name="T47" fmla="*/ 7017 h 14034"/>
              <a:gd name="T48" fmla="*/ 1815 w 2188"/>
              <a:gd name="T49" fmla="*/ 8534 h 14034"/>
              <a:gd name="T50" fmla="*/ 1454 w 2188"/>
              <a:gd name="T51" fmla="*/ 9356 h 14034"/>
              <a:gd name="T52" fmla="*/ 1453 w 2188"/>
              <a:gd name="T53" fmla="*/ 9357 h 14034"/>
              <a:gd name="T54" fmla="*/ 1118 w 2188"/>
              <a:gd name="T55" fmla="*/ 10118 h 14034"/>
              <a:gd name="T56" fmla="*/ 800 w 2188"/>
              <a:gd name="T57" fmla="*/ 11337 h 14034"/>
              <a:gd name="T58" fmla="*/ 1116 w 2188"/>
              <a:gd name="T59" fmla="*/ 12556 h 14034"/>
              <a:gd name="T60" fmla="*/ 1450 w 2188"/>
              <a:gd name="T61" fmla="*/ 13318 h 14034"/>
              <a:gd name="T62" fmla="*/ 1628 w 2188"/>
              <a:gd name="T63" fmla="*/ 13676 h 14034"/>
              <a:gd name="T64" fmla="*/ 913 w 2188"/>
              <a:gd name="T65" fmla="*/ 14034 h 14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88" h="14034">
                <a:moveTo>
                  <a:pt x="913" y="14034"/>
                </a:moveTo>
                <a:cubicBezTo>
                  <a:pt x="734" y="13676"/>
                  <a:pt x="734" y="13676"/>
                  <a:pt x="734" y="13676"/>
                </a:cubicBezTo>
                <a:cubicBezTo>
                  <a:pt x="727" y="13661"/>
                  <a:pt x="551" y="13308"/>
                  <a:pt x="373" y="12854"/>
                </a:cubicBezTo>
                <a:cubicBezTo>
                  <a:pt x="126" y="12219"/>
                  <a:pt x="0" y="11709"/>
                  <a:pt x="0" y="11337"/>
                </a:cubicBezTo>
                <a:cubicBezTo>
                  <a:pt x="0" y="10965"/>
                  <a:pt x="126" y="10454"/>
                  <a:pt x="376" y="9820"/>
                </a:cubicBezTo>
                <a:cubicBezTo>
                  <a:pt x="553" y="9368"/>
                  <a:pt x="729" y="9017"/>
                  <a:pt x="738" y="8998"/>
                </a:cubicBezTo>
                <a:cubicBezTo>
                  <a:pt x="745" y="8984"/>
                  <a:pt x="910" y="8651"/>
                  <a:pt x="1072" y="8236"/>
                </a:cubicBezTo>
                <a:cubicBezTo>
                  <a:pt x="1276" y="7713"/>
                  <a:pt x="1388" y="7280"/>
                  <a:pt x="1388" y="7017"/>
                </a:cubicBezTo>
                <a:cubicBezTo>
                  <a:pt x="1388" y="6753"/>
                  <a:pt x="1274" y="6318"/>
                  <a:pt x="1068" y="5792"/>
                </a:cubicBezTo>
                <a:cubicBezTo>
                  <a:pt x="902" y="5371"/>
                  <a:pt x="736" y="5040"/>
                  <a:pt x="735" y="5037"/>
                </a:cubicBezTo>
                <a:cubicBezTo>
                  <a:pt x="734" y="5036"/>
                  <a:pt x="734" y="5036"/>
                  <a:pt x="734" y="5036"/>
                </a:cubicBezTo>
                <a:cubicBezTo>
                  <a:pt x="727" y="5021"/>
                  <a:pt x="551" y="4668"/>
                  <a:pt x="373" y="4214"/>
                </a:cubicBezTo>
                <a:cubicBezTo>
                  <a:pt x="126" y="3579"/>
                  <a:pt x="0" y="3069"/>
                  <a:pt x="0" y="2697"/>
                </a:cubicBezTo>
                <a:cubicBezTo>
                  <a:pt x="0" y="2325"/>
                  <a:pt x="126" y="1814"/>
                  <a:pt x="376" y="1180"/>
                </a:cubicBezTo>
                <a:cubicBezTo>
                  <a:pt x="554" y="725"/>
                  <a:pt x="731" y="372"/>
                  <a:pt x="739" y="357"/>
                </a:cubicBezTo>
                <a:cubicBezTo>
                  <a:pt x="918" y="0"/>
                  <a:pt x="918" y="0"/>
                  <a:pt x="918" y="0"/>
                </a:cubicBezTo>
                <a:cubicBezTo>
                  <a:pt x="1633" y="359"/>
                  <a:pt x="1633" y="359"/>
                  <a:pt x="1633" y="359"/>
                </a:cubicBezTo>
                <a:cubicBezTo>
                  <a:pt x="1453" y="717"/>
                  <a:pt x="1453" y="717"/>
                  <a:pt x="1453" y="717"/>
                </a:cubicBezTo>
                <a:cubicBezTo>
                  <a:pt x="1450" y="724"/>
                  <a:pt x="1282" y="1059"/>
                  <a:pt x="1118" y="1478"/>
                </a:cubicBezTo>
                <a:cubicBezTo>
                  <a:pt x="913" y="2001"/>
                  <a:pt x="800" y="2434"/>
                  <a:pt x="800" y="2697"/>
                </a:cubicBezTo>
                <a:cubicBezTo>
                  <a:pt x="800" y="2960"/>
                  <a:pt x="912" y="3393"/>
                  <a:pt x="1116" y="3916"/>
                </a:cubicBezTo>
                <a:cubicBezTo>
                  <a:pt x="1277" y="4329"/>
                  <a:pt x="1441" y="4660"/>
                  <a:pt x="1449" y="4677"/>
                </a:cubicBezTo>
                <a:cubicBezTo>
                  <a:pt x="1458" y="4695"/>
                  <a:pt x="1634" y="5047"/>
                  <a:pt x="1812" y="5500"/>
                </a:cubicBezTo>
                <a:cubicBezTo>
                  <a:pt x="2062" y="6134"/>
                  <a:pt x="2188" y="6645"/>
                  <a:pt x="2188" y="7017"/>
                </a:cubicBezTo>
                <a:cubicBezTo>
                  <a:pt x="2188" y="7389"/>
                  <a:pt x="2062" y="7899"/>
                  <a:pt x="1815" y="8534"/>
                </a:cubicBezTo>
                <a:cubicBezTo>
                  <a:pt x="1637" y="8988"/>
                  <a:pt x="1461" y="9341"/>
                  <a:pt x="1454" y="9356"/>
                </a:cubicBezTo>
                <a:cubicBezTo>
                  <a:pt x="1453" y="9357"/>
                  <a:pt x="1453" y="9357"/>
                  <a:pt x="1453" y="9357"/>
                </a:cubicBezTo>
                <a:cubicBezTo>
                  <a:pt x="1452" y="9360"/>
                  <a:pt x="1283" y="9697"/>
                  <a:pt x="1118" y="10118"/>
                </a:cubicBezTo>
                <a:cubicBezTo>
                  <a:pt x="913" y="10641"/>
                  <a:pt x="800" y="11074"/>
                  <a:pt x="800" y="11337"/>
                </a:cubicBezTo>
                <a:cubicBezTo>
                  <a:pt x="800" y="11600"/>
                  <a:pt x="912" y="12033"/>
                  <a:pt x="1116" y="12556"/>
                </a:cubicBezTo>
                <a:cubicBezTo>
                  <a:pt x="1281" y="12978"/>
                  <a:pt x="1448" y="13315"/>
                  <a:pt x="1450" y="13318"/>
                </a:cubicBezTo>
                <a:cubicBezTo>
                  <a:pt x="1628" y="13676"/>
                  <a:pt x="1628" y="13676"/>
                  <a:pt x="1628" y="13676"/>
                </a:cubicBezTo>
                <a:lnTo>
                  <a:pt x="913" y="14034"/>
                </a:lnTo>
                <a:close/>
              </a:path>
            </a:pathLst>
          </a:custGeom>
          <a:solidFill>
            <a:schemeClr val="accent2">
              <a:alpha val="88000"/>
            </a:schemeClr>
          </a:solidFill>
          <a:ln>
            <a:noFill/>
          </a:ln>
          <a:effectLst>
            <a:outerShdw blurRad="1003300" dist="38100" dir="10800000" algn="r" rotWithShape="0">
              <a:schemeClr val="accent2">
                <a:lumMod val="75000"/>
                <a:alpha val="46000"/>
              </a:schemeClr>
            </a:outerShdw>
          </a:effectLst>
        </p:spPr>
        <p:txBody>
          <a:bodyPr vert="horz" wrap="square" lIns="91440" tIns="45720" rIns="91440" bIns="45720" numCol="1" anchor="t" anchorCtr="0" compatLnSpc="1">
            <a:prstTxWarp prst="textNoShape">
              <a:avLst/>
            </a:prstTxWarp>
          </a:bodyPr>
          <a:lstStyle/>
          <a:p>
            <a:endParaRPr lang="en-US"/>
          </a:p>
        </p:txBody>
      </p:sp>
      <p:sp>
        <p:nvSpPr>
          <p:cNvPr id="8" name="Freeform 11">
            <a:extLst>
              <a:ext uri="{FF2B5EF4-FFF2-40B4-BE49-F238E27FC236}">
                <a16:creationId xmlns:a16="http://schemas.microsoft.com/office/drawing/2014/main" id="{8D5B3D61-197F-440C-9C66-C0316966B931}"/>
              </a:ext>
            </a:extLst>
          </p:cNvPr>
          <p:cNvSpPr>
            <a:spLocks/>
          </p:cNvSpPr>
          <p:nvPr/>
        </p:nvSpPr>
        <p:spPr bwMode="auto">
          <a:xfrm>
            <a:off x="9859166" y="-26290588"/>
            <a:ext cx="6481764" cy="41148000"/>
          </a:xfrm>
          <a:custGeom>
            <a:avLst/>
            <a:gdLst>
              <a:gd name="T0" fmla="*/ 913 w 2188"/>
              <a:gd name="T1" fmla="*/ 14034 h 14034"/>
              <a:gd name="T2" fmla="*/ 734 w 2188"/>
              <a:gd name="T3" fmla="*/ 13676 h 14034"/>
              <a:gd name="T4" fmla="*/ 373 w 2188"/>
              <a:gd name="T5" fmla="*/ 12854 h 14034"/>
              <a:gd name="T6" fmla="*/ 0 w 2188"/>
              <a:gd name="T7" fmla="*/ 11337 h 14034"/>
              <a:gd name="T8" fmla="*/ 376 w 2188"/>
              <a:gd name="T9" fmla="*/ 9820 h 14034"/>
              <a:gd name="T10" fmla="*/ 738 w 2188"/>
              <a:gd name="T11" fmla="*/ 8998 h 14034"/>
              <a:gd name="T12" fmla="*/ 1072 w 2188"/>
              <a:gd name="T13" fmla="*/ 8236 h 14034"/>
              <a:gd name="T14" fmla="*/ 1388 w 2188"/>
              <a:gd name="T15" fmla="*/ 7017 h 14034"/>
              <a:gd name="T16" fmla="*/ 1068 w 2188"/>
              <a:gd name="T17" fmla="*/ 5792 h 14034"/>
              <a:gd name="T18" fmla="*/ 735 w 2188"/>
              <a:gd name="T19" fmla="*/ 5037 h 14034"/>
              <a:gd name="T20" fmla="*/ 734 w 2188"/>
              <a:gd name="T21" fmla="*/ 5036 h 14034"/>
              <a:gd name="T22" fmla="*/ 373 w 2188"/>
              <a:gd name="T23" fmla="*/ 4214 h 14034"/>
              <a:gd name="T24" fmla="*/ 0 w 2188"/>
              <a:gd name="T25" fmla="*/ 2697 h 14034"/>
              <a:gd name="T26" fmla="*/ 376 w 2188"/>
              <a:gd name="T27" fmla="*/ 1180 h 14034"/>
              <a:gd name="T28" fmla="*/ 739 w 2188"/>
              <a:gd name="T29" fmla="*/ 357 h 14034"/>
              <a:gd name="T30" fmla="*/ 918 w 2188"/>
              <a:gd name="T31" fmla="*/ 0 h 14034"/>
              <a:gd name="T32" fmla="*/ 1633 w 2188"/>
              <a:gd name="T33" fmla="*/ 359 h 14034"/>
              <a:gd name="T34" fmla="*/ 1453 w 2188"/>
              <a:gd name="T35" fmla="*/ 717 h 14034"/>
              <a:gd name="T36" fmla="*/ 1118 w 2188"/>
              <a:gd name="T37" fmla="*/ 1478 h 14034"/>
              <a:gd name="T38" fmla="*/ 800 w 2188"/>
              <a:gd name="T39" fmla="*/ 2697 h 14034"/>
              <a:gd name="T40" fmla="*/ 1116 w 2188"/>
              <a:gd name="T41" fmla="*/ 3916 h 14034"/>
              <a:gd name="T42" fmla="*/ 1449 w 2188"/>
              <a:gd name="T43" fmla="*/ 4677 h 14034"/>
              <a:gd name="T44" fmla="*/ 1812 w 2188"/>
              <a:gd name="T45" fmla="*/ 5500 h 14034"/>
              <a:gd name="T46" fmla="*/ 2188 w 2188"/>
              <a:gd name="T47" fmla="*/ 7017 h 14034"/>
              <a:gd name="T48" fmla="*/ 1815 w 2188"/>
              <a:gd name="T49" fmla="*/ 8534 h 14034"/>
              <a:gd name="T50" fmla="*/ 1454 w 2188"/>
              <a:gd name="T51" fmla="*/ 9356 h 14034"/>
              <a:gd name="T52" fmla="*/ 1453 w 2188"/>
              <a:gd name="T53" fmla="*/ 9357 h 14034"/>
              <a:gd name="T54" fmla="*/ 1118 w 2188"/>
              <a:gd name="T55" fmla="*/ 10118 h 14034"/>
              <a:gd name="T56" fmla="*/ 800 w 2188"/>
              <a:gd name="T57" fmla="*/ 11337 h 14034"/>
              <a:gd name="T58" fmla="*/ 1116 w 2188"/>
              <a:gd name="T59" fmla="*/ 12556 h 14034"/>
              <a:gd name="T60" fmla="*/ 1450 w 2188"/>
              <a:gd name="T61" fmla="*/ 13318 h 14034"/>
              <a:gd name="T62" fmla="*/ 1628 w 2188"/>
              <a:gd name="T63" fmla="*/ 13676 h 14034"/>
              <a:gd name="T64" fmla="*/ 913 w 2188"/>
              <a:gd name="T65" fmla="*/ 14034 h 14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88" h="14034">
                <a:moveTo>
                  <a:pt x="913" y="14034"/>
                </a:moveTo>
                <a:cubicBezTo>
                  <a:pt x="734" y="13676"/>
                  <a:pt x="734" y="13676"/>
                  <a:pt x="734" y="13676"/>
                </a:cubicBezTo>
                <a:cubicBezTo>
                  <a:pt x="727" y="13661"/>
                  <a:pt x="551" y="13308"/>
                  <a:pt x="373" y="12854"/>
                </a:cubicBezTo>
                <a:cubicBezTo>
                  <a:pt x="126" y="12219"/>
                  <a:pt x="0" y="11709"/>
                  <a:pt x="0" y="11337"/>
                </a:cubicBezTo>
                <a:cubicBezTo>
                  <a:pt x="0" y="10965"/>
                  <a:pt x="126" y="10454"/>
                  <a:pt x="376" y="9820"/>
                </a:cubicBezTo>
                <a:cubicBezTo>
                  <a:pt x="553" y="9368"/>
                  <a:pt x="729" y="9017"/>
                  <a:pt x="738" y="8998"/>
                </a:cubicBezTo>
                <a:cubicBezTo>
                  <a:pt x="745" y="8984"/>
                  <a:pt x="910" y="8651"/>
                  <a:pt x="1072" y="8236"/>
                </a:cubicBezTo>
                <a:cubicBezTo>
                  <a:pt x="1276" y="7713"/>
                  <a:pt x="1388" y="7280"/>
                  <a:pt x="1388" y="7017"/>
                </a:cubicBezTo>
                <a:cubicBezTo>
                  <a:pt x="1388" y="6753"/>
                  <a:pt x="1274" y="6318"/>
                  <a:pt x="1068" y="5792"/>
                </a:cubicBezTo>
                <a:cubicBezTo>
                  <a:pt x="902" y="5371"/>
                  <a:pt x="736" y="5040"/>
                  <a:pt x="735" y="5037"/>
                </a:cubicBezTo>
                <a:cubicBezTo>
                  <a:pt x="734" y="5036"/>
                  <a:pt x="734" y="5036"/>
                  <a:pt x="734" y="5036"/>
                </a:cubicBezTo>
                <a:cubicBezTo>
                  <a:pt x="727" y="5021"/>
                  <a:pt x="551" y="4668"/>
                  <a:pt x="373" y="4214"/>
                </a:cubicBezTo>
                <a:cubicBezTo>
                  <a:pt x="126" y="3579"/>
                  <a:pt x="0" y="3069"/>
                  <a:pt x="0" y="2697"/>
                </a:cubicBezTo>
                <a:cubicBezTo>
                  <a:pt x="0" y="2325"/>
                  <a:pt x="126" y="1814"/>
                  <a:pt x="376" y="1180"/>
                </a:cubicBezTo>
                <a:cubicBezTo>
                  <a:pt x="554" y="725"/>
                  <a:pt x="731" y="372"/>
                  <a:pt x="739" y="357"/>
                </a:cubicBezTo>
                <a:cubicBezTo>
                  <a:pt x="918" y="0"/>
                  <a:pt x="918" y="0"/>
                  <a:pt x="918" y="0"/>
                </a:cubicBezTo>
                <a:cubicBezTo>
                  <a:pt x="1633" y="359"/>
                  <a:pt x="1633" y="359"/>
                  <a:pt x="1633" y="359"/>
                </a:cubicBezTo>
                <a:cubicBezTo>
                  <a:pt x="1453" y="717"/>
                  <a:pt x="1453" y="717"/>
                  <a:pt x="1453" y="717"/>
                </a:cubicBezTo>
                <a:cubicBezTo>
                  <a:pt x="1450" y="724"/>
                  <a:pt x="1282" y="1059"/>
                  <a:pt x="1118" y="1478"/>
                </a:cubicBezTo>
                <a:cubicBezTo>
                  <a:pt x="913" y="2001"/>
                  <a:pt x="800" y="2434"/>
                  <a:pt x="800" y="2697"/>
                </a:cubicBezTo>
                <a:cubicBezTo>
                  <a:pt x="800" y="2960"/>
                  <a:pt x="912" y="3393"/>
                  <a:pt x="1116" y="3916"/>
                </a:cubicBezTo>
                <a:cubicBezTo>
                  <a:pt x="1277" y="4329"/>
                  <a:pt x="1441" y="4660"/>
                  <a:pt x="1449" y="4677"/>
                </a:cubicBezTo>
                <a:cubicBezTo>
                  <a:pt x="1458" y="4695"/>
                  <a:pt x="1634" y="5047"/>
                  <a:pt x="1812" y="5500"/>
                </a:cubicBezTo>
                <a:cubicBezTo>
                  <a:pt x="2062" y="6134"/>
                  <a:pt x="2188" y="6645"/>
                  <a:pt x="2188" y="7017"/>
                </a:cubicBezTo>
                <a:cubicBezTo>
                  <a:pt x="2188" y="7389"/>
                  <a:pt x="2062" y="7899"/>
                  <a:pt x="1815" y="8534"/>
                </a:cubicBezTo>
                <a:cubicBezTo>
                  <a:pt x="1637" y="8988"/>
                  <a:pt x="1461" y="9341"/>
                  <a:pt x="1454" y="9356"/>
                </a:cubicBezTo>
                <a:cubicBezTo>
                  <a:pt x="1453" y="9357"/>
                  <a:pt x="1453" y="9357"/>
                  <a:pt x="1453" y="9357"/>
                </a:cubicBezTo>
                <a:cubicBezTo>
                  <a:pt x="1452" y="9360"/>
                  <a:pt x="1283" y="9697"/>
                  <a:pt x="1118" y="10118"/>
                </a:cubicBezTo>
                <a:cubicBezTo>
                  <a:pt x="913" y="10641"/>
                  <a:pt x="800" y="11074"/>
                  <a:pt x="800" y="11337"/>
                </a:cubicBezTo>
                <a:cubicBezTo>
                  <a:pt x="800" y="11600"/>
                  <a:pt x="912" y="12033"/>
                  <a:pt x="1116" y="12556"/>
                </a:cubicBezTo>
                <a:cubicBezTo>
                  <a:pt x="1281" y="12978"/>
                  <a:pt x="1448" y="13315"/>
                  <a:pt x="1450" y="13318"/>
                </a:cubicBezTo>
                <a:cubicBezTo>
                  <a:pt x="1628" y="13676"/>
                  <a:pt x="1628" y="13676"/>
                  <a:pt x="1628" y="13676"/>
                </a:cubicBezTo>
                <a:lnTo>
                  <a:pt x="913" y="14034"/>
                </a:lnTo>
                <a:close/>
              </a:path>
            </a:pathLst>
          </a:custGeom>
          <a:solidFill>
            <a:schemeClr val="tx1">
              <a:alpha val="88000"/>
            </a:schemeClr>
          </a:solidFill>
          <a:ln>
            <a:noFill/>
          </a:ln>
          <a:effectLst>
            <a:outerShdw blurRad="1003300" dist="38100" dir="10800000" algn="r" rotWithShape="0">
              <a:prstClr val="black">
                <a:alpha val="46000"/>
              </a:prstClr>
            </a:outerShdw>
          </a:effectLst>
        </p:spPr>
        <p:txBody>
          <a:bodyPr vert="horz" wrap="square" lIns="91440" tIns="45720" rIns="91440" bIns="45720" numCol="1" anchor="t" anchorCtr="0" compatLnSpc="1">
            <a:prstTxWarp prst="textNoShape">
              <a:avLst/>
            </a:prstTxWarp>
          </a:bodyPr>
          <a:lstStyle/>
          <a:p>
            <a:endParaRPr lang="en-US"/>
          </a:p>
        </p:txBody>
      </p:sp>
      <p:sp>
        <p:nvSpPr>
          <p:cNvPr id="9" name="Freeform 10">
            <a:extLst>
              <a:ext uri="{FF2B5EF4-FFF2-40B4-BE49-F238E27FC236}">
                <a16:creationId xmlns:a16="http://schemas.microsoft.com/office/drawing/2014/main" id="{1F974E2C-4451-45D1-A4CC-8A257A10C8FC}"/>
              </a:ext>
            </a:extLst>
          </p:cNvPr>
          <p:cNvSpPr>
            <a:spLocks/>
          </p:cNvSpPr>
          <p:nvPr/>
        </p:nvSpPr>
        <p:spPr bwMode="auto">
          <a:xfrm>
            <a:off x="11921327" y="-26290588"/>
            <a:ext cx="6481764" cy="41148000"/>
          </a:xfrm>
          <a:custGeom>
            <a:avLst/>
            <a:gdLst>
              <a:gd name="T0" fmla="*/ 913 w 2188"/>
              <a:gd name="T1" fmla="*/ 14034 h 14034"/>
              <a:gd name="T2" fmla="*/ 734 w 2188"/>
              <a:gd name="T3" fmla="*/ 13676 h 14034"/>
              <a:gd name="T4" fmla="*/ 373 w 2188"/>
              <a:gd name="T5" fmla="*/ 12854 h 14034"/>
              <a:gd name="T6" fmla="*/ 0 w 2188"/>
              <a:gd name="T7" fmla="*/ 11337 h 14034"/>
              <a:gd name="T8" fmla="*/ 376 w 2188"/>
              <a:gd name="T9" fmla="*/ 9820 h 14034"/>
              <a:gd name="T10" fmla="*/ 738 w 2188"/>
              <a:gd name="T11" fmla="*/ 8998 h 14034"/>
              <a:gd name="T12" fmla="*/ 1072 w 2188"/>
              <a:gd name="T13" fmla="*/ 8236 h 14034"/>
              <a:gd name="T14" fmla="*/ 1388 w 2188"/>
              <a:gd name="T15" fmla="*/ 7017 h 14034"/>
              <a:gd name="T16" fmla="*/ 1068 w 2188"/>
              <a:gd name="T17" fmla="*/ 5792 h 14034"/>
              <a:gd name="T18" fmla="*/ 735 w 2188"/>
              <a:gd name="T19" fmla="*/ 5037 h 14034"/>
              <a:gd name="T20" fmla="*/ 734 w 2188"/>
              <a:gd name="T21" fmla="*/ 5036 h 14034"/>
              <a:gd name="T22" fmla="*/ 373 w 2188"/>
              <a:gd name="T23" fmla="*/ 4214 h 14034"/>
              <a:gd name="T24" fmla="*/ 0 w 2188"/>
              <a:gd name="T25" fmla="*/ 2697 h 14034"/>
              <a:gd name="T26" fmla="*/ 376 w 2188"/>
              <a:gd name="T27" fmla="*/ 1180 h 14034"/>
              <a:gd name="T28" fmla="*/ 739 w 2188"/>
              <a:gd name="T29" fmla="*/ 357 h 14034"/>
              <a:gd name="T30" fmla="*/ 918 w 2188"/>
              <a:gd name="T31" fmla="*/ 0 h 14034"/>
              <a:gd name="T32" fmla="*/ 1633 w 2188"/>
              <a:gd name="T33" fmla="*/ 359 h 14034"/>
              <a:gd name="T34" fmla="*/ 1453 w 2188"/>
              <a:gd name="T35" fmla="*/ 717 h 14034"/>
              <a:gd name="T36" fmla="*/ 1118 w 2188"/>
              <a:gd name="T37" fmla="*/ 1478 h 14034"/>
              <a:gd name="T38" fmla="*/ 800 w 2188"/>
              <a:gd name="T39" fmla="*/ 2697 h 14034"/>
              <a:gd name="T40" fmla="*/ 1116 w 2188"/>
              <a:gd name="T41" fmla="*/ 3916 h 14034"/>
              <a:gd name="T42" fmla="*/ 1449 w 2188"/>
              <a:gd name="T43" fmla="*/ 4677 h 14034"/>
              <a:gd name="T44" fmla="*/ 1812 w 2188"/>
              <a:gd name="T45" fmla="*/ 5500 h 14034"/>
              <a:gd name="T46" fmla="*/ 2188 w 2188"/>
              <a:gd name="T47" fmla="*/ 7017 h 14034"/>
              <a:gd name="T48" fmla="*/ 1815 w 2188"/>
              <a:gd name="T49" fmla="*/ 8534 h 14034"/>
              <a:gd name="T50" fmla="*/ 1454 w 2188"/>
              <a:gd name="T51" fmla="*/ 9356 h 14034"/>
              <a:gd name="T52" fmla="*/ 1453 w 2188"/>
              <a:gd name="T53" fmla="*/ 9357 h 14034"/>
              <a:gd name="T54" fmla="*/ 1118 w 2188"/>
              <a:gd name="T55" fmla="*/ 10118 h 14034"/>
              <a:gd name="T56" fmla="*/ 800 w 2188"/>
              <a:gd name="T57" fmla="*/ 11337 h 14034"/>
              <a:gd name="T58" fmla="*/ 1116 w 2188"/>
              <a:gd name="T59" fmla="*/ 12556 h 14034"/>
              <a:gd name="T60" fmla="*/ 1450 w 2188"/>
              <a:gd name="T61" fmla="*/ 13318 h 14034"/>
              <a:gd name="T62" fmla="*/ 1628 w 2188"/>
              <a:gd name="T63" fmla="*/ 13676 h 14034"/>
              <a:gd name="T64" fmla="*/ 913 w 2188"/>
              <a:gd name="T65" fmla="*/ 14034 h 14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88" h="14034">
                <a:moveTo>
                  <a:pt x="913" y="14034"/>
                </a:moveTo>
                <a:cubicBezTo>
                  <a:pt x="734" y="13676"/>
                  <a:pt x="734" y="13676"/>
                  <a:pt x="734" y="13676"/>
                </a:cubicBezTo>
                <a:cubicBezTo>
                  <a:pt x="727" y="13661"/>
                  <a:pt x="551" y="13308"/>
                  <a:pt x="373" y="12854"/>
                </a:cubicBezTo>
                <a:cubicBezTo>
                  <a:pt x="126" y="12219"/>
                  <a:pt x="0" y="11709"/>
                  <a:pt x="0" y="11337"/>
                </a:cubicBezTo>
                <a:cubicBezTo>
                  <a:pt x="0" y="10965"/>
                  <a:pt x="126" y="10454"/>
                  <a:pt x="376" y="9820"/>
                </a:cubicBezTo>
                <a:cubicBezTo>
                  <a:pt x="553" y="9368"/>
                  <a:pt x="729" y="9017"/>
                  <a:pt x="738" y="8998"/>
                </a:cubicBezTo>
                <a:cubicBezTo>
                  <a:pt x="745" y="8984"/>
                  <a:pt x="910" y="8651"/>
                  <a:pt x="1072" y="8236"/>
                </a:cubicBezTo>
                <a:cubicBezTo>
                  <a:pt x="1276" y="7713"/>
                  <a:pt x="1388" y="7280"/>
                  <a:pt x="1388" y="7017"/>
                </a:cubicBezTo>
                <a:cubicBezTo>
                  <a:pt x="1388" y="6753"/>
                  <a:pt x="1274" y="6318"/>
                  <a:pt x="1068" y="5792"/>
                </a:cubicBezTo>
                <a:cubicBezTo>
                  <a:pt x="902" y="5371"/>
                  <a:pt x="736" y="5040"/>
                  <a:pt x="735" y="5037"/>
                </a:cubicBezTo>
                <a:cubicBezTo>
                  <a:pt x="734" y="5036"/>
                  <a:pt x="734" y="5036"/>
                  <a:pt x="734" y="5036"/>
                </a:cubicBezTo>
                <a:cubicBezTo>
                  <a:pt x="727" y="5021"/>
                  <a:pt x="551" y="4668"/>
                  <a:pt x="373" y="4214"/>
                </a:cubicBezTo>
                <a:cubicBezTo>
                  <a:pt x="126" y="3579"/>
                  <a:pt x="0" y="3069"/>
                  <a:pt x="0" y="2697"/>
                </a:cubicBezTo>
                <a:cubicBezTo>
                  <a:pt x="0" y="2325"/>
                  <a:pt x="126" y="1814"/>
                  <a:pt x="376" y="1180"/>
                </a:cubicBezTo>
                <a:cubicBezTo>
                  <a:pt x="554" y="725"/>
                  <a:pt x="731" y="372"/>
                  <a:pt x="739" y="357"/>
                </a:cubicBezTo>
                <a:cubicBezTo>
                  <a:pt x="918" y="0"/>
                  <a:pt x="918" y="0"/>
                  <a:pt x="918" y="0"/>
                </a:cubicBezTo>
                <a:cubicBezTo>
                  <a:pt x="1633" y="359"/>
                  <a:pt x="1633" y="359"/>
                  <a:pt x="1633" y="359"/>
                </a:cubicBezTo>
                <a:cubicBezTo>
                  <a:pt x="1453" y="717"/>
                  <a:pt x="1453" y="717"/>
                  <a:pt x="1453" y="717"/>
                </a:cubicBezTo>
                <a:cubicBezTo>
                  <a:pt x="1450" y="724"/>
                  <a:pt x="1282" y="1059"/>
                  <a:pt x="1118" y="1478"/>
                </a:cubicBezTo>
                <a:cubicBezTo>
                  <a:pt x="913" y="2001"/>
                  <a:pt x="800" y="2434"/>
                  <a:pt x="800" y="2697"/>
                </a:cubicBezTo>
                <a:cubicBezTo>
                  <a:pt x="800" y="2960"/>
                  <a:pt x="912" y="3393"/>
                  <a:pt x="1116" y="3916"/>
                </a:cubicBezTo>
                <a:cubicBezTo>
                  <a:pt x="1277" y="4329"/>
                  <a:pt x="1441" y="4660"/>
                  <a:pt x="1449" y="4677"/>
                </a:cubicBezTo>
                <a:cubicBezTo>
                  <a:pt x="1458" y="4695"/>
                  <a:pt x="1634" y="5047"/>
                  <a:pt x="1812" y="5500"/>
                </a:cubicBezTo>
                <a:cubicBezTo>
                  <a:pt x="2062" y="6134"/>
                  <a:pt x="2188" y="6645"/>
                  <a:pt x="2188" y="7017"/>
                </a:cubicBezTo>
                <a:cubicBezTo>
                  <a:pt x="2188" y="7389"/>
                  <a:pt x="2062" y="7899"/>
                  <a:pt x="1815" y="8534"/>
                </a:cubicBezTo>
                <a:cubicBezTo>
                  <a:pt x="1637" y="8988"/>
                  <a:pt x="1461" y="9341"/>
                  <a:pt x="1454" y="9356"/>
                </a:cubicBezTo>
                <a:cubicBezTo>
                  <a:pt x="1453" y="9357"/>
                  <a:pt x="1453" y="9357"/>
                  <a:pt x="1453" y="9357"/>
                </a:cubicBezTo>
                <a:cubicBezTo>
                  <a:pt x="1452" y="9360"/>
                  <a:pt x="1283" y="9697"/>
                  <a:pt x="1118" y="10118"/>
                </a:cubicBezTo>
                <a:cubicBezTo>
                  <a:pt x="913" y="10641"/>
                  <a:pt x="800" y="11074"/>
                  <a:pt x="800" y="11337"/>
                </a:cubicBezTo>
                <a:cubicBezTo>
                  <a:pt x="800" y="11600"/>
                  <a:pt x="912" y="12033"/>
                  <a:pt x="1116" y="12556"/>
                </a:cubicBezTo>
                <a:cubicBezTo>
                  <a:pt x="1281" y="12978"/>
                  <a:pt x="1448" y="13315"/>
                  <a:pt x="1450" y="13318"/>
                </a:cubicBezTo>
                <a:cubicBezTo>
                  <a:pt x="1628" y="13676"/>
                  <a:pt x="1628" y="13676"/>
                  <a:pt x="1628" y="13676"/>
                </a:cubicBezTo>
                <a:lnTo>
                  <a:pt x="913" y="14034"/>
                </a:lnTo>
                <a:close/>
              </a:path>
            </a:pathLst>
          </a:custGeom>
          <a:solidFill>
            <a:schemeClr val="accent2">
              <a:alpha val="88000"/>
            </a:schemeClr>
          </a:solidFill>
          <a:ln>
            <a:noFill/>
          </a:ln>
          <a:effectLst>
            <a:outerShdw blurRad="1003300" dist="38100" dir="10800000" algn="r" rotWithShape="0">
              <a:schemeClr val="accent2">
                <a:lumMod val="75000"/>
                <a:alpha val="46000"/>
              </a:schemeClr>
            </a:outerShdw>
          </a:effectLst>
        </p:spPr>
        <p:txBody>
          <a:bodyPr vert="horz" wrap="square" lIns="91440" tIns="45720" rIns="91440" bIns="45720" numCol="1" anchor="t" anchorCtr="0" compatLnSpc="1">
            <a:prstTxWarp prst="textNoShape">
              <a:avLst/>
            </a:prstTxWarp>
          </a:bodyPr>
          <a:lstStyle/>
          <a:p>
            <a:endParaRPr lang="en-US"/>
          </a:p>
        </p:txBody>
      </p:sp>
      <p:sp>
        <p:nvSpPr>
          <p:cNvPr id="10" name="Freeform 9">
            <a:extLst>
              <a:ext uri="{FF2B5EF4-FFF2-40B4-BE49-F238E27FC236}">
                <a16:creationId xmlns:a16="http://schemas.microsoft.com/office/drawing/2014/main" id="{7AEACCA2-EBB8-4433-A3FD-61042F4BFFA0}"/>
              </a:ext>
            </a:extLst>
          </p:cNvPr>
          <p:cNvSpPr>
            <a:spLocks/>
          </p:cNvSpPr>
          <p:nvPr/>
        </p:nvSpPr>
        <p:spPr bwMode="auto">
          <a:xfrm>
            <a:off x="13978727" y="-26290588"/>
            <a:ext cx="6481764" cy="41148000"/>
          </a:xfrm>
          <a:custGeom>
            <a:avLst/>
            <a:gdLst>
              <a:gd name="T0" fmla="*/ 913 w 2188"/>
              <a:gd name="T1" fmla="*/ 14034 h 14034"/>
              <a:gd name="T2" fmla="*/ 734 w 2188"/>
              <a:gd name="T3" fmla="*/ 13676 h 14034"/>
              <a:gd name="T4" fmla="*/ 373 w 2188"/>
              <a:gd name="T5" fmla="*/ 12854 h 14034"/>
              <a:gd name="T6" fmla="*/ 0 w 2188"/>
              <a:gd name="T7" fmla="*/ 11337 h 14034"/>
              <a:gd name="T8" fmla="*/ 376 w 2188"/>
              <a:gd name="T9" fmla="*/ 9820 h 14034"/>
              <a:gd name="T10" fmla="*/ 738 w 2188"/>
              <a:gd name="T11" fmla="*/ 8998 h 14034"/>
              <a:gd name="T12" fmla="*/ 1072 w 2188"/>
              <a:gd name="T13" fmla="*/ 8236 h 14034"/>
              <a:gd name="T14" fmla="*/ 1388 w 2188"/>
              <a:gd name="T15" fmla="*/ 7017 h 14034"/>
              <a:gd name="T16" fmla="*/ 1068 w 2188"/>
              <a:gd name="T17" fmla="*/ 5792 h 14034"/>
              <a:gd name="T18" fmla="*/ 735 w 2188"/>
              <a:gd name="T19" fmla="*/ 5037 h 14034"/>
              <a:gd name="T20" fmla="*/ 734 w 2188"/>
              <a:gd name="T21" fmla="*/ 5036 h 14034"/>
              <a:gd name="T22" fmla="*/ 373 w 2188"/>
              <a:gd name="T23" fmla="*/ 4214 h 14034"/>
              <a:gd name="T24" fmla="*/ 0 w 2188"/>
              <a:gd name="T25" fmla="*/ 2697 h 14034"/>
              <a:gd name="T26" fmla="*/ 376 w 2188"/>
              <a:gd name="T27" fmla="*/ 1180 h 14034"/>
              <a:gd name="T28" fmla="*/ 739 w 2188"/>
              <a:gd name="T29" fmla="*/ 357 h 14034"/>
              <a:gd name="T30" fmla="*/ 918 w 2188"/>
              <a:gd name="T31" fmla="*/ 0 h 14034"/>
              <a:gd name="T32" fmla="*/ 1633 w 2188"/>
              <a:gd name="T33" fmla="*/ 359 h 14034"/>
              <a:gd name="T34" fmla="*/ 1453 w 2188"/>
              <a:gd name="T35" fmla="*/ 717 h 14034"/>
              <a:gd name="T36" fmla="*/ 1118 w 2188"/>
              <a:gd name="T37" fmla="*/ 1478 h 14034"/>
              <a:gd name="T38" fmla="*/ 800 w 2188"/>
              <a:gd name="T39" fmla="*/ 2697 h 14034"/>
              <a:gd name="T40" fmla="*/ 1116 w 2188"/>
              <a:gd name="T41" fmla="*/ 3916 h 14034"/>
              <a:gd name="T42" fmla="*/ 1449 w 2188"/>
              <a:gd name="T43" fmla="*/ 4677 h 14034"/>
              <a:gd name="T44" fmla="*/ 1812 w 2188"/>
              <a:gd name="T45" fmla="*/ 5500 h 14034"/>
              <a:gd name="T46" fmla="*/ 2188 w 2188"/>
              <a:gd name="T47" fmla="*/ 7017 h 14034"/>
              <a:gd name="T48" fmla="*/ 1815 w 2188"/>
              <a:gd name="T49" fmla="*/ 8534 h 14034"/>
              <a:gd name="T50" fmla="*/ 1454 w 2188"/>
              <a:gd name="T51" fmla="*/ 9356 h 14034"/>
              <a:gd name="T52" fmla="*/ 1453 w 2188"/>
              <a:gd name="T53" fmla="*/ 9357 h 14034"/>
              <a:gd name="T54" fmla="*/ 1118 w 2188"/>
              <a:gd name="T55" fmla="*/ 10118 h 14034"/>
              <a:gd name="T56" fmla="*/ 800 w 2188"/>
              <a:gd name="T57" fmla="*/ 11337 h 14034"/>
              <a:gd name="T58" fmla="*/ 1116 w 2188"/>
              <a:gd name="T59" fmla="*/ 12556 h 14034"/>
              <a:gd name="T60" fmla="*/ 1450 w 2188"/>
              <a:gd name="T61" fmla="*/ 13318 h 14034"/>
              <a:gd name="T62" fmla="*/ 1628 w 2188"/>
              <a:gd name="T63" fmla="*/ 13676 h 14034"/>
              <a:gd name="T64" fmla="*/ 913 w 2188"/>
              <a:gd name="T65" fmla="*/ 14034 h 14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88" h="14034">
                <a:moveTo>
                  <a:pt x="913" y="14034"/>
                </a:moveTo>
                <a:cubicBezTo>
                  <a:pt x="734" y="13676"/>
                  <a:pt x="734" y="13676"/>
                  <a:pt x="734" y="13676"/>
                </a:cubicBezTo>
                <a:cubicBezTo>
                  <a:pt x="727" y="13661"/>
                  <a:pt x="551" y="13308"/>
                  <a:pt x="373" y="12854"/>
                </a:cubicBezTo>
                <a:cubicBezTo>
                  <a:pt x="126" y="12219"/>
                  <a:pt x="0" y="11709"/>
                  <a:pt x="0" y="11337"/>
                </a:cubicBezTo>
                <a:cubicBezTo>
                  <a:pt x="0" y="10965"/>
                  <a:pt x="126" y="10454"/>
                  <a:pt x="376" y="9820"/>
                </a:cubicBezTo>
                <a:cubicBezTo>
                  <a:pt x="553" y="9368"/>
                  <a:pt x="729" y="9017"/>
                  <a:pt x="738" y="8998"/>
                </a:cubicBezTo>
                <a:cubicBezTo>
                  <a:pt x="745" y="8984"/>
                  <a:pt x="910" y="8651"/>
                  <a:pt x="1072" y="8236"/>
                </a:cubicBezTo>
                <a:cubicBezTo>
                  <a:pt x="1276" y="7713"/>
                  <a:pt x="1388" y="7280"/>
                  <a:pt x="1388" y="7017"/>
                </a:cubicBezTo>
                <a:cubicBezTo>
                  <a:pt x="1388" y="6753"/>
                  <a:pt x="1274" y="6318"/>
                  <a:pt x="1068" y="5792"/>
                </a:cubicBezTo>
                <a:cubicBezTo>
                  <a:pt x="902" y="5371"/>
                  <a:pt x="736" y="5040"/>
                  <a:pt x="735" y="5037"/>
                </a:cubicBezTo>
                <a:cubicBezTo>
                  <a:pt x="734" y="5036"/>
                  <a:pt x="734" y="5036"/>
                  <a:pt x="734" y="5036"/>
                </a:cubicBezTo>
                <a:cubicBezTo>
                  <a:pt x="727" y="5021"/>
                  <a:pt x="551" y="4668"/>
                  <a:pt x="373" y="4214"/>
                </a:cubicBezTo>
                <a:cubicBezTo>
                  <a:pt x="126" y="3579"/>
                  <a:pt x="0" y="3069"/>
                  <a:pt x="0" y="2697"/>
                </a:cubicBezTo>
                <a:cubicBezTo>
                  <a:pt x="0" y="2325"/>
                  <a:pt x="126" y="1814"/>
                  <a:pt x="376" y="1180"/>
                </a:cubicBezTo>
                <a:cubicBezTo>
                  <a:pt x="554" y="725"/>
                  <a:pt x="731" y="372"/>
                  <a:pt x="739" y="357"/>
                </a:cubicBezTo>
                <a:cubicBezTo>
                  <a:pt x="918" y="0"/>
                  <a:pt x="918" y="0"/>
                  <a:pt x="918" y="0"/>
                </a:cubicBezTo>
                <a:cubicBezTo>
                  <a:pt x="1633" y="359"/>
                  <a:pt x="1633" y="359"/>
                  <a:pt x="1633" y="359"/>
                </a:cubicBezTo>
                <a:cubicBezTo>
                  <a:pt x="1453" y="717"/>
                  <a:pt x="1453" y="717"/>
                  <a:pt x="1453" y="717"/>
                </a:cubicBezTo>
                <a:cubicBezTo>
                  <a:pt x="1450" y="724"/>
                  <a:pt x="1282" y="1059"/>
                  <a:pt x="1118" y="1478"/>
                </a:cubicBezTo>
                <a:cubicBezTo>
                  <a:pt x="913" y="2001"/>
                  <a:pt x="800" y="2434"/>
                  <a:pt x="800" y="2697"/>
                </a:cubicBezTo>
                <a:cubicBezTo>
                  <a:pt x="800" y="2960"/>
                  <a:pt x="912" y="3393"/>
                  <a:pt x="1116" y="3916"/>
                </a:cubicBezTo>
                <a:cubicBezTo>
                  <a:pt x="1277" y="4329"/>
                  <a:pt x="1441" y="4660"/>
                  <a:pt x="1449" y="4677"/>
                </a:cubicBezTo>
                <a:cubicBezTo>
                  <a:pt x="1458" y="4695"/>
                  <a:pt x="1634" y="5047"/>
                  <a:pt x="1812" y="5500"/>
                </a:cubicBezTo>
                <a:cubicBezTo>
                  <a:pt x="2062" y="6134"/>
                  <a:pt x="2188" y="6645"/>
                  <a:pt x="2188" y="7017"/>
                </a:cubicBezTo>
                <a:cubicBezTo>
                  <a:pt x="2188" y="7389"/>
                  <a:pt x="2062" y="7899"/>
                  <a:pt x="1815" y="8534"/>
                </a:cubicBezTo>
                <a:cubicBezTo>
                  <a:pt x="1637" y="8988"/>
                  <a:pt x="1461" y="9341"/>
                  <a:pt x="1454" y="9356"/>
                </a:cubicBezTo>
                <a:cubicBezTo>
                  <a:pt x="1453" y="9357"/>
                  <a:pt x="1453" y="9357"/>
                  <a:pt x="1453" y="9357"/>
                </a:cubicBezTo>
                <a:cubicBezTo>
                  <a:pt x="1452" y="9360"/>
                  <a:pt x="1283" y="9697"/>
                  <a:pt x="1118" y="10118"/>
                </a:cubicBezTo>
                <a:cubicBezTo>
                  <a:pt x="913" y="10641"/>
                  <a:pt x="800" y="11074"/>
                  <a:pt x="800" y="11337"/>
                </a:cubicBezTo>
                <a:cubicBezTo>
                  <a:pt x="800" y="11600"/>
                  <a:pt x="912" y="12033"/>
                  <a:pt x="1116" y="12556"/>
                </a:cubicBezTo>
                <a:cubicBezTo>
                  <a:pt x="1281" y="12978"/>
                  <a:pt x="1448" y="13315"/>
                  <a:pt x="1450" y="13318"/>
                </a:cubicBezTo>
                <a:cubicBezTo>
                  <a:pt x="1628" y="13676"/>
                  <a:pt x="1628" y="13676"/>
                  <a:pt x="1628" y="13676"/>
                </a:cubicBezTo>
                <a:lnTo>
                  <a:pt x="913" y="14034"/>
                </a:lnTo>
                <a:close/>
              </a:path>
            </a:pathLst>
          </a:custGeom>
          <a:solidFill>
            <a:schemeClr val="accent5">
              <a:alpha val="88000"/>
            </a:schemeClr>
          </a:solidFill>
          <a:ln>
            <a:noFill/>
          </a:ln>
          <a:effectLst>
            <a:outerShdw blurRad="1003300" dist="38100" dir="10800000" algn="r" rotWithShape="0">
              <a:schemeClr val="accent5">
                <a:lumMod val="75000"/>
                <a:alpha val="46000"/>
              </a:schemeClr>
            </a:outerShdw>
          </a:effectLst>
        </p:spPr>
        <p:txBody>
          <a:bodyPr vert="horz" wrap="square" lIns="91440" tIns="45720" rIns="91440" bIns="45720" numCol="1" anchor="t" anchorCtr="0" compatLnSpc="1">
            <a:prstTxWarp prst="textNoShape">
              <a:avLst/>
            </a:prstTxWarp>
          </a:bodyPr>
          <a:lstStyle/>
          <a:p>
            <a:endParaRPr lang="en-US"/>
          </a:p>
        </p:txBody>
      </p:sp>
      <p:sp>
        <p:nvSpPr>
          <p:cNvPr id="11" name="Freeform 8">
            <a:extLst>
              <a:ext uri="{FF2B5EF4-FFF2-40B4-BE49-F238E27FC236}">
                <a16:creationId xmlns:a16="http://schemas.microsoft.com/office/drawing/2014/main" id="{781BD961-929C-4041-A34F-5C70E5DC78AC}"/>
              </a:ext>
            </a:extLst>
          </p:cNvPr>
          <p:cNvSpPr>
            <a:spLocks/>
          </p:cNvSpPr>
          <p:nvPr/>
        </p:nvSpPr>
        <p:spPr bwMode="auto">
          <a:xfrm>
            <a:off x="16040891" y="-26290588"/>
            <a:ext cx="6486525" cy="41148000"/>
          </a:xfrm>
          <a:custGeom>
            <a:avLst/>
            <a:gdLst>
              <a:gd name="T0" fmla="*/ 913 w 2188"/>
              <a:gd name="T1" fmla="*/ 14034 h 14034"/>
              <a:gd name="T2" fmla="*/ 734 w 2188"/>
              <a:gd name="T3" fmla="*/ 13676 h 14034"/>
              <a:gd name="T4" fmla="*/ 373 w 2188"/>
              <a:gd name="T5" fmla="*/ 12854 h 14034"/>
              <a:gd name="T6" fmla="*/ 0 w 2188"/>
              <a:gd name="T7" fmla="*/ 11337 h 14034"/>
              <a:gd name="T8" fmla="*/ 376 w 2188"/>
              <a:gd name="T9" fmla="*/ 9820 h 14034"/>
              <a:gd name="T10" fmla="*/ 738 w 2188"/>
              <a:gd name="T11" fmla="*/ 8998 h 14034"/>
              <a:gd name="T12" fmla="*/ 1072 w 2188"/>
              <a:gd name="T13" fmla="*/ 8236 h 14034"/>
              <a:gd name="T14" fmla="*/ 1388 w 2188"/>
              <a:gd name="T15" fmla="*/ 7017 h 14034"/>
              <a:gd name="T16" fmla="*/ 1068 w 2188"/>
              <a:gd name="T17" fmla="*/ 5792 h 14034"/>
              <a:gd name="T18" fmla="*/ 735 w 2188"/>
              <a:gd name="T19" fmla="*/ 5037 h 14034"/>
              <a:gd name="T20" fmla="*/ 734 w 2188"/>
              <a:gd name="T21" fmla="*/ 5036 h 14034"/>
              <a:gd name="T22" fmla="*/ 373 w 2188"/>
              <a:gd name="T23" fmla="*/ 4214 h 14034"/>
              <a:gd name="T24" fmla="*/ 0 w 2188"/>
              <a:gd name="T25" fmla="*/ 2697 h 14034"/>
              <a:gd name="T26" fmla="*/ 376 w 2188"/>
              <a:gd name="T27" fmla="*/ 1180 h 14034"/>
              <a:gd name="T28" fmla="*/ 739 w 2188"/>
              <a:gd name="T29" fmla="*/ 357 h 14034"/>
              <a:gd name="T30" fmla="*/ 918 w 2188"/>
              <a:gd name="T31" fmla="*/ 0 h 14034"/>
              <a:gd name="T32" fmla="*/ 1633 w 2188"/>
              <a:gd name="T33" fmla="*/ 359 h 14034"/>
              <a:gd name="T34" fmla="*/ 1453 w 2188"/>
              <a:gd name="T35" fmla="*/ 717 h 14034"/>
              <a:gd name="T36" fmla="*/ 1118 w 2188"/>
              <a:gd name="T37" fmla="*/ 1478 h 14034"/>
              <a:gd name="T38" fmla="*/ 800 w 2188"/>
              <a:gd name="T39" fmla="*/ 2697 h 14034"/>
              <a:gd name="T40" fmla="*/ 1116 w 2188"/>
              <a:gd name="T41" fmla="*/ 3916 h 14034"/>
              <a:gd name="T42" fmla="*/ 1449 w 2188"/>
              <a:gd name="T43" fmla="*/ 4677 h 14034"/>
              <a:gd name="T44" fmla="*/ 1812 w 2188"/>
              <a:gd name="T45" fmla="*/ 5500 h 14034"/>
              <a:gd name="T46" fmla="*/ 2188 w 2188"/>
              <a:gd name="T47" fmla="*/ 7017 h 14034"/>
              <a:gd name="T48" fmla="*/ 1815 w 2188"/>
              <a:gd name="T49" fmla="*/ 8534 h 14034"/>
              <a:gd name="T50" fmla="*/ 1454 w 2188"/>
              <a:gd name="T51" fmla="*/ 9356 h 14034"/>
              <a:gd name="T52" fmla="*/ 1453 w 2188"/>
              <a:gd name="T53" fmla="*/ 9357 h 14034"/>
              <a:gd name="T54" fmla="*/ 1118 w 2188"/>
              <a:gd name="T55" fmla="*/ 10118 h 14034"/>
              <a:gd name="T56" fmla="*/ 800 w 2188"/>
              <a:gd name="T57" fmla="*/ 11337 h 14034"/>
              <a:gd name="T58" fmla="*/ 1116 w 2188"/>
              <a:gd name="T59" fmla="*/ 12556 h 14034"/>
              <a:gd name="T60" fmla="*/ 1450 w 2188"/>
              <a:gd name="T61" fmla="*/ 13318 h 14034"/>
              <a:gd name="T62" fmla="*/ 1628 w 2188"/>
              <a:gd name="T63" fmla="*/ 13676 h 14034"/>
              <a:gd name="T64" fmla="*/ 913 w 2188"/>
              <a:gd name="T65" fmla="*/ 14034 h 14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88" h="14034">
                <a:moveTo>
                  <a:pt x="913" y="14034"/>
                </a:moveTo>
                <a:cubicBezTo>
                  <a:pt x="734" y="13676"/>
                  <a:pt x="734" y="13676"/>
                  <a:pt x="734" y="13676"/>
                </a:cubicBezTo>
                <a:cubicBezTo>
                  <a:pt x="727" y="13661"/>
                  <a:pt x="551" y="13308"/>
                  <a:pt x="373" y="12854"/>
                </a:cubicBezTo>
                <a:cubicBezTo>
                  <a:pt x="126" y="12219"/>
                  <a:pt x="0" y="11709"/>
                  <a:pt x="0" y="11337"/>
                </a:cubicBezTo>
                <a:cubicBezTo>
                  <a:pt x="0" y="10965"/>
                  <a:pt x="126" y="10454"/>
                  <a:pt x="376" y="9820"/>
                </a:cubicBezTo>
                <a:cubicBezTo>
                  <a:pt x="553" y="9368"/>
                  <a:pt x="729" y="9017"/>
                  <a:pt x="738" y="8998"/>
                </a:cubicBezTo>
                <a:cubicBezTo>
                  <a:pt x="745" y="8984"/>
                  <a:pt x="910" y="8651"/>
                  <a:pt x="1072" y="8236"/>
                </a:cubicBezTo>
                <a:cubicBezTo>
                  <a:pt x="1276" y="7713"/>
                  <a:pt x="1388" y="7280"/>
                  <a:pt x="1388" y="7017"/>
                </a:cubicBezTo>
                <a:cubicBezTo>
                  <a:pt x="1388" y="6753"/>
                  <a:pt x="1274" y="6318"/>
                  <a:pt x="1068" y="5792"/>
                </a:cubicBezTo>
                <a:cubicBezTo>
                  <a:pt x="902" y="5371"/>
                  <a:pt x="736" y="5040"/>
                  <a:pt x="735" y="5037"/>
                </a:cubicBezTo>
                <a:cubicBezTo>
                  <a:pt x="734" y="5036"/>
                  <a:pt x="734" y="5036"/>
                  <a:pt x="734" y="5036"/>
                </a:cubicBezTo>
                <a:cubicBezTo>
                  <a:pt x="727" y="5021"/>
                  <a:pt x="551" y="4668"/>
                  <a:pt x="373" y="4214"/>
                </a:cubicBezTo>
                <a:cubicBezTo>
                  <a:pt x="126" y="3579"/>
                  <a:pt x="0" y="3069"/>
                  <a:pt x="0" y="2697"/>
                </a:cubicBezTo>
                <a:cubicBezTo>
                  <a:pt x="0" y="2325"/>
                  <a:pt x="126" y="1814"/>
                  <a:pt x="376" y="1180"/>
                </a:cubicBezTo>
                <a:cubicBezTo>
                  <a:pt x="554" y="725"/>
                  <a:pt x="731" y="372"/>
                  <a:pt x="739" y="357"/>
                </a:cubicBezTo>
                <a:cubicBezTo>
                  <a:pt x="918" y="0"/>
                  <a:pt x="918" y="0"/>
                  <a:pt x="918" y="0"/>
                </a:cubicBezTo>
                <a:cubicBezTo>
                  <a:pt x="1633" y="359"/>
                  <a:pt x="1633" y="359"/>
                  <a:pt x="1633" y="359"/>
                </a:cubicBezTo>
                <a:cubicBezTo>
                  <a:pt x="1453" y="717"/>
                  <a:pt x="1453" y="717"/>
                  <a:pt x="1453" y="717"/>
                </a:cubicBezTo>
                <a:cubicBezTo>
                  <a:pt x="1450" y="724"/>
                  <a:pt x="1282" y="1059"/>
                  <a:pt x="1118" y="1478"/>
                </a:cubicBezTo>
                <a:cubicBezTo>
                  <a:pt x="913" y="2001"/>
                  <a:pt x="800" y="2434"/>
                  <a:pt x="800" y="2697"/>
                </a:cubicBezTo>
                <a:cubicBezTo>
                  <a:pt x="800" y="2960"/>
                  <a:pt x="912" y="3393"/>
                  <a:pt x="1116" y="3916"/>
                </a:cubicBezTo>
                <a:cubicBezTo>
                  <a:pt x="1277" y="4329"/>
                  <a:pt x="1441" y="4660"/>
                  <a:pt x="1449" y="4677"/>
                </a:cubicBezTo>
                <a:cubicBezTo>
                  <a:pt x="1458" y="4695"/>
                  <a:pt x="1634" y="5047"/>
                  <a:pt x="1812" y="5500"/>
                </a:cubicBezTo>
                <a:cubicBezTo>
                  <a:pt x="2062" y="6134"/>
                  <a:pt x="2188" y="6645"/>
                  <a:pt x="2188" y="7017"/>
                </a:cubicBezTo>
                <a:cubicBezTo>
                  <a:pt x="2188" y="7389"/>
                  <a:pt x="2062" y="7899"/>
                  <a:pt x="1815" y="8534"/>
                </a:cubicBezTo>
                <a:cubicBezTo>
                  <a:pt x="1637" y="8988"/>
                  <a:pt x="1461" y="9341"/>
                  <a:pt x="1454" y="9356"/>
                </a:cubicBezTo>
                <a:cubicBezTo>
                  <a:pt x="1453" y="9357"/>
                  <a:pt x="1453" y="9357"/>
                  <a:pt x="1453" y="9357"/>
                </a:cubicBezTo>
                <a:cubicBezTo>
                  <a:pt x="1452" y="9360"/>
                  <a:pt x="1283" y="9697"/>
                  <a:pt x="1118" y="10118"/>
                </a:cubicBezTo>
                <a:cubicBezTo>
                  <a:pt x="913" y="10641"/>
                  <a:pt x="800" y="11074"/>
                  <a:pt x="800" y="11337"/>
                </a:cubicBezTo>
                <a:cubicBezTo>
                  <a:pt x="800" y="11600"/>
                  <a:pt x="912" y="12033"/>
                  <a:pt x="1116" y="12556"/>
                </a:cubicBezTo>
                <a:cubicBezTo>
                  <a:pt x="1281" y="12978"/>
                  <a:pt x="1448" y="13315"/>
                  <a:pt x="1450" y="13318"/>
                </a:cubicBezTo>
                <a:cubicBezTo>
                  <a:pt x="1628" y="13676"/>
                  <a:pt x="1628" y="13676"/>
                  <a:pt x="1628" y="13676"/>
                </a:cubicBezTo>
                <a:lnTo>
                  <a:pt x="913" y="14034"/>
                </a:lnTo>
                <a:close/>
              </a:path>
            </a:pathLst>
          </a:custGeom>
          <a:solidFill>
            <a:schemeClr val="accent4">
              <a:alpha val="88000"/>
            </a:schemeClr>
          </a:solidFill>
          <a:ln>
            <a:noFill/>
          </a:ln>
          <a:effectLst>
            <a:outerShdw blurRad="1003300" dist="38100" dir="10800000" algn="r" rotWithShape="0">
              <a:schemeClr val="accent4">
                <a:lumMod val="75000"/>
                <a:alpha val="46000"/>
              </a:schemeClr>
            </a:outerShdw>
          </a:effectLst>
        </p:spPr>
        <p:txBody>
          <a:bodyPr vert="horz" wrap="square" lIns="91440" tIns="45720" rIns="91440" bIns="45720" numCol="1" anchor="t" anchorCtr="0" compatLnSpc="1">
            <a:prstTxWarp prst="textNoShape">
              <a:avLst/>
            </a:prstTxWarp>
          </a:bodyPr>
          <a:lstStyle/>
          <a:p>
            <a:endParaRPr lang="en-US"/>
          </a:p>
        </p:txBody>
      </p:sp>
      <p:sp>
        <p:nvSpPr>
          <p:cNvPr id="12" name="Freeform 7">
            <a:extLst>
              <a:ext uri="{FF2B5EF4-FFF2-40B4-BE49-F238E27FC236}">
                <a16:creationId xmlns:a16="http://schemas.microsoft.com/office/drawing/2014/main" id="{E0FF79C4-42E6-4DEE-8B1A-C586C83F7FD4}"/>
              </a:ext>
            </a:extLst>
          </p:cNvPr>
          <p:cNvSpPr>
            <a:spLocks/>
          </p:cNvSpPr>
          <p:nvPr/>
        </p:nvSpPr>
        <p:spPr bwMode="auto">
          <a:xfrm>
            <a:off x="18103052" y="-26290588"/>
            <a:ext cx="6481764" cy="41148000"/>
          </a:xfrm>
          <a:custGeom>
            <a:avLst/>
            <a:gdLst>
              <a:gd name="T0" fmla="*/ 913 w 2188"/>
              <a:gd name="T1" fmla="*/ 14034 h 14034"/>
              <a:gd name="T2" fmla="*/ 734 w 2188"/>
              <a:gd name="T3" fmla="*/ 13676 h 14034"/>
              <a:gd name="T4" fmla="*/ 373 w 2188"/>
              <a:gd name="T5" fmla="*/ 12854 h 14034"/>
              <a:gd name="T6" fmla="*/ 0 w 2188"/>
              <a:gd name="T7" fmla="*/ 11337 h 14034"/>
              <a:gd name="T8" fmla="*/ 376 w 2188"/>
              <a:gd name="T9" fmla="*/ 9820 h 14034"/>
              <a:gd name="T10" fmla="*/ 738 w 2188"/>
              <a:gd name="T11" fmla="*/ 8998 h 14034"/>
              <a:gd name="T12" fmla="*/ 1072 w 2188"/>
              <a:gd name="T13" fmla="*/ 8236 h 14034"/>
              <a:gd name="T14" fmla="*/ 1388 w 2188"/>
              <a:gd name="T15" fmla="*/ 7017 h 14034"/>
              <a:gd name="T16" fmla="*/ 1068 w 2188"/>
              <a:gd name="T17" fmla="*/ 5792 h 14034"/>
              <a:gd name="T18" fmla="*/ 735 w 2188"/>
              <a:gd name="T19" fmla="*/ 5037 h 14034"/>
              <a:gd name="T20" fmla="*/ 734 w 2188"/>
              <a:gd name="T21" fmla="*/ 5036 h 14034"/>
              <a:gd name="T22" fmla="*/ 373 w 2188"/>
              <a:gd name="T23" fmla="*/ 4214 h 14034"/>
              <a:gd name="T24" fmla="*/ 0 w 2188"/>
              <a:gd name="T25" fmla="*/ 2697 h 14034"/>
              <a:gd name="T26" fmla="*/ 376 w 2188"/>
              <a:gd name="T27" fmla="*/ 1180 h 14034"/>
              <a:gd name="T28" fmla="*/ 739 w 2188"/>
              <a:gd name="T29" fmla="*/ 357 h 14034"/>
              <a:gd name="T30" fmla="*/ 918 w 2188"/>
              <a:gd name="T31" fmla="*/ 0 h 14034"/>
              <a:gd name="T32" fmla="*/ 1633 w 2188"/>
              <a:gd name="T33" fmla="*/ 359 h 14034"/>
              <a:gd name="T34" fmla="*/ 1453 w 2188"/>
              <a:gd name="T35" fmla="*/ 717 h 14034"/>
              <a:gd name="T36" fmla="*/ 1118 w 2188"/>
              <a:gd name="T37" fmla="*/ 1478 h 14034"/>
              <a:gd name="T38" fmla="*/ 800 w 2188"/>
              <a:gd name="T39" fmla="*/ 2697 h 14034"/>
              <a:gd name="T40" fmla="*/ 1116 w 2188"/>
              <a:gd name="T41" fmla="*/ 3916 h 14034"/>
              <a:gd name="T42" fmla="*/ 1449 w 2188"/>
              <a:gd name="T43" fmla="*/ 4677 h 14034"/>
              <a:gd name="T44" fmla="*/ 1812 w 2188"/>
              <a:gd name="T45" fmla="*/ 5500 h 14034"/>
              <a:gd name="T46" fmla="*/ 2188 w 2188"/>
              <a:gd name="T47" fmla="*/ 7017 h 14034"/>
              <a:gd name="T48" fmla="*/ 1815 w 2188"/>
              <a:gd name="T49" fmla="*/ 8534 h 14034"/>
              <a:gd name="T50" fmla="*/ 1454 w 2188"/>
              <a:gd name="T51" fmla="*/ 9356 h 14034"/>
              <a:gd name="T52" fmla="*/ 1453 w 2188"/>
              <a:gd name="T53" fmla="*/ 9357 h 14034"/>
              <a:gd name="T54" fmla="*/ 1118 w 2188"/>
              <a:gd name="T55" fmla="*/ 10118 h 14034"/>
              <a:gd name="T56" fmla="*/ 800 w 2188"/>
              <a:gd name="T57" fmla="*/ 11337 h 14034"/>
              <a:gd name="T58" fmla="*/ 1116 w 2188"/>
              <a:gd name="T59" fmla="*/ 12556 h 14034"/>
              <a:gd name="T60" fmla="*/ 1450 w 2188"/>
              <a:gd name="T61" fmla="*/ 13318 h 14034"/>
              <a:gd name="T62" fmla="*/ 1628 w 2188"/>
              <a:gd name="T63" fmla="*/ 13676 h 14034"/>
              <a:gd name="T64" fmla="*/ 913 w 2188"/>
              <a:gd name="T65" fmla="*/ 14034 h 14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88" h="14034">
                <a:moveTo>
                  <a:pt x="913" y="14034"/>
                </a:moveTo>
                <a:cubicBezTo>
                  <a:pt x="734" y="13676"/>
                  <a:pt x="734" y="13676"/>
                  <a:pt x="734" y="13676"/>
                </a:cubicBezTo>
                <a:cubicBezTo>
                  <a:pt x="727" y="13661"/>
                  <a:pt x="551" y="13308"/>
                  <a:pt x="373" y="12854"/>
                </a:cubicBezTo>
                <a:cubicBezTo>
                  <a:pt x="126" y="12219"/>
                  <a:pt x="0" y="11709"/>
                  <a:pt x="0" y="11337"/>
                </a:cubicBezTo>
                <a:cubicBezTo>
                  <a:pt x="0" y="10965"/>
                  <a:pt x="126" y="10454"/>
                  <a:pt x="376" y="9820"/>
                </a:cubicBezTo>
                <a:cubicBezTo>
                  <a:pt x="553" y="9368"/>
                  <a:pt x="729" y="9017"/>
                  <a:pt x="738" y="8998"/>
                </a:cubicBezTo>
                <a:cubicBezTo>
                  <a:pt x="745" y="8984"/>
                  <a:pt x="910" y="8651"/>
                  <a:pt x="1072" y="8236"/>
                </a:cubicBezTo>
                <a:cubicBezTo>
                  <a:pt x="1276" y="7713"/>
                  <a:pt x="1388" y="7280"/>
                  <a:pt x="1388" y="7017"/>
                </a:cubicBezTo>
                <a:cubicBezTo>
                  <a:pt x="1388" y="6753"/>
                  <a:pt x="1274" y="6318"/>
                  <a:pt x="1068" y="5792"/>
                </a:cubicBezTo>
                <a:cubicBezTo>
                  <a:pt x="902" y="5371"/>
                  <a:pt x="736" y="5040"/>
                  <a:pt x="735" y="5037"/>
                </a:cubicBezTo>
                <a:cubicBezTo>
                  <a:pt x="734" y="5036"/>
                  <a:pt x="734" y="5036"/>
                  <a:pt x="734" y="5036"/>
                </a:cubicBezTo>
                <a:cubicBezTo>
                  <a:pt x="727" y="5021"/>
                  <a:pt x="551" y="4668"/>
                  <a:pt x="373" y="4214"/>
                </a:cubicBezTo>
                <a:cubicBezTo>
                  <a:pt x="126" y="3579"/>
                  <a:pt x="0" y="3069"/>
                  <a:pt x="0" y="2697"/>
                </a:cubicBezTo>
                <a:cubicBezTo>
                  <a:pt x="0" y="2325"/>
                  <a:pt x="126" y="1814"/>
                  <a:pt x="376" y="1180"/>
                </a:cubicBezTo>
                <a:cubicBezTo>
                  <a:pt x="554" y="725"/>
                  <a:pt x="731" y="372"/>
                  <a:pt x="739" y="357"/>
                </a:cubicBezTo>
                <a:cubicBezTo>
                  <a:pt x="918" y="0"/>
                  <a:pt x="918" y="0"/>
                  <a:pt x="918" y="0"/>
                </a:cubicBezTo>
                <a:cubicBezTo>
                  <a:pt x="1633" y="359"/>
                  <a:pt x="1633" y="359"/>
                  <a:pt x="1633" y="359"/>
                </a:cubicBezTo>
                <a:cubicBezTo>
                  <a:pt x="1453" y="717"/>
                  <a:pt x="1453" y="717"/>
                  <a:pt x="1453" y="717"/>
                </a:cubicBezTo>
                <a:cubicBezTo>
                  <a:pt x="1450" y="724"/>
                  <a:pt x="1282" y="1059"/>
                  <a:pt x="1118" y="1478"/>
                </a:cubicBezTo>
                <a:cubicBezTo>
                  <a:pt x="913" y="2001"/>
                  <a:pt x="800" y="2434"/>
                  <a:pt x="800" y="2697"/>
                </a:cubicBezTo>
                <a:cubicBezTo>
                  <a:pt x="800" y="2960"/>
                  <a:pt x="912" y="3393"/>
                  <a:pt x="1116" y="3916"/>
                </a:cubicBezTo>
                <a:cubicBezTo>
                  <a:pt x="1277" y="4329"/>
                  <a:pt x="1441" y="4660"/>
                  <a:pt x="1449" y="4677"/>
                </a:cubicBezTo>
                <a:cubicBezTo>
                  <a:pt x="1458" y="4695"/>
                  <a:pt x="1634" y="5047"/>
                  <a:pt x="1812" y="5500"/>
                </a:cubicBezTo>
                <a:cubicBezTo>
                  <a:pt x="2062" y="6134"/>
                  <a:pt x="2188" y="6645"/>
                  <a:pt x="2188" y="7017"/>
                </a:cubicBezTo>
                <a:cubicBezTo>
                  <a:pt x="2188" y="7389"/>
                  <a:pt x="2062" y="7899"/>
                  <a:pt x="1815" y="8534"/>
                </a:cubicBezTo>
                <a:cubicBezTo>
                  <a:pt x="1637" y="8988"/>
                  <a:pt x="1461" y="9341"/>
                  <a:pt x="1454" y="9356"/>
                </a:cubicBezTo>
                <a:cubicBezTo>
                  <a:pt x="1453" y="9357"/>
                  <a:pt x="1453" y="9357"/>
                  <a:pt x="1453" y="9357"/>
                </a:cubicBezTo>
                <a:cubicBezTo>
                  <a:pt x="1452" y="9360"/>
                  <a:pt x="1283" y="9697"/>
                  <a:pt x="1118" y="10118"/>
                </a:cubicBezTo>
                <a:cubicBezTo>
                  <a:pt x="913" y="10641"/>
                  <a:pt x="800" y="11074"/>
                  <a:pt x="800" y="11337"/>
                </a:cubicBezTo>
                <a:cubicBezTo>
                  <a:pt x="800" y="11600"/>
                  <a:pt x="912" y="12033"/>
                  <a:pt x="1116" y="12556"/>
                </a:cubicBezTo>
                <a:cubicBezTo>
                  <a:pt x="1281" y="12978"/>
                  <a:pt x="1448" y="13315"/>
                  <a:pt x="1450" y="13318"/>
                </a:cubicBezTo>
                <a:cubicBezTo>
                  <a:pt x="1628" y="13676"/>
                  <a:pt x="1628" y="13676"/>
                  <a:pt x="1628" y="13676"/>
                </a:cubicBezTo>
                <a:lnTo>
                  <a:pt x="913" y="14034"/>
                </a:lnTo>
                <a:close/>
              </a:path>
            </a:pathLst>
          </a:custGeom>
          <a:solidFill>
            <a:schemeClr val="accent3">
              <a:alpha val="88000"/>
            </a:schemeClr>
          </a:solidFill>
          <a:ln>
            <a:noFill/>
          </a:ln>
          <a:effectLst>
            <a:outerShdw blurRad="1003300" dist="38100" dir="10800000" algn="r" rotWithShape="0">
              <a:schemeClr val="accent3">
                <a:lumMod val="75000"/>
                <a:alpha val="46000"/>
              </a:schemeClr>
            </a:outerShdw>
          </a:effectLst>
        </p:spPr>
        <p:txBody>
          <a:bodyPr vert="horz" wrap="square" lIns="91440" tIns="45720" rIns="91440" bIns="45720" numCol="1" anchor="t" anchorCtr="0" compatLnSpc="1">
            <a:prstTxWarp prst="textNoShape">
              <a:avLst/>
            </a:prstTxWarp>
          </a:bodyPr>
          <a:lstStyle/>
          <a:p>
            <a:endParaRPr lang="en-US"/>
          </a:p>
        </p:txBody>
      </p:sp>
      <p:sp>
        <p:nvSpPr>
          <p:cNvPr id="13" name="Freeform 6">
            <a:extLst>
              <a:ext uri="{FF2B5EF4-FFF2-40B4-BE49-F238E27FC236}">
                <a16:creationId xmlns:a16="http://schemas.microsoft.com/office/drawing/2014/main" id="{7FE1B69E-42C0-428F-977D-8E708CCD5D40}"/>
              </a:ext>
            </a:extLst>
          </p:cNvPr>
          <p:cNvSpPr>
            <a:spLocks/>
          </p:cNvSpPr>
          <p:nvPr/>
        </p:nvSpPr>
        <p:spPr bwMode="auto">
          <a:xfrm>
            <a:off x="20160450" y="-26290588"/>
            <a:ext cx="6481764" cy="41148000"/>
          </a:xfrm>
          <a:custGeom>
            <a:avLst/>
            <a:gdLst>
              <a:gd name="T0" fmla="*/ 913 w 2188"/>
              <a:gd name="T1" fmla="*/ 14034 h 14034"/>
              <a:gd name="T2" fmla="*/ 734 w 2188"/>
              <a:gd name="T3" fmla="*/ 13676 h 14034"/>
              <a:gd name="T4" fmla="*/ 373 w 2188"/>
              <a:gd name="T5" fmla="*/ 12854 h 14034"/>
              <a:gd name="T6" fmla="*/ 0 w 2188"/>
              <a:gd name="T7" fmla="*/ 11337 h 14034"/>
              <a:gd name="T8" fmla="*/ 376 w 2188"/>
              <a:gd name="T9" fmla="*/ 9820 h 14034"/>
              <a:gd name="T10" fmla="*/ 738 w 2188"/>
              <a:gd name="T11" fmla="*/ 8998 h 14034"/>
              <a:gd name="T12" fmla="*/ 1072 w 2188"/>
              <a:gd name="T13" fmla="*/ 8236 h 14034"/>
              <a:gd name="T14" fmla="*/ 1388 w 2188"/>
              <a:gd name="T15" fmla="*/ 7017 h 14034"/>
              <a:gd name="T16" fmla="*/ 1068 w 2188"/>
              <a:gd name="T17" fmla="*/ 5792 h 14034"/>
              <a:gd name="T18" fmla="*/ 735 w 2188"/>
              <a:gd name="T19" fmla="*/ 5037 h 14034"/>
              <a:gd name="T20" fmla="*/ 734 w 2188"/>
              <a:gd name="T21" fmla="*/ 5036 h 14034"/>
              <a:gd name="T22" fmla="*/ 373 w 2188"/>
              <a:gd name="T23" fmla="*/ 4214 h 14034"/>
              <a:gd name="T24" fmla="*/ 0 w 2188"/>
              <a:gd name="T25" fmla="*/ 2697 h 14034"/>
              <a:gd name="T26" fmla="*/ 376 w 2188"/>
              <a:gd name="T27" fmla="*/ 1180 h 14034"/>
              <a:gd name="T28" fmla="*/ 739 w 2188"/>
              <a:gd name="T29" fmla="*/ 357 h 14034"/>
              <a:gd name="T30" fmla="*/ 918 w 2188"/>
              <a:gd name="T31" fmla="*/ 0 h 14034"/>
              <a:gd name="T32" fmla="*/ 1633 w 2188"/>
              <a:gd name="T33" fmla="*/ 359 h 14034"/>
              <a:gd name="T34" fmla="*/ 1453 w 2188"/>
              <a:gd name="T35" fmla="*/ 717 h 14034"/>
              <a:gd name="T36" fmla="*/ 1118 w 2188"/>
              <a:gd name="T37" fmla="*/ 1478 h 14034"/>
              <a:gd name="T38" fmla="*/ 800 w 2188"/>
              <a:gd name="T39" fmla="*/ 2697 h 14034"/>
              <a:gd name="T40" fmla="*/ 1116 w 2188"/>
              <a:gd name="T41" fmla="*/ 3916 h 14034"/>
              <a:gd name="T42" fmla="*/ 1449 w 2188"/>
              <a:gd name="T43" fmla="*/ 4677 h 14034"/>
              <a:gd name="T44" fmla="*/ 1812 w 2188"/>
              <a:gd name="T45" fmla="*/ 5500 h 14034"/>
              <a:gd name="T46" fmla="*/ 2188 w 2188"/>
              <a:gd name="T47" fmla="*/ 7017 h 14034"/>
              <a:gd name="T48" fmla="*/ 1815 w 2188"/>
              <a:gd name="T49" fmla="*/ 8534 h 14034"/>
              <a:gd name="T50" fmla="*/ 1454 w 2188"/>
              <a:gd name="T51" fmla="*/ 9356 h 14034"/>
              <a:gd name="T52" fmla="*/ 1453 w 2188"/>
              <a:gd name="T53" fmla="*/ 9357 h 14034"/>
              <a:gd name="T54" fmla="*/ 1118 w 2188"/>
              <a:gd name="T55" fmla="*/ 10118 h 14034"/>
              <a:gd name="T56" fmla="*/ 800 w 2188"/>
              <a:gd name="T57" fmla="*/ 11337 h 14034"/>
              <a:gd name="T58" fmla="*/ 1116 w 2188"/>
              <a:gd name="T59" fmla="*/ 12556 h 14034"/>
              <a:gd name="T60" fmla="*/ 1450 w 2188"/>
              <a:gd name="T61" fmla="*/ 13318 h 14034"/>
              <a:gd name="T62" fmla="*/ 1628 w 2188"/>
              <a:gd name="T63" fmla="*/ 13676 h 14034"/>
              <a:gd name="T64" fmla="*/ 913 w 2188"/>
              <a:gd name="T65" fmla="*/ 14034 h 14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88" h="14034">
                <a:moveTo>
                  <a:pt x="913" y="14034"/>
                </a:moveTo>
                <a:cubicBezTo>
                  <a:pt x="734" y="13676"/>
                  <a:pt x="734" y="13676"/>
                  <a:pt x="734" y="13676"/>
                </a:cubicBezTo>
                <a:cubicBezTo>
                  <a:pt x="727" y="13661"/>
                  <a:pt x="551" y="13308"/>
                  <a:pt x="373" y="12854"/>
                </a:cubicBezTo>
                <a:cubicBezTo>
                  <a:pt x="126" y="12219"/>
                  <a:pt x="0" y="11709"/>
                  <a:pt x="0" y="11337"/>
                </a:cubicBezTo>
                <a:cubicBezTo>
                  <a:pt x="0" y="10965"/>
                  <a:pt x="126" y="10454"/>
                  <a:pt x="376" y="9820"/>
                </a:cubicBezTo>
                <a:cubicBezTo>
                  <a:pt x="553" y="9368"/>
                  <a:pt x="729" y="9017"/>
                  <a:pt x="738" y="8998"/>
                </a:cubicBezTo>
                <a:cubicBezTo>
                  <a:pt x="745" y="8984"/>
                  <a:pt x="910" y="8651"/>
                  <a:pt x="1072" y="8236"/>
                </a:cubicBezTo>
                <a:cubicBezTo>
                  <a:pt x="1276" y="7713"/>
                  <a:pt x="1388" y="7280"/>
                  <a:pt x="1388" y="7017"/>
                </a:cubicBezTo>
                <a:cubicBezTo>
                  <a:pt x="1388" y="6753"/>
                  <a:pt x="1274" y="6318"/>
                  <a:pt x="1068" y="5792"/>
                </a:cubicBezTo>
                <a:cubicBezTo>
                  <a:pt x="902" y="5371"/>
                  <a:pt x="736" y="5040"/>
                  <a:pt x="735" y="5037"/>
                </a:cubicBezTo>
                <a:cubicBezTo>
                  <a:pt x="734" y="5036"/>
                  <a:pt x="734" y="5036"/>
                  <a:pt x="734" y="5036"/>
                </a:cubicBezTo>
                <a:cubicBezTo>
                  <a:pt x="727" y="5021"/>
                  <a:pt x="551" y="4668"/>
                  <a:pt x="373" y="4214"/>
                </a:cubicBezTo>
                <a:cubicBezTo>
                  <a:pt x="126" y="3579"/>
                  <a:pt x="0" y="3069"/>
                  <a:pt x="0" y="2697"/>
                </a:cubicBezTo>
                <a:cubicBezTo>
                  <a:pt x="0" y="2325"/>
                  <a:pt x="126" y="1814"/>
                  <a:pt x="376" y="1180"/>
                </a:cubicBezTo>
                <a:cubicBezTo>
                  <a:pt x="554" y="725"/>
                  <a:pt x="731" y="372"/>
                  <a:pt x="739" y="357"/>
                </a:cubicBezTo>
                <a:cubicBezTo>
                  <a:pt x="918" y="0"/>
                  <a:pt x="918" y="0"/>
                  <a:pt x="918" y="0"/>
                </a:cubicBezTo>
                <a:cubicBezTo>
                  <a:pt x="1633" y="359"/>
                  <a:pt x="1633" y="359"/>
                  <a:pt x="1633" y="359"/>
                </a:cubicBezTo>
                <a:cubicBezTo>
                  <a:pt x="1453" y="717"/>
                  <a:pt x="1453" y="717"/>
                  <a:pt x="1453" y="717"/>
                </a:cubicBezTo>
                <a:cubicBezTo>
                  <a:pt x="1450" y="724"/>
                  <a:pt x="1282" y="1059"/>
                  <a:pt x="1118" y="1478"/>
                </a:cubicBezTo>
                <a:cubicBezTo>
                  <a:pt x="913" y="2001"/>
                  <a:pt x="800" y="2434"/>
                  <a:pt x="800" y="2697"/>
                </a:cubicBezTo>
                <a:cubicBezTo>
                  <a:pt x="800" y="2960"/>
                  <a:pt x="912" y="3393"/>
                  <a:pt x="1116" y="3916"/>
                </a:cubicBezTo>
                <a:cubicBezTo>
                  <a:pt x="1277" y="4329"/>
                  <a:pt x="1441" y="4660"/>
                  <a:pt x="1449" y="4677"/>
                </a:cubicBezTo>
                <a:cubicBezTo>
                  <a:pt x="1458" y="4695"/>
                  <a:pt x="1634" y="5047"/>
                  <a:pt x="1812" y="5500"/>
                </a:cubicBezTo>
                <a:cubicBezTo>
                  <a:pt x="2062" y="6134"/>
                  <a:pt x="2188" y="6645"/>
                  <a:pt x="2188" y="7017"/>
                </a:cubicBezTo>
                <a:cubicBezTo>
                  <a:pt x="2188" y="7389"/>
                  <a:pt x="2062" y="7899"/>
                  <a:pt x="1815" y="8534"/>
                </a:cubicBezTo>
                <a:cubicBezTo>
                  <a:pt x="1637" y="8988"/>
                  <a:pt x="1461" y="9341"/>
                  <a:pt x="1454" y="9356"/>
                </a:cubicBezTo>
                <a:cubicBezTo>
                  <a:pt x="1453" y="9357"/>
                  <a:pt x="1453" y="9357"/>
                  <a:pt x="1453" y="9357"/>
                </a:cubicBezTo>
                <a:cubicBezTo>
                  <a:pt x="1452" y="9360"/>
                  <a:pt x="1283" y="9697"/>
                  <a:pt x="1118" y="10118"/>
                </a:cubicBezTo>
                <a:cubicBezTo>
                  <a:pt x="913" y="10641"/>
                  <a:pt x="800" y="11074"/>
                  <a:pt x="800" y="11337"/>
                </a:cubicBezTo>
                <a:cubicBezTo>
                  <a:pt x="800" y="11600"/>
                  <a:pt x="912" y="12033"/>
                  <a:pt x="1116" y="12556"/>
                </a:cubicBezTo>
                <a:cubicBezTo>
                  <a:pt x="1281" y="12978"/>
                  <a:pt x="1448" y="13315"/>
                  <a:pt x="1450" y="13318"/>
                </a:cubicBezTo>
                <a:cubicBezTo>
                  <a:pt x="1628" y="13676"/>
                  <a:pt x="1628" y="13676"/>
                  <a:pt x="1628" y="13676"/>
                </a:cubicBezTo>
                <a:lnTo>
                  <a:pt x="913" y="14034"/>
                </a:lnTo>
                <a:close/>
              </a:path>
            </a:pathLst>
          </a:custGeom>
          <a:solidFill>
            <a:schemeClr val="accent1">
              <a:alpha val="88000"/>
            </a:schemeClr>
          </a:solidFill>
          <a:ln>
            <a:noFill/>
          </a:ln>
          <a:effectLst>
            <a:outerShdw blurRad="1003300" dist="38100" dir="10800000" algn="r" rotWithShape="0">
              <a:schemeClr val="accent6">
                <a:lumMod val="75000"/>
                <a:alpha val="46000"/>
              </a:schemeClr>
            </a:outerShdw>
          </a:effectLst>
        </p:spPr>
        <p:txBody>
          <a:bodyPr vert="horz" wrap="square" lIns="91440" tIns="45720" rIns="91440" bIns="45720" numCol="1" anchor="t" anchorCtr="0" compatLnSpc="1">
            <a:prstTxWarp prst="textNoShape">
              <a:avLst/>
            </a:prstTxWarp>
          </a:bodyPr>
          <a:lstStyle/>
          <a:p>
            <a:endParaRPr lang="en-US"/>
          </a:p>
        </p:txBody>
      </p:sp>
      <p:sp>
        <p:nvSpPr>
          <p:cNvPr id="14" name="Freeform 5">
            <a:extLst>
              <a:ext uri="{FF2B5EF4-FFF2-40B4-BE49-F238E27FC236}">
                <a16:creationId xmlns:a16="http://schemas.microsoft.com/office/drawing/2014/main" id="{80450B7E-C8B3-43D0-9F33-727B64BB834E}"/>
              </a:ext>
            </a:extLst>
          </p:cNvPr>
          <p:cNvSpPr>
            <a:spLocks/>
          </p:cNvSpPr>
          <p:nvPr/>
        </p:nvSpPr>
        <p:spPr bwMode="auto">
          <a:xfrm>
            <a:off x="22217850" y="-26290588"/>
            <a:ext cx="6481764" cy="41148000"/>
          </a:xfrm>
          <a:custGeom>
            <a:avLst/>
            <a:gdLst>
              <a:gd name="T0" fmla="*/ 913 w 2188"/>
              <a:gd name="T1" fmla="*/ 14034 h 14034"/>
              <a:gd name="T2" fmla="*/ 734 w 2188"/>
              <a:gd name="T3" fmla="*/ 13676 h 14034"/>
              <a:gd name="T4" fmla="*/ 373 w 2188"/>
              <a:gd name="T5" fmla="*/ 12854 h 14034"/>
              <a:gd name="T6" fmla="*/ 0 w 2188"/>
              <a:gd name="T7" fmla="*/ 11337 h 14034"/>
              <a:gd name="T8" fmla="*/ 376 w 2188"/>
              <a:gd name="T9" fmla="*/ 9820 h 14034"/>
              <a:gd name="T10" fmla="*/ 738 w 2188"/>
              <a:gd name="T11" fmla="*/ 8998 h 14034"/>
              <a:gd name="T12" fmla="*/ 1072 w 2188"/>
              <a:gd name="T13" fmla="*/ 8236 h 14034"/>
              <a:gd name="T14" fmla="*/ 1388 w 2188"/>
              <a:gd name="T15" fmla="*/ 7017 h 14034"/>
              <a:gd name="T16" fmla="*/ 1068 w 2188"/>
              <a:gd name="T17" fmla="*/ 5792 h 14034"/>
              <a:gd name="T18" fmla="*/ 735 w 2188"/>
              <a:gd name="T19" fmla="*/ 5037 h 14034"/>
              <a:gd name="T20" fmla="*/ 734 w 2188"/>
              <a:gd name="T21" fmla="*/ 5036 h 14034"/>
              <a:gd name="T22" fmla="*/ 373 w 2188"/>
              <a:gd name="T23" fmla="*/ 4214 h 14034"/>
              <a:gd name="T24" fmla="*/ 0 w 2188"/>
              <a:gd name="T25" fmla="*/ 2697 h 14034"/>
              <a:gd name="T26" fmla="*/ 376 w 2188"/>
              <a:gd name="T27" fmla="*/ 1180 h 14034"/>
              <a:gd name="T28" fmla="*/ 739 w 2188"/>
              <a:gd name="T29" fmla="*/ 357 h 14034"/>
              <a:gd name="T30" fmla="*/ 918 w 2188"/>
              <a:gd name="T31" fmla="*/ 0 h 14034"/>
              <a:gd name="T32" fmla="*/ 1633 w 2188"/>
              <a:gd name="T33" fmla="*/ 359 h 14034"/>
              <a:gd name="T34" fmla="*/ 1453 w 2188"/>
              <a:gd name="T35" fmla="*/ 717 h 14034"/>
              <a:gd name="T36" fmla="*/ 1118 w 2188"/>
              <a:gd name="T37" fmla="*/ 1478 h 14034"/>
              <a:gd name="T38" fmla="*/ 800 w 2188"/>
              <a:gd name="T39" fmla="*/ 2697 h 14034"/>
              <a:gd name="T40" fmla="*/ 1116 w 2188"/>
              <a:gd name="T41" fmla="*/ 3916 h 14034"/>
              <a:gd name="T42" fmla="*/ 1449 w 2188"/>
              <a:gd name="T43" fmla="*/ 4677 h 14034"/>
              <a:gd name="T44" fmla="*/ 1812 w 2188"/>
              <a:gd name="T45" fmla="*/ 5500 h 14034"/>
              <a:gd name="T46" fmla="*/ 2188 w 2188"/>
              <a:gd name="T47" fmla="*/ 7017 h 14034"/>
              <a:gd name="T48" fmla="*/ 1815 w 2188"/>
              <a:gd name="T49" fmla="*/ 8534 h 14034"/>
              <a:gd name="T50" fmla="*/ 1454 w 2188"/>
              <a:gd name="T51" fmla="*/ 9356 h 14034"/>
              <a:gd name="T52" fmla="*/ 1453 w 2188"/>
              <a:gd name="T53" fmla="*/ 9357 h 14034"/>
              <a:gd name="T54" fmla="*/ 1118 w 2188"/>
              <a:gd name="T55" fmla="*/ 10118 h 14034"/>
              <a:gd name="T56" fmla="*/ 800 w 2188"/>
              <a:gd name="T57" fmla="*/ 11337 h 14034"/>
              <a:gd name="T58" fmla="*/ 1116 w 2188"/>
              <a:gd name="T59" fmla="*/ 12556 h 14034"/>
              <a:gd name="T60" fmla="*/ 1450 w 2188"/>
              <a:gd name="T61" fmla="*/ 13318 h 14034"/>
              <a:gd name="T62" fmla="*/ 1628 w 2188"/>
              <a:gd name="T63" fmla="*/ 13676 h 14034"/>
              <a:gd name="T64" fmla="*/ 913 w 2188"/>
              <a:gd name="T65" fmla="*/ 14034 h 14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88" h="14034">
                <a:moveTo>
                  <a:pt x="913" y="14034"/>
                </a:moveTo>
                <a:cubicBezTo>
                  <a:pt x="734" y="13676"/>
                  <a:pt x="734" y="13676"/>
                  <a:pt x="734" y="13676"/>
                </a:cubicBezTo>
                <a:cubicBezTo>
                  <a:pt x="727" y="13661"/>
                  <a:pt x="551" y="13308"/>
                  <a:pt x="373" y="12854"/>
                </a:cubicBezTo>
                <a:cubicBezTo>
                  <a:pt x="126" y="12219"/>
                  <a:pt x="0" y="11709"/>
                  <a:pt x="0" y="11337"/>
                </a:cubicBezTo>
                <a:cubicBezTo>
                  <a:pt x="0" y="10965"/>
                  <a:pt x="126" y="10454"/>
                  <a:pt x="376" y="9820"/>
                </a:cubicBezTo>
                <a:cubicBezTo>
                  <a:pt x="553" y="9368"/>
                  <a:pt x="729" y="9017"/>
                  <a:pt x="738" y="8998"/>
                </a:cubicBezTo>
                <a:cubicBezTo>
                  <a:pt x="745" y="8984"/>
                  <a:pt x="910" y="8651"/>
                  <a:pt x="1072" y="8236"/>
                </a:cubicBezTo>
                <a:cubicBezTo>
                  <a:pt x="1276" y="7713"/>
                  <a:pt x="1388" y="7280"/>
                  <a:pt x="1388" y="7017"/>
                </a:cubicBezTo>
                <a:cubicBezTo>
                  <a:pt x="1388" y="6753"/>
                  <a:pt x="1274" y="6318"/>
                  <a:pt x="1068" y="5792"/>
                </a:cubicBezTo>
                <a:cubicBezTo>
                  <a:pt x="902" y="5371"/>
                  <a:pt x="736" y="5040"/>
                  <a:pt x="735" y="5037"/>
                </a:cubicBezTo>
                <a:cubicBezTo>
                  <a:pt x="734" y="5036"/>
                  <a:pt x="734" y="5036"/>
                  <a:pt x="734" y="5036"/>
                </a:cubicBezTo>
                <a:cubicBezTo>
                  <a:pt x="727" y="5021"/>
                  <a:pt x="551" y="4668"/>
                  <a:pt x="373" y="4214"/>
                </a:cubicBezTo>
                <a:cubicBezTo>
                  <a:pt x="126" y="3579"/>
                  <a:pt x="0" y="3069"/>
                  <a:pt x="0" y="2697"/>
                </a:cubicBezTo>
                <a:cubicBezTo>
                  <a:pt x="0" y="2325"/>
                  <a:pt x="126" y="1814"/>
                  <a:pt x="376" y="1180"/>
                </a:cubicBezTo>
                <a:cubicBezTo>
                  <a:pt x="554" y="725"/>
                  <a:pt x="731" y="372"/>
                  <a:pt x="739" y="357"/>
                </a:cubicBezTo>
                <a:cubicBezTo>
                  <a:pt x="918" y="0"/>
                  <a:pt x="918" y="0"/>
                  <a:pt x="918" y="0"/>
                </a:cubicBezTo>
                <a:cubicBezTo>
                  <a:pt x="1633" y="359"/>
                  <a:pt x="1633" y="359"/>
                  <a:pt x="1633" y="359"/>
                </a:cubicBezTo>
                <a:cubicBezTo>
                  <a:pt x="1453" y="717"/>
                  <a:pt x="1453" y="717"/>
                  <a:pt x="1453" y="717"/>
                </a:cubicBezTo>
                <a:cubicBezTo>
                  <a:pt x="1450" y="724"/>
                  <a:pt x="1282" y="1059"/>
                  <a:pt x="1118" y="1478"/>
                </a:cubicBezTo>
                <a:cubicBezTo>
                  <a:pt x="913" y="2001"/>
                  <a:pt x="800" y="2434"/>
                  <a:pt x="800" y="2697"/>
                </a:cubicBezTo>
                <a:cubicBezTo>
                  <a:pt x="800" y="2960"/>
                  <a:pt x="912" y="3393"/>
                  <a:pt x="1116" y="3916"/>
                </a:cubicBezTo>
                <a:cubicBezTo>
                  <a:pt x="1277" y="4329"/>
                  <a:pt x="1441" y="4660"/>
                  <a:pt x="1449" y="4677"/>
                </a:cubicBezTo>
                <a:cubicBezTo>
                  <a:pt x="1458" y="4695"/>
                  <a:pt x="1634" y="5047"/>
                  <a:pt x="1812" y="5500"/>
                </a:cubicBezTo>
                <a:cubicBezTo>
                  <a:pt x="2062" y="6134"/>
                  <a:pt x="2188" y="6645"/>
                  <a:pt x="2188" y="7017"/>
                </a:cubicBezTo>
                <a:cubicBezTo>
                  <a:pt x="2188" y="7389"/>
                  <a:pt x="2062" y="7899"/>
                  <a:pt x="1815" y="8534"/>
                </a:cubicBezTo>
                <a:cubicBezTo>
                  <a:pt x="1637" y="8988"/>
                  <a:pt x="1461" y="9341"/>
                  <a:pt x="1454" y="9356"/>
                </a:cubicBezTo>
                <a:cubicBezTo>
                  <a:pt x="1453" y="9357"/>
                  <a:pt x="1453" y="9357"/>
                  <a:pt x="1453" y="9357"/>
                </a:cubicBezTo>
                <a:cubicBezTo>
                  <a:pt x="1452" y="9360"/>
                  <a:pt x="1283" y="9697"/>
                  <a:pt x="1118" y="10118"/>
                </a:cubicBezTo>
                <a:cubicBezTo>
                  <a:pt x="913" y="10641"/>
                  <a:pt x="800" y="11074"/>
                  <a:pt x="800" y="11337"/>
                </a:cubicBezTo>
                <a:cubicBezTo>
                  <a:pt x="800" y="11600"/>
                  <a:pt x="912" y="12033"/>
                  <a:pt x="1116" y="12556"/>
                </a:cubicBezTo>
                <a:cubicBezTo>
                  <a:pt x="1281" y="12978"/>
                  <a:pt x="1448" y="13315"/>
                  <a:pt x="1450" y="13318"/>
                </a:cubicBezTo>
                <a:cubicBezTo>
                  <a:pt x="1628" y="13676"/>
                  <a:pt x="1628" y="13676"/>
                  <a:pt x="1628" y="13676"/>
                </a:cubicBezTo>
                <a:lnTo>
                  <a:pt x="913" y="14034"/>
                </a:lnTo>
                <a:close/>
              </a:path>
            </a:pathLst>
          </a:custGeom>
          <a:solidFill>
            <a:schemeClr val="accent6">
              <a:alpha val="88000"/>
            </a:schemeClr>
          </a:solidFill>
          <a:ln>
            <a:noFill/>
          </a:ln>
          <a:effectLst>
            <a:outerShdw blurRad="1003300" dist="38100" dir="10800000" algn="r" rotWithShape="0">
              <a:schemeClr val="accent1">
                <a:lumMod val="75000"/>
                <a:alpha val="46000"/>
              </a:schemeClr>
            </a:outerShdw>
          </a:effectLst>
        </p:spPr>
        <p:txBody>
          <a:bodyPr vert="horz" wrap="square" lIns="91440" tIns="45720" rIns="91440" bIns="45720" numCol="1" anchor="t" anchorCtr="0" compatLnSpc="1">
            <a:prstTxWarp prst="textNoShape">
              <a:avLst/>
            </a:prstTxWarp>
          </a:bodyPr>
          <a:lstStyle/>
          <a:p>
            <a:endParaRPr lang="en-US"/>
          </a:p>
        </p:txBody>
      </p:sp>
      <p:sp>
        <p:nvSpPr>
          <p:cNvPr id="22" name="Rectangle 21">
            <a:extLst>
              <a:ext uri="{FF2B5EF4-FFF2-40B4-BE49-F238E27FC236}">
                <a16:creationId xmlns:a16="http://schemas.microsoft.com/office/drawing/2014/main" id="{84722D86-9078-4E19-A1EE-0F4525E56F52}"/>
              </a:ext>
            </a:extLst>
          </p:cNvPr>
          <p:cNvSpPr/>
          <p:nvPr/>
        </p:nvSpPr>
        <p:spPr>
          <a:xfrm>
            <a:off x="2286001" y="0"/>
            <a:ext cx="5313363" cy="1371599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CADDC7C-C32E-4F34-9D45-7762960F6009}"/>
              </a:ext>
            </a:extLst>
          </p:cNvPr>
          <p:cNvSpPr/>
          <p:nvPr/>
        </p:nvSpPr>
        <p:spPr>
          <a:xfrm>
            <a:off x="0" y="0"/>
            <a:ext cx="24387175" cy="228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0E1F060-430A-4B0A-977D-A7322E672D0F}"/>
              </a:ext>
            </a:extLst>
          </p:cNvPr>
          <p:cNvSpPr/>
          <p:nvPr/>
        </p:nvSpPr>
        <p:spPr>
          <a:xfrm>
            <a:off x="0" y="11430000"/>
            <a:ext cx="24387175" cy="228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282343B1-33F1-473E-83AD-DA2EC03BDAD2}"/>
              </a:ext>
            </a:extLst>
          </p:cNvPr>
          <p:cNvSpPr/>
          <p:nvPr/>
        </p:nvSpPr>
        <p:spPr>
          <a:xfrm rot="5400000">
            <a:off x="16386174" y="5715002"/>
            <a:ext cx="13716001" cy="228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5E938EB8-67ED-4E43-92FF-6C463F6C1008}"/>
              </a:ext>
            </a:extLst>
          </p:cNvPr>
          <p:cNvSpPr/>
          <p:nvPr/>
        </p:nvSpPr>
        <p:spPr>
          <a:xfrm rot="5400000">
            <a:off x="-5715000" y="5715003"/>
            <a:ext cx="13716001" cy="228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Slide Number Placeholder 5">
            <a:extLst>
              <a:ext uri="{FF2B5EF4-FFF2-40B4-BE49-F238E27FC236}">
                <a16:creationId xmlns:a16="http://schemas.microsoft.com/office/drawing/2014/main" id="{C1D54B7C-8E05-4979-8285-A74ED3FA3AB1}"/>
              </a:ext>
            </a:extLst>
          </p:cNvPr>
          <p:cNvSpPr txBox="1">
            <a:spLocks/>
          </p:cNvSpPr>
          <p:nvPr/>
        </p:nvSpPr>
        <p:spPr>
          <a:xfrm>
            <a:off x="22970448" y="12281619"/>
            <a:ext cx="324565" cy="582761"/>
          </a:xfrm>
          <a:prstGeom prst="rect">
            <a:avLst/>
          </a:prstGeom>
        </p:spPr>
        <p:txBody>
          <a:bodyPr vert="horz" wrap="none" lIns="121920" tIns="60960" rIns="121920" bIns="6096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3200" b="1" smtClean="0">
                <a:solidFill>
                  <a:schemeClr val="tx1">
                    <a:lumMod val="25000"/>
                    <a:lumOff val="75000"/>
                  </a:schemeClr>
                </a:solidFill>
                <a:latin typeface="Open Sans Extrabold" panose="020B0906030804020204" pitchFamily="34" charset="0"/>
                <a:ea typeface="Open Sans Extrabold" panose="020B0906030804020204" pitchFamily="34" charset="0"/>
                <a:cs typeface="Open Sans Extrabold" panose="020B0906030804020204" pitchFamily="34" charset="0"/>
              </a:rPr>
              <a:pPr algn="ctr"/>
              <a:t>3</a:t>
            </a:fld>
            <a:endParaRPr lang="en-US" sz="1800" b="1">
              <a:solidFill>
                <a:schemeClr val="tx1">
                  <a:lumMod val="25000"/>
                  <a:lumOff val="75000"/>
                </a:schemeClr>
              </a:solidFill>
              <a:latin typeface="Open Sans Extrabold" panose="020B0906030804020204" pitchFamily="34" charset="0"/>
              <a:ea typeface="Open Sans Extrabold" panose="020B0906030804020204" pitchFamily="34" charset="0"/>
              <a:cs typeface="Open Sans Extrabold" panose="020B0906030804020204" pitchFamily="34" charset="0"/>
            </a:endParaRPr>
          </a:p>
        </p:txBody>
      </p:sp>
      <p:sp>
        <p:nvSpPr>
          <p:cNvPr id="24" name="TextBox 23">
            <a:extLst>
              <a:ext uri="{FF2B5EF4-FFF2-40B4-BE49-F238E27FC236}">
                <a16:creationId xmlns:a16="http://schemas.microsoft.com/office/drawing/2014/main" id="{285666FA-E7F3-4396-B7FB-171D9B5BD17E}"/>
              </a:ext>
            </a:extLst>
          </p:cNvPr>
          <p:cNvSpPr txBox="1"/>
          <p:nvPr/>
        </p:nvSpPr>
        <p:spPr>
          <a:xfrm>
            <a:off x="2956722" y="4706225"/>
            <a:ext cx="4618572" cy="1938992"/>
          </a:xfrm>
          <a:prstGeom prst="rect">
            <a:avLst/>
          </a:prstGeom>
          <a:noFill/>
        </p:spPr>
        <p:txBody>
          <a:bodyPr wrap="none" rtlCol="0">
            <a:spAutoFit/>
          </a:bodyPr>
          <a:lstStyle/>
          <a:p>
            <a:pPr algn="ctr"/>
            <a:r>
              <a:rPr lang="en-US" sz="6000" dirty="0">
                <a:solidFill>
                  <a:schemeClr val="bg1"/>
                </a:solidFill>
                <a:latin typeface="Open Sans Extrabold" panose="020B0906030804020204" pitchFamily="34" charset="0"/>
                <a:ea typeface="Open Sans Extrabold" panose="020B0906030804020204" pitchFamily="34" charset="0"/>
                <a:cs typeface="Open Sans Extrabold" panose="020B0906030804020204" pitchFamily="34" charset="0"/>
              </a:rPr>
              <a:t>Landing</a:t>
            </a:r>
            <a:br>
              <a:rPr lang="en-US" sz="6000" dirty="0">
                <a:solidFill>
                  <a:schemeClr val="bg1"/>
                </a:solidFill>
                <a:latin typeface="Open Sans Extrabold" panose="020B0906030804020204" pitchFamily="34" charset="0"/>
                <a:ea typeface="Open Sans Extrabold" panose="020B0906030804020204" pitchFamily="34" charset="0"/>
                <a:cs typeface="Open Sans Extrabold" panose="020B0906030804020204" pitchFamily="34" charset="0"/>
              </a:rPr>
            </a:br>
            <a:r>
              <a:rPr lang="en-US" sz="6000" dirty="0">
                <a:solidFill>
                  <a:schemeClr val="bg1"/>
                </a:solidFill>
                <a:latin typeface="Open Sans Extrabold" panose="020B0906030804020204" pitchFamily="34" charset="0"/>
                <a:ea typeface="Open Sans Extrabold" panose="020B0906030804020204" pitchFamily="34" charset="0"/>
                <a:cs typeface="Open Sans Extrabold" panose="020B0906030804020204" pitchFamily="34" charset="0"/>
              </a:rPr>
              <a:t>Home Page</a:t>
            </a:r>
          </a:p>
        </p:txBody>
      </p:sp>
      <p:sp>
        <p:nvSpPr>
          <p:cNvPr id="26" name="TextBox 25">
            <a:extLst>
              <a:ext uri="{FF2B5EF4-FFF2-40B4-BE49-F238E27FC236}">
                <a16:creationId xmlns:a16="http://schemas.microsoft.com/office/drawing/2014/main" id="{A4D08C1F-EC66-4CF9-B1DB-1899D751AE75}"/>
              </a:ext>
            </a:extLst>
          </p:cNvPr>
          <p:cNvSpPr txBox="1"/>
          <p:nvPr/>
        </p:nvSpPr>
        <p:spPr>
          <a:xfrm>
            <a:off x="3439322" y="7189753"/>
            <a:ext cx="3006720" cy="1754326"/>
          </a:xfrm>
          <a:prstGeom prst="rect">
            <a:avLst/>
          </a:prstGeom>
          <a:noFill/>
        </p:spPr>
        <p:txBody>
          <a:bodyPr wrap="square" rtlCol="0">
            <a:spAutoFit/>
          </a:bodyPr>
          <a:lstStyle/>
          <a:p>
            <a:r>
              <a:rPr lang="en-US" dirty="0" err="1">
                <a:solidFill>
                  <a:schemeClr val="bg1"/>
                </a:solidFill>
                <a:latin typeface="Roboto" panose="02000000000000000000" pitchFamily="2" charset="0"/>
              </a:rPr>
              <a:t>Zapl</a:t>
            </a:r>
            <a:r>
              <a:rPr lang="en-US" dirty="0">
                <a:solidFill>
                  <a:schemeClr val="bg1"/>
                </a:solidFill>
                <a:latin typeface="Roboto" panose="02000000000000000000" pitchFamily="2" charset="0"/>
              </a:rPr>
              <a:t>-Earn tries to offer the best services to the clients from freelancers. It also serves the purpose of clients by helping them provide the services.</a:t>
            </a:r>
            <a:endParaRPr lang="en-US" dirty="0">
              <a:solidFill>
                <a:schemeClr val="bg1"/>
              </a:solidFill>
            </a:endParaRPr>
          </a:p>
        </p:txBody>
      </p:sp>
      <p:pic>
        <p:nvPicPr>
          <p:cNvPr id="27" name="Picture 26">
            <a:extLst>
              <a:ext uri="{FF2B5EF4-FFF2-40B4-BE49-F238E27FC236}">
                <a16:creationId xmlns:a16="http://schemas.microsoft.com/office/drawing/2014/main" id="{CD2CA21E-37EC-A223-079B-6D1B0929E60D}"/>
              </a:ext>
            </a:extLst>
          </p:cNvPr>
          <p:cNvPicPr>
            <a:picLocks noChangeAspect="1"/>
          </p:cNvPicPr>
          <p:nvPr/>
        </p:nvPicPr>
        <p:blipFill>
          <a:blip r:embed="rId2"/>
          <a:stretch>
            <a:fillRect/>
          </a:stretch>
        </p:blipFill>
        <p:spPr>
          <a:xfrm>
            <a:off x="8117461" y="3228059"/>
            <a:ext cx="13657357" cy="7112869"/>
          </a:xfrm>
          <a:prstGeom prst="rect">
            <a:avLst/>
          </a:prstGeom>
        </p:spPr>
      </p:pic>
    </p:spTree>
    <p:extLst>
      <p:ext uri="{BB962C8B-B14F-4D97-AF65-F5344CB8AC3E}">
        <p14:creationId xmlns:p14="http://schemas.microsoft.com/office/powerpoint/2010/main" val="27861361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fill="hold" grpId="0" nodeType="withEffect">
                                  <p:stCondLst>
                                    <p:cond delay="0"/>
                                  </p:stCondLst>
                                  <p:childTnLst>
                                    <p:animMotion origin="layout" path="M -1.19776E-7 2.77778E-6 L -1.19776E-7 1.84271 " pathEditMode="relative" rAng="0" ptsTypes="AA">
                                      <p:cBhvr>
                                        <p:cTn id="6" dur="5000" fill="hold"/>
                                        <p:tgtEl>
                                          <p:spTgt spid="2"/>
                                        </p:tgtEl>
                                        <p:attrNameLst>
                                          <p:attrName>ppt_x</p:attrName>
                                          <p:attrName>ppt_y</p:attrName>
                                        </p:attrNameLst>
                                      </p:cBhvr>
                                      <p:rCtr x="0" y="92130"/>
                                    </p:animMotion>
                                  </p:childTnLst>
                                </p:cTn>
                              </p:par>
                              <p:par>
                                <p:cTn id="7" presetID="42" presetClass="path" presetSubtype="0" repeatCount="indefinite" fill="hold" grpId="0" nodeType="withEffect">
                                  <p:stCondLst>
                                    <p:cond delay="0"/>
                                  </p:stCondLst>
                                  <p:childTnLst>
                                    <p:animMotion origin="layout" path="M -4.32626E-6 2.77778E-6 L -4.32626E-6 1.84271 " pathEditMode="relative" rAng="0" ptsTypes="AA">
                                      <p:cBhvr>
                                        <p:cTn id="8" dur="5000" fill="hold"/>
                                        <p:tgtEl>
                                          <p:spTgt spid="3"/>
                                        </p:tgtEl>
                                        <p:attrNameLst>
                                          <p:attrName>ppt_x</p:attrName>
                                          <p:attrName>ppt_y</p:attrName>
                                        </p:attrNameLst>
                                      </p:cBhvr>
                                      <p:rCtr x="0" y="92130"/>
                                    </p:animMotion>
                                  </p:childTnLst>
                                </p:cTn>
                              </p:par>
                              <p:par>
                                <p:cTn id="9" presetID="42" presetClass="path" presetSubtype="0" repeatCount="indefinite" fill="hold" grpId="0" nodeType="withEffect">
                                  <p:stCondLst>
                                    <p:cond delay="0"/>
                                  </p:stCondLst>
                                  <p:childTnLst>
                                    <p:animMotion origin="layout" path="M 1.27588E-6 2.77778E-6 L 1.27588E-6 1.84271 " pathEditMode="relative" rAng="0" ptsTypes="AA">
                                      <p:cBhvr>
                                        <p:cTn id="10" dur="5000" fill="hold"/>
                                        <p:tgtEl>
                                          <p:spTgt spid="4"/>
                                        </p:tgtEl>
                                        <p:attrNameLst>
                                          <p:attrName>ppt_x</p:attrName>
                                          <p:attrName>ppt_y</p:attrName>
                                        </p:attrNameLst>
                                      </p:cBhvr>
                                      <p:rCtr x="0" y="92130"/>
                                    </p:animMotion>
                                  </p:childTnLst>
                                </p:cTn>
                              </p:par>
                              <p:par>
                                <p:cTn id="11" presetID="42" presetClass="path" presetSubtype="0" repeatCount="indefinite" fill="hold" grpId="0" nodeType="withEffect">
                                  <p:stCondLst>
                                    <p:cond delay="0"/>
                                  </p:stCondLst>
                                  <p:childTnLst>
                                    <p:animMotion origin="layout" path="M 2.16508E-6 2.77778E-6 L 2.16508E-6 1.84271 " pathEditMode="relative" rAng="0" ptsTypes="AA">
                                      <p:cBhvr>
                                        <p:cTn id="12" dur="5000" fill="hold"/>
                                        <p:tgtEl>
                                          <p:spTgt spid="5"/>
                                        </p:tgtEl>
                                        <p:attrNameLst>
                                          <p:attrName>ppt_x</p:attrName>
                                          <p:attrName>ppt_y</p:attrName>
                                        </p:attrNameLst>
                                      </p:cBhvr>
                                      <p:rCtr x="0" y="92130"/>
                                    </p:animMotion>
                                  </p:childTnLst>
                                </p:cTn>
                              </p:par>
                              <p:par>
                                <p:cTn id="13" presetID="42" presetClass="path" presetSubtype="0" repeatCount="indefinite" fill="hold" grpId="0" nodeType="withEffect">
                                  <p:stCondLst>
                                    <p:cond delay="0"/>
                                  </p:stCondLst>
                                  <p:childTnLst>
                                    <p:animMotion origin="layout" path="M 4.13227E-6 2.40741E-6 L 4.13227E-6 1.84271 " pathEditMode="relative" rAng="0" ptsTypes="AA">
                                      <p:cBhvr>
                                        <p:cTn id="14" dur="5000" fill="hold"/>
                                        <p:tgtEl>
                                          <p:spTgt spid="6"/>
                                        </p:tgtEl>
                                        <p:attrNameLst>
                                          <p:attrName>ppt_x</p:attrName>
                                          <p:attrName>ppt_y</p:attrName>
                                        </p:attrNameLst>
                                      </p:cBhvr>
                                      <p:rCtr x="0" y="92130"/>
                                    </p:animMotion>
                                  </p:childTnLst>
                                </p:cTn>
                              </p:par>
                              <p:par>
                                <p:cTn id="15" presetID="42" presetClass="path" presetSubtype="0" repeatCount="indefinite" fill="hold" grpId="0" nodeType="withEffect">
                                  <p:stCondLst>
                                    <p:cond delay="0"/>
                                  </p:stCondLst>
                                  <p:childTnLst>
                                    <p:animMotion origin="layout" path="M -1.34358E-6 2.77778E-6 L -1.34358E-6 1.84271 " pathEditMode="relative" rAng="0" ptsTypes="AA">
                                      <p:cBhvr>
                                        <p:cTn id="16" dur="5000" fill="hold"/>
                                        <p:tgtEl>
                                          <p:spTgt spid="7"/>
                                        </p:tgtEl>
                                        <p:attrNameLst>
                                          <p:attrName>ppt_x</p:attrName>
                                          <p:attrName>ppt_y</p:attrName>
                                        </p:attrNameLst>
                                      </p:cBhvr>
                                      <p:rCtr x="0" y="92130"/>
                                    </p:animMotion>
                                  </p:childTnLst>
                                </p:cTn>
                              </p:par>
                              <p:par>
                                <p:cTn id="17" presetID="42" presetClass="path" presetSubtype="0" repeatCount="indefinite" fill="hold" grpId="0" nodeType="withEffect">
                                  <p:stCondLst>
                                    <p:cond delay="0"/>
                                  </p:stCondLst>
                                  <p:childTnLst>
                                    <p:animMotion origin="layout" path="M -4.54368E-6 2.40741E-6 L -4.54368E-6 1.84271 " pathEditMode="relative" rAng="0" ptsTypes="AA">
                                      <p:cBhvr>
                                        <p:cTn id="18" dur="5000" fill="hold"/>
                                        <p:tgtEl>
                                          <p:spTgt spid="8"/>
                                        </p:tgtEl>
                                        <p:attrNameLst>
                                          <p:attrName>ppt_x</p:attrName>
                                          <p:attrName>ppt_y</p:attrName>
                                        </p:attrNameLst>
                                      </p:cBhvr>
                                      <p:rCtr x="0" y="92130"/>
                                    </p:animMotion>
                                  </p:childTnLst>
                                </p:cTn>
                              </p:par>
                              <p:par>
                                <p:cTn id="19" presetID="42" presetClass="path" presetSubtype="0" repeatCount="indefinite" fill="hold" grpId="0" nodeType="withEffect">
                                  <p:stCondLst>
                                    <p:cond delay="0"/>
                                  </p:stCondLst>
                                  <p:childTnLst>
                                    <p:animMotion origin="layout" path="M -1.34358E-6 2.77778E-6 L -1.34358E-6 1.84271 " pathEditMode="relative" rAng="0" ptsTypes="AA">
                                      <p:cBhvr>
                                        <p:cTn id="20" dur="5000" fill="hold"/>
                                        <p:tgtEl>
                                          <p:spTgt spid="9"/>
                                        </p:tgtEl>
                                        <p:attrNameLst>
                                          <p:attrName>ppt_x</p:attrName>
                                          <p:attrName>ppt_y</p:attrName>
                                        </p:attrNameLst>
                                      </p:cBhvr>
                                      <p:rCtr x="0" y="92130"/>
                                    </p:animMotion>
                                  </p:childTnLst>
                                </p:cTn>
                              </p:par>
                              <p:par>
                                <p:cTn id="21" presetID="42" presetClass="path" presetSubtype="0" repeatCount="indefinite" fill="hold" grpId="0" nodeType="withEffect">
                                  <p:stCondLst>
                                    <p:cond delay="0"/>
                                  </p:stCondLst>
                                  <p:childTnLst>
                                    <p:animMotion origin="layout" path="M 3.05429E-6 2.77778E-6 L 3.05429E-6 1.84271 " pathEditMode="relative" rAng="0" ptsTypes="AA">
                                      <p:cBhvr>
                                        <p:cTn id="22" dur="5000" fill="hold"/>
                                        <p:tgtEl>
                                          <p:spTgt spid="10"/>
                                        </p:tgtEl>
                                        <p:attrNameLst>
                                          <p:attrName>ppt_x</p:attrName>
                                          <p:attrName>ppt_y</p:attrName>
                                        </p:attrNameLst>
                                      </p:cBhvr>
                                      <p:rCtr x="0" y="92130"/>
                                    </p:animMotion>
                                  </p:childTnLst>
                                </p:cTn>
                              </p:par>
                              <p:par>
                                <p:cTn id="23" presetID="42" presetClass="path" presetSubtype="0" repeatCount="indefinite" fill="hold" grpId="0" nodeType="withEffect">
                                  <p:stCondLst>
                                    <p:cond delay="0"/>
                                  </p:stCondLst>
                                  <p:childTnLst>
                                    <p:animMotion origin="layout" path="M 2.16508E-6 2.77778E-6 L 2.16508E-6 1.84271 " pathEditMode="relative" rAng="0" ptsTypes="AA">
                                      <p:cBhvr>
                                        <p:cTn id="24" dur="5000" fill="hold"/>
                                        <p:tgtEl>
                                          <p:spTgt spid="11"/>
                                        </p:tgtEl>
                                        <p:attrNameLst>
                                          <p:attrName>ppt_x</p:attrName>
                                          <p:attrName>ppt_y</p:attrName>
                                        </p:attrNameLst>
                                      </p:cBhvr>
                                      <p:rCtr x="0" y="92130"/>
                                    </p:animMotion>
                                  </p:childTnLst>
                                </p:cTn>
                              </p:par>
                              <p:par>
                                <p:cTn id="25" presetID="42" presetClass="path" presetSubtype="0" repeatCount="indefinite" fill="hold" grpId="0" nodeType="withEffect">
                                  <p:stCondLst>
                                    <p:cond delay="0"/>
                                  </p:stCondLst>
                                  <p:childTnLst>
                                    <p:animMotion origin="layout" path="M 1.27588E-6 2.77778E-6 L 1.27588E-6 1.84271 " pathEditMode="relative" rAng="0" ptsTypes="AA">
                                      <p:cBhvr>
                                        <p:cTn id="26" dur="5000" fill="hold"/>
                                        <p:tgtEl>
                                          <p:spTgt spid="12"/>
                                        </p:tgtEl>
                                        <p:attrNameLst>
                                          <p:attrName>ppt_x</p:attrName>
                                          <p:attrName>ppt_y</p:attrName>
                                        </p:attrNameLst>
                                      </p:cBhvr>
                                      <p:rCtr x="0" y="92130"/>
                                    </p:animMotion>
                                  </p:childTnLst>
                                </p:cTn>
                              </p:par>
                              <p:par>
                                <p:cTn id="27" presetID="42" presetClass="path" presetSubtype="0" repeatCount="indefinite" fill="hold" grpId="0" nodeType="withEffect">
                                  <p:stCondLst>
                                    <p:cond delay="0"/>
                                  </p:stCondLst>
                                  <p:childTnLst>
                                    <p:animMotion origin="layout" path="M -4.32626E-6 2.77778E-6 L -4.32626E-6 1.84271 " pathEditMode="relative" rAng="0" ptsTypes="AA">
                                      <p:cBhvr>
                                        <p:cTn id="28" dur="5000" fill="hold"/>
                                        <p:tgtEl>
                                          <p:spTgt spid="13"/>
                                        </p:tgtEl>
                                        <p:attrNameLst>
                                          <p:attrName>ppt_x</p:attrName>
                                          <p:attrName>ppt_y</p:attrName>
                                        </p:attrNameLst>
                                      </p:cBhvr>
                                      <p:rCtr x="0" y="92130"/>
                                    </p:animMotion>
                                  </p:childTnLst>
                                </p:cTn>
                              </p:par>
                              <p:par>
                                <p:cTn id="29" presetID="42" presetClass="path" presetSubtype="0" repeatCount="indefinite" fill="hold" grpId="0" nodeType="withEffect">
                                  <p:stCondLst>
                                    <p:cond delay="0"/>
                                  </p:stCondLst>
                                  <p:childTnLst>
                                    <p:animMotion origin="layout" path="M -1.19776E-7 2.77778E-6 L -1.19776E-7 1.84271 " pathEditMode="relative" rAng="0" ptsTypes="AA">
                                      <p:cBhvr>
                                        <p:cTn id="30" dur="5000" fill="hold"/>
                                        <p:tgtEl>
                                          <p:spTgt spid="14"/>
                                        </p:tgtEl>
                                        <p:attrNameLst>
                                          <p:attrName>ppt_x</p:attrName>
                                          <p:attrName>ppt_y</p:attrName>
                                        </p:attrNameLst>
                                      </p:cBhvr>
                                      <p:rCtr x="0" y="92130"/>
                                    </p:animMotion>
                                  </p:childTnLst>
                                </p:cTn>
                              </p:par>
                              <p:par>
                                <p:cTn id="31" presetID="2" presetClass="entr" presetSubtype="1" decel="10000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anim calcmode="lin" valueType="num">
                                      <p:cBhvr additive="base">
                                        <p:cTn id="33" dur="1000" fill="hold"/>
                                        <p:tgtEl>
                                          <p:spTgt spid="16"/>
                                        </p:tgtEl>
                                        <p:attrNameLst>
                                          <p:attrName>ppt_x</p:attrName>
                                        </p:attrNameLst>
                                      </p:cBhvr>
                                      <p:tavLst>
                                        <p:tav tm="0">
                                          <p:val>
                                            <p:strVal val="#ppt_x"/>
                                          </p:val>
                                        </p:tav>
                                        <p:tav tm="100000">
                                          <p:val>
                                            <p:strVal val="#ppt_x"/>
                                          </p:val>
                                        </p:tav>
                                      </p:tavLst>
                                    </p:anim>
                                    <p:anim calcmode="lin" valueType="num">
                                      <p:cBhvr additive="base">
                                        <p:cTn id="34" dur="1000" fill="hold"/>
                                        <p:tgtEl>
                                          <p:spTgt spid="16"/>
                                        </p:tgtEl>
                                        <p:attrNameLst>
                                          <p:attrName>ppt_y</p:attrName>
                                        </p:attrNameLst>
                                      </p:cBhvr>
                                      <p:tavLst>
                                        <p:tav tm="0">
                                          <p:val>
                                            <p:strVal val="0-#ppt_h/2"/>
                                          </p:val>
                                        </p:tav>
                                        <p:tav tm="100000">
                                          <p:val>
                                            <p:strVal val="#ppt_y"/>
                                          </p:val>
                                        </p:tav>
                                      </p:tavLst>
                                    </p:anim>
                                  </p:childTnLst>
                                </p:cTn>
                              </p:par>
                              <p:par>
                                <p:cTn id="35" presetID="2" presetClass="entr" presetSubtype="2" decel="100000" fill="hold" grpId="0" nodeType="withEffect">
                                  <p:stCondLst>
                                    <p:cond delay="0"/>
                                  </p:stCondLst>
                                  <p:childTnLst>
                                    <p:set>
                                      <p:cBhvr>
                                        <p:cTn id="36" dur="1" fill="hold">
                                          <p:stCondLst>
                                            <p:cond delay="0"/>
                                          </p:stCondLst>
                                        </p:cTn>
                                        <p:tgtEl>
                                          <p:spTgt spid="19"/>
                                        </p:tgtEl>
                                        <p:attrNameLst>
                                          <p:attrName>style.visibility</p:attrName>
                                        </p:attrNameLst>
                                      </p:cBhvr>
                                      <p:to>
                                        <p:strVal val="visible"/>
                                      </p:to>
                                    </p:set>
                                    <p:anim calcmode="lin" valueType="num">
                                      <p:cBhvr additive="base">
                                        <p:cTn id="37" dur="1000" fill="hold"/>
                                        <p:tgtEl>
                                          <p:spTgt spid="19"/>
                                        </p:tgtEl>
                                        <p:attrNameLst>
                                          <p:attrName>ppt_x</p:attrName>
                                        </p:attrNameLst>
                                      </p:cBhvr>
                                      <p:tavLst>
                                        <p:tav tm="0">
                                          <p:val>
                                            <p:strVal val="1+#ppt_w/2"/>
                                          </p:val>
                                        </p:tav>
                                        <p:tav tm="100000">
                                          <p:val>
                                            <p:strVal val="#ppt_x"/>
                                          </p:val>
                                        </p:tav>
                                      </p:tavLst>
                                    </p:anim>
                                    <p:anim calcmode="lin" valueType="num">
                                      <p:cBhvr additive="base">
                                        <p:cTn id="38" dur="1000" fill="hold"/>
                                        <p:tgtEl>
                                          <p:spTgt spid="19"/>
                                        </p:tgtEl>
                                        <p:attrNameLst>
                                          <p:attrName>ppt_y</p:attrName>
                                        </p:attrNameLst>
                                      </p:cBhvr>
                                      <p:tavLst>
                                        <p:tav tm="0">
                                          <p:val>
                                            <p:strVal val="#ppt_y"/>
                                          </p:val>
                                        </p:tav>
                                        <p:tav tm="100000">
                                          <p:val>
                                            <p:strVal val="#ppt_y"/>
                                          </p:val>
                                        </p:tav>
                                      </p:tavLst>
                                    </p:anim>
                                  </p:childTnLst>
                                </p:cTn>
                              </p:par>
                              <p:par>
                                <p:cTn id="39" presetID="2" presetClass="entr" presetSubtype="4" decel="100000" fill="hold" grpId="0" nodeType="withEffect">
                                  <p:stCondLst>
                                    <p:cond delay="0"/>
                                  </p:stCondLst>
                                  <p:childTnLst>
                                    <p:set>
                                      <p:cBhvr>
                                        <p:cTn id="40" dur="1" fill="hold">
                                          <p:stCondLst>
                                            <p:cond delay="0"/>
                                          </p:stCondLst>
                                        </p:cTn>
                                        <p:tgtEl>
                                          <p:spTgt spid="17"/>
                                        </p:tgtEl>
                                        <p:attrNameLst>
                                          <p:attrName>style.visibility</p:attrName>
                                        </p:attrNameLst>
                                      </p:cBhvr>
                                      <p:to>
                                        <p:strVal val="visible"/>
                                      </p:to>
                                    </p:set>
                                    <p:anim calcmode="lin" valueType="num">
                                      <p:cBhvr additive="base">
                                        <p:cTn id="41" dur="1000" fill="hold"/>
                                        <p:tgtEl>
                                          <p:spTgt spid="17"/>
                                        </p:tgtEl>
                                        <p:attrNameLst>
                                          <p:attrName>ppt_x</p:attrName>
                                        </p:attrNameLst>
                                      </p:cBhvr>
                                      <p:tavLst>
                                        <p:tav tm="0">
                                          <p:val>
                                            <p:strVal val="#ppt_x"/>
                                          </p:val>
                                        </p:tav>
                                        <p:tav tm="100000">
                                          <p:val>
                                            <p:strVal val="#ppt_x"/>
                                          </p:val>
                                        </p:tav>
                                      </p:tavLst>
                                    </p:anim>
                                    <p:anim calcmode="lin" valueType="num">
                                      <p:cBhvr additive="base">
                                        <p:cTn id="42" dur="1000" fill="hold"/>
                                        <p:tgtEl>
                                          <p:spTgt spid="17"/>
                                        </p:tgtEl>
                                        <p:attrNameLst>
                                          <p:attrName>ppt_y</p:attrName>
                                        </p:attrNameLst>
                                      </p:cBhvr>
                                      <p:tavLst>
                                        <p:tav tm="0">
                                          <p:val>
                                            <p:strVal val="1+#ppt_h/2"/>
                                          </p:val>
                                        </p:tav>
                                        <p:tav tm="100000">
                                          <p:val>
                                            <p:strVal val="#ppt_y"/>
                                          </p:val>
                                        </p:tav>
                                      </p:tavLst>
                                    </p:anim>
                                  </p:childTnLst>
                                </p:cTn>
                              </p:par>
                              <p:par>
                                <p:cTn id="43" presetID="2" presetClass="entr" presetSubtype="8" decel="100000" fill="hold" grpId="0" nodeType="withEffect">
                                  <p:stCondLst>
                                    <p:cond delay="0"/>
                                  </p:stCondLst>
                                  <p:childTnLst>
                                    <p:set>
                                      <p:cBhvr>
                                        <p:cTn id="44" dur="1" fill="hold">
                                          <p:stCondLst>
                                            <p:cond delay="0"/>
                                          </p:stCondLst>
                                        </p:cTn>
                                        <p:tgtEl>
                                          <p:spTgt spid="20"/>
                                        </p:tgtEl>
                                        <p:attrNameLst>
                                          <p:attrName>style.visibility</p:attrName>
                                        </p:attrNameLst>
                                      </p:cBhvr>
                                      <p:to>
                                        <p:strVal val="visible"/>
                                      </p:to>
                                    </p:set>
                                    <p:anim calcmode="lin" valueType="num">
                                      <p:cBhvr additive="base">
                                        <p:cTn id="45" dur="1000" fill="hold"/>
                                        <p:tgtEl>
                                          <p:spTgt spid="20"/>
                                        </p:tgtEl>
                                        <p:attrNameLst>
                                          <p:attrName>ppt_x</p:attrName>
                                        </p:attrNameLst>
                                      </p:cBhvr>
                                      <p:tavLst>
                                        <p:tav tm="0">
                                          <p:val>
                                            <p:strVal val="0-#ppt_w/2"/>
                                          </p:val>
                                        </p:tav>
                                        <p:tav tm="100000">
                                          <p:val>
                                            <p:strVal val="#ppt_x"/>
                                          </p:val>
                                        </p:tav>
                                      </p:tavLst>
                                    </p:anim>
                                    <p:anim calcmode="lin" valueType="num">
                                      <p:cBhvr additive="base">
                                        <p:cTn id="46" dur="1000" fill="hold"/>
                                        <p:tgtEl>
                                          <p:spTgt spid="20"/>
                                        </p:tgtEl>
                                        <p:attrNameLst>
                                          <p:attrName>ppt_y</p:attrName>
                                        </p:attrNameLst>
                                      </p:cBhvr>
                                      <p:tavLst>
                                        <p:tav tm="0">
                                          <p:val>
                                            <p:strVal val="#ppt_y"/>
                                          </p:val>
                                        </p:tav>
                                        <p:tav tm="100000">
                                          <p:val>
                                            <p:strVal val="#ppt_y"/>
                                          </p:val>
                                        </p:tav>
                                      </p:tavLst>
                                    </p:anim>
                                  </p:childTnLst>
                                </p:cTn>
                              </p:par>
                              <p:par>
                                <p:cTn id="47" presetID="2" presetClass="entr" presetSubtype="8" decel="100000" fill="hold" grpId="0" nodeType="withEffect">
                                  <p:stCondLst>
                                    <p:cond delay="0"/>
                                  </p:stCondLst>
                                  <p:childTnLst>
                                    <p:set>
                                      <p:cBhvr>
                                        <p:cTn id="48" dur="1" fill="hold">
                                          <p:stCondLst>
                                            <p:cond delay="0"/>
                                          </p:stCondLst>
                                        </p:cTn>
                                        <p:tgtEl>
                                          <p:spTgt spid="22"/>
                                        </p:tgtEl>
                                        <p:attrNameLst>
                                          <p:attrName>style.visibility</p:attrName>
                                        </p:attrNameLst>
                                      </p:cBhvr>
                                      <p:to>
                                        <p:strVal val="visible"/>
                                      </p:to>
                                    </p:set>
                                    <p:anim calcmode="lin" valueType="num">
                                      <p:cBhvr additive="base">
                                        <p:cTn id="49" dur="1000" fill="hold"/>
                                        <p:tgtEl>
                                          <p:spTgt spid="22"/>
                                        </p:tgtEl>
                                        <p:attrNameLst>
                                          <p:attrName>ppt_x</p:attrName>
                                        </p:attrNameLst>
                                      </p:cBhvr>
                                      <p:tavLst>
                                        <p:tav tm="0">
                                          <p:val>
                                            <p:strVal val="0-#ppt_w/2"/>
                                          </p:val>
                                        </p:tav>
                                        <p:tav tm="100000">
                                          <p:val>
                                            <p:strVal val="#ppt_x"/>
                                          </p:val>
                                        </p:tav>
                                      </p:tavLst>
                                    </p:anim>
                                    <p:anim calcmode="lin" valueType="num">
                                      <p:cBhvr additive="base">
                                        <p:cTn id="50" dur="1000" fill="hold"/>
                                        <p:tgtEl>
                                          <p:spTgt spid="22"/>
                                        </p:tgtEl>
                                        <p:attrNameLst>
                                          <p:attrName>ppt_y</p:attrName>
                                        </p:attrNameLst>
                                      </p:cBhvr>
                                      <p:tavLst>
                                        <p:tav tm="0">
                                          <p:val>
                                            <p:strVal val="#ppt_y"/>
                                          </p:val>
                                        </p:tav>
                                        <p:tav tm="100000">
                                          <p:val>
                                            <p:strVal val="#ppt_y"/>
                                          </p:val>
                                        </p:tav>
                                      </p:tavLst>
                                    </p:anim>
                                  </p:childTnLst>
                                </p:cTn>
                              </p:par>
                              <p:par>
                                <p:cTn id="51" presetID="10" presetClass="entr" presetSubtype="0" fill="hold" grpId="0" nodeType="withEffect">
                                  <p:stCondLst>
                                    <p:cond delay="600"/>
                                  </p:stCondLst>
                                  <p:childTnLst>
                                    <p:set>
                                      <p:cBhvr>
                                        <p:cTn id="52" dur="1" fill="hold">
                                          <p:stCondLst>
                                            <p:cond delay="0"/>
                                          </p:stCondLst>
                                        </p:cTn>
                                        <p:tgtEl>
                                          <p:spTgt spid="24"/>
                                        </p:tgtEl>
                                        <p:attrNameLst>
                                          <p:attrName>style.visibility</p:attrName>
                                        </p:attrNameLst>
                                      </p:cBhvr>
                                      <p:to>
                                        <p:strVal val="visible"/>
                                      </p:to>
                                    </p:set>
                                    <p:animEffect transition="in" filter="fade">
                                      <p:cBhvr>
                                        <p:cTn id="53" dur="300"/>
                                        <p:tgtEl>
                                          <p:spTgt spid="24"/>
                                        </p:tgtEl>
                                      </p:cBhvr>
                                    </p:animEffect>
                                  </p:childTnLst>
                                </p:cTn>
                              </p:par>
                              <p:par>
                                <p:cTn id="54" presetID="10" presetClass="entr" presetSubtype="0" fill="hold" grpId="0" nodeType="withEffect">
                                  <p:stCondLst>
                                    <p:cond delay="800"/>
                                  </p:stCondLst>
                                  <p:childTnLst>
                                    <p:set>
                                      <p:cBhvr>
                                        <p:cTn id="55" dur="1" fill="hold">
                                          <p:stCondLst>
                                            <p:cond delay="0"/>
                                          </p:stCondLst>
                                        </p:cTn>
                                        <p:tgtEl>
                                          <p:spTgt spid="26"/>
                                        </p:tgtEl>
                                        <p:attrNameLst>
                                          <p:attrName>style.visibility</p:attrName>
                                        </p:attrNameLst>
                                      </p:cBhvr>
                                      <p:to>
                                        <p:strVal val="visible"/>
                                      </p:to>
                                    </p:set>
                                    <p:animEffect transition="in" filter="fade">
                                      <p:cBhvr>
                                        <p:cTn id="56" dur="3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22" grpId="0" animBg="1"/>
      <p:bldP spid="16" grpId="0" animBg="1"/>
      <p:bldP spid="17" grpId="0" animBg="1"/>
      <p:bldP spid="19" grpId="0" animBg="1"/>
      <p:bldP spid="20" grpId="0" animBg="1"/>
      <p:bldP spid="24" grpId="0"/>
      <p:bldP spid="2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5">
            <a:extLst>
              <a:ext uri="{FF2B5EF4-FFF2-40B4-BE49-F238E27FC236}">
                <a16:creationId xmlns:a16="http://schemas.microsoft.com/office/drawing/2014/main" id="{3E3142CA-0457-42F6-BD06-A5916316478B}"/>
              </a:ext>
            </a:extLst>
          </p:cNvPr>
          <p:cNvSpPr>
            <a:spLocks/>
          </p:cNvSpPr>
          <p:nvPr/>
        </p:nvSpPr>
        <p:spPr bwMode="auto">
          <a:xfrm>
            <a:off x="-2509045" y="-26290588"/>
            <a:ext cx="6481764" cy="41148000"/>
          </a:xfrm>
          <a:custGeom>
            <a:avLst/>
            <a:gdLst>
              <a:gd name="T0" fmla="*/ 913 w 2188"/>
              <a:gd name="T1" fmla="*/ 14034 h 14034"/>
              <a:gd name="T2" fmla="*/ 734 w 2188"/>
              <a:gd name="T3" fmla="*/ 13676 h 14034"/>
              <a:gd name="T4" fmla="*/ 373 w 2188"/>
              <a:gd name="T5" fmla="*/ 12854 h 14034"/>
              <a:gd name="T6" fmla="*/ 0 w 2188"/>
              <a:gd name="T7" fmla="*/ 11337 h 14034"/>
              <a:gd name="T8" fmla="*/ 376 w 2188"/>
              <a:gd name="T9" fmla="*/ 9820 h 14034"/>
              <a:gd name="T10" fmla="*/ 738 w 2188"/>
              <a:gd name="T11" fmla="*/ 8998 h 14034"/>
              <a:gd name="T12" fmla="*/ 1072 w 2188"/>
              <a:gd name="T13" fmla="*/ 8236 h 14034"/>
              <a:gd name="T14" fmla="*/ 1388 w 2188"/>
              <a:gd name="T15" fmla="*/ 7017 h 14034"/>
              <a:gd name="T16" fmla="*/ 1068 w 2188"/>
              <a:gd name="T17" fmla="*/ 5792 h 14034"/>
              <a:gd name="T18" fmla="*/ 735 w 2188"/>
              <a:gd name="T19" fmla="*/ 5037 h 14034"/>
              <a:gd name="T20" fmla="*/ 734 w 2188"/>
              <a:gd name="T21" fmla="*/ 5036 h 14034"/>
              <a:gd name="T22" fmla="*/ 373 w 2188"/>
              <a:gd name="T23" fmla="*/ 4214 h 14034"/>
              <a:gd name="T24" fmla="*/ 0 w 2188"/>
              <a:gd name="T25" fmla="*/ 2697 h 14034"/>
              <a:gd name="T26" fmla="*/ 376 w 2188"/>
              <a:gd name="T27" fmla="*/ 1180 h 14034"/>
              <a:gd name="T28" fmla="*/ 739 w 2188"/>
              <a:gd name="T29" fmla="*/ 357 h 14034"/>
              <a:gd name="T30" fmla="*/ 918 w 2188"/>
              <a:gd name="T31" fmla="*/ 0 h 14034"/>
              <a:gd name="T32" fmla="*/ 1633 w 2188"/>
              <a:gd name="T33" fmla="*/ 359 h 14034"/>
              <a:gd name="T34" fmla="*/ 1453 w 2188"/>
              <a:gd name="T35" fmla="*/ 717 h 14034"/>
              <a:gd name="T36" fmla="*/ 1118 w 2188"/>
              <a:gd name="T37" fmla="*/ 1478 h 14034"/>
              <a:gd name="T38" fmla="*/ 800 w 2188"/>
              <a:gd name="T39" fmla="*/ 2697 h 14034"/>
              <a:gd name="T40" fmla="*/ 1116 w 2188"/>
              <a:gd name="T41" fmla="*/ 3916 h 14034"/>
              <a:gd name="T42" fmla="*/ 1449 w 2188"/>
              <a:gd name="T43" fmla="*/ 4677 h 14034"/>
              <a:gd name="T44" fmla="*/ 1812 w 2188"/>
              <a:gd name="T45" fmla="*/ 5500 h 14034"/>
              <a:gd name="T46" fmla="*/ 2188 w 2188"/>
              <a:gd name="T47" fmla="*/ 7017 h 14034"/>
              <a:gd name="T48" fmla="*/ 1815 w 2188"/>
              <a:gd name="T49" fmla="*/ 8534 h 14034"/>
              <a:gd name="T50" fmla="*/ 1454 w 2188"/>
              <a:gd name="T51" fmla="*/ 9356 h 14034"/>
              <a:gd name="T52" fmla="*/ 1453 w 2188"/>
              <a:gd name="T53" fmla="*/ 9357 h 14034"/>
              <a:gd name="T54" fmla="*/ 1118 w 2188"/>
              <a:gd name="T55" fmla="*/ 10118 h 14034"/>
              <a:gd name="T56" fmla="*/ 800 w 2188"/>
              <a:gd name="T57" fmla="*/ 11337 h 14034"/>
              <a:gd name="T58" fmla="*/ 1116 w 2188"/>
              <a:gd name="T59" fmla="*/ 12556 h 14034"/>
              <a:gd name="T60" fmla="*/ 1450 w 2188"/>
              <a:gd name="T61" fmla="*/ 13318 h 14034"/>
              <a:gd name="T62" fmla="*/ 1628 w 2188"/>
              <a:gd name="T63" fmla="*/ 13676 h 14034"/>
              <a:gd name="T64" fmla="*/ 913 w 2188"/>
              <a:gd name="T65" fmla="*/ 14034 h 14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88" h="14034">
                <a:moveTo>
                  <a:pt x="913" y="14034"/>
                </a:moveTo>
                <a:cubicBezTo>
                  <a:pt x="734" y="13676"/>
                  <a:pt x="734" y="13676"/>
                  <a:pt x="734" y="13676"/>
                </a:cubicBezTo>
                <a:cubicBezTo>
                  <a:pt x="727" y="13661"/>
                  <a:pt x="551" y="13308"/>
                  <a:pt x="373" y="12854"/>
                </a:cubicBezTo>
                <a:cubicBezTo>
                  <a:pt x="126" y="12219"/>
                  <a:pt x="0" y="11709"/>
                  <a:pt x="0" y="11337"/>
                </a:cubicBezTo>
                <a:cubicBezTo>
                  <a:pt x="0" y="10965"/>
                  <a:pt x="126" y="10454"/>
                  <a:pt x="376" y="9820"/>
                </a:cubicBezTo>
                <a:cubicBezTo>
                  <a:pt x="553" y="9368"/>
                  <a:pt x="729" y="9017"/>
                  <a:pt x="738" y="8998"/>
                </a:cubicBezTo>
                <a:cubicBezTo>
                  <a:pt x="745" y="8984"/>
                  <a:pt x="910" y="8651"/>
                  <a:pt x="1072" y="8236"/>
                </a:cubicBezTo>
                <a:cubicBezTo>
                  <a:pt x="1276" y="7713"/>
                  <a:pt x="1388" y="7280"/>
                  <a:pt x="1388" y="7017"/>
                </a:cubicBezTo>
                <a:cubicBezTo>
                  <a:pt x="1388" y="6753"/>
                  <a:pt x="1274" y="6318"/>
                  <a:pt x="1068" y="5792"/>
                </a:cubicBezTo>
                <a:cubicBezTo>
                  <a:pt x="902" y="5371"/>
                  <a:pt x="736" y="5040"/>
                  <a:pt x="735" y="5037"/>
                </a:cubicBezTo>
                <a:cubicBezTo>
                  <a:pt x="734" y="5036"/>
                  <a:pt x="734" y="5036"/>
                  <a:pt x="734" y="5036"/>
                </a:cubicBezTo>
                <a:cubicBezTo>
                  <a:pt x="727" y="5021"/>
                  <a:pt x="551" y="4668"/>
                  <a:pt x="373" y="4214"/>
                </a:cubicBezTo>
                <a:cubicBezTo>
                  <a:pt x="126" y="3579"/>
                  <a:pt x="0" y="3069"/>
                  <a:pt x="0" y="2697"/>
                </a:cubicBezTo>
                <a:cubicBezTo>
                  <a:pt x="0" y="2325"/>
                  <a:pt x="126" y="1814"/>
                  <a:pt x="376" y="1180"/>
                </a:cubicBezTo>
                <a:cubicBezTo>
                  <a:pt x="554" y="725"/>
                  <a:pt x="731" y="372"/>
                  <a:pt x="739" y="357"/>
                </a:cubicBezTo>
                <a:cubicBezTo>
                  <a:pt x="918" y="0"/>
                  <a:pt x="918" y="0"/>
                  <a:pt x="918" y="0"/>
                </a:cubicBezTo>
                <a:cubicBezTo>
                  <a:pt x="1633" y="359"/>
                  <a:pt x="1633" y="359"/>
                  <a:pt x="1633" y="359"/>
                </a:cubicBezTo>
                <a:cubicBezTo>
                  <a:pt x="1453" y="717"/>
                  <a:pt x="1453" y="717"/>
                  <a:pt x="1453" y="717"/>
                </a:cubicBezTo>
                <a:cubicBezTo>
                  <a:pt x="1450" y="724"/>
                  <a:pt x="1282" y="1059"/>
                  <a:pt x="1118" y="1478"/>
                </a:cubicBezTo>
                <a:cubicBezTo>
                  <a:pt x="913" y="2001"/>
                  <a:pt x="800" y="2434"/>
                  <a:pt x="800" y="2697"/>
                </a:cubicBezTo>
                <a:cubicBezTo>
                  <a:pt x="800" y="2960"/>
                  <a:pt x="912" y="3393"/>
                  <a:pt x="1116" y="3916"/>
                </a:cubicBezTo>
                <a:cubicBezTo>
                  <a:pt x="1277" y="4329"/>
                  <a:pt x="1441" y="4660"/>
                  <a:pt x="1449" y="4677"/>
                </a:cubicBezTo>
                <a:cubicBezTo>
                  <a:pt x="1458" y="4695"/>
                  <a:pt x="1634" y="5047"/>
                  <a:pt x="1812" y="5500"/>
                </a:cubicBezTo>
                <a:cubicBezTo>
                  <a:pt x="2062" y="6134"/>
                  <a:pt x="2188" y="6645"/>
                  <a:pt x="2188" y="7017"/>
                </a:cubicBezTo>
                <a:cubicBezTo>
                  <a:pt x="2188" y="7389"/>
                  <a:pt x="2062" y="7899"/>
                  <a:pt x="1815" y="8534"/>
                </a:cubicBezTo>
                <a:cubicBezTo>
                  <a:pt x="1637" y="8988"/>
                  <a:pt x="1461" y="9341"/>
                  <a:pt x="1454" y="9356"/>
                </a:cubicBezTo>
                <a:cubicBezTo>
                  <a:pt x="1453" y="9357"/>
                  <a:pt x="1453" y="9357"/>
                  <a:pt x="1453" y="9357"/>
                </a:cubicBezTo>
                <a:cubicBezTo>
                  <a:pt x="1452" y="9360"/>
                  <a:pt x="1283" y="9697"/>
                  <a:pt x="1118" y="10118"/>
                </a:cubicBezTo>
                <a:cubicBezTo>
                  <a:pt x="913" y="10641"/>
                  <a:pt x="800" y="11074"/>
                  <a:pt x="800" y="11337"/>
                </a:cubicBezTo>
                <a:cubicBezTo>
                  <a:pt x="800" y="11600"/>
                  <a:pt x="912" y="12033"/>
                  <a:pt x="1116" y="12556"/>
                </a:cubicBezTo>
                <a:cubicBezTo>
                  <a:pt x="1281" y="12978"/>
                  <a:pt x="1448" y="13315"/>
                  <a:pt x="1450" y="13318"/>
                </a:cubicBezTo>
                <a:cubicBezTo>
                  <a:pt x="1628" y="13676"/>
                  <a:pt x="1628" y="13676"/>
                  <a:pt x="1628" y="13676"/>
                </a:cubicBezTo>
                <a:lnTo>
                  <a:pt x="913" y="14034"/>
                </a:lnTo>
                <a:close/>
              </a:path>
            </a:pathLst>
          </a:custGeom>
          <a:solidFill>
            <a:schemeClr val="accent6">
              <a:alpha val="88000"/>
            </a:schemeClr>
          </a:solidFill>
          <a:ln>
            <a:noFill/>
          </a:ln>
          <a:effectLst>
            <a:outerShdw blurRad="1003300" dist="38100" dir="10800000" algn="r" rotWithShape="0">
              <a:schemeClr val="accent1">
                <a:lumMod val="75000"/>
                <a:alpha val="46000"/>
              </a:schemeClr>
            </a:outerShdw>
          </a:effectLst>
        </p:spPr>
        <p:txBody>
          <a:bodyPr vert="horz" wrap="square" lIns="91440" tIns="45720" rIns="91440" bIns="45720" numCol="1" anchor="t" anchorCtr="0" compatLnSpc="1">
            <a:prstTxWarp prst="textNoShape">
              <a:avLst/>
            </a:prstTxWarp>
          </a:bodyPr>
          <a:lstStyle/>
          <a:p>
            <a:endParaRPr lang="en-US"/>
          </a:p>
        </p:txBody>
      </p:sp>
      <p:sp>
        <p:nvSpPr>
          <p:cNvPr id="7" name="Freeform 6">
            <a:extLst>
              <a:ext uri="{FF2B5EF4-FFF2-40B4-BE49-F238E27FC236}">
                <a16:creationId xmlns:a16="http://schemas.microsoft.com/office/drawing/2014/main" id="{5FA3D936-B915-430C-91EA-9723B2952D12}"/>
              </a:ext>
            </a:extLst>
          </p:cNvPr>
          <p:cNvSpPr>
            <a:spLocks/>
          </p:cNvSpPr>
          <p:nvPr/>
        </p:nvSpPr>
        <p:spPr bwMode="auto">
          <a:xfrm>
            <a:off x="-446884" y="-26290588"/>
            <a:ext cx="6481764" cy="41148000"/>
          </a:xfrm>
          <a:custGeom>
            <a:avLst/>
            <a:gdLst>
              <a:gd name="T0" fmla="*/ 913 w 2188"/>
              <a:gd name="T1" fmla="*/ 14034 h 14034"/>
              <a:gd name="T2" fmla="*/ 734 w 2188"/>
              <a:gd name="T3" fmla="*/ 13676 h 14034"/>
              <a:gd name="T4" fmla="*/ 373 w 2188"/>
              <a:gd name="T5" fmla="*/ 12854 h 14034"/>
              <a:gd name="T6" fmla="*/ 0 w 2188"/>
              <a:gd name="T7" fmla="*/ 11337 h 14034"/>
              <a:gd name="T8" fmla="*/ 376 w 2188"/>
              <a:gd name="T9" fmla="*/ 9820 h 14034"/>
              <a:gd name="T10" fmla="*/ 738 w 2188"/>
              <a:gd name="T11" fmla="*/ 8998 h 14034"/>
              <a:gd name="T12" fmla="*/ 1072 w 2188"/>
              <a:gd name="T13" fmla="*/ 8236 h 14034"/>
              <a:gd name="T14" fmla="*/ 1388 w 2188"/>
              <a:gd name="T15" fmla="*/ 7017 h 14034"/>
              <a:gd name="T16" fmla="*/ 1068 w 2188"/>
              <a:gd name="T17" fmla="*/ 5792 h 14034"/>
              <a:gd name="T18" fmla="*/ 735 w 2188"/>
              <a:gd name="T19" fmla="*/ 5037 h 14034"/>
              <a:gd name="T20" fmla="*/ 734 w 2188"/>
              <a:gd name="T21" fmla="*/ 5036 h 14034"/>
              <a:gd name="T22" fmla="*/ 373 w 2188"/>
              <a:gd name="T23" fmla="*/ 4214 h 14034"/>
              <a:gd name="T24" fmla="*/ 0 w 2188"/>
              <a:gd name="T25" fmla="*/ 2697 h 14034"/>
              <a:gd name="T26" fmla="*/ 376 w 2188"/>
              <a:gd name="T27" fmla="*/ 1180 h 14034"/>
              <a:gd name="T28" fmla="*/ 739 w 2188"/>
              <a:gd name="T29" fmla="*/ 357 h 14034"/>
              <a:gd name="T30" fmla="*/ 918 w 2188"/>
              <a:gd name="T31" fmla="*/ 0 h 14034"/>
              <a:gd name="T32" fmla="*/ 1633 w 2188"/>
              <a:gd name="T33" fmla="*/ 359 h 14034"/>
              <a:gd name="T34" fmla="*/ 1453 w 2188"/>
              <a:gd name="T35" fmla="*/ 717 h 14034"/>
              <a:gd name="T36" fmla="*/ 1118 w 2188"/>
              <a:gd name="T37" fmla="*/ 1478 h 14034"/>
              <a:gd name="T38" fmla="*/ 800 w 2188"/>
              <a:gd name="T39" fmla="*/ 2697 h 14034"/>
              <a:gd name="T40" fmla="*/ 1116 w 2188"/>
              <a:gd name="T41" fmla="*/ 3916 h 14034"/>
              <a:gd name="T42" fmla="*/ 1449 w 2188"/>
              <a:gd name="T43" fmla="*/ 4677 h 14034"/>
              <a:gd name="T44" fmla="*/ 1812 w 2188"/>
              <a:gd name="T45" fmla="*/ 5500 h 14034"/>
              <a:gd name="T46" fmla="*/ 2188 w 2188"/>
              <a:gd name="T47" fmla="*/ 7017 h 14034"/>
              <a:gd name="T48" fmla="*/ 1815 w 2188"/>
              <a:gd name="T49" fmla="*/ 8534 h 14034"/>
              <a:gd name="T50" fmla="*/ 1454 w 2188"/>
              <a:gd name="T51" fmla="*/ 9356 h 14034"/>
              <a:gd name="T52" fmla="*/ 1453 w 2188"/>
              <a:gd name="T53" fmla="*/ 9357 h 14034"/>
              <a:gd name="T54" fmla="*/ 1118 w 2188"/>
              <a:gd name="T55" fmla="*/ 10118 h 14034"/>
              <a:gd name="T56" fmla="*/ 800 w 2188"/>
              <a:gd name="T57" fmla="*/ 11337 h 14034"/>
              <a:gd name="T58" fmla="*/ 1116 w 2188"/>
              <a:gd name="T59" fmla="*/ 12556 h 14034"/>
              <a:gd name="T60" fmla="*/ 1450 w 2188"/>
              <a:gd name="T61" fmla="*/ 13318 h 14034"/>
              <a:gd name="T62" fmla="*/ 1628 w 2188"/>
              <a:gd name="T63" fmla="*/ 13676 h 14034"/>
              <a:gd name="T64" fmla="*/ 913 w 2188"/>
              <a:gd name="T65" fmla="*/ 14034 h 14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88" h="14034">
                <a:moveTo>
                  <a:pt x="913" y="14034"/>
                </a:moveTo>
                <a:cubicBezTo>
                  <a:pt x="734" y="13676"/>
                  <a:pt x="734" y="13676"/>
                  <a:pt x="734" y="13676"/>
                </a:cubicBezTo>
                <a:cubicBezTo>
                  <a:pt x="727" y="13661"/>
                  <a:pt x="551" y="13308"/>
                  <a:pt x="373" y="12854"/>
                </a:cubicBezTo>
                <a:cubicBezTo>
                  <a:pt x="126" y="12219"/>
                  <a:pt x="0" y="11709"/>
                  <a:pt x="0" y="11337"/>
                </a:cubicBezTo>
                <a:cubicBezTo>
                  <a:pt x="0" y="10965"/>
                  <a:pt x="126" y="10454"/>
                  <a:pt x="376" y="9820"/>
                </a:cubicBezTo>
                <a:cubicBezTo>
                  <a:pt x="553" y="9368"/>
                  <a:pt x="729" y="9017"/>
                  <a:pt x="738" y="8998"/>
                </a:cubicBezTo>
                <a:cubicBezTo>
                  <a:pt x="745" y="8984"/>
                  <a:pt x="910" y="8651"/>
                  <a:pt x="1072" y="8236"/>
                </a:cubicBezTo>
                <a:cubicBezTo>
                  <a:pt x="1276" y="7713"/>
                  <a:pt x="1388" y="7280"/>
                  <a:pt x="1388" y="7017"/>
                </a:cubicBezTo>
                <a:cubicBezTo>
                  <a:pt x="1388" y="6753"/>
                  <a:pt x="1274" y="6318"/>
                  <a:pt x="1068" y="5792"/>
                </a:cubicBezTo>
                <a:cubicBezTo>
                  <a:pt x="902" y="5371"/>
                  <a:pt x="736" y="5040"/>
                  <a:pt x="735" y="5037"/>
                </a:cubicBezTo>
                <a:cubicBezTo>
                  <a:pt x="734" y="5036"/>
                  <a:pt x="734" y="5036"/>
                  <a:pt x="734" y="5036"/>
                </a:cubicBezTo>
                <a:cubicBezTo>
                  <a:pt x="727" y="5021"/>
                  <a:pt x="551" y="4668"/>
                  <a:pt x="373" y="4214"/>
                </a:cubicBezTo>
                <a:cubicBezTo>
                  <a:pt x="126" y="3579"/>
                  <a:pt x="0" y="3069"/>
                  <a:pt x="0" y="2697"/>
                </a:cubicBezTo>
                <a:cubicBezTo>
                  <a:pt x="0" y="2325"/>
                  <a:pt x="126" y="1814"/>
                  <a:pt x="376" y="1180"/>
                </a:cubicBezTo>
                <a:cubicBezTo>
                  <a:pt x="554" y="725"/>
                  <a:pt x="731" y="372"/>
                  <a:pt x="739" y="357"/>
                </a:cubicBezTo>
                <a:cubicBezTo>
                  <a:pt x="918" y="0"/>
                  <a:pt x="918" y="0"/>
                  <a:pt x="918" y="0"/>
                </a:cubicBezTo>
                <a:cubicBezTo>
                  <a:pt x="1633" y="359"/>
                  <a:pt x="1633" y="359"/>
                  <a:pt x="1633" y="359"/>
                </a:cubicBezTo>
                <a:cubicBezTo>
                  <a:pt x="1453" y="717"/>
                  <a:pt x="1453" y="717"/>
                  <a:pt x="1453" y="717"/>
                </a:cubicBezTo>
                <a:cubicBezTo>
                  <a:pt x="1450" y="724"/>
                  <a:pt x="1282" y="1059"/>
                  <a:pt x="1118" y="1478"/>
                </a:cubicBezTo>
                <a:cubicBezTo>
                  <a:pt x="913" y="2001"/>
                  <a:pt x="800" y="2434"/>
                  <a:pt x="800" y="2697"/>
                </a:cubicBezTo>
                <a:cubicBezTo>
                  <a:pt x="800" y="2960"/>
                  <a:pt x="912" y="3393"/>
                  <a:pt x="1116" y="3916"/>
                </a:cubicBezTo>
                <a:cubicBezTo>
                  <a:pt x="1277" y="4329"/>
                  <a:pt x="1441" y="4660"/>
                  <a:pt x="1449" y="4677"/>
                </a:cubicBezTo>
                <a:cubicBezTo>
                  <a:pt x="1458" y="4695"/>
                  <a:pt x="1634" y="5047"/>
                  <a:pt x="1812" y="5500"/>
                </a:cubicBezTo>
                <a:cubicBezTo>
                  <a:pt x="2062" y="6134"/>
                  <a:pt x="2188" y="6645"/>
                  <a:pt x="2188" y="7017"/>
                </a:cubicBezTo>
                <a:cubicBezTo>
                  <a:pt x="2188" y="7389"/>
                  <a:pt x="2062" y="7899"/>
                  <a:pt x="1815" y="8534"/>
                </a:cubicBezTo>
                <a:cubicBezTo>
                  <a:pt x="1637" y="8988"/>
                  <a:pt x="1461" y="9341"/>
                  <a:pt x="1454" y="9356"/>
                </a:cubicBezTo>
                <a:cubicBezTo>
                  <a:pt x="1453" y="9357"/>
                  <a:pt x="1453" y="9357"/>
                  <a:pt x="1453" y="9357"/>
                </a:cubicBezTo>
                <a:cubicBezTo>
                  <a:pt x="1452" y="9360"/>
                  <a:pt x="1283" y="9697"/>
                  <a:pt x="1118" y="10118"/>
                </a:cubicBezTo>
                <a:cubicBezTo>
                  <a:pt x="913" y="10641"/>
                  <a:pt x="800" y="11074"/>
                  <a:pt x="800" y="11337"/>
                </a:cubicBezTo>
                <a:cubicBezTo>
                  <a:pt x="800" y="11600"/>
                  <a:pt x="912" y="12033"/>
                  <a:pt x="1116" y="12556"/>
                </a:cubicBezTo>
                <a:cubicBezTo>
                  <a:pt x="1281" y="12978"/>
                  <a:pt x="1448" y="13315"/>
                  <a:pt x="1450" y="13318"/>
                </a:cubicBezTo>
                <a:cubicBezTo>
                  <a:pt x="1628" y="13676"/>
                  <a:pt x="1628" y="13676"/>
                  <a:pt x="1628" y="13676"/>
                </a:cubicBezTo>
                <a:lnTo>
                  <a:pt x="913" y="14034"/>
                </a:lnTo>
                <a:close/>
              </a:path>
            </a:pathLst>
          </a:custGeom>
          <a:solidFill>
            <a:schemeClr val="accent1">
              <a:alpha val="88000"/>
            </a:schemeClr>
          </a:solidFill>
          <a:ln>
            <a:noFill/>
          </a:ln>
          <a:effectLst>
            <a:outerShdw blurRad="1003300" dist="38100" dir="10800000" algn="r" rotWithShape="0">
              <a:schemeClr val="accent6">
                <a:lumMod val="75000"/>
                <a:alpha val="46000"/>
              </a:schemeClr>
            </a:outerShdw>
          </a:effectLst>
        </p:spPr>
        <p:txBody>
          <a:bodyPr vert="horz" wrap="square" lIns="91440" tIns="45720" rIns="91440" bIns="45720" numCol="1" anchor="t" anchorCtr="0" compatLnSpc="1">
            <a:prstTxWarp prst="textNoShape">
              <a:avLst/>
            </a:prstTxWarp>
          </a:bodyPr>
          <a:lstStyle/>
          <a:p>
            <a:endParaRPr lang="en-US"/>
          </a:p>
        </p:txBody>
      </p:sp>
      <p:sp>
        <p:nvSpPr>
          <p:cNvPr id="8" name="Freeform 7">
            <a:extLst>
              <a:ext uri="{FF2B5EF4-FFF2-40B4-BE49-F238E27FC236}">
                <a16:creationId xmlns:a16="http://schemas.microsoft.com/office/drawing/2014/main" id="{94B76298-134F-4263-B411-EA2FB96BE567}"/>
              </a:ext>
            </a:extLst>
          </p:cNvPr>
          <p:cNvSpPr>
            <a:spLocks/>
          </p:cNvSpPr>
          <p:nvPr/>
        </p:nvSpPr>
        <p:spPr bwMode="auto">
          <a:xfrm>
            <a:off x="1615280" y="-26290588"/>
            <a:ext cx="6481764" cy="41148000"/>
          </a:xfrm>
          <a:custGeom>
            <a:avLst/>
            <a:gdLst>
              <a:gd name="T0" fmla="*/ 913 w 2188"/>
              <a:gd name="T1" fmla="*/ 14034 h 14034"/>
              <a:gd name="T2" fmla="*/ 734 w 2188"/>
              <a:gd name="T3" fmla="*/ 13676 h 14034"/>
              <a:gd name="T4" fmla="*/ 373 w 2188"/>
              <a:gd name="T5" fmla="*/ 12854 h 14034"/>
              <a:gd name="T6" fmla="*/ 0 w 2188"/>
              <a:gd name="T7" fmla="*/ 11337 h 14034"/>
              <a:gd name="T8" fmla="*/ 376 w 2188"/>
              <a:gd name="T9" fmla="*/ 9820 h 14034"/>
              <a:gd name="T10" fmla="*/ 738 w 2188"/>
              <a:gd name="T11" fmla="*/ 8998 h 14034"/>
              <a:gd name="T12" fmla="*/ 1072 w 2188"/>
              <a:gd name="T13" fmla="*/ 8236 h 14034"/>
              <a:gd name="T14" fmla="*/ 1388 w 2188"/>
              <a:gd name="T15" fmla="*/ 7017 h 14034"/>
              <a:gd name="T16" fmla="*/ 1068 w 2188"/>
              <a:gd name="T17" fmla="*/ 5792 h 14034"/>
              <a:gd name="T18" fmla="*/ 735 w 2188"/>
              <a:gd name="T19" fmla="*/ 5037 h 14034"/>
              <a:gd name="T20" fmla="*/ 734 w 2188"/>
              <a:gd name="T21" fmla="*/ 5036 h 14034"/>
              <a:gd name="T22" fmla="*/ 373 w 2188"/>
              <a:gd name="T23" fmla="*/ 4214 h 14034"/>
              <a:gd name="T24" fmla="*/ 0 w 2188"/>
              <a:gd name="T25" fmla="*/ 2697 h 14034"/>
              <a:gd name="T26" fmla="*/ 376 w 2188"/>
              <a:gd name="T27" fmla="*/ 1180 h 14034"/>
              <a:gd name="T28" fmla="*/ 739 w 2188"/>
              <a:gd name="T29" fmla="*/ 357 h 14034"/>
              <a:gd name="T30" fmla="*/ 918 w 2188"/>
              <a:gd name="T31" fmla="*/ 0 h 14034"/>
              <a:gd name="T32" fmla="*/ 1633 w 2188"/>
              <a:gd name="T33" fmla="*/ 359 h 14034"/>
              <a:gd name="T34" fmla="*/ 1453 w 2188"/>
              <a:gd name="T35" fmla="*/ 717 h 14034"/>
              <a:gd name="T36" fmla="*/ 1118 w 2188"/>
              <a:gd name="T37" fmla="*/ 1478 h 14034"/>
              <a:gd name="T38" fmla="*/ 800 w 2188"/>
              <a:gd name="T39" fmla="*/ 2697 h 14034"/>
              <a:gd name="T40" fmla="*/ 1116 w 2188"/>
              <a:gd name="T41" fmla="*/ 3916 h 14034"/>
              <a:gd name="T42" fmla="*/ 1449 w 2188"/>
              <a:gd name="T43" fmla="*/ 4677 h 14034"/>
              <a:gd name="T44" fmla="*/ 1812 w 2188"/>
              <a:gd name="T45" fmla="*/ 5500 h 14034"/>
              <a:gd name="T46" fmla="*/ 2188 w 2188"/>
              <a:gd name="T47" fmla="*/ 7017 h 14034"/>
              <a:gd name="T48" fmla="*/ 1815 w 2188"/>
              <a:gd name="T49" fmla="*/ 8534 h 14034"/>
              <a:gd name="T50" fmla="*/ 1454 w 2188"/>
              <a:gd name="T51" fmla="*/ 9356 h 14034"/>
              <a:gd name="T52" fmla="*/ 1453 w 2188"/>
              <a:gd name="T53" fmla="*/ 9357 h 14034"/>
              <a:gd name="T54" fmla="*/ 1118 w 2188"/>
              <a:gd name="T55" fmla="*/ 10118 h 14034"/>
              <a:gd name="T56" fmla="*/ 800 w 2188"/>
              <a:gd name="T57" fmla="*/ 11337 h 14034"/>
              <a:gd name="T58" fmla="*/ 1116 w 2188"/>
              <a:gd name="T59" fmla="*/ 12556 h 14034"/>
              <a:gd name="T60" fmla="*/ 1450 w 2188"/>
              <a:gd name="T61" fmla="*/ 13318 h 14034"/>
              <a:gd name="T62" fmla="*/ 1628 w 2188"/>
              <a:gd name="T63" fmla="*/ 13676 h 14034"/>
              <a:gd name="T64" fmla="*/ 913 w 2188"/>
              <a:gd name="T65" fmla="*/ 14034 h 14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88" h="14034">
                <a:moveTo>
                  <a:pt x="913" y="14034"/>
                </a:moveTo>
                <a:cubicBezTo>
                  <a:pt x="734" y="13676"/>
                  <a:pt x="734" y="13676"/>
                  <a:pt x="734" y="13676"/>
                </a:cubicBezTo>
                <a:cubicBezTo>
                  <a:pt x="727" y="13661"/>
                  <a:pt x="551" y="13308"/>
                  <a:pt x="373" y="12854"/>
                </a:cubicBezTo>
                <a:cubicBezTo>
                  <a:pt x="126" y="12219"/>
                  <a:pt x="0" y="11709"/>
                  <a:pt x="0" y="11337"/>
                </a:cubicBezTo>
                <a:cubicBezTo>
                  <a:pt x="0" y="10965"/>
                  <a:pt x="126" y="10454"/>
                  <a:pt x="376" y="9820"/>
                </a:cubicBezTo>
                <a:cubicBezTo>
                  <a:pt x="553" y="9368"/>
                  <a:pt x="729" y="9017"/>
                  <a:pt x="738" y="8998"/>
                </a:cubicBezTo>
                <a:cubicBezTo>
                  <a:pt x="745" y="8984"/>
                  <a:pt x="910" y="8651"/>
                  <a:pt x="1072" y="8236"/>
                </a:cubicBezTo>
                <a:cubicBezTo>
                  <a:pt x="1276" y="7713"/>
                  <a:pt x="1388" y="7280"/>
                  <a:pt x="1388" y="7017"/>
                </a:cubicBezTo>
                <a:cubicBezTo>
                  <a:pt x="1388" y="6753"/>
                  <a:pt x="1274" y="6318"/>
                  <a:pt x="1068" y="5792"/>
                </a:cubicBezTo>
                <a:cubicBezTo>
                  <a:pt x="902" y="5371"/>
                  <a:pt x="736" y="5040"/>
                  <a:pt x="735" y="5037"/>
                </a:cubicBezTo>
                <a:cubicBezTo>
                  <a:pt x="734" y="5036"/>
                  <a:pt x="734" y="5036"/>
                  <a:pt x="734" y="5036"/>
                </a:cubicBezTo>
                <a:cubicBezTo>
                  <a:pt x="727" y="5021"/>
                  <a:pt x="551" y="4668"/>
                  <a:pt x="373" y="4214"/>
                </a:cubicBezTo>
                <a:cubicBezTo>
                  <a:pt x="126" y="3579"/>
                  <a:pt x="0" y="3069"/>
                  <a:pt x="0" y="2697"/>
                </a:cubicBezTo>
                <a:cubicBezTo>
                  <a:pt x="0" y="2325"/>
                  <a:pt x="126" y="1814"/>
                  <a:pt x="376" y="1180"/>
                </a:cubicBezTo>
                <a:cubicBezTo>
                  <a:pt x="554" y="725"/>
                  <a:pt x="731" y="372"/>
                  <a:pt x="739" y="357"/>
                </a:cubicBezTo>
                <a:cubicBezTo>
                  <a:pt x="918" y="0"/>
                  <a:pt x="918" y="0"/>
                  <a:pt x="918" y="0"/>
                </a:cubicBezTo>
                <a:cubicBezTo>
                  <a:pt x="1633" y="359"/>
                  <a:pt x="1633" y="359"/>
                  <a:pt x="1633" y="359"/>
                </a:cubicBezTo>
                <a:cubicBezTo>
                  <a:pt x="1453" y="717"/>
                  <a:pt x="1453" y="717"/>
                  <a:pt x="1453" y="717"/>
                </a:cubicBezTo>
                <a:cubicBezTo>
                  <a:pt x="1450" y="724"/>
                  <a:pt x="1282" y="1059"/>
                  <a:pt x="1118" y="1478"/>
                </a:cubicBezTo>
                <a:cubicBezTo>
                  <a:pt x="913" y="2001"/>
                  <a:pt x="800" y="2434"/>
                  <a:pt x="800" y="2697"/>
                </a:cubicBezTo>
                <a:cubicBezTo>
                  <a:pt x="800" y="2960"/>
                  <a:pt x="912" y="3393"/>
                  <a:pt x="1116" y="3916"/>
                </a:cubicBezTo>
                <a:cubicBezTo>
                  <a:pt x="1277" y="4329"/>
                  <a:pt x="1441" y="4660"/>
                  <a:pt x="1449" y="4677"/>
                </a:cubicBezTo>
                <a:cubicBezTo>
                  <a:pt x="1458" y="4695"/>
                  <a:pt x="1634" y="5047"/>
                  <a:pt x="1812" y="5500"/>
                </a:cubicBezTo>
                <a:cubicBezTo>
                  <a:pt x="2062" y="6134"/>
                  <a:pt x="2188" y="6645"/>
                  <a:pt x="2188" y="7017"/>
                </a:cubicBezTo>
                <a:cubicBezTo>
                  <a:pt x="2188" y="7389"/>
                  <a:pt x="2062" y="7899"/>
                  <a:pt x="1815" y="8534"/>
                </a:cubicBezTo>
                <a:cubicBezTo>
                  <a:pt x="1637" y="8988"/>
                  <a:pt x="1461" y="9341"/>
                  <a:pt x="1454" y="9356"/>
                </a:cubicBezTo>
                <a:cubicBezTo>
                  <a:pt x="1453" y="9357"/>
                  <a:pt x="1453" y="9357"/>
                  <a:pt x="1453" y="9357"/>
                </a:cubicBezTo>
                <a:cubicBezTo>
                  <a:pt x="1452" y="9360"/>
                  <a:pt x="1283" y="9697"/>
                  <a:pt x="1118" y="10118"/>
                </a:cubicBezTo>
                <a:cubicBezTo>
                  <a:pt x="913" y="10641"/>
                  <a:pt x="800" y="11074"/>
                  <a:pt x="800" y="11337"/>
                </a:cubicBezTo>
                <a:cubicBezTo>
                  <a:pt x="800" y="11600"/>
                  <a:pt x="912" y="12033"/>
                  <a:pt x="1116" y="12556"/>
                </a:cubicBezTo>
                <a:cubicBezTo>
                  <a:pt x="1281" y="12978"/>
                  <a:pt x="1448" y="13315"/>
                  <a:pt x="1450" y="13318"/>
                </a:cubicBezTo>
                <a:cubicBezTo>
                  <a:pt x="1628" y="13676"/>
                  <a:pt x="1628" y="13676"/>
                  <a:pt x="1628" y="13676"/>
                </a:cubicBezTo>
                <a:lnTo>
                  <a:pt x="913" y="14034"/>
                </a:lnTo>
                <a:close/>
              </a:path>
            </a:pathLst>
          </a:custGeom>
          <a:solidFill>
            <a:schemeClr val="accent3">
              <a:alpha val="88000"/>
            </a:schemeClr>
          </a:solidFill>
          <a:ln>
            <a:noFill/>
          </a:ln>
          <a:effectLst>
            <a:outerShdw blurRad="1003300" dist="38100" dir="10800000" algn="r" rotWithShape="0">
              <a:schemeClr val="accent3">
                <a:lumMod val="75000"/>
                <a:alpha val="46000"/>
              </a:schemeClr>
            </a:outerShdw>
          </a:effectLst>
        </p:spPr>
        <p:txBody>
          <a:bodyPr vert="horz" wrap="square" lIns="91440" tIns="45720" rIns="91440" bIns="45720" numCol="1" anchor="t" anchorCtr="0" compatLnSpc="1">
            <a:prstTxWarp prst="textNoShape">
              <a:avLst/>
            </a:prstTxWarp>
          </a:bodyPr>
          <a:lstStyle/>
          <a:p>
            <a:endParaRPr lang="en-US"/>
          </a:p>
        </p:txBody>
      </p:sp>
      <p:sp>
        <p:nvSpPr>
          <p:cNvPr id="9" name="Freeform 8">
            <a:extLst>
              <a:ext uri="{FF2B5EF4-FFF2-40B4-BE49-F238E27FC236}">
                <a16:creationId xmlns:a16="http://schemas.microsoft.com/office/drawing/2014/main" id="{36D88785-2DD4-4FC3-A7BF-6092D9C208B4}"/>
              </a:ext>
            </a:extLst>
          </p:cNvPr>
          <p:cNvSpPr>
            <a:spLocks/>
          </p:cNvSpPr>
          <p:nvPr/>
        </p:nvSpPr>
        <p:spPr bwMode="auto">
          <a:xfrm>
            <a:off x="3672680" y="-26290588"/>
            <a:ext cx="6486525" cy="41148000"/>
          </a:xfrm>
          <a:custGeom>
            <a:avLst/>
            <a:gdLst>
              <a:gd name="T0" fmla="*/ 913 w 2188"/>
              <a:gd name="T1" fmla="*/ 14034 h 14034"/>
              <a:gd name="T2" fmla="*/ 734 w 2188"/>
              <a:gd name="T3" fmla="*/ 13676 h 14034"/>
              <a:gd name="T4" fmla="*/ 373 w 2188"/>
              <a:gd name="T5" fmla="*/ 12854 h 14034"/>
              <a:gd name="T6" fmla="*/ 0 w 2188"/>
              <a:gd name="T7" fmla="*/ 11337 h 14034"/>
              <a:gd name="T8" fmla="*/ 376 w 2188"/>
              <a:gd name="T9" fmla="*/ 9820 h 14034"/>
              <a:gd name="T10" fmla="*/ 738 w 2188"/>
              <a:gd name="T11" fmla="*/ 8998 h 14034"/>
              <a:gd name="T12" fmla="*/ 1072 w 2188"/>
              <a:gd name="T13" fmla="*/ 8236 h 14034"/>
              <a:gd name="T14" fmla="*/ 1388 w 2188"/>
              <a:gd name="T15" fmla="*/ 7017 h 14034"/>
              <a:gd name="T16" fmla="*/ 1068 w 2188"/>
              <a:gd name="T17" fmla="*/ 5792 h 14034"/>
              <a:gd name="T18" fmla="*/ 735 w 2188"/>
              <a:gd name="T19" fmla="*/ 5037 h 14034"/>
              <a:gd name="T20" fmla="*/ 734 w 2188"/>
              <a:gd name="T21" fmla="*/ 5036 h 14034"/>
              <a:gd name="T22" fmla="*/ 373 w 2188"/>
              <a:gd name="T23" fmla="*/ 4214 h 14034"/>
              <a:gd name="T24" fmla="*/ 0 w 2188"/>
              <a:gd name="T25" fmla="*/ 2697 h 14034"/>
              <a:gd name="T26" fmla="*/ 376 w 2188"/>
              <a:gd name="T27" fmla="*/ 1180 h 14034"/>
              <a:gd name="T28" fmla="*/ 739 w 2188"/>
              <a:gd name="T29" fmla="*/ 357 h 14034"/>
              <a:gd name="T30" fmla="*/ 918 w 2188"/>
              <a:gd name="T31" fmla="*/ 0 h 14034"/>
              <a:gd name="T32" fmla="*/ 1633 w 2188"/>
              <a:gd name="T33" fmla="*/ 359 h 14034"/>
              <a:gd name="T34" fmla="*/ 1453 w 2188"/>
              <a:gd name="T35" fmla="*/ 717 h 14034"/>
              <a:gd name="T36" fmla="*/ 1118 w 2188"/>
              <a:gd name="T37" fmla="*/ 1478 h 14034"/>
              <a:gd name="T38" fmla="*/ 800 w 2188"/>
              <a:gd name="T39" fmla="*/ 2697 h 14034"/>
              <a:gd name="T40" fmla="*/ 1116 w 2188"/>
              <a:gd name="T41" fmla="*/ 3916 h 14034"/>
              <a:gd name="T42" fmla="*/ 1449 w 2188"/>
              <a:gd name="T43" fmla="*/ 4677 h 14034"/>
              <a:gd name="T44" fmla="*/ 1812 w 2188"/>
              <a:gd name="T45" fmla="*/ 5500 h 14034"/>
              <a:gd name="T46" fmla="*/ 2188 w 2188"/>
              <a:gd name="T47" fmla="*/ 7017 h 14034"/>
              <a:gd name="T48" fmla="*/ 1815 w 2188"/>
              <a:gd name="T49" fmla="*/ 8534 h 14034"/>
              <a:gd name="T50" fmla="*/ 1454 w 2188"/>
              <a:gd name="T51" fmla="*/ 9356 h 14034"/>
              <a:gd name="T52" fmla="*/ 1453 w 2188"/>
              <a:gd name="T53" fmla="*/ 9357 h 14034"/>
              <a:gd name="T54" fmla="*/ 1118 w 2188"/>
              <a:gd name="T55" fmla="*/ 10118 h 14034"/>
              <a:gd name="T56" fmla="*/ 800 w 2188"/>
              <a:gd name="T57" fmla="*/ 11337 h 14034"/>
              <a:gd name="T58" fmla="*/ 1116 w 2188"/>
              <a:gd name="T59" fmla="*/ 12556 h 14034"/>
              <a:gd name="T60" fmla="*/ 1450 w 2188"/>
              <a:gd name="T61" fmla="*/ 13318 h 14034"/>
              <a:gd name="T62" fmla="*/ 1628 w 2188"/>
              <a:gd name="T63" fmla="*/ 13676 h 14034"/>
              <a:gd name="T64" fmla="*/ 913 w 2188"/>
              <a:gd name="T65" fmla="*/ 14034 h 14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88" h="14034">
                <a:moveTo>
                  <a:pt x="913" y="14034"/>
                </a:moveTo>
                <a:cubicBezTo>
                  <a:pt x="734" y="13676"/>
                  <a:pt x="734" y="13676"/>
                  <a:pt x="734" y="13676"/>
                </a:cubicBezTo>
                <a:cubicBezTo>
                  <a:pt x="727" y="13661"/>
                  <a:pt x="551" y="13308"/>
                  <a:pt x="373" y="12854"/>
                </a:cubicBezTo>
                <a:cubicBezTo>
                  <a:pt x="126" y="12219"/>
                  <a:pt x="0" y="11709"/>
                  <a:pt x="0" y="11337"/>
                </a:cubicBezTo>
                <a:cubicBezTo>
                  <a:pt x="0" y="10965"/>
                  <a:pt x="126" y="10454"/>
                  <a:pt x="376" y="9820"/>
                </a:cubicBezTo>
                <a:cubicBezTo>
                  <a:pt x="553" y="9368"/>
                  <a:pt x="729" y="9017"/>
                  <a:pt x="738" y="8998"/>
                </a:cubicBezTo>
                <a:cubicBezTo>
                  <a:pt x="745" y="8984"/>
                  <a:pt x="910" y="8651"/>
                  <a:pt x="1072" y="8236"/>
                </a:cubicBezTo>
                <a:cubicBezTo>
                  <a:pt x="1276" y="7713"/>
                  <a:pt x="1388" y="7280"/>
                  <a:pt x="1388" y="7017"/>
                </a:cubicBezTo>
                <a:cubicBezTo>
                  <a:pt x="1388" y="6753"/>
                  <a:pt x="1274" y="6318"/>
                  <a:pt x="1068" y="5792"/>
                </a:cubicBezTo>
                <a:cubicBezTo>
                  <a:pt x="902" y="5371"/>
                  <a:pt x="736" y="5040"/>
                  <a:pt x="735" y="5037"/>
                </a:cubicBezTo>
                <a:cubicBezTo>
                  <a:pt x="734" y="5036"/>
                  <a:pt x="734" y="5036"/>
                  <a:pt x="734" y="5036"/>
                </a:cubicBezTo>
                <a:cubicBezTo>
                  <a:pt x="727" y="5021"/>
                  <a:pt x="551" y="4668"/>
                  <a:pt x="373" y="4214"/>
                </a:cubicBezTo>
                <a:cubicBezTo>
                  <a:pt x="126" y="3579"/>
                  <a:pt x="0" y="3069"/>
                  <a:pt x="0" y="2697"/>
                </a:cubicBezTo>
                <a:cubicBezTo>
                  <a:pt x="0" y="2325"/>
                  <a:pt x="126" y="1814"/>
                  <a:pt x="376" y="1180"/>
                </a:cubicBezTo>
                <a:cubicBezTo>
                  <a:pt x="554" y="725"/>
                  <a:pt x="731" y="372"/>
                  <a:pt x="739" y="357"/>
                </a:cubicBezTo>
                <a:cubicBezTo>
                  <a:pt x="918" y="0"/>
                  <a:pt x="918" y="0"/>
                  <a:pt x="918" y="0"/>
                </a:cubicBezTo>
                <a:cubicBezTo>
                  <a:pt x="1633" y="359"/>
                  <a:pt x="1633" y="359"/>
                  <a:pt x="1633" y="359"/>
                </a:cubicBezTo>
                <a:cubicBezTo>
                  <a:pt x="1453" y="717"/>
                  <a:pt x="1453" y="717"/>
                  <a:pt x="1453" y="717"/>
                </a:cubicBezTo>
                <a:cubicBezTo>
                  <a:pt x="1450" y="724"/>
                  <a:pt x="1282" y="1059"/>
                  <a:pt x="1118" y="1478"/>
                </a:cubicBezTo>
                <a:cubicBezTo>
                  <a:pt x="913" y="2001"/>
                  <a:pt x="800" y="2434"/>
                  <a:pt x="800" y="2697"/>
                </a:cubicBezTo>
                <a:cubicBezTo>
                  <a:pt x="800" y="2960"/>
                  <a:pt x="912" y="3393"/>
                  <a:pt x="1116" y="3916"/>
                </a:cubicBezTo>
                <a:cubicBezTo>
                  <a:pt x="1277" y="4329"/>
                  <a:pt x="1441" y="4660"/>
                  <a:pt x="1449" y="4677"/>
                </a:cubicBezTo>
                <a:cubicBezTo>
                  <a:pt x="1458" y="4695"/>
                  <a:pt x="1634" y="5047"/>
                  <a:pt x="1812" y="5500"/>
                </a:cubicBezTo>
                <a:cubicBezTo>
                  <a:pt x="2062" y="6134"/>
                  <a:pt x="2188" y="6645"/>
                  <a:pt x="2188" y="7017"/>
                </a:cubicBezTo>
                <a:cubicBezTo>
                  <a:pt x="2188" y="7389"/>
                  <a:pt x="2062" y="7899"/>
                  <a:pt x="1815" y="8534"/>
                </a:cubicBezTo>
                <a:cubicBezTo>
                  <a:pt x="1637" y="8988"/>
                  <a:pt x="1461" y="9341"/>
                  <a:pt x="1454" y="9356"/>
                </a:cubicBezTo>
                <a:cubicBezTo>
                  <a:pt x="1453" y="9357"/>
                  <a:pt x="1453" y="9357"/>
                  <a:pt x="1453" y="9357"/>
                </a:cubicBezTo>
                <a:cubicBezTo>
                  <a:pt x="1452" y="9360"/>
                  <a:pt x="1283" y="9697"/>
                  <a:pt x="1118" y="10118"/>
                </a:cubicBezTo>
                <a:cubicBezTo>
                  <a:pt x="913" y="10641"/>
                  <a:pt x="800" y="11074"/>
                  <a:pt x="800" y="11337"/>
                </a:cubicBezTo>
                <a:cubicBezTo>
                  <a:pt x="800" y="11600"/>
                  <a:pt x="912" y="12033"/>
                  <a:pt x="1116" y="12556"/>
                </a:cubicBezTo>
                <a:cubicBezTo>
                  <a:pt x="1281" y="12978"/>
                  <a:pt x="1448" y="13315"/>
                  <a:pt x="1450" y="13318"/>
                </a:cubicBezTo>
                <a:cubicBezTo>
                  <a:pt x="1628" y="13676"/>
                  <a:pt x="1628" y="13676"/>
                  <a:pt x="1628" y="13676"/>
                </a:cubicBezTo>
                <a:lnTo>
                  <a:pt x="913" y="14034"/>
                </a:lnTo>
                <a:close/>
              </a:path>
            </a:pathLst>
          </a:custGeom>
          <a:solidFill>
            <a:schemeClr val="accent4">
              <a:alpha val="88000"/>
            </a:schemeClr>
          </a:solidFill>
          <a:ln>
            <a:noFill/>
          </a:ln>
          <a:effectLst>
            <a:outerShdw blurRad="1003300" dist="38100" dir="10800000" algn="r" rotWithShape="0">
              <a:schemeClr val="accent4">
                <a:lumMod val="75000"/>
                <a:alpha val="46000"/>
              </a:schemeClr>
            </a:outerShdw>
          </a:effectLst>
        </p:spPr>
        <p:txBody>
          <a:bodyPr vert="horz" wrap="square" lIns="91440" tIns="45720" rIns="91440" bIns="45720" numCol="1" anchor="t" anchorCtr="0" compatLnSpc="1">
            <a:prstTxWarp prst="textNoShape">
              <a:avLst/>
            </a:prstTxWarp>
          </a:bodyPr>
          <a:lstStyle/>
          <a:p>
            <a:endParaRPr lang="en-US"/>
          </a:p>
        </p:txBody>
      </p:sp>
      <p:sp>
        <p:nvSpPr>
          <p:cNvPr id="10" name="Freeform 9">
            <a:extLst>
              <a:ext uri="{FF2B5EF4-FFF2-40B4-BE49-F238E27FC236}">
                <a16:creationId xmlns:a16="http://schemas.microsoft.com/office/drawing/2014/main" id="{9BAFD255-653D-47CD-A0D3-D5E3DDCBE142}"/>
              </a:ext>
            </a:extLst>
          </p:cNvPr>
          <p:cNvSpPr>
            <a:spLocks/>
          </p:cNvSpPr>
          <p:nvPr/>
        </p:nvSpPr>
        <p:spPr bwMode="auto">
          <a:xfrm>
            <a:off x="5734841" y="-26290588"/>
            <a:ext cx="6481764" cy="41148000"/>
          </a:xfrm>
          <a:custGeom>
            <a:avLst/>
            <a:gdLst>
              <a:gd name="T0" fmla="*/ 913 w 2188"/>
              <a:gd name="T1" fmla="*/ 14034 h 14034"/>
              <a:gd name="T2" fmla="*/ 734 w 2188"/>
              <a:gd name="T3" fmla="*/ 13676 h 14034"/>
              <a:gd name="T4" fmla="*/ 373 w 2188"/>
              <a:gd name="T5" fmla="*/ 12854 h 14034"/>
              <a:gd name="T6" fmla="*/ 0 w 2188"/>
              <a:gd name="T7" fmla="*/ 11337 h 14034"/>
              <a:gd name="T8" fmla="*/ 376 w 2188"/>
              <a:gd name="T9" fmla="*/ 9820 h 14034"/>
              <a:gd name="T10" fmla="*/ 738 w 2188"/>
              <a:gd name="T11" fmla="*/ 8998 h 14034"/>
              <a:gd name="T12" fmla="*/ 1072 w 2188"/>
              <a:gd name="T13" fmla="*/ 8236 h 14034"/>
              <a:gd name="T14" fmla="*/ 1388 w 2188"/>
              <a:gd name="T15" fmla="*/ 7017 h 14034"/>
              <a:gd name="T16" fmla="*/ 1068 w 2188"/>
              <a:gd name="T17" fmla="*/ 5792 h 14034"/>
              <a:gd name="T18" fmla="*/ 735 w 2188"/>
              <a:gd name="T19" fmla="*/ 5037 h 14034"/>
              <a:gd name="T20" fmla="*/ 734 w 2188"/>
              <a:gd name="T21" fmla="*/ 5036 h 14034"/>
              <a:gd name="T22" fmla="*/ 373 w 2188"/>
              <a:gd name="T23" fmla="*/ 4214 h 14034"/>
              <a:gd name="T24" fmla="*/ 0 w 2188"/>
              <a:gd name="T25" fmla="*/ 2697 h 14034"/>
              <a:gd name="T26" fmla="*/ 376 w 2188"/>
              <a:gd name="T27" fmla="*/ 1180 h 14034"/>
              <a:gd name="T28" fmla="*/ 739 w 2188"/>
              <a:gd name="T29" fmla="*/ 357 h 14034"/>
              <a:gd name="T30" fmla="*/ 918 w 2188"/>
              <a:gd name="T31" fmla="*/ 0 h 14034"/>
              <a:gd name="T32" fmla="*/ 1633 w 2188"/>
              <a:gd name="T33" fmla="*/ 359 h 14034"/>
              <a:gd name="T34" fmla="*/ 1453 w 2188"/>
              <a:gd name="T35" fmla="*/ 717 h 14034"/>
              <a:gd name="T36" fmla="*/ 1118 w 2188"/>
              <a:gd name="T37" fmla="*/ 1478 h 14034"/>
              <a:gd name="T38" fmla="*/ 800 w 2188"/>
              <a:gd name="T39" fmla="*/ 2697 h 14034"/>
              <a:gd name="T40" fmla="*/ 1116 w 2188"/>
              <a:gd name="T41" fmla="*/ 3916 h 14034"/>
              <a:gd name="T42" fmla="*/ 1449 w 2188"/>
              <a:gd name="T43" fmla="*/ 4677 h 14034"/>
              <a:gd name="T44" fmla="*/ 1812 w 2188"/>
              <a:gd name="T45" fmla="*/ 5500 h 14034"/>
              <a:gd name="T46" fmla="*/ 2188 w 2188"/>
              <a:gd name="T47" fmla="*/ 7017 h 14034"/>
              <a:gd name="T48" fmla="*/ 1815 w 2188"/>
              <a:gd name="T49" fmla="*/ 8534 h 14034"/>
              <a:gd name="T50" fmla="*/ 1454 w 2188"/>
              <a:gd name="T51" fmla="*/ 9356 h 14034"/>
              <a:gd name="T52" fmla="*/ 1453 w 2188"/>
              <a:gd name="T53" fmla="*/ 9357 h 14034"/>
              <a:gd name="T54" fmla="*/ 1118 w 2188"/>
              <a:gd name="T55" fmla="*/ 10118 h 14034"/>
              <a:gd name="T56" fmla="*/ 800 w 2188"/>
              <a:gd name="T57" fmla="*/ 11337 h 14034"/>
              <a:gd name="T58" fmla="*/ 1116 w 2188"/>
              <a:gd name="T59" fmla="*/ 12556 h 14034"/>
              <a:gd name="T60" fmla="*/ 1450 w 2188"/>
              <a:gd name="T61" fmla="*/ 13318 h 14034"/>
              <a:gd name="T62" fmla="*/ 1628 w 2188"/>
              <a:gd name="T63" fmla="*/ 13676 h 14034"/>
              <a:gd name="T64" fmla="*/ 913 w 2188"/>
              <a:gd name="T65" fmla="*/ 14034 h 14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88" h="14034">
                <a:moveTo>
                  <a:pt x="913" y="14034"/>
                </a:moveTo>
                <a:cubicBezTo>
                  <a:pt x="734" y="13676"/>
                  <a:pt x="734" y="13676"/>
                  <a:pt x="734" y="13676"/>
                </a:cubicBezTo>
                <a:cubicBezTo>
                  <a:pt x="727" y="13661"/>
                  <a:pt x="551" y="13308"/>
                  <a:pt x="373" y="12854"/>
                </a:cubicBezTo>
                <a:cubicBezTo>
                  <a:pt x="126" y="12219"/>
                  <a:pt x="0" y="11709"/>
                  <a:pt x="0" y="11337"/>
                </a:cubicBezTo>
                <a:cubicBezTo>
                  <a:pt x="0" y="10965"/>
                  <a:pt x="126" y="10454"/>
                  <a:pt x="376" y="9820"/>
                </a:cubicBezTo>
                <a:cubicBezTo>
                  <a:pt x="553" y="9368"/>
                  <a:pt x="729" y="9017"/>
                  <a:pt x="738" y="8998"/>
                </a:cubicBezTo>
                <a:cubicBezTo>
                  <a:pt x="745" y="8984"/>
                  <a:pt x="910" y="8651"/>
                  <a:pt x="1072" y="8236"/>
                </a:cubicBezTo>
                <a:cubicBezTo>
                  <a:pt x="1276" y="7713"/>
                  <a:pt x="1388" y="7280"/>
                  <a:pt x="1388" y="7017"/>
                </a:cubicBezTo>
                <a:cubicBezTo>
                  <a:pt x="1388" y="6753"/>
                  <a:pt x="1274" y="6318"/>
                  <a:pt x="1068" y="5792"/>
                </a:cubicBezTo>
                <a:cubicBezTo>
                  <a:pt x="902" y="5371"/>
                  <a:pt x="736" y="5040"/>
                  <a:pt x="735" y="5037"/>
                </a:cubicBezTo>
                <a:cubicBezTo>
                  <a:pt x="734" y="5036"/>
                  <a:pt x="734" y="5036"/>
                  <a:pt x="734" y="5036"/>
                </a:cubicBezTo>
                <a:cubicBezTo>
                  <a:pt x="727" y="5021"/>
                  <a:pt x="551" y="4668"/>
                  <a:pt x="373" y="4214"/>
                </a:cubicBezTo>
                <a:cubicBezTo>
                  <a:pt x="126" y="3579"/>
                  <a:pt x="0" y="3069"/>
                  <a:pt x="0" y="2697"/>
                </a:cubicBezTo>
                <a:cubicBezTo>
                  <a:pt x="0" y="2325"/>
                  <a:pt x="126" y="1814"/>
                  <a:pt x="376" y="1180"/>
                </a:cubicBezTo>
                <a:cubicBezTo>
                  <a:pt x="554" y="725"/>
                  <a:pt x="731" y="372"/>
                  <a:pt x="739" y="357"/>
                </a:cubicBezTo>
                <a:cubicBezTo>
                  <a:pt x="918" y="0"/>
                  <a:pt x="918" y="0"/>
                  <a:pt x="918" y="0"/>
                </a:cubicBezTo>
                <a:cubicBezTo>
                  <a:pt x="1633" y="359"/>
                  <a:pt x="1633" y="359"/>
                  <a:pt x="1633" y="359"/>
                </a:cubicBezTo>
                <a:cubicBezTo>
                  <a:pt x="1453" y="717"/>
                  <a:pt x="1453" y="717"/>
                  <a:pt x="1453" y="717"/>
                </a:cubicBezTo>
                <a:cubicBezTo>
                  <a:pt x="1450" y="724"/>
                  <a:pt x="1282" y="1059"/>
                  <a:pt x="1118" y="1478"/>
                </a:cubicBezTo>
                <a:cubicBezTo>
                  <a:pt x="913" y="2001"/>
                  <a:pt x="800" y="2434"/>
                  <a:pt x="800" y="2697"/>
                </a:cubicBezTo>
                <a:cubicBezTo>
                  <a:pt x="800" y="2960"/>
                  <a:pt x="912" y="3393"/>
                  <a:pt x="1116" y="3916"/>
                </a:cubicBezTo>
                <a:cubicBezTo>
                  <a:pt x="1277" y="4329"/>
                  <a:pt x="1441" y="4660"/>
                  <a:pt x="1449" y="4677"/>
                </a:cubicBezTo>
                <a:cubicBezTo>
                  <a:pt x="1458" y="4695"/>
                  <a:pt x="1634" y="5047"/>
                  <a:pt x="1812" y="5500"/>
                </a:cubicBezTo>
                <a:cubicBezTo>
                  <a:pt x="2062" y="6134"/>
                  <a:pt x="2188" y="6645"/>
                  <a:pt x="2188" y="7017"/>
                </a:cubicBezTo>
                <a:cubicBezTo>
                  <a:pt x="2188" y="7389"/>
                  <a:pt x="2062" y="7899"/>
                  <a:pt x="1815" y="8534"/>
                </a:cubicBezTo>
                <a:cubicBezTo>
                  <a:pt x="1637" y="8988"/>
                  <a:pt x="1461" y="9341"/>
                  <a:pt x="1454" y="9356"/>
                </a:cubicBezTo>
                <a:cubicBezTo>
                  <a:pt x="1453" y="9357"/>
                  <a:pt x="1453" y="9357"/>
                  <a:pt x="1453" y="9357"/>
                </a:cubicBezTo>
                <a:cubicBezTo>
                  <a:pt x="1452" y="9360"/>
                  <a:pt x="1283" y="9697"/>
                  <a:pt x="1118" y="10118"/>
                </a:cubicBezTo>
                <a:cubicBezTo>
                  <a:pt x="913" y="10641"/>
                  <a:pt x="800" y="11074"/>
                  <a:pt x="800" y="11337"/>
                </a:cubicBezTo>
                <a:cubicBezTo>
                  <a:pt x="800" y="11600"/>
                  <a:pt x="912" y="12033"/>
                  <a:pt x="1116" y="12556"/>
                </a:cubicBezTo>
                <a:cubicBezTo>
                  <a:pt x="1281" y="12978"/>
                  <a:pt x="1448" y="13315"/>
                  <a:pt x="1450" y="13318"/>
                </a:cubicBezTo>
                <a:cubicBezTo>
                  <a:pt x="1628" y="13676"/>
                  <a:pt x="1628" y="13676"/>
                  <a:pt x="1628" y="13676"/>
                </a:cubicBezTo>
                <a:lnTo>
                  <a:pt x="913" y="14034"/>
                </a:lnTo>
                <a:close/>
              </a:path>
            </a:pathLst>
          </a:custGeom>
          <a:solidFill>
            <a:schemeClr val="accent5">
              <a:alpha val="88000"/>
            </a:schemeClr>
          </a:solidFill>
          <a:ln>
            <a:noFill/>
          </a:ln>
          <a:effectLst>
            <a:outerShdw blurRad="1003300" dist="38100" dir="10800000" algn="r" rotWithShape="0">
              <a:schemeClr val="accent5">
                <a:lumMod val="75000"/>
                <a:alpha val="46000"/>
              </a:schemeClr>
            </a:outerShdw>
          </a:effectLst>
        </p:spPr>
        <p:txBody>
          <a:bodyPr vert="horz" wrap="square" lIns="91440" tIns="45720" rIns="91440" bIns="45720" numCol="1" anchor="t" anchorCtr="0" compatLnSpc="1">
            <a:prstTxWarp prst="textNoShape">
              <a:avLst/>
            </a:prstTxWarp>
          </a:bodyPr>
          <a:lstStyle/>
          <a:p>
            <a:endParaRPr lang="en-US"/>
          </a:p>
        </p:txBody>
      </p:sp>
      <p:sp>
        <p:nvSpPr>
          <p:cNvPr id="11" name="Freeform 10">
            <a:extLst>
              <a:ext uri="{FF2B5EF4-FFF2-40B4-BE49-F238E27FC236}">
                <a16:creationId xmlns:a16="http://schemas.microsoft.com/office/drawing/2014/main" id="{11803E70-847F-47A1-97A7-5F58C72B998C}"/>
              </a:ext>
            </a:extLst>
          </p:cNvPr>
          <p:cNvSpPr>
            <a:spLocks/>
          </p:cNvSpPr>
          <p:nvPr/>
        </p:nvSpPr>
        <p:spPr bwMode="auto">
          <a:xfrm>
            <a:off x="7797005" y="-26290588"/>
            <a:ext cx="6481764" cy="41148000"/>
          </a:xfrm>
          <a:custGeom>
            <a:avLst/>
            <a:gdLst>
              <a:gd name="T0" fmla="*/ 913 w 2188"/>
              <a:gd name="T1" fmla="*/ 14034 h 14034"/>
              <a:gd name="T2" fmla="*/ 734 w 2188"/>
              <a:gd name="T3" fmla="*/ 13676 h 14034"/>
              <a:gd name="T4" fmla="*/ 373 w 2188"/>
              <a:gd name="T5" fmla="*/ 12854 h 14034"/>
              <a:gd name="T6" fmla="*/ 0 w 2188"/>
              <a:gd name="T7" fmla="*/ 11337 h 14034"/>
              <a:gd name="T8" fmla="*/ 376 w 2188"/>
              <a:gd name="T9" fmla="*/ 9820 h 14034"/>
              <a:gd name="T10" fmla="*/ 738 w 2188"/>
              <a:gd name="T11" fmla="*/ 8998 h 14034"/>
              <a:gd name="T12" fmla="*/ 1072 w 2188"/>
              <a:gd name="T13" fmla="*/ 8236 h 14034"/>
              <a:gd name="T14" fmla="*/ 1388 w 2188"/>
              <a:gd name="T15" fmla="*/ 7017 h 14034"/>
              <a:gd name="T16" fmla="*/ 1068 w 2188"/>
              <a:gd name="T17" fmla="*/ 5792 h 14034"/>
              <a:gd name="T18" fmla="*/ 735 w 2188"/>
              <a:gd name="T19" fmla="*/ 5037 h 14034"/>
              <a:gd name="T20" fmla="*/ 734 w 2188"/>
              <a:gd name="T21" fmla="*/ 5036 h 14034"/>
              <a:gd name="T22" fmla="*/ 373 w 2188"/>
              <a:gd name="T23" fmla="*/ 4214 h 14034"/>
              <a:gd name="T24" fmla="*/ 0 w 2188"/>
              <a:gd name="T25" fmla="*/ 2697 h 14034"/>
              <a:gd name="T26" fmla="*/ 376 w 2188"/>
              <a:gd name="T27" fmla="*/ 1180 h 14034"/>
              <a:gd name="T28" fmla="*/ 739 w 2188"/>
              <a:gd name="T29" fmla="*/ 357 h 14034"/>
              <a:gd name="T30" fmla="*/ 918 w 2188"/>
              <a:gd name="T31" fmla="*/ 0 h 14034"/>
              <a:gd name="T32" fmla="*/ 1633 w 2188"/>
              <a:gd name="T33" fmla="*/ 359 h 14034"/>
              <a:gd name="T34" fmla="*/ 1453 w 2188"/>
              <a:gd name="T35" fmla="*/ 717 h 14034"/>
              <a:gd name="T36" fmla="*/ 1118 w 2188"/>
              <a:gd name="T37" fmla="*/ 1478 h 14034"/>
              <a:gd name="T38" fmla="*/ 800 w 2188"/>
              <a:gd name="T39" fmla="*/ 2697 h 14034"/>
              <a:gd name="T40" fmla="*/ 1116 w 2188"/>
              <a:gd name="T41" fmla="*/ 3916 h 14034"/>
              <a:gd name="T42" fmla="*/ 1449 w 2188"/>
              <a:gd name="T43" fmla="*/ 4677 h 14034"/>
              <a:gd name="T44" fmla="*/ 1812 w 2188"/>
              <a:gd name="T45" fmla="*/ 5500 h 14034"/>
              <a:gd name="T46" fmla="*/ 2188 w 2188"/>
              <a:gd name="T47" fmla="*/ 7017 h 14034"/>
              <a:gd name="T48" fmla="*/ 1815 w 2188"/>
              <a:gd name="T49" fmla="*/ 8534 h 14034"/>
              <a:gd name="T50" fmla="*/ 1454 w 2188"/>
              <a:gd name="T51" fmla="*/ 9356 h 14034"/>
              <a:gd name="T52" fmla="*/ 1453 w 2188"/>
              <a:gd name="T53" fmla="*/ 9357 h 14034"/>
              <a:gd name="T54" fmla="*/ 1118 w 2188"/>
              <a:gd name="T55" fmla="*/ 10118 h 14034"/>
              <a:gd name="T56" fmla="*/ 800 w 2188"/>
              <a:gd name="T57" fmla="*/ 11337 h 14034"/>
              <a:gd name="T58" fmla="*/ 1116 w 2188"/>
              <a:gd name="T59" fmla="*/ 12556 h 14034"/>
              <a:gd name="T60" fmla="*/ 1450 w 2188"/>
              <a:gd name="T61" fmla="*/ 13318 h 14034"/>
              <a:gd name="T62" fmla="*/ 1628 w 2188"/>
              <a:gd name="T63" fmla="*/ 13676 h 14034"/>
              <a:gd name="T64" fmla="*/ 913 w 2188"/>
              <a:gd name="T65" fmla="*/ 14034 h 14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88" h="14034">
                <a:moveTo>
                  <a:pt x="913" y="14034"/>
                </a:moveTo>
                <a:cubicBezTo>
                  <a:pt x="734" y="13676"/>
                  <a:pt x="734" y="13676"/>
                  <a:pt x="734" y="13676"/>
                </a:cubicBezTo>
                <a:cubicBezTo>
                  <a:pt x="727" y="13661"/>
                  <a:pt x="551" y="13308"/>
                  <a:pt x="373" y="12854"/>
                </a:cubicBezTo>
                <a:cubicBezTo>
                  <a:pt x="126" y="12219"/>
                  <a:pt x="0" y="11709"/>
                  <a:pt x="0" y="11337"/>
                </a:cubicBezTo>
                <a:cubicBezTo>
                  <a:pt x="0" y="10965"/>
                  <a:pt x="126" y="10454"/>
                  <a:pt x="376" y="9820"/>
                </a:cubicBezTo>
                <a:cubicBezTo>
                  <a:pt x="553" y="9368"/>
                  <a:pt x="729" y="9017"/>
                  <a:pt x="738" y="8998"/>
                </a:cubicBezTo>
                <a:cubicBezTo>
                  <a:pt x="745" y="8984"/>
                  <a:pt x="910" y="8651"/>
                  <a:pt x="1072" y="8236"/>
                </a:cubicBezTo>
                <a:cubicBezTo>
                  <a:pt x="1276" y="7713"/>
                  <a:pt x="1388" y="7280"/>
                  <a:pt x="1388" y="7017"/>
                </a:cubicBezTo>
                <a:cubicBezTo>
                  <a:pt x="1388" y="6753"/>
                  <a:pt x="1274" y="6318"/>
                  <a:pt x="1068" y="5792"/>
                </a:cubicBezTo>
                <a:cubicBezTo>
                  <a:pt x="902" y="5371"/>
                  <a:pt x="736" y="5040"/>
                  <a:pt x="735" y="5037"/>
                </a:cubicBezTo>
                <a:cubicBezTo>
                  <a:pt x="734" y="5036"/>
                  <a:pt x="734" y="5036"/>
                  <a:pt x="734" y="5036"/>
                </a:cubicBezTo>
                <a:cubicBezTo>
                  <a:pt x="727" y="5021"/>
                  <a:pt x="551" y="4668"/>
                  <a:pt x="373" y="4214"/>
                </a:cubicBezTo>
                <a:cubicBezTo>
                  <a:pt x="126" y="3579"/>
                  <a:pt x="0" y="3069"/>
                  <a:pt x="0" y="2697"/>
                </a:cubicBezTo>
                <a:cubicBezTo>
                  <a:pt x="0" y="2325"/>
                  <a:pt x="126" y="1814"/>
                  <a:pt x="376" y="1180"/>
                </a:cubicBezTo>
                <a:cubicBezTo>
                  <a:pt x="554" y="725"/>
                  <a:pt x="731" y="372"/>
                  <a:pt x="739" y="357"/>
                </a:cubicBezTo>
                <a:cubicBezTo>
                  <a:pt x="918" y="0"/>
                  <a:pt x="918" y="0"/>
                  <a:pt x="918" y="0"/>
                </a:cubicBezTo>
                <a:cubicBezTo>
                  <a:pt x="1633" y="359"/>
                  <a:pt x="1633" y="359"/>
                  <a:pt x="1633" y="359"/>
                </a:cubicBezTo>
                <a:cubicBezTo>
                  <a:pt x="1453" y="717"/>
                  <a:pt x="1453" y="717"/>
                  <a:pt x="1453" y="717"/>
                </a:cubicBezTo>
                <a:cubicBezTo>
                  <a:pt x="1450" y="724"/>
                  <a:pt x="1282" y="1059"/>
                  <a:pt x="1118" y="1478"/>
                </a:cubicBezTo>
                <a:cubicBezTo>
                  <a:pt x="913" y="2001"/>
                  <a:pt x="800" y="2434"/>
                  <a:pt x="800" y="2697"/>
                </a:cubicBezTo>
                <a:cubicBezTo>
                  <a:pt x="800" y="2960"/>
                  <a:pt x="912" y="3393"/>
                  <a:pt x="1116" y="3916"/>
                </a:cubicBezTo>
                <a:cubicBezTo>
                  <a:pt x="1277" y="4329"/>
                  <a:pt x="1441" y="4660"/>
                  <a:pt x="1449" y="4677"/>
                </a:cubicBezTo>
                <a:cubicBezTo>
                  <a:pt x="1458" y="4695"/>
                  <a:pt x="1634" y="5047"/>
                  <a:pt x="1812" y="5500"/>
                </a:cubicBezTo>
                <a:cubicBezTo>
                  <a:pt x="2062" y="6134"/>
                  <a:pt x="2188" y="6645"/>
                  <a:pt x="2188" y="7017"/>
                </a:cubicBezTo>
                <a:cubicBezTo>
                  <a:pt x="2188" y="7389"/>
                  <a:pt x="2062" y="7899"/>
                  <a:pt x="1815" y="8534"/>
                </a:cubicBezTo>
                <a:cubicBezTo>
                  <a:pt x="1637" y="8988"/>
                  <a:pt x="1461" y="9341"/>
                  <a:pt x="1454" y="9356"/>
                </a:cubicBezTo>
                <a:cubicBezTo>
                  <a:pt x="1453" y="9357"/>
                  <a:pt x="1453" y="9357"/>
                  <a:pt x="1453" y="9357"/>
                </a:cubicBezTo>
                <a:cubicBezTo>
                  <a:pt x="1452" y="9360"/>
                  <a:pt x="1283" y="9697"/>
                  <a:pt x="1118" y="10118"/>
                </a:cubicBezTo>
                <a:cubicBezTo>
                  <a:pt x="913" y="10641"/>
                  <a:pt x="800" y="11074"/>
                  <a:pt x="800" y="11337"/>
                </a:cubicBezTo>
                <a:cubicBezTo>
                  <a:pt x="800" y="11600"/>
                  <a:pt x="912" y="12033"/>
                  <a:pt x="1116" y="12556"/>
                </a:cubicBezTo>
                <a:cubicBezTo>
                  <a:pt x="1281" y="12978"/>
                  <a:pt x="1448" y="13315"/>
                  <a:pt x="1450" y="13318"/>
                </a:cubicBezTo>
                <a:cubicBezTo>
                  <a:pt x="1628" y="13676"/>
                  <a:pt x="1628" y="13676"/>
                  <a:pt x="1628" y="13676"/>
                </a:cubicBezTo>
                <a:lnTo>
                  <a:pt x="913" y="14034"/>
                </a:lnTo>
                <a:close/>
              </a:path>
            </a:pathLst>
          </a:custGeom>
          <a:solidFill>
            <a:schemeClr val="accent2">
              <a:alpha val="88000"/>
            </a:schemeClr>
          </a:solidFill>
          <a:ln>
            <a:noFill/>
          </a:ln>
          <a:effectLst>
            <a:outerShdw blurRad="1003300" dist="38100" dir="10800000" algn="r" rotWithShape="0">
              <a:schemeClr val="accent2">
                <a:lumMod val="75000"/>
                <a:alpha val="46000"/>
              </a:schemeClr>
            </a:outerShdw>
          </a:effectLst>
        </p:spPr>
        <p:txBody>
          <a:bodyPr vert="horz" wrap="square" lIns="91440" tIns="45720" rIns="91440" bIns="45720" numCol="1" anchor="t" anchorCtr="0" compatLnSpc="1">
            <a:prstTxWarp prst="textNoShape">
              <a:avLst/>
            </a:prstTxWarp>
          </a:bodyPr>
          <a:lstStyle/>
          <a:p>
            <a:endParaRPr lang="en-US"/>
          </a:p>
        </p:txBody>
      </p:sp>
      <p:sp>
        <p:nvSpPr>
          <p:cNvPr id="12" name="Freeform 11">
            <a:extLst>
              <a:ext uri="{FF2B5EF4-FFF2-40B4-BE49-F238E27FC236}">
                <a16:creationId xmlns:a16="http://schemas.microsoft.com/office/drawing/2014/main" id="{613934E6-2864-4BB6-8883-01F75D399A20}"/>
              </a:ext>
            </a:extLst>
          </p:cNvPr>
          <p:cNvSpPr>
            <a:spLocks/>
          </p:cNvSpPr>
          <p:nvPr/>
        </p:nvSpPr>
        <p:spPr bwMode="auto">
          <a:xfrm>
            <a:off x="9859166" y="-26290588"/>
            <a:ext cx="6481764" cy="41148000"/>
          </a:xfrm>
          <a:custGeom>
            <a:avLst/>
            <a:gdLst>
              <a:gd name="T0" fmla="*/ 913 w 2188"/>
              <a:gd name="T1" fmla="*/ 14034 h 14034"/>
              <a:gd name="T2" fmla="*/ 734 w 2188"/>
              <a:gd name="T3" fmla="*/ 13676 h 14034"/>
              <a:gd name="T4" fmla="*/ 373 w 2188"/>
              <a:gd name="T5" fmla="*/ 12854 h 14034"/>
              <a:gd name="T6" fmla="*/ 0 w 2188"/>
              <a:gd name="T7" fmla="*/ 11337 h 14034"/>
              <a:gd name="T8" fmla="*/ 376 w 2188"/>
              <a:gd name="T9" fmla="*/ 9820 h 14034"/>
              <a:gd name="T10" fmla="*/ 738 w 2188"/>
              <a:gd name="T11" fmla="*/ 8998 h 14034"/>
              <a:gd name="T12" fmla="*/ 1072 w 2188"/>
              <a:gd name="T13" fmla="*/ 8236 h 14034"/>
              <a:gd name="T14" fmla="*/ 1388 w 2188"/>
              <a:gd name="T15" fmla="*/ 7017 h 14034"/>
              <a:gd name="T16" fmla="*/ 1068 w 2188"/>
              <a:gd name="T17" fmla="*/ 5792 h 14034"/>
              <a:gd name="T18" fmla="*/ 735 w 2188"/>
              <a:gd name="T19" fmla="*/ 5037 h 14034"/>
              <a:gd name="T20" fmla="*/ 734 w 2188"/>
              <a:gd name="T21" fmla="*/ 5036 h 14034"/>
              <a:gd name="T22" fmla="*/ 373 w 2188"/>
              <a:gd name="T23" fmla="*/ 4214 h 14034"/>
              <a:gd name="T24" fmla="*/ 0 w 2188"/>
              <a:gd name="T25" fmla="*/ 2697 h 14034"/>
              <a:gd name="T26" fmla="*/ 376 w 2188"/>
              <a:gd name="T27" fmla="*/ 1180 h 14034"/>
              <a:gd name="T28" fmla="*/ 739 w 2188"/>
              <a:gd name="T29" fmla="*/ 357 h 14034"/>
              <a:gd name="T30" fmla="*/ 918 w 2188"/>
              <a:gd name="T31" fmla="*/ 0 h 14034"/>
              <a:gd name="T32" fmla="*/ 1633 w 2188"/>
              <a:gd name="T33" fmla="*/ 359 h 14034"/>
              <a:gd name="T34" fmla="*/ 1453 w 2188"/>
              <a:gd name="T35" fmla="*/ 717 h 14034"/>
              <a:gd name="T36" fmla="*/ 1118 w 2188"/>
              <a:gd name="T37" fmla="*/ 1478 h 14034"/>
              <a:gd name="T38" fmla="*/ 800 w 2188"/>
              <a:gd name="T39" fmla="*/ 2697 h 14034"/>
              <a:gd name="T40" fmla="*/ 1116 w 2188"/>
              <a:gd name="T41" fmla="*/ 3916 h 14034"/>
              <a:gd name="T42" fmla="*/ 1449 w 2188"/>
              <a:gd name="T43" fmla="*/ 4677 h 14034"/>
              <a:gd name="T44" fmla="*/ 1812 w 2188"/>
              <a:gd name="T45" fmla="*/ 5500 h 14034"/>
              <a:gd name="T46" fmla="*/ 2188 w 2188"/>
              <a:gd name="T47" fmla="*/ 7017 h 14034"/>
              <a:gd name="T48" fmla="*/ 1815 w 2188"/>
              <a:gd name="T49" fmla="*/ 8534 h 14034"/>
              <a:gd name="T50" fmla="*/ 1454 w 2188"/>
              <a:gd name="T51" fmla="*/ 9356 h 14034"/>
              <a:gd name="T52" fmla="*/ 1453 w 2188"/>
              <a:gd name="T53" fmla="*/ 9357 h 14034"/>
              <a:gd name="T54" fmla="*/ 1118 w 2188"/>
              <a:gd name="T55" fmla="*/ 10118 h 14034"/>
              <a:gd name="T56" fmla="*/ 800 w 2188"/>
              <a:gd name="T57" fmla="*/ 11337 h 14034"/>
              <a:gd name="T58" fmla="*/ 1116 w 2188"/>
              <a:gd name="T59" fmla="*/ 12556 h 14034"/>
              <a:gd name="T60" fmla="*/ 1450 w 2188"/>
              <a:gd name="T61" fmla="*/ 13318 h 14034"/>
              <a:gd name="T62" fmla="*/ 1628 w 2188"/>
              <a:gd name="T63" fmla="*/ 13676 h 14034"/>
              <a:gd name="T64" fmla="*/ 913 w 2188"/>
              <a:gd name="T65" fmla="*/ 14034 h 14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88" h="14034">
                <a:moveTo>
                  <a:pt x="913" y="14034"/>
                </a:moveTo>
                <a:cubicBezTo>
                  <a:pt x="734" y="13676"/>
                  <a:pt x="734" y="13676"/>
                  <a:pt x="734" y="13676"/>
                </a:cubicBezTo>
                <a:cubicBezTo>
                  <a:pt x="727" y="13661"/>
                  <a:pt x="551" y="13308"/>
                  <a:pt x="373" y="12854"/>
                </a:cubicBezTo>
                <a:cubicBezTo>
                  <a:pt x="126" y="12219"/>
                  <a:pt x="0" y="11709"/>
                  <a:pt x="0" y="11337"/>
                </a:cubicBezTo>
                <a:cubicBezTo>
                  <a:pt x="0" y="10965"/>
                  <a:pt x="126" y="10454"/>
                  <a:pt x="376" y="9820"/>
                </a:cubicBezTo>
                <a:cubicBezTo>
                  <a:pt x="553" y="9368"/>
                  <a:pt x="729" y="9017"/>
                  <a:pt x="738" y="8998"/>
                </a:cubicBezTo>
                <a:cubicBezTo>
                  <a:pt x="745" y="8984"/>
                  <a:pt x="910" y="8651"/>
                  <a:pt x="1072" y="8236"/>
                </a:cubicBezTo>
                <a:cubicBezTo>
                  <a:pt x="1276" y="7713"/>
                  <a:pt x="1388" y="7280"/>
                  <a:pt x="1388" y="7017"/>
                </a:cubicBezTo>
                <a:cubicBezTo>
                  <a:pt x="1388" y="6753"/>
                  <a:pt x="1274" y="6318"/>
                  <a:pt x="1068" y="5792"/>
                </a:cubicBezTo>
                <a:cubicBezTo>
                  <a:pt x="902" y="5371"/>
                  <a:pt x="736" y="5040"/>
                  <a:pt x="735" y="5037"/>
                </a:cubicBezTo>
                <a:cubicBezTo>
                  <a:pt x="734" y="5036"/>
                  <a:pt x="734" y="5036"/>
                  <a:pt x="734" y="5036"/>
                </a:cubicBezTo>
                <a:cubicBezTo>
                  <a:pt x="727" y="5021"/>
                  <a:pt x="551" y="4668"/>
                  <a:pt x="373" y="4214"/>
                </a:cubicBezTo>
                <a:cubicBezTo>
                  <a:pt x="126" y="3579"/>
                  <a:pt x="0" y="3069"/>
                  <a:pt x="0" y="2697"/>
                </a:cubicBezTo>
                <a:cubicBezTo>
                  <a:pt x="0" y="2325"/>
                  <a:pt x="126" y="1814"/>
                  <a:pt x="376" y="1180"/>
                </a:cubicBezTo>
                <a:cubicBezTo>
                  <a:pt x="554" y="725"/>
                  <a:pt x="731" y="372"/>
                  <a:pt x="739" y="357"/>
                </a:cubicBezTo>
                <a:cubicBezTo>
                  <a:pt x="918" y="0"/>
                  <a:pt x="918" y="0"/>
                  <a:pt x="918" y="0"/>
                </a:cubicBezTo>
                <a:cubicBezTo>
                  <a:pt x="1633" y="359"/>
                  <a:pt x="1633" y="359"/>
                  <a:pt x="1633" y="359"/>
                </a:cubicBezTo>
                <a:cubicBezTo>
                  <a:pt x="1453" y="717"/>
                  <a:pt x="1453" y="717"/>
                  <a:pt x="1453" y="717"/>
                </a:cubicBezTo>
                <a:cubicBezTo>
                  <a:pt x="1450" y="724"/>
                  <a:pt x="1282" y="1059"/>
                  <a:pt x="1118" y="1478"/>
                </a:cubicBezTo>
                <a:cubicBezTo>
                  <a:pt x="913" y="2001"/>
                  <a:pt x="800" y="2434"/>
                  <a:pt x="800" y="2697"/>
                </a:cubicBezTo>
                <a:cubicBezTo>
                  <a:pt x="800" y="2960"/>
                  <a:pt x="912" y="3393"/>
                  <a:pt x="1116" y="3916"/>
                </a:cubicBezTo>
                <a:cubicBezTo>
                  <a:pt x="1277" y="4329"/>
                  <a:pt x="1441" y="4660"/>
                  <a:pt x="1449" y="4677"/>
                </a:cubicBezTo>
                <a:cubicBezTo>
                  <a:pt x="1458" y="4695"/>
                  <a:pt x="1634" y="5047"/>
                  <a:pt x="1812" y="5500"/>
                </a:cubicBezTo>
                <a:cubicBezTo>
                  <a:pt x="2062" y="6134"/>
                  <a:pt x="2188" y="6645"/>
                  <a:pt x="2188" y="7017"/>
                </a:cubicBezTo>
                <a:cubicBezTo>
                  <a:pt x="2188" y="7389"/>
                  <a:pt x="2062" y="7899"/>
                  <a:pt x="1815" y="8534"/>
                </a:cubicBezTo>
                <a:cubicBezTo>
                  <a:pt x="1637" y="8988"/>
                  <a:pt x="1461" y="9341"/>
                  <a:pt x="1454" y="9356"/>
                </a:cubicBezTo>
                <a:cubicBezTo>
                  <a:pt x="1453" y="9357"/>
                  <a:pt x="1453" y="9357"/>
                  <a:pt x="1453" y="9357"/>
                </a:cubicBezTo>
                <a:cubicBezTo>
                  <a:pt x="1452" y="9360"/>
                  <a:pt x="1283" y="9697"/>
                  <a:pt x="1118" y="10118"/>
                </a:cubicBezTo>
                <a:cubicBezTo>
                  <a:pt x="913" y="10641"/>
                  <a:pt x="800" y="11074"/>
                  <a:pt x="800" y="11337"/>
                </a:cubicBezTo>
                <a:cubicBezTo>
                  <a:pt x="800" y="11600"/>
                  <a:pt x="912" y="12033"/>
                  <a:pt x="1116" y="12556"/>
                </a:cubicBezTo>
                <a:cubicBezTo>
                  <a:pt x="1281" y="12978"/>
                  <a:pt x="1448" y="13315"/>
                  <a:pt x="1450" y="13318"/>
                </a:cubicBezTo>
                <a:cubicBezTo>
                  <a:pt x="1628" y="13676"/>
                  <a:pt x="1628" y="13676"/>
                  <a:pt x="1628" y="13676"/>
                </a:cubicBezTo>
                <a:lnTo>
                  <a:pt x="913" y="14034"/>
                </a:lnTo>
                <a:close/>
              </a:path>
            </a:pathLst>
          </a:custGeom>
          <a:solidFill>
            <a:schemeClr val="tx1">
              <a:alpha val="88000"/>
            </a:schemeClr>
          </a:solidFill>
          <a:ln>
            <a:noFill/>
          </a:ln>
          <a:effectLst>
            <a:outerShdw blurRad="1003300" dist="38100" dir="10800000" algn="r" rotWithShape="0">
              <a:prstClr val="black">
                <a:alpha val="46000"/>
              </a:prstClr>
            </a:outerShdw>
          </a:effectLst>
        </p:spPr>
        <p:txBody>
          <a:bodyPr vert="horz" wrap="square" lIns="91440" tIns="45720" rIns="91440" bIns="45720" numCol="1" anchor="t" anchorCtr="0" compatLnSpc="1">
            <a:prstTxWarp prst="textNoShape">
              <a:avLst/>
            </a:prstTxWarp>
          </a:bodyPr>
          <a:lstStyle/>
          <a:p>
            <a:endParaRPr lang="en-US"/>
          </a:p>
        </p:txBody>
      </p:sp>
      <p:sp>
        <p:nvSpPr>
          <p:cNvPr id="13" name="Freeform 10">
            <a:extLst>
              <a:ext uri="{FF2B5EF4-FFF2-40B4-BE49-F238E27FC236}">
                <a16:creationId xmlns:a16="http://schemas.microsoft.com/office/drawing/2014/main" id="{C1E875CD-4930-4E82-97E9-BC643FED2773}"/>
              </a:ext>
            </a:extLst>
          </p:cNvPr>
          <p:cNvSpPr>
            <a:spLocks/>
          </p:cNvSpPr>
          <p:nvPr/>
        </p:nvSpPr>
        <p:spPr bwMode="auto">
          <a:xfrm>
            <a:off x="11921327" y="-26290588"/>
            <a:ext cx="6481764" cy="41148000"/>
          </a:xfrm>
          <a:custGeom>
            <a:avLst/>
            <a:gdLst>
              <a:gd name="T0" fmla="*/ 913 w 2188"/>
              <a:gd name="T1" fmla="*/ 14034 h 14034"/>
              <a:gd name="T2" fmla="*/ 734 w 2188"/>
              <a:gd name="T3" fmla="*/ 13676 h 14034"/>
              <a:gd name="T4" fmla="*/ 373 w 2188"/>
              <a:gd name="T5" fmla="*/ 12854 h 14034"/>
              <a:gd name="T6" fmla="*/ 0 w 2188"/>
              <a:gd name="T7" fmla="*/ 11337 h 14034"/>
              <a:gd name="T8" fmla="*/ 376 w 2188"/>
              <a:gd name="T9" fmla="*/ 9820 h 14034"/>
              <a:gd name="T10" fmla="*/ 738 w 2188"/>
              <a:gd name="T11" fmla="*/ 8998 h 14034"/>
              <a:gd name="T12" fmla="*/ 1072 w 2188"/>
              <a:gd name="T13" fmla="*/ 8236 h 14034"/>
              <a:gd name="T14" fmla="*/ 1388 w 2188"/>
              <a:gd name="T15" fmla="*/ 7017 h 14034"/>
              <a:gd name="T16" fmla="*/ 1068 w 2188"/>
              <a:gd name="T17" fmla="*/ 5792 h 14034"/>
              <a:gd name="T18" fmla="*/ 735 w 2188"/>
              <a:gd name="T19" fmla="*/ 5037 h 14034"/>
              <a:gd name="T20" fmla="*/ 734 w 2188"/>
              <a:gd name="T21" fmla="*/ 5036 h 14034"/>
              <a:gd name="T22" fmla="*/ 373 w 2188"/>
              <a:gd name="T23" fmla="*/ 4214 h 14034"/>
              <a:gd name="T24" fmla="*/ 0 w 2188"/>
              <a:gd name="T25" fmla="*/ 2697 h 14034"/>
              <a:gd name="T26" fmla="*/ 376 w 2188"/>
              <a:gd name="T27" fmla="*/ 1180 h 14034"/>
              <a:gd name="T28" fmla="*/ 739 w 2188"/>
              <a:gd name="T29" fmla="*/ 357 h 14034"/>
              <a:gd name="T30" fmla="*/ 918 w 2188"/>
              <a:gd name="T31" fmla="*/ 0 h 14034"/>
              <a:gd name="T32" fmla="*/ 1633 w 2188"/>
              <a:gd name="T33" fmla="*/ 359 h 14034"/>
              <a:gd name="T34" fmla="*/ 1453 w 2188"/>
              <a:gd name="T35" fmla="*/ 717 h 14034"/>
              <a:gd name="T36" fmla="*/ 1118 w 2188"/>
              <a:gd name="T37" fmla="*/ 1478 h 14034"/>
              <a:gd name="T38" fmla="*/ 800 w 2188"/>
              <a:gd name="T39" fmla="*/ 2697 h 14034"/>
              <a:gd name="T40" fmla="*/ 1116 w 2188"/>
              <a:gd name="T41" fmla="*/ 3916 h 14034"/>
              <a:gd name="T42" fmla="*/ 1449 w 2188"/>
              <a:gd name="T43" fmla="*/ 4677 h 14034"/>
              <a:gd name="T44" fmla="*/ 1812 w 2188"/>
              <a:gd name="T45" fmla="*/ 5500 h 14034"/>
              <a:gd name="T46" fmla="*/ 2188 w 2188"/>
              <a:gd name="T47" fmla="*/ 7017 h 14034"/>
              <a:gd name="T48" fmla="*/ 1815 w 2188"/>
              <a:gd name="T49" fmla="*/ 8534 h 14034"/>
              <a:gd name="T50" fmla="*/ 1454 w 2188"/>
              <a:gd name="T51" fmla="*/ 9356 h 14034"/>
              <a:gd name="T52" fmla="*/ 1453 w 2188"/>
              <a:gd name="T53" fmla="*/ 9357 h 14034"/>
              <a:gd name="T54" fmla="*/ 1118 w 2188"/>
              <a:gd name="T55" fmla="*/ 10118 h 14034"/>
              <a:gd name="T56" fmla="*/ 800 w 2188"/>
              <a:gd name="T57" fmla="*/ 11337 h 14034"/>
              <a:gd name="T58" fmla="*/ 1116 w 2188"/>
              <a:gd name="T59" fmla="*/ 12556 h 14034"/>
              <a:gd name="T60" fmla="*/ 1450 w 2188"/>
              <a:gd name="T61" fmla="*/ 13318 h 14034"/>
              <a:gd name="T62" fmla="*/ 1628 w 2188"/>
              <a:gd name="T63" fmla="*/ 13676 h 14034"/>
              <a:gd name="T64" fmla="*/ 913 w 2188"/>
              <a:gd name="T65" fmla="*/ 14034 h 14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88" h="14034">
                <a:moveTo>
                  <a:pt x="913" y="14034"/>
                </a:moveTo>
                <a:cubicBezTo>
                  <a:pt x="734" y="13676"/>
                  <a:pt x="734" y="13676"/>
                  <a:pt x="734" y="13676"/>
                </a:cubicBezTo>
                <a:cubicBezTo>
                  <a:pt x="727" y="13661"/>
                  <a:pt x="551" y="13308"/>
                  <a:pt x="373" y="12854"/>
                </a:cubicBezTo>
                <a:cubicBezTo>
                  <a:pt x="126" y="12219"/>
                  <a:pt x="0" y="11709"/>
                  <a:pt x="0" y="11337"/>
                </a:cubicBezTo>
                <a:cubicBezTo>
                  <a:pt x="0" y="10965"/>
                  <a:pt x="126" y="10454"/>
                  <a:pt x="376" y="9820"/>
                </a:cubicBezTo>
                <a:cubicBezTo>
                  <a:pt x="553" y="9368"/>
                  <a:pt x="729" y="9017"/>
                  <a:pt x="738" y="8998"/>
                </a:cubicBezTo>
                <a:cubicBezTo>
                  <a:pt x="745" y="8984"/>
                  <a:pt x="910" y="8651"/>
                  <a:pt x="1072" y="8236"/>
                </a:cubicBezTo>
                <a:cubicBezTo>
                  <a:pt x="1276" y="7713"/>
                  <a:pt x="1388" y="7280"/>
                  <a:pt x="1388" y="7017"/>
                </a:cubicBezTo>
                <a:cubicBezTo>
                  <a:pt x="1388" y="6753"/>
                  <a:pt x="1274" y="6318"/>
                  <a:pt x="1068" y="5792"/>
                </a:cubicBezTo>
                <a:cubicBezTo>
                  <a:pt x="902" y="5371"/>
                  <a:pt x="736" y="5040"/>
                  <a:pt x="735" y="5037"/>
                </a:cubicBezTo>
                <a:cubicBezTo>
                  <a:pt x="734" y="5036"/>
                  <a:pt x="734" y="5036"/>
                  <a:pt x="734" y="5036"/>
                </a:cubicBezTo>
                <a:cubicBezTo>
                  <a:pt x="727" y="5021"/>
                  <a:pt x="551" y="4668"/>
                  <a:pt x="373" y="4214"/>
                </a:cubicBezTo>
                <a:cubicBezTo>
                  <a:pt x="126" y="3579"/>
                  <a:pt x="0" y="3069"/>
                  <a:pt x="0" y="2697"/>
                </a:cubicBezTo>
                <a:cubicBezTo>
                  <a:pt x="0" y="2325"/>
                  <a:pt x="126" y="1814"/>
                  <a:pt x="376" y="1180"/>
                </a:cubicBezTo>
                <a:cubicBezTo>
                  <a:pt x="554" y="725"/>
                  <a:pt x="731" y="372"/>
                  <a:pt x="739" y="357"/>
                </a:cubicBezTo>
                <a:cubicBezTo>
                  <a:pt x="918" y="0"/>
                  <a:pt x="918" y="0"/>
                  <a:pt x="918" y="0"/>
                </a:cubicBezTo>
                <a:cubicBezTo>
                  <a:pt x="1633" y="359"/>
                  <a:pt x="1633" y="359"/>
                  <a:pt x="1633" y="359"/>
                </a:cubicBezTo>
                <a:cubicBezTo>
                  <a:pt x="1453" y="717"/>
                  <a:pt x="1453" y="717"/>
                  <a:pt x="1453" y="717"/>
                </a:cubicBezTo>
                <a:cubicBezTo>
                  <a:pt x="1450" y="724"/>
                  <a:pt x="1282" y="1059"/>
                  <a:pt x="1118" y="1478"/>
                </a:cubicBezTo>
                <a:cubicBezTo>
                  <a:pt x="913" y="2001"/>
                  <a:pt x="800" y="2434"/>
                  <a:pt x="800" y="2697"/>
                </a:cubicBezTo>
                <a:cubicBezTo>
                  <a:pt x="800" y="2960"/>
                  <a:pt x="912" y="3393"/>
                  <a:pt x="1116" y="3916"/>
                </a:cubicBezTo>
                <a:cubicBezTo>
                  <a:pt x="1277" y="4329"/>
                  <a:pt x="1441" y="4660"/>
                  <a:pt x="1449" y="4677"/>
                </a:cubicBezTo>
                <a:cubicBezTo>
                  <a:pt x="1458" y="4695"/>
                  <a:pt x="1634" y="5047"/>
                  <a:pt x="1812" y="5500"/>
                </a:cubicBezTo>
                <a:cubicBezTo>
                  <a:pt x="2062" y="6134"/>
                  <a:pt x="2188" y="6645"/>
                  <a:pt x="2188" y="7017"/>
                </a:cubicBezTo>
                <a:cubicBezTo>
                  <a:pt x="2188" y="7389"/>
                  <a:pt x="2062" y="7899"/>
                  <a:pt x="1815" y="8534"/>
                </a:cubicBezTo>
                <a:cubicBezTo>
                  <a:pt x="1637" y="8988"/>
                  <a:pt x="1461" y="9341"/>
                  <a:pt x="1454" y="9356"/>
                </a:cubicBezTo>
                <a:cubicBezTo>
                  <a:pt x="1453" y="9357"/>
                  <a:pt x="1453" y="9357"/>
                  <a:pt x="1453" y="9357"/>
                </a:cubicBezTo>
                <a:cubicBezTo>
                  <a:pt x="1452" y="9360"/>
                  <a:pt x="1283" y="9697"/>
                  <a:pt x="1118" y="10118"/>
                </a:cubicBezTo>
                <a:cubicBezTo>
                  <a:pt x="913" y="10641"/>
                  <a:pt x="800" y="11074"/>
                  <a:pt x="800" y="11337"/>
                </a:cubicBezTo>
                <a:cubicBezTo>
                  <a:pt x="800" y="11600"/>
                  <a:pt x="912" y="12033"/>
                  <a:pt x="1116" y="12556"/>
                </a:cubicBezTo>
                <a:cubicBezTo>
                  <a:pt x="1281" y="12978"/>
                  <a:pt x="1448" y="13315"/>
                  <a:pt x="1450" y="13318"/>
                </a:cubicBezTo>
                <a:cubicBezTo>
                  <a:pt x="1628" y="13676"/>
                  <a:pt x="1628" y="13676"/>
                  <a:pt x="1628" y="13676"/>
                </a:cubicBezTo>
                <a:lnTo>
                  <a:pt x="913" y="14034"/>
                </a:lnTo>
                <a:close/>
              </a:path>
            </a:pathLst>
          </a:custGeom>
          <a:solidFill>
            <a:schemeClr val="accent2">
              <a:alpha val="88000"/>
            </a:schemeClr>
          </a:solidFill>
          <a:ln>
            <a:noFill/>
          </a:ln>
          <a:effectLst>
            <a:outerShdw blurRad="1003300" dist="38100" dir="10800000" algn="r" rotWithShape="0">
              <a:schemeClr val="accent2">
                <a:lumMod val="75000"/>
                <a:alpha val="46000"/>
              </a:schemeClr>
            </a:outerShdw>
          </a:effectLst>
        </p:spPr>
        <p:txBody>
          <a:bodyPr vert="horz" wrap="square" lIns="91440" tIns="45720" rIns="91440" bIns="45720" numCol="1" anchor="t" anchorCtr="0" compatLnSpc="1">
            <a:prstTxWarp prst="textNoShape">
              <a:avLst/>
            </a:prstTxWarp>
          </a:bodyPr>
          <a:lstStyle/>
          <a:p>
            <a:endParaRPr lang="en-US"/>
          </a:p>
        </p:txBody>
      </p:sp>
      <p:sp>
        <p:nvSpPr>
          <p:cNvPr id="14" name="Freeform 9">
            <a:extLst>
              <a:ext uri="{FF2B5EF4-FFF2-40B4-BE49-F238E27FC236}">
                <a16:creationId xmlns:a16="http://schemas.microsoft.com/office/drawing/2014/main" id="{03977B0B-365C-4EFE-BE02-F8B0F027FF5E}"/>
              </a:ext>
            </a:extLst>
          </p:cNvPr>
          <p:cNvSpPr>
            <a:spLocks/>
          </p:cNvSpPr>
          <p:nvPr/>
        </p:nvSpPr>
        <p:spPr bwMode="auto">
          <a:xfrm>
            <a:off x="13978727" y="-26290588"/>
            <a:ext cx="6481764" cy="41148000"/>
          </a:xfrm>
          <a:custGeom>
            <a:avLst/>
            <a:gdLst>
              <a:gd name="T0" fmla="*/ 913 w 2188"/>
              <a:gd name="T1" fmla="*/ 14034 h 14034"/>
              <a:gd name="T2" fmla="*/ 734 w 2188"/>
              <a:gd name="T3" fmla="*/ 13676 h 14034"/>
              <a:gd name="T4" fmla="*/ 373 w 2188"/>
              <a:gd name="T5" fmla="*/ 12854 h 14034"/>
              <a:gd name="T6" fmla="*/ 0 w 2188"/>
              <a:gd name="T7" fmla="*/ 11337 h 14034"/>
              <a:gd name="T8" fmla="*/ 376 w 2188"/>
              <a:gd name="T9" fmla="*/ 9820 h 14034"/>
              <a:gd name="T10" fmla="*/ 738 w 2188"/>
              <a:gd name="T11" fmla="*/ 8998 h 14034"/>
              <a:gd name="T12" fmla="*/ 1072 w 2188"/>
              <a:gd name="T13" fmla="*/ 8236 h 14034"/>
              <a:gd name="T14" fmla="*/ 1388 w 2188"/>
              <a:gd name="T15" fmla="*/ 7017 h 14034"/>
              <a:gd name="T16" fmla="*/ 1068 w 2188"/>
              <a:gd name="T17" fmla="*/ 5792 h 14034"/>
              <a:gd name="T18" fmla="*/ 735 w 2188"/>
              <a:gd name="T19" fmla="*/ 5037 h 14034"/>
              <a:gd name="T20" fmla="*/ 734 w 2188"/>
              <a:gd name="T21" fmla="*/ 5036 h 14034"/>
              <a:gd name="T22" fmla="*/ 373 w 2188"/>
              <a:gd name="T23" fmla="*/ 4214 h 14034"/>
              <a:gd name="T24" fmla="*/ 0 w 2188"/>
              <a:gd name="T25" fmla="*/ 2697 h 14034"/>
              <a:gd name="T26" fmla="*/ 376 w 2188"/>
              <a:gd name="T27" fmla="*/ 1180 h 14034"/>
              <a:gd name="T28" fmla="*/ 739 w 2188"/>
              <a:gd name="T29" fmla="*/ 357 h 14034"/>
              <a:gd name="T30" fmla="*/ 918 w 2188"/>
              <a:gd name="T31" fmla="*/ 0 h 14034"/>
              <a:gd name="T32" fmla="*/ 1633 w 2188"/>
              <a:gd name="T33" fmla="*/ 359 h 14034"/>
              <a:gd name="T34" fmla="*/ 1453 w 2188"/>
              <a:gd name="T35" fmla="*/ 717 h 14034"/>
              <a:gd name="T36" fmla="*/ 1118 w 2188"/>
              <a:gd name="T37" fmla="*/ 1478 h 14034"/>
              <a:gd name="T38" fmla="*/ 800 w 2188"/>
              <a:gd name="T39" fmla="*/ 2697 h 14034"/>
              <a:gd name="T40" fmla="*/ 1116 w 2188"/>
              <a:gd name="T41" fmla="*/ 3916 h 14034"/>
              <a:gd name="T42" fmla="*/ 1449 w 2188"/>
              <a:gd name="T43" fmla="*/ 4677 h 14034"/>
              <a:gd name="T44" fmla="*/ 1812 w 2188"/>
              <a:gd name="T45" fmla="*/ 5500 h 14034"/>
              <a:gd name="T46" fmla="*/ 2188 w 2188"/>
              <a:gd name="T47" fmla="*/ 7017 h 14034"/>
              <a:gd name="T48" fmla="*/ 1815 w 2188"/>
              <a:gd name="T49" fmla="*/ 8534 h 14034"/>
              <a:gd name="T50" fmla="*/ 1454 w 2188"/>
              <a:gd name="T51" fmla="*/ 9356 h 14034"/>
              <a:gd name="T52" fmla="*/ 1453 w 2188"/>
              <a:gd name="T53" fmla="*/ 9357 h 14034"/>
              <a:gd name="T54" fmla="*/ 1118 w 2188"/>
              <a:gd name="T55" fmla="*/ 10118 h 14034"/>
              <a:gd name="T56" fmla="*/ 800 w 2188"/>
              <a:gd name="T57" fmla="*/ 11337 h 14034"/>
              <a:gd name="T58" fmla="*/ 1116 w 2188"/>
              <a:gd name="T59" fmla="*/ 12556 h 14034"/>
              <a:gd name="T60" fmla="*/ 1450 w 2188"/>
              <a:gd name="T61" fmla="*/ 13318 h 14034"/>
              <a:gd name="T62" fmla="*/ 1628 w 2188"/>
              <a:gd name="T63" fmla="*/ 13676 h 14034"/>
              <a:gd name="T64" fmla="*/ 913 w 2188"/>
              <a:gd name="T65" fmla="*/ 14034 h 14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88" h="14034">
                <a:moveTo>
                  <a:pt x="913" y="14034"/>
                </a:moveTo>
                <a:cubicBezTo>
                  <a:pt x="734" y="13676"/>
                  <a:pt x="734" y="13676"/>
                  <a:pt x="734" y="13676"/>
                </a:cubicBezTo>
                <a:cubicBezTo>
                  <a:pt x="727" y="13661"/>
                  <a:pt x="551" y="13308"/>
                  <a:pt x="373" y="12854"/>
                </a:cubicBezTo>
                <a:cubicBezTo>
                  <a:pt x="126" y="12219"/>
                  <a:pt x="0" y="11709"/>
                  <a:pt x="0" y="11337"/>
                </a:cubicBezTo>
                <a:cubicBezTo>
                  <a:pt x="0" y="10965"/>
                  <a:pt x="126" y="10454"/>
                  <a:pt x="376" y="9820"/>
                </a:cubicBezTo>
                <a:cubicBezTo>
                  <a:pt x="553" y="9368"/>
                  <a:pt x="729" y="9017"/>
                  <a:pt x="738" y="8998"/>
                </a:cubicBezTo>
                <a:cubicBezTo>
                  <a:pt x="745" y="8984"/>
                  <a:pt x="910" y="8651"/>
                  <a:pt x="1072" y="8236"/>
                </a:cubicBezTo>
                <a:cubicBezTo>
                  <a:pt x="1276" y="7713"/>
                  <a:pt x="1388" y="7280"/>
                  <a:pt x="1388" y="7017"/>
                </a:cubicBezTo>
                <a:cubicBezTo>
                  <a:pt x="1388" y="6753"/>
                  <a:pt x="1274" y="6318"/>
                  <a:pt x="1068" y="5792"/>
                </a:cubicBezTo>
                <a:cubicBezTo>
                  <a:pt x="902" y="5371"/>
                  <a:pt x="736" y="5040"/>
                  <a:pt x="735" y="5037"/>
                </a:cubicBezTo>
                <a:cubicBezTo>
                  <a:pt x="734" y="5036"/>
                  <a:pt x="734" y="5036"/>
                  <a:pt x="734" y="5036"/>
                </a:cubicBezTo>
                <a:cubicBezTo>
                  <a:pt x="727" y="5021"/>
                  <a:pt x="551" y="4668"/>
                  <a:pt x="373" y="4214"/>
                </a:cubicBezTo>
                <a:cubicBezTo>
                  <a:pt x="126" y="3579"/>
                  <a:pt x="0" y="3069"/>
                  <a:pt x="0" y="2697"/>
                </a:cubicBezTo>
                <a:cubicBezTo>
                  <a:pt x="0" y="2325"/>
                  <a:pt x="126" y="1814"/>
                  <a:pt x="376" y="1180"/>
                </a:cubicBezTo>
                <a:cubicBezTo>
                  <a:pt x="554" y="725"/>
                  <a:pt x="731" y="372"/>
                  <a:pt x="739" y="357"/>
                </a:cubicBezTo>
                <a:cubicBezTo>
                  <a:pt x="918" y="0"/>
                  <a:pt x="918" y="0"/>
                  <a:pt x="918" y="0"/>
                </a:cubicBezTo>
                <a:cubicBezTo>
                  <a:pt x="1633" y="359"/>
                  <a:pt x="1633" y="359"/>
                  <a:pt x="1633" y="359"/>
                </a:cubicBezTo>
                <a:cubicBezTo>
                  <a:pt x="1453" y="717"/>
                  <a:pt x="1453" y="717"/>
                  <a:pt x="1453" y="717"/>
                </a:cubicBezTo>
                <a:cubicBezTo>
                  <a:pt x="1450" y="724"/>
                  <a:pt x="1282" y="1059"/>
                  <a:pt x="1118" y="1478"/>
                </a:cubicBezTo>
                <a:cubicBezTo>
                  <a:pt x="913" y="2001"/>
                  <a:pt x="800" y="2434"/>
                  <a:pt x="800" y="2697"/>
                </a:cubicBezTo>
                <a:cubicBezTo>
                  <a:pt x="800" y="2960"/>
                  <a:pt x="912" y="3393"/>
                  <a:pt x="1116" y="3916"/>
                </a:cubicBezTo>
                <a:cubicBezTo>
                  <a:pt x="1277" y="4329"/>
                  <a:pt x="1441" y="4660"/>
                  <a:pt x="1449" y="4677"/>
                </a:cubicBezTo>
                <a:cubicBezTo>
                  <a:pt x="1458" y="4695"/>
                  <a:pt x="1634" y="5047"/>
                  <a:pt x="1812" y="5500"/>
                </a:cubicBezTo>
                <a:cubicBezTo>
                  <a:pt x="2062" y="6134"/>
                  <a:pt x="2188" y="6645"/>
                  <a:pt x="2188" y="7017"/>
                </a:cubicBezTo>
                <a:cubicBezTo>
                  <a:pt x="2188" y="7389"/>
                  <a:pt x="2062" y="7899"/>
                  <a:pt x="1815" y="8534"/>
                </a:cubicBezTo>
                <a:cubicBezTo>
                  <a:pt x="1637" y="8988"/>
                  <a:pt x="1461" y="9341"/>
                  <a:pt x="1454" y="9356"/>
                </a:cubicBezTo>
                <a:cubicBezTo>
                  <a:pt x="1453" y="9357"/>
                  <a:pt x="1453" y="9357"/>
                  <a:pt x="1453" y="9357"/>
                </a:cubicBezTo>
                <a:cubicBezTo>
                  <a:pt x="1452" y="9360"/>
                  <a:pt x="1283" y="9697"/>
                  <a:pt x="1118" y="10118"/>
                </a:cubicBezTo>
                <a:cubicBezTo>
                  <a:pt x="913" y="10641"/>
                  <a:pt x="800" y="11074"/>
                  <a:pt x="800" y="11337"/>
                </a:cubicBezTo>
                <a:cubicBezTo>
                  <a:pt x="800" y="11600"/>
                  <a:pt x="912" y="12033"/>
                  <a:pt x="1116" y="12556"/>
                </a:cubicBezTo>
                <a:cubicBezTo>
                  <a:pt x="1281" y="12978"/>
                  <a:pt x="1448" y="13315"/>
                  <a:pt x="1450" y="13318"/>
                </a:cubicBezTo>
                <a:cubicBezTo>
                  <a:pt x="1628" y="13676"/>
                  <a:pt x="1628" y="13676"/>
                  <a:pt x="1628" y="13676"/>
                </a:cubicBezTo>
                <a:lnTo>
                  <a:pt x="913" y="14034"/>
                </a:lnTo>
                <a:close/>
              </a:path>
            </a:pathLst>
          </a:custGeom>
          <a:solidFill>
            <a:schemeClr val="accent5">
              <a:alpha val="88000"/>
            </a:schemeClr>
          </a:solidFill>
          <a:ln>
            <a:noFill/>
          </a:ln>
          <a:effectLst>
            <a:outerShdw blurRad="1003300" dist="38100" dir="10800000" algn="r" rotWithShape="0">
              <a:schemeClr val="accent5">
                <a:lumMod val="75000"/>
                <a:alpha val="46000"/>
              </a:schemeClr>
            </a:outerShdw>
          </a:effectLst>
        </p:spPr>
        <p:txBody>
          <a:bodyPr vert="horz" wrap="square" lIns="91440" tIns="45720" rIns="91440" bIns="45720" numCol="1" anchor="t" anchorCtr="0" compatLnSpc="1">
            <a:prstTxWarp prst="textNoShape">
              <a:avLst/>
            </a:prstTxWarp>
          </a:bodyPr>
          <a:lstStyle/>
          <a:p>
            <a:endParaRPr lang="en-US"/>
          </a:p>
        </p:txBody>
      </p:sp>
      <p:sp>
        <p:nvSpPr>
          <p:cNvPr id="15" name="Freeform 8">
            <a:extLst>
              <a:ext uri="{FF2B5EF4-FFF2-40B4-BE49-F238E27FC236}">
                <a16:creationId xmlns:a16="http://schemas.microsoft.com/office/drawing/2014/main" id="{B8BB5B7B-BBE3-4AC0-A81D-B43BC9BAC368}"/>
              </a:ext>
            </a:extLst>
          </p:cNvPr>
          <p:cNvSpPr>
            <a:spLocks/>
          </p:cNvSpPr>
          <p:nvPr/>
        </p:nvSpPr>
        <p:spPr bwMode="auto">
          <a:xfrm>
            <a:off x="16040891" y="-26290588"/>
            <a:ext cx="6486525" cy="41148000"/>
          </a:xfrm>
          <a:custGeom>
            <a:avLst/>
            <a:gdLst>
              <a:gd name="T0" fmla="*/ 913 w 2188"/>
              <a:gd name="T1" fmla="*/ 14034 h 14034"/>
              <a:gd name="T2" fmla="*/ 734 w 2188"/>
              <a:gd name="T3" fmla="*/ 13676 h 14034"/>
              <a:gd name="T4" fmla="*/ 373 w 2188"/>
              <a:gd name="T5" fmla="*/ 12854 h 14034"/>
              <a:gd name="T6" fmla="*/ 0 w 2188"/>
              <a:gd name="T7" fmla="*/ 11337 h 14034"/>
              <a:gd name="T8" fmla="*/ 376 w 2188"/>
              <a:gd name="T9" fmla="*/ 9820 h 14034"/>
              <a:gd name="T10" fmla="*/ 738 w 2188"/>
              <a:gd name="T11" fmla="*/ 8998 h 14034"/>
              <a:gd name="T12" fmla="*/ 1072 w 2188"/>
              <a:gd name="T13" fmla="*/ 8236 h 14034"/>
              <a:gd name="T14" fmla="*/ 1388 w 2188"/>
              <a:gd name="T15" fmla="*/ 7017 h 14034"/>
              <a:gd name="T16" fmla="*/ 1068 w 2188"/>
              <a:gd name="T17" fmla="*/ 5792 h 14034"/>
              <a:gd name="T18" fmla="*/ 735 w 2188"/>
              <a:gd name="T19" fmla="*/ 5037 h 14034"/>
              <a:gd name="T20" fmla="*/ 734 w 2188"/>
              <a:gd name="T21" fmla="*/ 5036 h 14034"/>
              <a:gd name="T22" fmla="*/ 373 w 2188"/>
              <a:gd name="T23" fmla="*/ 4214 h 14034"/>
              <a:gd name="T24" fmla="*/ 0 w 2188"/>
              <a:gd name="T25" fmla="*/ 2697 h 14034"/>
              <a:gd name="T26" fmla="*/ 376 w 2188"/>
              <a:gd name="T27" fmla="*/ 1180 h 14034"/>
              <a:gd name="T28" fmla="*/ 739 w 2188"/>
              <a:gd name="T29" fmla="*/ 357 h 14034"/>
              <a:gd name="T30" fmla="*/ 918 w 2188"/>
              <a:gd name="T31" fmla="*/ 0 h 14034"/>
              <a:gd name="T32" fmla="*/ 1633 w 2188"/>
              <a:gd name="T33" fmla="*/ 359 h 14034"/>
              <a:gd name="T34" fmla="*/ 1453 w 2188"/>
              <a:gd name="T35" fmla="*/ 717 h 14034"/>
              <a:gd name="T36" fmla="*/ 1118 w 2188"/>
              <a:gd name="T37" fmla="*/ 1478 h 14034"/>
              <a:gd name="T38" fmla="*/ 800 w 2188"/>
              <a:gd name="T39" fmla="*/ 2697 h 14034"/>
              <a:gd name="T40" fmla="*/ 1116 w 2188"/>
              <a:gd name="T41" fmla="*/ 3916 h 14034"/>
              <a:gd name="T42" fmla="*/ 1449 w 2188"/>
              <a:gd name="T43" fmla="*/ 4677 h 14034"/>
              <a:gd name="T44" fmla="*/ 1812 w 2188"/>
              <a:gd name="T45" fmla="*/ 5500 h 14034"/>
              <a:gd name="T46" fmla="*/ 2188 w 2188"/>
              <a:gd name="T47" fmla="*/ 7017 h 14034"/>
              <a:gd name="T48" fmla="*/ 1815 w 2188"/>
              <a:gd name="T49" fmla="*/ 8534 h 14034"/>
              <a:gd name="T50" fmla="*/ 1454 w 2188"/>
              <a:gd name="T51" fmla="*/ 9356 h 14034"/>
              <a:gd name="T52" fmla="*/ 1453 w 2188"/>
              <a:gd name="T53" fmla="*/ 9357 h 14034"/>
              <a:gd name="T54" fmla="*/ 1118 w 2188"/>
              <a:gd name="T55" fmla="*/ 10118 h 14034"/>
              <a:gd name="T56" fmla="*/ 800 w 2188"/>
              <a:gd name="T57" fmla="*/ 11337 h 14034"/>
              <a:gd name="T58" fmla="*/ 1116 w 2188"/>
              <a:gd name="T59" fmla="*/ 12556 h 14034"/>
              <a:gd name="T60" fmla="*/ 1450 w 2188"/>
              <a:gd name="T61" fmla="*/ 13318 h 14034"/>
              <a:gd name="T62" fmla="*/ 1628 w 2188"/>
              <a:gd name="T63" fmla="*/ 13676 h 14034"/>
              <a:gd name="T64" fmla="*/ 913 w 2188"/>
              <a:gd name="T65" fmla="*/ 14034 h 14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88" h="14034">
                <a:moveTo>
                  <a:pt x="913" y="14034"/>
                </a:moveTo>
                <a:cubicBezTo>
                  <a:pt x="734" y="13676"/>
                  <a:pt x="734" y="13676"/>
                  <a:pt x="734" y="13676"/>
                </a:cubicBezTo>
                <a:cubicBezTo>
                  <a:pt x="727" y="13661"/>
                  <a:pt x="551" y="13308"/>
                  <a:pt x="373" y="12854"/>
                </a:cubicBezTo>
                <a:cubicBezTo>
                  <a:pt x="126" y="12219"/>
                  <a:pt x="0" y="11709"/>
                  <a:pt x="0" y="11337"/>
                </a:cubicBezTo>
                <a:cubicBezTo>
                  <a:pt x="0" y="10965"/>
                  <a:pt x="126" y="10454"/>
                  <a:pt x="376" y="9820"/>
                </a:cubicBezTo>
                <a:cubicBezTo>
                  <a:pt x="553" y="9368"/>
                  <a:pt x="729" y="9017"/>
                  <a:pt x="738" y="8998"/>
                </a:cubicBezTo>
                <a:cubicBezTo>
                  <a:pt x="745" y="8984"/>
                  <a:pt x="910" y="8651"/>
                  <a:pt x="1072" y="8236"/>
                </a:cubicBezTo>
                <a:cubicBezTo>
                  <a:pt x="1276" y="7713"/>
                  <a:pt x="1388" y="7280"/>
                  <a:pt x="1388" y="7017"/>
                </a:cubicBezTo>
                <a:cubicBezTo>
                  <a:pt x="1388" y="6753"/>
                  <a:pt x="1274" y="6318"/>
                  <a:pt x="1068" y="5792"/>
                </a:cubicBezTo>
                <a:cubicBezTo>
                  <a:pt x="902" y="5371"/>
                  <a:pt x="736" y="5040"/>
                  <a:pt x="735" y="5037"/>
                </a:cubicBezTo>
                <a:cubicBezTo>
                  <a:pt x="734" y="5036"/>
                  <a:pt x="734" y="5036"/>
                  <a:pt x="734" y="5036"/>
                </a:cubicBezTo>
                <a:cubicBezTo>
                  <a:pt x="727" y="5021"/>
                  <a:pt x="551" y="4668"/>
                  <a:pt x="373" y="4214"/>
                </a:cubicBezTo>
                <a:cubicBezTo>
                  <a:pt x="126" y="3579"/>
                  <a:pt x="0" y="3069"/>
                  <a:pt x="0" y="2697"/>
                </a:cubicBezTo>
                <a:cubicBezTo>
                  <a:pt x="0" y="2325"/>
                  <a:pt x="126" y="1814"/>
                  <a:pt x="376" y="1180"/>
                </a:cubicBezTo>
                <a:cubicBezTo>
                  <a:pt x="554" y="725"/>
                  <a:pt x="731" y="372"/>
                  <a:pt x="739" y="357"/>
                </a:cubicBezTo>
                <a:cubicBezTo>
                  <a:pt x="918" y="0"/>
                  <a:pt x="918" y="0"/>
                  <a:pt x="918" y="0"/>
                </a:cubicBezTo>
                <a:cubicBezTo>
                  <a:pt x="1633" y="359"/>
                  <a:pt x="1633" y="359"/>
                  <a:pt x="1633" y="359"/>
                </a:cubicBezTo>
                <a:cubicBezTo>
                  <a:pt x="1453" y="717"/>
                  <a:pt x="1453" y="717"/>
                  <a:pt x="1453" y="717"/>
                </a:cubicBezTo>
                <a:cubicBezTo>
                  <a:pt x="1450" y="724"/>
                  <a:pt x="1282" y="1059"/>
                  <a:pt x="1118" y="1478"/>
                </a:cubicBezTo>
                <a:cubicBezTo>
                  <a:pt x="913" y="2001"/>
                  <a:pt x="800" y="2434"/>
                  <a:pt x="800" y="2697"/>
                </a:cubicBezTo>
                <a:cubicBezTo>
                  <a:pt x="800" y="2960"/>
                  <a:pt x="912" y="3393"/>
                  <a:pt x="1116" y="3916"/>
                </a:cubicBezTo>
                <a:cubicBezTo>
                  <a:pt x="1277" y="4329"/>
                  <a:pt x="1441" y="4660"/>
                  <a:pt x="1449" y="4677"/>
                </a:cubicBezTo>
                <a:cubicBezTo>
                  <a:pt x="1458" y="4695"/>
                  <a:pt x="1634" y="5047"/>
                  <a:pt x="1812" y="5500"/>
                </a:cubicBezTo>
                <a:cubicBezTo>
                  <a:pt x="2062" y="6134"/>
                  <a:pt x="2188" y="6645"/>
                  <a:pt x="2188" y="7017"/>
                </a:cubicBezTo>
                <a:cubicBezTo>
                  <a:pt x="2188" y="7389"/>
                  <a:pt x="2062" y="7899"/>
                  <a:pt x="1815" y="8534"/>
                </a:cubicBezTo>
                <a:cubicBezTo>
                  <a:pt x="1637" y="8988"/>
                  <a:pt x="1461" y="9341"/>
                  <a:pt x="1454" y="9356"/>
                </a:cubicBezTo>
                <a:cubicBezTo>
                  <a:pt x="1453" y="9357"/>
                  <a:pt x="1453" y="9357"/>
                  <a:pt x="1453" y="9357"/>
                </a:cubicBezTo>
                <a:cubicBezTo>
                  <a:pt x="1452" y="9360"/>
                  <a:pt x="1283" y="9697"/>
                  <a:pt x="1118" y="10118"/>
                </a:cubicBezTo>
                <a:cubicBezTo>
                  <a:pt x="913" y="10641"/>
                  <a:pt x="800" y="11074"/>
                  <a:pt x="800" y="11337"/>
                </a:cubicBezTo>
                <a:cubicBezTo>
                  <a:pt x="800" y="11600"/>
                  <a:pt x="912" y="12033"/>
                  <a:pt x="1116" y="12556"/>
                </a:cubicBezTo>
                <a:cubicBezTo>
                  <a:pt x="1281" y="12978"/>
                  <a:pt x="1448" y="13315"/>
                  <a:pt x="1450" y="13318"/>
                </a:cubicBezTo>
                <a:cubicBezTo>
                  <a:pt x="1628" y="13676"/>
                  <a:pt x="1628" y="13676"/>
                  <a:pt x="1628" y="13676"/>
                </a:cubicBezTo>
                <a:lnTo>
                  <a:pt x="913" y="14034"/>
                </a:lnTo>
                <a:close/>
              </a:path>
            </a:pathLst>
          </a:custGeom>
          <a:solidFill>
            <a:schemeClr val="accent4">
              <a:alpha val="88000"/>
            </a:schemeClr>
          </a:solidFill>
          <a:ln>
            <a:noFill/>
          </a:ln>
          <a:effectLst>
            <a:outerShdw blurRad="1003300" dist="38100" dir="10800000" algn="r" rotWithShape="0">
              <a:schemeClr val="accent4">
                <a:lumMod val="75000"/>
                <a:alpha val="46000"/>
              </a:schemeClr>
            </a:outerShdw>
          </a:effectLst>
        </p:spPr>
        <p:txBody>
          <a:bodyPr vert="horz" wrap="square" lIns="91440" tIns="45720" rIns="91440" bIns="45720" numCol="1" anchor="t" anchorCtr="0" compatLnSpc="1">
            <a:prstTxWarp prst="textNoShape">
              <a:avLst/>
            </a:prstTxWarp>
          </a:bodyPr>
          <a:lstStyle/>
          <a:p>
            <a:endParaRPr lang="en-US"/>
          </a:p>
        </p:txBody>
      </p:sp>
      <p:sp>
        <p:nvSpPr>
          <p:cNvPr id="16" name="Freeform 7">
            <a:extLst>
              <a:ext uri="{FF2B5EF4-FFF2-40B4-BE49-F238E27FC236}">
                <a16:creationId xmlns:a16="http://schemas.microsoft.com/office/drawing/2014/main" id="{54FD2609-09B1-4D7D-8938-45CAE1AB3181}"/>
              </a:ext>
            </a:extLst>
          </p:cNvPr>
          <p:cNvSpPr>
            <a:spLocks/>
          </p:cNvSpPr>
          <p:nvPr/>
        </p:nvSpPr>
        <p:spPr bwMode="auto">
          <a:xfrm>
            <a:off x="18103052" y="-26290588"/>
            <a:ext cx="6481764" cy="41148000"/>
          </a:xfrm>
          <a:custGeom>
            <a:avLst/>
            <a:gdLst>
              <a:gd name="T0" fmla="*/ 913 w 2188"/>
              <a:gd name="T1" fmla="*/ 14034 h 14034"/>
              <a:gd name="T2" fmla="*/ 734 w 2188"/>
              <a:gd name="T3" fmla="*/ 13676 h 14034"/>
              <a:gd name="T4" fmla="*/ 373 w 2188"/>
              <a:gd name="T5" fmla="*/ 12854 h 14034"/>
              <a:gd name="T6" fmla="*/ 0 w 2188"/>
              <a:gd name="T7" fmla="*/ 11337 h 14034"/>
              <a:gd name="T8" fmla="*/ 376 w 2188"/>
              <a:gd name="T9" fmla="*/ 9820 h 14034"/>
              <a:gd name="T10" fmla="*/ 738 w 2188"/>
              <a:gd name="T11" fmla="*/ 8998 h 14034"/>
              <a:gd name="T12" fmla="*/ 1072 w 2188"/>
              <a:gd name="T13" fmla="*/ 8236 h 14034"/>
              <a:gd name="T14" fmla="*/ 1388 w 2188"/>
              <a:gd name="T15" fmla="*/ 7017 h 14034"/>
              <a:gd name="T16" fmla="*/ 1068 w 2188"/>
              <a:gd name="T17" fmla="*/ 5792 h 14034"/>
              <a:gd name="T18" fmla="*/ 735 w 2188"/>
              <a:gd name="T19" fmla="*/ 5037 h 14034"/>
              <a:gd name="T20" fmla="*/ 734 w 2188"/>
              <a:gd name="T21" fmla="*/ 5036 h 14034"/>
              <a:gd name="T22" fmla="*/ 373 w 2188"/>
              <a:gd name="T23" fmla="*/ 4214 h 14034"/>
              <a:gd name="T24" fmla="*/ 0 w 2188"/>
              <a:gd name="T25" fmla="*/ 2697 h 14034"/>
              <a:gd name="T26" fmla="*/ 376 w 2188"/>
              <a:gd name="T27" fmla="*/ 1180 h 14034"/>
              <a:gd name="T28" fmla="*/ 739 w 2188"/>
              <a:gd name="T29" fmla="*/ 357 h 14034"/>
              <a:gd name="T30" fmla="*/ 918 w 2188"/>
              <a:gd name="T31" fmla="*/ 0 h 14034"/>
              <a:gd name="T32" fmla="*/ 1633 w 2188"/>
              <a:gd name="T33" fmla="*/ 359 h 14034"/>
              <a:gd name="T34" fmla="*/ 1453 w 2188"/>
              <a:gd name="T35" fmla="*/ 717 h 14034"/>
              <a:gd name="T36" fmla="*/ 1118 w 2188"/>
              <a:gd name="T37" fmla="*/ 1478 h 14034"/>
              <a:gd name="T38" fmla="*/ 800 w 2188"/>
              <a:gd name="T39" fmla="*/ 2697 h 14034"/>
              <a:gd name="T40" fmla="*/ 1116 w 2188"/>
              <a:gd name="T41" fmla="*/ 3916 h 14034"/>
              <a:gd name="T42" fmla="*/ 1449 w 2188"/>
              <a:gd name="T43" fmla="*/ 4677 h 14034"/>
              <a:gd name="T44" fmla="*/ 1812 w 2188"/>
              <a:gd name="T45" fmla="*/ 5500 h 14034"/>
              <a:gd name="T46" fmla="*/ 2188 w 2188"/>
              <a:gd name="T47" fmla="*/ 7017 h 14034"/>
              <a:gd name="T48" fmla="*/ 1815 w 2188"/>
              <a:gd name="T49" fmla="*/ 8534 h 14034"/>
              <a:gd name="T50" fmla="*/ 1454 w 2188"/>
              <a:gd name="T51" fmla="*/ 9356 h 14034"/>
              <a:gd name="T52" fmla="*/ 1453 w 2188"/>
              <a:gd name="T53" fmla="*/ 9357 h 14034"/>
              <a:gd name="T54" fmla="*/ 1118 w 2188"/>
              <a:gd name="T55" fmla="*/ 10118 h 14034"/>
              <a:gd name="T56" fmla="*/ 800 w 2188"/>
              <a:gd name="T57" fmla="*/ 11337 h 14034"/>
              <a:gd name="T58" fmla="*/ 1116 w 2188"/>
              <a:gd name="T59" fmla="*/ 12556 h 14034"/>
              <a:gd name="T60" fmla="*/ 1450 w 2188"/>
              <a:gd name="T61" fmla="*/ 13318 h 14034"/>
              <a:gd name="T62" fmla="*/ 1628 w 2188"/>
              <a:gd name="T63" fmla="*/ 13676 h 14034"/>
              <a:gd name="T64" fmla="*/ 913 w 2188"/>
              <a:gd name="T65" fmla="*/ 14034 h 14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88" h="14034">
                <a:moveTo>
                  <a:pt x="913" y="14034"/>
                </a:moveTo>
                <a:cubicBezTo>
                  <a:pt x="734" y="13676"/>
                  <a:pt x="734" y="13676"/>
                  <a:pt x="734" y="13676"/>
                </a:cubicBezTo>
                <a:cubicBezTo>
                  <a:pt x="727" y="13661"/>
                  <a:pt x="551" y="13308"/>
                  <a:pt x="373" y="12854"/>
                </a:cubicBezTo>
                <a:cubicBezTo>
                  <a:pt x="126" y="12219"/>
                  <a:pt x="0" y="11709"/>
                  <a:pt x="0" y="11337"/>
                </a:cubicBezTo>
                <a:cubicBezTo>
                  <a:pt x="0" y="10965"/>
                  <a:pt x="126" y="10454"/>
                  <a:pt x="376" y="9820"/>
                </a:cubicBezTo>
                <a:cubicBezTo>
                  <a:pt x="553" y="9368"/>
                  <a:pt x="729" y="9017"/>
                  <a:pt x="738" y="8998"/>
                </a:cubicBezTo>
                <a:cubicBezTo>
                  <a:pt x="745" y="8984"/>
                  <a:pt x="910" y="8651"/>
                  <a:pt x="1072" y="8236"/>
                </a:cubicBezTo>
                <a:cubicBezTo>
                  <a:pt x="1276" y="7713"/>
                  <a:pt x="1388" y="7280"/>
                  <a:pt x="1388" y="7017"/>
                </a:cubicBezTo>
                <a:cubicBezTo>
                  <a:pt x="1388" y="6753"/>
                  <a:pt x="1274" y="6318"/>
                  <a:pt x="1068" y="5792"/>
                </a:cubicBezTo>
                <a:cubicBezTo>
                  <a:pt x="902" y="5371"/>
                  <a:pt x="736" y="5040"/>
                  <a:pt x="735" y="5037"/>
                </a:cubicBezTo>
                <a:cubicBezTo>
                  <a:pt x="734" y="5036"/>
                  <a:pt x="734" y="5036"/>
                  <a:pt x="734" y="5036"/>
                </a:cubicBezTo>
                <a:cubicBezTo>
                  <a:pt x="727" y="5021"/>
                  <a:pt x="551" y="4668"/>
                  <a:pt x="373" y="4214"/>
                </a:cubicBezTo>
                <a:cubicBezTo>
                  <a:pt x="126" y="3579"/>
                  <a:pt x="0" y="3069"/>
                  <a:pt x="0" y="2697"/>
                </a:cubicBezTo>
                <a:cubicBezTo>
                  <a:pt x="0" y="2325"/>
                  <a:pt x="126" y="1814"/>
                  <a:pt x="376" y="1180"/>
                </a:cubicBezTo>
                <a:cubicBezTo>
                  <a:pt x="554" y="725"/>
                  <a:pt x="731" y="372"/>
                  <a:pt x="739" y="357"/>
                </a:cubicBezTo>
                <a:cubicBezTo>
                  <a:pt x="918" y="0"/>
                  <a:pt x="918" y="0"/>
                  <a:pt x="918" y="0"/>
                </a:cubicBezTo>
                <a:cubicBezTo>
                  <a:pt x="1633" y="359"/>
                  <a:pt x="1633" y="359"/>
                  <a:pt x="1633" y="359"/>
                </a:cubicBezTo>
                <a:cubicBezTo>
                  <a:pt x="1453" y="717"/>
                  <a:pt x="1453" y="717"/>
                  <a:pt x="1453" y="717"/>
                </a:cubicBezTo>
                <a:cubicBezTo>
                  <a:pt x="1450" y="724"/>
                  <a:pt x="1282" y="1059"/>
                  <a:pt x="1118" y="1478"/>
                </a:cubicBezTo>
                <a:cubicBezTo>
                  <a:pt x="913" y="2001"/>
                  <a:pt x="800" y="2434"/>
                  <a:pt x="800" y="2697"/>
                </a:cubicBezTo>
                <a:cubicBezTo>
                  <a:pt x="800" y="2960"/>
                  <a:pt x="912" y="3393"/>
                  <a:pt x="1116" y="3916"/>
                </a:cubicBezTo>
                <a:cubicBezTo>
                  <a:pt x="1277" y="4329"/>
                  <a:pt x="1441" y="4660"/>
                  <a:pt x="1449" y="4677"/>
                </a:cubicBezTo>
                <a:cubicBezTo>
                  <a:pt x="1458" y="4695"/>
                  <a:pt x="1634" y="5047"/>
                  <a:pt x="1812" y="5500"/>
                </a:cubicBezTo>
                <a:cubicBezTo>
                  <a:pt x="2062" y="6134"/>
                  <a:pt x="2188" y="6645"/>
                  <a:pt x="2188" y="7017"/>
                </a:cubicBezTo>
                <a:cubicBezTo>
                  <a:pt x="2188" y="7389"/>
                  <a:pt x="2062" y="7899"/>
                  <a:pt x="1815" y="8534"/>
                </a:cubicBezTo>
                <a:cubicBezTo>
                  <a:pt x="1637" y="8988"/>
                  <a:pt x="1461" y="9341"/>
                  <a:pt x="1454" y="9356"/>
                </a:cubicBezTo>
                <a:cubicBezTo>
                  <a:pt x="1453" y="9357"/>
                  <a:pt x="1453" y="9357"/>
                  <a:pt x="1453" y="9357"/>
                </a:cubicBezTo>
                <a:cubicBezTo>
                  <a:pt x="1452" y="9360"/>
                  <a:pt x="1283" y="9697"/>
                  <a:pt x="1118" y="10118"/>
                </a:cubicBezTo>
                <a:cubicBezTo>
                  <a:pt x="913" y="10641"/>
                  <a:pt x="800" y="11074"/>
                  <a:pt x="800" y="11337"/>
                </a:cubicBezTo>
                <a:cubicBezTo>
                  <a:pt x="800" y="11600"/>
                  <a:pt x="912" y="12033"/>
                  <a:pt x="1116" y="12556"/>
                </a:cubicBezTo>
                <a:cubicBezTo>
                  <a:pt x="1281" y="12978"/>
                  <a:pt x="1448" y="13315"/>
                  <a:pt x="1450" y="13318"/>
                </a:cubicBezTo>
                <a:cubicBezTo>
                  <a:pt x="1628" y="13676"/>
                  <a:pt x="1628" y="13676"/>
                  <a:pt x="1628" y="13676"/>
                </a:cubicBezTo>
                <a:lnTo>
                  <a:pt x="913" y="14034"/>
                </a:lnTo>
                <a:close/>
              </a:path>
            </a:pathLst>
          </a:custGeom>
          <a:solidFill>
            <a:schemeClr val="accent3">
              <a:alpha val="88000"/>
            </a:schemeClr>
          </a:solidFill>
          <a:ln>
            <a:noFill/>
          </a:ln>
          <a:effectLst>
            <a:outerShdw blurRad="1003300" dist="38100" dir="10800000" algn="r" rotWithShape="0">
              <a:schemeClr val="accent3">
                <a:lumMod val="75000"/>
                <a:alpha val="46000"/>
              </a:schemeClr>
            </a:outerShdw>
          </a:effectLst>
        </p:spPr>
        <p:txBody>
          <a:bodyPr vert="horz" wrap="square" lIns="91440" tIns="45720" rIns="91440" bIns="45720" numCol="1" anchor="t" anchorCtr="0" compatLnSpc="1">
            <a:prstTxWarp prst="textNoShape">
              <a:avLst/>
            </a:prstTxWarp>
          </a:bodyPr>
          <a:lstStyle/>
          <a:p>
            <a:endParaRPr lang="en-US"/>
          </a:p>
        </p:txBody>
      </p:sp>
      <p:sp>
        <p:nvSpPr>
          <p:cNvPr id="17" name="Freeform 6">
            <a:extLst>
              <a:ext uri="{FF2B5EF4-FFF2-40B4-BE49-F238E27FC236}">
                <a16:creationId xmlns:a16="http://schemas.microsoft.com/office/drawing/2014/main" id="{0022875B-DBE6-499D-8967-C0BCA4F9C318}"/>
              </a:ext>
            </a:extLst>
          </p:cNvPr>
          <p:cNvSpPr>
            <a:spLocks/>
          </p:cNvSpPr>
          <p:nvPr/>
        </p:nvSpPr>
        <p:spPr bwMode="auto">
          <a:xfrm>
            <a:off x="20160450" y="-26290588"/>
            <a:ext cx="6481764" cy="41148000"/>
          </a:xfrm>
          <a:custGeom>
            <a:avLst/>
            <a:gdLst>
              <a:gd name="T0" fmla="*/ 913 w 2188"/>
              <a:gd name="T1" fmla="*/ 14034 h 14034"/>
              <a:gd name="T2" fmla="*/ 734 w 2188"/>
              <a:gd name="T3" fmla="*/ 13676 h 14034"/>
              <a:gd name="T4" fmla="*/ 373 w 2188"/>
              <a:gd name="T5" fmla="*/ 12854 h 14034"/>
              <a:gd name="T6" fmla="*/ 0 w 2188"/>
              <a:gd name="T7" fmla="*/ 11337 h 14034"/>
              <a:gd name="T8" fmla="*/ 376 w 2188"/>
              <a:gd name="T9" fmla="*/ 9820 h 14034"/>
              <a:gd name="T10" fmla="*/ 738 w 2188"/>
              <a:gd name="T11" fmla="*/ 8998 h 14034"/>
              <a:gd name="T12" fmla="*/ 1072 w 2188"/>
              <a:gd name="T13" fmla="*/ 8236 h 14034"/>
              <a:gd name="T14" fmla="*/ 1388 w 2188"/>
              <a:gd name="T15" fmla="*/ 7017 h 14034"/>
              <a:gd name="T16" fmla="*/ 1068 w 2188"/>
              <a:gd name="T17" fmla="*/ 5792 h 14034"/>
              <a:gd name="T18" fmla="*/ 735 w 2188"/>
              <a:gd name="T19" fmla="*/ 5037 h 14034"/>
              <a:gd name="T20" fmla="*/ 734 w 2188"/>
              <a:gd name="T21" fmla="*/ 5036 h 14034"/>
              <a:gd name="T22" fmla="*/ 373 w 2188"/>
              <a:gd name="T23" fmla="*/ 4214 h 14034"/>
              <a:gd name="T24" fmla="*/ 0 w 2188"/>
              <a:gd name="T25" fmla="*/ 2697 h 14034"/>
              <a:gd name="T26" fmla="*/ 376 w 2188"/>
              <a:gd name="T27" fmla="*/ 1180 h 14034"/>
              <a:gd name="T28" fmla="*/ 739 w 2188"/>
              <a:gd name="T29" fmla="*/ 357 h 14034"/>
              <a:gd name="T30" fmla="*/ 918 w 2188"/>
              <a:gd name="T31" fmla="*/ 0 h 14034"/>
              <a:gd name="T32" fmla="*/ 1633 w 2188"/>
              <a:gd name="T33" fmla="*/ 359 h 14034"/>
              <a:gd name="T34" fmla="*/ 1453 w 2188"/>
              <a:gd name="T35" fmla="*/ 717 h 14034"/>
              <a:gd name="T36" fmla="*/ 1118 w 2188"/>
              <a:gd name="T37" fmla="*/ 1478 h 14034"/>
              <a:gd name="T38" fmla="*/ 800 w 2188"/>
              <a:gd name="T39" fmla="*/ 2697 h 14034"/>
              <a:gd name="T40" fmla="*/ 1116 w 2188"/>
              <a:gd name="T41" fmla="*/ 3916 h 14034"/>
              <a:gd name="T42" fmla="*/ 1449 w 2188"/>
              <a:gd name="T43" fmla="*/ 4677 h 14034"/>
              <a:gd name="T44" fmla="*/ 1812 w 2188"/>
              <a:gd name="T45" fmla="*/ 5500 h 14034"/>
              <a:gd name="T46" fmla="*/ 2188 w 2188"/>
              <a:gd name="T47" fmla="*/ 7017 h 14034"/>
              <a:gd name="T48" fmla="*/ 1815 w 2188"/>
              <a:gd name="T49" fmla="*/ 8534 h 14034"/>
              <a:gd name="T50" fmla="*/ 1454 w 2188"/>
              <a:gd name="T51" fmla="*/ 9356 h 14034"/>
              <a:gd name="T52" fmla="*/ 1453 w 2188"/>
              <a:gd name="T53" fmla="*/ 9357 h 14034"/>
              <a:gd name="T54" fmla="*/ 1118 w 2188"/>
              <a:gd name="T55" fmla="*/ 10118 h 14034"/>
              <a:gd name="T56" fmla="*/ 800 w 2188"/>
              <a:gd name="T57" fmla="*/ 11337 h 14034"/>
              <a:gd name="T58" fmla="*/ 1116 w 2188"/>
              <a:gd name="T59" fmla="*/ 12556 h 14034"/>
              <a:gd name="T60" fmla="*/ 1450 w 2188"/>
              <a:gd name="T61" fmla="*/ 13318 h 14034"/>
              <a:gd name="T62" fmla="*/ 1628 w 2188"/>
              <a:gd name="T63" fmla="*/ 13676 h 14034"/>
              <a:gd name="T64" fmla="*/ 913 w 2188"/>
              <a:gd name="T65" fmla="*/ 14034 h 14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88" h="14034">
                <a:moveTo>
                  <a:pt x="913" y="14034"/>
                </a:moveTo>
                <a:cubicBezTo>
                  <a:pt x="734" y="13676"/>
                  <a:pt x="734" y="13676"/>
                  <a:pt x="734" y="13676"/>
                </a:cubicBezTo>
                <a:cubicBezTo>
                  <a:pt x="727" y="13661"/>
                  <a:pt x="551" y="13308"/>
                  <a:pt x="373" y="12854"/>
                </a:cubicBezTo>
                <a:cubicBezTo>
                  <a:pt x="126" y="12219"/>
                  <a:pt x="0" y="11709"/>
                  <a:pt x="0" y="11337"/>
                </a:cubicBezTo>
                <a:cubicBezTo>
                  <a:pt x="0" y="10965"/>
                  <a:pt x="126" y="10454"/>
                  <a:pt x="376" y="9820"/>
                </a:cubicBezTo>
                <a:cubicBezTo>
                  <a:pt x="553" y="9368"/>
                  <a:pt x="729" y="9017"/>
                  <a:pt x="738" y="8998"/>
                </a:cubicBezTo>
                <a:cubicBezTo>
                  <a:pt x="745" y="8984"/>
                  <a:pt x="910" y="8651"/>
                  <a:pt x="1072" y="8236"/>
                </a:cubicBezTo>
                <a:cubicBezTo>
                  <a:pt x="1276" y="7713"/>
                  <a:pt x="1388" y="7280"/>
                  <a:pt x="1388" y="7017"/>
                </a:cubicBezTo>
                <a:cubicBezTo>
                  <a:pt x="1388" y="6753"/>
                  <a:pt x="1274" y="6318"/>
                  <a:pt x="1068" y="5792"/>
                </a:cubicBezTo>
                <a:cubicBezTo>
                  <a:pt x="902" y="5371"/>
                  <a:pt x="736" y="5040"/>
                  <a:pt x="735" y="5037"/>
                </a:cubicBezTo>
                <a:cubicBezTo>
                  <a:pt x="734" y="5036"/>
                  <a:pt x="734" y="5036"/>
                  <a:pt x="734" y="5036"/>
                </a:cubicBezTo>
                <a:cubicBezTo>
                  <a:pt x="727" y="5021"/>
                  <a:pt x="551" y="4668"/>
                  <a:pt x="373" y="4214"/>
                </a:cubicBezTo>
                <a:cubicBezTo>
                  <a:pt x="126" y="3579"/>
                  <a:pt x="0" y="3069"/>
                  <a:pt x="0" y="2697"/>
                </a:cubicBezTo>
                <a:cubicBezTo>
                  <a:pt x="0" y="2325"/>
                  <a:pt x="126" y="1814"/>
                  <a:pt x="376" y="1180"/>
                </a:cubicBezTo>
                <a:cubicBezTo>
                  <a:pt x="554" y="725"/>
                  <a:pt x="731" y="372"/>
                  <a:pt x="739" y="357"/>
                </a:cubicBezTo>
                <a:cubicBezTo>
                  <a:pt x="918" y="0"/>
                  <a:pt x="918" y="0"/>
                  <a:pt x="918" y="0"/>
                </a:cubicBezTo>
                <a:cubicBezTo>
                  <a:pt x="1633" y="359"/>
                  <a:pt x="1633" y="359"/>
                  <a:pt x="1633" y="359"/>
                </a:cubicBezTo>
                <a:cubicBezTo>
                  <a:pt x="1453" y="717"/>
                  <a:pt x="1453" y="717"/>
                  <a:pt x="1453" y="717"/>
                </a:cubicBezTo>
                <a:cubicBezTo>
                  <a:pt x="1450" y="724"/>
                  <a:pt x="1282" y="1059"/>
                  <a:pt x="1118" y="1478"/>
                </a:cubicBezTo>
                <a:cubicBezTo>
                  <a:pt x="913" y="2001"/>
                  <a:pt x="800" y="2434"/>
                  <a:pt x="800" y="2697"/>
                </a:cubicBezTo>
                <a:cubicBezTo>
                  <a:pt x="800" y="2960"/>
                  <a:pt x="912" y="3393"/>
                  <a:pt x="1116" y="3916"/>
                </a:cubicBezTo>
                <a:cubicBezTo>
                  <a:pt x="1277" y="4329"/>
                  <a:pt x="1441" y="4660"/>
                  <a:pt x="1449" y="4677"/>
                </a:cubicBezTo>
                <a:cubicBezTo>
                  <a:pt x="1458" y="4695"/>
                  <a:pt x="1634" y="5047"/>
                  <a:pt x="1812" y="5500"/>
                </a:cubicBezTo>
                <a:cubicBezTo>
                  <a:pt x="2062" y="6134"/>
                  <a:pt x="2188" y="6645"/>
                  <a:pt x="2188" y="7017"/>
                </a:cubicBezTo>
                <a:cubicBezTo>
                  <a:pt x="2188" y="7389"/>
                  <a:pt x="2062" y="7899"/>
                  <a:pt x="1815" y="8534"/>
                </a:cubicBezTo>
                <a:cubicBezTo>
                  <a:pt x="1637" y="8988"/>
                  <a:pt x="1461" y="9341"/>
                  <a:pt x="1454" y="9356"/>
                </a:cubicBezTo>
                <a:cubicBezTo>
                  <a:pt x="1453" y="9357"/>
                  <a:pt x="1453" y="9357"/>
                  <a:pt x="1453" y="9357"/>
                </a:cubicBezTo>
                <a:cubicBezTo>
                  <a:pt x="1452" y="9360"/>
                  <a:pt x="1283" y="9697"/>
                  <a:pt x="1118" y="10118"/>
                </a:cubicBezTo>
                <a:cubicBezTo>
                  <a:pt x="913" y="10641"/>
                  <a:pt x="800" y="11074"/>
                  <a:pt x="800" y="11337"/>
                </a:cubicBezTo>
                <a:cubicBezTo>
                  <a:pt x="800" y="11600"/>
                  <a:pt x="912" y="12033"/>
                  <a:pt x="1116" y="12556"/>
                </a:cubicBezTo>
                <a:cubicBezTo>
                  <a:pt x="1281" y="12978"/>
                  <a:pt x="1448" y="13315"/>
                  <a:pt x="1450" y="13318"/>
                </a:cubicBezTo>
                <a:cubicBezTo>
                  <a:pt x="1628" y="13676"/>
                  <a:pt x="1628" y="13676"/>
                  <a:pt x="1628" y="13676"/>
                </a:cubicBezTo>
                <a:lnTo>
                  <a:pt x="913" y="14034"/>
                </a:lnTo>
                <a:close/>
              </a:path>
            </a:pathLst>
          </a:custGeom>
          <a:solidFill>
            <a:schemeClr val="accent1">
              <a:alpha val="88000"/>
            </a:schemeClr>
          </a:solidFill>
          <a:ln>
            <a:noFill/>
          </a:ln>
          <a:effectLst>
            <a:outerShdw blurRad="1003300" dist="38100" dir="10800000" algn="r" rotWithShape="0">
              <a:schemeClr val="accent6">
                <a:lumMod val="75000"/>
                <a:alpha val="46000"/>
              </a:schemeClr>
            </a:outerShdw>
          </a:effectLst>
        </p:spPr>
        <p:txBody>
          <a:bodyPr vert="horz" wrap="square" lIns="91440" tIns="45720" rIns="91440" bIns="45720" numCol="1" anchor="t" anchorCtr="0" compatLnSpc="1">
            <a:prstTxWarp prst="textNoShape">
              <a:avLst/>
            </a:prstTxWarp>
          </a:bodyPr>
          <a:lstStyle/>
          <a:p>
            <a:endParaRPr lang="en-US"/>
          </a:p>
        </p:txBody>
      </p:sp>
      <p:sp>
        <p:nvSpPr>
          <p:cNvPr id="18" name="Freeform 5">
            <a:extLst>
              <a:ext uri="{FF2B5EF4-FFF2-40B4-BE49-F238E27FC236}">
                <a16:creationId xmlns:a16="http://schemas.microsoft.com/office/drawing/2014/main" id="{098FE472-640D-437D-B042-5E0C288DD1E6}"/>
              </a:ext>
            </a:extLst>
          </p:cNvPr>
          <p:cNvSpPr>
            <a:spLocks/>
          </p:cNvSpPr>
          <p:nvPr/>
        </p:nvSpPr>
        <p:spPr bwMode="auto">
          <a:xfrm>
            <a:off x="22217850" y="-26290588"/>
            <a:ext cx="6481764" cy="41148000"/>
          </a:xfrm>
          <a:custGeom>
            <a:avLst/>
            <a:gdLst>
              <a:gd name="T0" fmla="*/ 913 w 2188"/>
              <a:gd name="T1" fmla="*/ 14034 h 14034"/>
              <a:gd name="T2" fmla="*/ 734 w 2188"/>
              <a:gd name="T3" fmla="*/ 13676 h 14034"/>
              <a:gd name="T4" fmla="*/ 373 w 2188"/>
              <a:gd name="T5" fmla="*/ 12854 h 14034"/>
              <a:gd name="T6" fmla="*/ 0 w 2188"/>
              <a:gd name="T7" fmla="*/ 11337 h 14034"/>
              <a:gd name="T8" fmla="*/ 376 w 2188"/>
              <a:gd name="T9" fmla="*/ 9820 h 14034"/>
              <a:gd name="T10" fmla="*/ 738 w 2188"/>
              <a:gd name="T11" fmla="*/ 8998 h 14034"/>
              <a:gd name="T12" fmla="*/ 1072 w 2188"/>
              <a:gd name="T13" fmla="*/ 8236 h 14034"/>
              <a:gd name="T14" fmla="*/ 1388 w 2188"/>
              <a:gd name="T15" fmla="*/ 7017 h 14034"/>
              <a:gd name="T16" fmla="*/ 1068 w 2188"/>
              <a:gd name="T17" fmla="*/ 5792 h 14034"/>
              <a:gd name="T18" fmla="*/ 735 w 2188"/>
              <a:gd name="T19" fmla="*/ 5037 h 14034"/>
              <a:gd name="T20" fmla="*/ 734 w 2188"/>
              <a:gd name="T21" fmla="*/ 5036 h 14034"/>
              <a:gd name="T22" fmla="*/ 373 w 2188"/>
              <a:gd name="T23" fmla="*/ 4214 h 14034"/>
              <a:gd name="T24" fmla="*/ 0 w 2188"/>
              <a:gd name="T25" fmla="*/ 2697 h 14034"/>
              <a:gd name="T26" fmla="*/ 376 w 2188"/>
              <a:gd name="T27" fmla="*/ 1180 h 14034"/>
              <a:gd name="T28" fmla="*/ 739 w 2188"/>
              <a:gd name="T29" fmla="*/ 357 h 14034"/>
              <a:gd name="T30" fmla="*/ 918 w 2188"/>
              <a:gd name="T31" fmla="*/ 0 h 14034"/>
              <a:gd name="T32" fmla="*/ 1633 w 2188"/>
              <a:gd name="T33" fmla="*/ 359 h 14034"/>
              <a:gd name="T34" fmla="*/ 1453 w 2188"/>
              <a:gd name="T35" fmla="*/ 717 h 14034"/>
              <a:gd name="T36" fmla="*/ 1118 w 2188"/>
              <a:gd name="T37" fmla="*/ 1478 h 14034"/>
              <a:gd name="T38" fmla="*/ 800 w 2188"/>
              <a:gd name="T39" fmla="*/ 2697 h 14034"/>
              <a:gd name="T40" fmla="*/ 1116 w 2188"/>
              <a:gd name="T41" fmla="*/ 3916 h 14034"/>
              <a:gd name="T42" fmla="*/ 1449 w 2188"/>
              <a:gd name="T43" fmla="*/ 4677 h 14034"/>
              <a:gd name="T44" fmla="*/ 1812 w 2188"/>
              <a:gd name="T45" fmla="*/ 5500 h 14034"/>
              <a:gd name="T46" fmla="*/ 2188 w 2188"/>
              <a:gd name="T47" fmla="*/ 7017 h 14034"/>
              <a:gd name="T48" fmla="*/ 1815 w 2188"/>
              <a:gd name="T49" fmla="*/ 8534 h 14034"/>
              <a:gd name="T50" fmla="*/ 1454 w 2188"/>
              <a:gd name="T51" fmla="*/ 9356 h 14034"/>
              <a:gd name="T52" fmla="*/ 1453 w 2188"/>
              <a:gd name="T53" fmla="*/ 9357 h 14034"/>
              <a:gd name="T54" fmla="*/ 1118 w 2188"/>
              <a:gd name="T55" fmla="*/ 10118 h 14034"/>
              <a:gd name="T56" fmla="*/ 800 w 2188"/>
              <a:gd name="T57" fmla="*/ 11337 h 14034"/>
              <a:gd name="T58" fmla="*/ 1116 w 2188"/>
              <a:gd name="T59" fmla="*/ 12556 h 14034"/>
              <a:gd name="T60" fmla="*/ 1450 w 2188"/>
              <a:gd name="T61" fmla="*/ 13318 h 14034"/>
              <a:gd name="T62" fmla="*/ 1628 w 2188"/>
              <a:gd name="T63" fmla="*/ 13676 h 14034"/>
              <a:gd name="T64" fmla="*/ 913 w 2188"/>
              <a:gd name="T65" fmla="*/ 14034 h 14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88" h="14034">
                <a:moveTo>
                  <a:pt x="913" y="14034"/>
                </a:moveTo>
                <a:cubicBezTo>
                  <a:pt x="734" y="13676"/>
                  <a:pt x="734" y="13676"/>
                  <a:pt x="734" y="13676"/>
                </a:cubicBezTo>
                <a:cubicBezTo>
                  <a:pt x="727" y="13661"/>
                  <a:pt x="551" y="13308"/>
                  <a:pt x="373" y="12854"/>
                </a:cubicBezTo>
                <a:cubicBezTo>
                  <a:pt x="126" y="12219"/>
                  <a:pt x="0" y="11709"/>
                  <a:pt x="0" y="11337"/>
                </a:cubicBezTo>
                <a:cubicBezTo>
                  <a:pt x="0" y="10965"/>
                  <a:pt x="126" y="10454"/>
                  <a:pt x="376" y="9820"/>
                </a:cubicBezTo>
                <a:cubicBezTo>
                  <a:pt x="553" y="9368"/>
                  <a:pt x="729" y="9017"/>
                  <a:pt x="738" y="8998"/>
                </a:cubicBezTo>
                <a:cubicBezTo>
                  <a:pt x="745" y="8984"/>
                  <a:pt x="910" y="8651"/>
                  <a:pt x="1072" y="8236"/>
                </a:cubicBezTo>
                <a:cubicBezTo>
                  <a:pt x="1276" y="7713"/>
                  <a:pt x="1388" y="7280"/>
                  <a:pt x="1388" y="7017"/>
                </a:cubicBezTo>
                <a:cubicBezTo>
                  <a:pt x="1388" y="6753"/>
                  <a:pt x="1274" y="6318"/>
                  <a:pt x="1068" y="5792"/>
                </a:cubicBezTo>
                <a:cubicBezTo>
                  <a:pt x="902" y="5371"/>
                  <a:pt x="736" y="5040"/>
                  <a:pt x="735" y="5037"/>
                </a:cubicBezTo>
                <a:cubicBezTo>
                  <a:pt x="734" y="5036"/>
                  <a:pt x="734" y="5036"/>
                  <a:pt x="734" y="5036"/>
                </a:cubicBezTo>
                <a:cubicBezTo>
                  <a:pt x="727" y="5021"/>
                  <a:pt x="551" y="4668"/>
                  <a:pt x="373" y="4214"/>
                </a:cubicBezTo>
                <a:cubicBezTo>
                  <a:pt x="126" y="3579"/>
                  <a:pt x="0" y="3069"/>
                  <a:pt x="0" y="2697"/>
                </a:cubicBezTo>
                <a:cubicBezTo>
                  <a:pt x="0" y="2325"/>
                  <a:pt x="126" y="1814"/>
                  <a:pt x="376" y="1180"/>
                </a:cubicBezTo>
                <a:cubicBezTo>
                  <a:pt x="554" y="725"/>
                  <a:pt x="731" y="372"/>
                  <a:pt x="739" y="357"/>
                </a:cubicBezTo>
                <a:cubicBezTo>
                  <a:pt x="918" y="0"/>
                  <a:pt x="918" y="0"/>
                  <a:pt x="918" y="0"/>
                </a:cubicBezTo>
                <a:cubicBezTo>
                  <a:pt x="1633" y="359"/>
                  <a:pt x="1633" y="359"/>
                  <a:pt x="1633" y="359"/>
                </a:cubicBezTo>
                <a:cubicBezTo>
                  <a:pt x="1453" y="717"/>
                  <a:pt x="1453" y="717"/>
                  <a:pt x="1453" y="717"/>
                </a:cubicBezTo>
                <a:cubicBezTo>
                  <a:pt x="1450" y="724"/>
                  <a:pt x="1282" y="1059"/>
                  <a:pt x="1118" y="1478"/>
                </a:cubicBezTo>
                <a:cubicBezTo>
                  <a:pt x="913" y="2001"/>
                  <a:pt x="800" y="2434"/>
                  <a:pt x="800" y="2697"/>
                </a:cubicBezTo>
                <a:cubicBezTo>
                  <a:pt x="800" y="2960"/>
                  <a:pt x="912" y="3393"/>
                  <a:pt x="1116" y="3916"/>
                </a:cubicBezTo>
                <a:cubicBezTo>
                  <a:pt x="1277" y="4329"/>
                  <a:pt x="1441" y="4660"/>
                  <a:pt x="1449" y="4677"/>
                </a:cubicBezTo>
                <a:cubicBezTo>
                  <a:pt x="1458" y="4695"/>
                  <a:pt x="1634" y="5047"/>
                  <a:pt x="1812" y="5500"/>
                </a:cubicBezTo>
                <a:cubicBezTo>
                  <a:pt x="2062" y="6134"/>
                  <a:pt x="2188" y="6645"/>
                  <a:pt x="2188" y="7017"/>
                </a:cubicBezTo>
                <a:cubicBezTo>
                  <a:pt x="2188" y="7389"/>
                  <a:pt x="2062" y="7899"/>
                  <a:pt x="1815" y="8534"/>
                </a:cubicBezTo>
                <a:cubicBezTo>
                  <a:pt x="1637" y="8988"/>
                  <a:pt x="1461" y="9341"/>
                  <a:pt x="1454" y="9356"/>
                </a:cubicBezTo>
                <a:cubicBezTo>
                  <a:pt x="1453" y="9357"/>
                  <a:pt x="1453" y="9357"/>
                  <a:pt x="1453" y="9357"/>
                </a:cubicBezTo>
                <a:cubicBezTo>
                  <a:pt x="1452" y="9360"/>
                  <a:pt x="1283" y="9697"/>
                  <a:pt x="1118" y="10118"/>
                </a:cubicBezTo>
                <a:cubicBezTo>
                  <a:pt x="913" y="10641"/>
                  <a:pt x="800" y="11074"/>
                  <a:pt x="800" y="11337"/>
                </a:cubicBezTo>
                <a:cubicBezTo>
                  <a:pt x="800" y="11600"/>
                  <a:pt x="912" y="12033"/>
                  <a:pt x="1116" y="12556"/>
                </a:cubicBezTo>
                <a:cubicBezTo>
                  <a:pt x="1281" y="12978"/>
                  <a:pt x="1448" y="13315"/>
                  <a:pt x="1450" y="13318"/>
                </a:cubicBezTo>
                <a:cubicBezTo>
                  <a:pt x="1628" y="13676"/>
                  <a:pt x="1628" y="13676"/>
                  <a:pt x="1628" y="13676"/>
                </a:cubicBezTo>
                <a:lnTo>
                  <a:pt x="913" y="14034"/>
                </a:lnTo>
                <a:close/>
              </a:path>
            </a:pathLst>
          </a:custGeom>
          <a:solidFill>
            <a:schemeClr val="accent6">
              <a:alpha val="88000"/>
            </a:schemeClr>
          </a:solidFill>
          <a:ln>
            <a:noFill/>
          </a:ln>
          <a:effectLst>
            <a:outerShdw blurRad="1003300" dist="38100" dir="10800000" algn="r" rotWithShape="0">
              <a:schemeClr val="accent1">
                <a:lumMod val="75000"/>
                <a:alpha val="46000"/>
              </a:schemeClr>
            </a:outerShdw>
          </a:effectLst>
        </p:spPr>
        <p:txBody>
          <a:bodyPr vert="horz" wrap="square" lIns="91440" tIns="45720" rIns="91440" bIns="45720" numCol="1" anchor="t" anchorCtr="0" compatLnSpc="1">
            <a:prstTxWarp prst="textNoShape">
              <a:avLst/>
            </a:prstTxWarp>
          </a:bodyPr>
          <a:lstStyle/>
          <a:p>
            <a:endParaRPr lang="en-US"/>
          </a:p>
        </p:txBody>
      </p:sp>
      <p:sp>
        <p:nvSpPr>
          <p:cNvPr id="2" name="Rectangle 1">
            <a:extLst>
              <a:ext uri="{FF2B5EF4-FFF2-40B4-BE49-F238E27FC236}">
                <a16:creationId xmlns:a16="http://schemas.microsoft.com/office/drawing/2014/main" id="{DC27C2F9-5A50-4B0D-A949-EF3DB1E6F624}"/>
              </a:ext>
            </a:extLst>
          </p:cNvPr>
          <p:cNvSpPr/>
          <p:nvPr/>
        </p:nvSpPr>
        <p:spPr>
          <a:xfrm>
            <a:off x="0" y="0"/>
            <a:ext cx="24387175" cy="228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2A156F57-A4C4-4BF8-AA0B-25C3CFD8B6AC}"/>
              </a:ext>
            </a:extLst>
          </p:cNvPr>
          <p:cNvSpPr/>
          <p:nvPr/>
        </p:nvSpPr>
        <p:spPr>
          <a:xfrm>
            <a:off x="0" y="11430000"/>
            <a:ext cx="24387175" cy="228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9968775A-155D-411B-AAE0-137190C7596F}"/>
              </a:ext>
            </a:extLst>
          </p:cNvPr>
          <p:cNvSpPr/>
          <p:nvPr/>
        </p:nvSpPr>
        <p:spPr>
          <a:xfrm rot="5400000">
            <a:off x="16386174" y="5715002"/>
            <a:ext cx="13716001" cy="228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CD47C761-0E5E-43EE-9D22-636C8AADFAD1}"/>
              </a:ext>
            </a:extLst>
          </p:cNvPr>
          <p:cNvSpPr/>
          <p:nvPr/>
        </p:nvSpPr>
        <p:spPr>
          <a:xfrm rot="5400000">
            <a:off x="-44244" y="44248"/>
            <a:ext cx="13716001" cy="136275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91C104A1-608D-4A28-9283-CCE1C7C22E2E}"/>
              </a:ext>
            </a:extLst>
          </p:cNvPr>
          <p:cNvSpPr/>
          <p:nvPr/>
        </p:nvSpPr>
        <p:spPr>
          <a:xfrm rot="16200000">
            <a:off x="8895370" y="5816929"/>
            <a:ext cx="1684714" cy="21454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0AA759DF-9229-41BD-AD41-0465A593E06D}"/>
              </a:ext>
            </a:extLst>
          </p:cNvPr>
          <p:cNvSpPr txBox="1"/>
          <p:nvPr/>
        </p:nvSpPr>
        <p:spPr>
          <a:xfrm rot="16200000">
            <a:off x="3642842" y="732368"/>
            <a:ext cx="4679961" cy="7571303"/>
          </a:xfrm>
          <a:prstGeom prst="rect">
            <a:avLst/>
          </a:prstGeom>
          <a:noFill/>
        </p:spPr>
        <p:txBody>
          <a:bodyPr wrap="square" rtlCol="0">
            <a:spAutoFit/>
          </a:bodyPr>
          <a:lstStyle/>
          <a:p>
            <a:r>
              <a:rPr lang="en-US" sz="5400" b="1" dirty="0">
                <a:solidFill>
                  <a:srgbClr val="0D0D0D"/>
                </a:solidFill>
                <a:latin typeface="Söhne"/>
              </a:rPr>
              <a:t>We provide services encompassing video editing, development, graphic design, content writing, and more.</a:t>
            </a:r>
            <a:endParaRPr lang="en-US" sz="5400" b="1" dirty="0">
              <a:latin typeface="Open Sans Extrabold" panose="020B0906030804020204" pitchFamily="34" charset="0"/>
              <a:ea typeface="Open Sans Extrabold" panose="020B0906030804020204" pitchFamily="34" charset="0"/>
              <a:cs typeface="Open Sans Extrabold" panose="020B0906030804020204" pitchFamily="34" charset="0"/>
            </a:endParaRPr>
          </a:p>
        </p:txBody>
      </p:sp>
      <p:grpSp>
        <p:nvGrpSpPr>
          <p:cNvPr id="37" name="Group 36">
            <a:extLst>
              <a:ext uri="{FF2B5EF4-FFF2-40B4-BE49-F238E27FC236}">
                <a16:creationId xmlns:a16="http://schemas.microsoft.com/office/drawing/2014/main" id="{231262A9-D8E6-458F-890C-31BB70153DB3}"/>
              </a:ext>
            </a:extLst>
          </p:cNvPr>
          <p:cNvGrpSpPr/>
          <p:nvPr/>
        </p:nvGrpSpPr>
        <p:grpSpPr>
          <a:xfrm>
            <a:off x="2557292" y="16569823"/>
            <a:ext cx="7421624" cy="2150458"/>
            <a:chOff x="2557292" y="9324819"/>
            <a:chExt cx="7421624" cy="2150458"/>
          </a:xfrm>
        </p:grpSpPr>
        <p:sp>
          <p:nvSpPr>
            <p:cNvPr id="23" name="TextBox 22">
              <a:extLst>
                <a:ext uri="{FF2B5EF4-FFF2-40B4-BE49-F238E27FC236}">
                  <a16:creationId xmlns:a16="http://schemas.microsoft.com/office/drawing/2014/main" id="{9727E715-052E-4586-8C6F-1E8559905EE5}"/>
                </a:ext>
              </a:extLst>
            </p:cNvPr>
            <p:cNvSpPr txBox="1"/>
            <p:nvPr/>
          </p:nvSpPr>
          <p:spPr>
            <a:xfrm>
              <a:off x="2563825" y="10133621"/>
              <a:ext cx="1395271" cy="562630"/>
            </a:xfrm>
            <a:prstGeom prst="roundRect">
              <a:avLst>
                <a:gd name="adj" fmla="val 50000"/>
              </a:avLst>
            </a:prstGeom>
            <a:solidFill>
              <a:schemeClr val="accent1"/>
            </a:solidFill>
          </p:spPr>
          <p:txBody>
            <a:bodyPr wrap="none" rtlCol="0" anchor="ctr">
              <a:spAutoFit/>
            </a:bodyPr>
            <a:lstStyle/>
            <a:p>
              <a:pPr algn="ctr"/>
              <a:r>
                <a:rPr lang="en-US" sz="2000">
                  <a:solidFill>
                    <a:srgbClr val="FFFFFF"/>
                  </a:solidFill>
                  <a:latin typeface="Open Sans" panose="020B0606030504020204" pitchFamily="34" charset="0"/>
                  <a:ea typeface="Open Sans" panose="020B0606030504020204" pitchFamily="34" charset="0"/>
                  <a:cs typeface="Open Sans" panose="020B0606030504020204" pitchFamily="34" charset="0"/>
                </a:rPr>
                <a:t>Business</a:t>
              </a:r>
            </a:p>
          </p:txBody>
        </p:sp>
        <p:sp>
          <p:nvSpPr>
            <p:cNvPr id="24" name="TextBox 23">
              <a:extLst>
                <a:ext uri="{FF2B5EF4-FFF2-40B4-BE49-F238E27FC236}">
                  <a16:creationId xmlns:a16="http://schemas.microsoft.com/office/drawing/2014/main" id="{D8974AA8-FD96-4075-98D2-B0D51DB0E6D1}"/>
                </a:ext>
              </a:extLst>
            </p:cNvPr>
            <p:cNvSpPr txBox="1"/>
            <p:nvPr/>
          </p:nvSpPr>
          <p:spPr>
            <a:xfrm>
              <a:off x="4286046" y="10133621"/>
              <a:ext cx="1867991" cy="562630"/>
            </a:xfrm>
            <a:prstGeom prst="roundRect">
              <a:avLst>
                <a:gd name="adj" fmla="val 50000"/>
              </a:avLst>
            </a:prstGeom>
            <a:solidFill>
              <a:schemeClr val="accent2"/>
            </a:solidFill>
          </p:spPr>
          <p:txBody>
            <a:bodyPr wrap="none" rtlCol="0" anchor="ctr">
              <a:spAutoFit/>
            </a:bodyPr>
            <a:lstStyle/>
            <a:p>
              <a:pPr algn="ctr"/>
              <a:r>
                <a:rPr lang="en-US" sz="2000">
                  <a:solidFill>
                    <a:srgbClr val="FFFFFF"/>
                  </a:solidFill>
                  <a:latin typeface="Open Sans" panose="020B0606030504020204" pitchFamily="34" charset="0"/>
                  <a:ea typeface="Open Sans" panose="020B0606030504020204" pitchFamily="34" charset="0"/>
                  <a:cs typeface="Open Sans" panose="020B0606030504020204" pitchFamily="34" charset="0"/>
                </a:rPr>
                <a:t>Environment</a:t>
              </a:r>
            </a:p>
          </p:txBody>
        </p:sp>
        <p:sp>
          <p:nvSpPr>
            <p:cNvPr id="25" name="TextBox 24">
              <a:extLst>
                <a:ext uri="{FF2B5EF4-FFF2-40B4-BE49-F238E27FC236}">
                  <a16:creationId xmlns:a16="http://schemas.microsoft.com/office/drawing/2014/main" id="{A22690BF-B3F7-42F1-946D-E6A823CD00EA}"/>
                </a:ext>
              </a:extLst>
            </p:cNvPr>
            <p:cNvSpPr txBox="1"/>
            <p:nvPr/>
          </p:nvSpPr>
          <p:spPr>
            <a:xfrm>
              <a:off x="6480987" y="10133621"/>
              <a:ext cx="1163236" cy="562630"/>
            </a:xfrm>
            <a:prstGeom prst="roundRect">
              <a:avLst>
                <a:gd name="adj" fmla="val 50000"/>
              </a:avLst>
            </a:prstGeom>
            <a:solidFill>
              <a:schemeClr val="accent3"/>
            </a:solidFill>
          </p:spPr>
          <p:txBody>
            <a:bodyPr wrap="none" rtlCol="0" anchor="ctr">
              <a:spAutoFit/>
            </a:bodyPr>
            <a:lstStyle/>
            <a:p>
              <a:pPr algn="ctr"/>
              <a:r>
                <a:rPr lang="en-US" sz="2000">
                  <a:solidFill>
                    <a:srgbClr val="FFFFFF"/>
                  </a:solidFill>
                  <a:latin typeface="Open Sans" panose="020B0606030504020204" pitchFamily="34" charset="0"/>
                  <a:ea typeface="Open Sans" panose="020B0606030504020204" pitchFamily="34" charset="0"/>
                  <a:cs typeface="Open Sans" panose="020B0606030504020204" pitchFamily="34" charset="0"/>
                </a:rPr>
                <a:t>Mining</a:t>
              </a:r>
            </a:p>
          </p:txBody>
        </p:sp>
        <p:sp>
          <p:nvSpPr>
            <p:cNvPr id="26" name="TextBox 25">
              <a:extLst>
                <a:ext uri="{FF2B5EF4-FFF2-40B4-BE49-F238E27FC236}">
                  <a16:creationId xmlns:a16="http://schemas.microsoft.com/office/drawing/2014/main" id="{8C524FE5-76F6-44D2-889C-B42327A9447F}"/>
                </a:ext>
              </a:extLst>
            </p:cNvPr>
            <p:cNvSpPr txBox="1"/>
            <p:nvPr/>
          </p:nvSpPr>
          <p:spPr>
            <a:xfrm>
              <a:off x="2557292" y="9324819"/>
              <a:ext cx="1467370" cy="562630"/>
            </a:xfrm>
            <a:prstGeom prst="roundRect">
              <a:avLst>
                <a:gd name="adj" fmla="val 50000"/>
              </a:avLst>
            </a:prstGeom>
            <a:solidFill>
              <a:schemeClr val="accent4"/>
            </a:solidFill>
          </p:spPr>
          <p:txBody>
            <a:bodyPr wrap="none" rtlCol="0" anchor="ctr">
              <a:spAutoFit/>
            </a:bodyPr>
            <a:lstStyle/>
            <a:p>
              <a:pPr algn="ctr"/>
              <a:r>
                <a:rPr lang="en-US" sz="2000">
                  <a:solidFill>
                    <a:srgbClr val="FFFFFF"/>
                  </a:solidFill>
                  <a:latin typeface="Open Sans" panose="020B0606030504020204" pitchFamily="34" charset="0"/>
                  <a:ea typeface="Open Sans" panose="020B0606030504020204" pitchFamily="34" charset="0"/>
                  <a:cs typeface="Open Sans" panose="020B0606030504020204" pitchFamily="34" charset="0"/>
                </a:rPr>
                <a:t>Industrial</a:t>
              </a:r>
            </a:p>
          </p:txBody>
        </p:sp>
        <p:sp>
          <p:nvSpPr>
            <p:cNvPr id="27" name="TextBox 26">
              <a:extLst>
                <a:ext uri="{FF2B5EF4-FFF2-40B4-BE49-F238E27FC236}">
                  <a16:creationId xmlns:a16="http://schemas.microsoft.com/office/drawing/2014/main" id="{9773513F-CD0A-4424-92C9-DD4C4FC0E443}"/>
                </a:ext>
              </a:extLst>
            </p:cNvPr>
            <p:cNvSpPr txBox="1"/>
            <p:nvPr/>
          </p:nvSpPr>
          <p:spPr>
            <a:xfrm>
              <a:off x="2584576" y="10912647"/>
              <a:ext cx="1315892" cy="562630"/>
            </a:xfrm>
            <a:prstGeom prst="roundRect">
              <a:avLst>
                <a:gd name="adj" fmla="val 50000"/>
              </a:avLst>
            </a:prstGeom>
            <a:solidFill>
              <a:schemeClr val="accent4"/>
            </a:solidFill>
          </p:spPr>
          <p:txBody>
            <a:bodyPr wrap="none" rtlCol="0" anchor="ctr">
              <a:spAutoFit/>
            </a:bodyPr>
            <a:lstStyle/>
            <a:p>
              <a:pPr algn="ctr"/>
              <a:r>
                <a:rPr lang="en-US" sz="2000">
                  <a:solidFill>
                    <a:srgbClr val="FFFFFF"/>
                  </a:solidFill>
                  <a:latin typeface="Open Sans" panose="020B0606030504020204" pitchFamily="34" charset="0"/>
                  <a:ea typeface="Open Sans" panose="020B0606030504020204" pitchFamily="34" charset="0"/>
                  <a:cs typeface="Open Sans" panose="020B0606030504020204" pitchFamily="34" charset="0"/>
                </a:rPr>
                <a:t>Creative</a:t>
              </a:r>
            </a:p>
          </p:txBody>
        </p:sp>
        <p:sp>
          <p:nvSpPr>
            <p:cNvPr id="28" name="TextBox 27">
              <a:extLst>
                <a:ext uri="{FF2B5EF4-FFF2-40B4-BE49-F238E27FC236}">
                  <a16:creationId xmlns:a16="http://schemas.microsoft.com/office/drawing/2014/main" id="{0B60E893-FE94-4936-8DC8-40EDD90C9DFF}"/>
                </a:ext>
              </a:extLst>
            </p:cNvPr>
            <p:cNvSpPr txBox="1"/>
            <p:nvPr/>
          </p:nvSpPr>
          <p:spPr>
            <a:xfrm>
              <a:off x="4076605" y="10912647"/>
              <a:ext cx="1020044" cy="562630"/>
            </a:xfrm>
            <a:prstGeom prst="roundRect">
              <a:avLst>
                <a:gd name="adj" fmla="val 50000"/>
              </a:avLst>
            </a:prstGeom>
            <a:solidFill>
              <a:schemeClr val="accent5"/>
            </a:solidFill>
          </p:spPr>
          <p:txBody>
            <a:bodyPr wrap="none" rtlCol="0" anchor="ctr">
              <a:spAutoFit/>
            </a:bodyPr>
            <a:lstStyle/>
            <a:p>
              <a:pPr algn="ctr"/>
              <a:r>
                <a:rPr lang="en-US" sz="2000">
                  <a:solidFill>
                    <a:srgbClr val="FFFFFF"/>
                  </a:solidFill>
                  <a:latin typeface="Open Sans" panose="020B0606030504020204" pitchFamily="34" charset="0"/>
                  <a:ea typeface="Open Sans" panose="020B0606030504020204" pitchFamily="34" charset="0"/>
                  <a:cs typeface="Open Sans" panose="020B0606030504020204" pitchFamily="34" charset="0"/>
                </a:rPr>
                <a:t>social</a:t>
              </a:r>
            </a:p>
          </p:txBody>
        </p:sp>
        <p:sp>
          <p:nvSpPr>
            <p:cNvPr id="29" name="TextBox 28">
              <a:extLst>
                <a:ext uri="{FF2B5EF4-FFF2-40B4-BE49-F238E27FC236}">
                  <a16:creationId xmlns:a16="http://schemas.microsoft.com/office/drawing/2014/main" id="{39CA9A25-6C4D-480C-ABC9-4B7924B61BED}"/>
                </a:ext>
              </a:extLst>
            </p:cNvPr>
            <p:cNvSpPr txBox="1"/>
            <p:nvPr/>
          </p:nvSpPr>
          <p:spPr>
            <a:xfrm>
              <a:off x="5251064" y="10912647"/>
              <a:ext cx="1710917" cy="562630"/>
            </a:xfrm>
            <a:prstGeom prst="roundRect">
              <a:avLst>
                <a:gd name="adj" fmla="val 50000"/>
              </a:avLst>
            </a:prstGeom>
            <a:solidFill>
              <a:schemeClr val="accent6"/>
            </a:solidFill>
          </p:spPr>
          <p:txBody>
            <a:bodyPr wrap="none" rtlCol="0" anchor="ctr">
              <a:spAutoFit/>
            </a:bodyPr>
            <a:lstStyle/>
            <a:p>
              <a:pPr algn="ctr"/>
              <a:r>
                <a:rPr lang="en-US" sz="2000">
                  <a:solidFill>
                    <a:srgbClr val="FFFFFF"/>
                  </a:solidFill>
                  <a:latin typeface="Open Sans" panose="020B0606030504020204" pitchFamily="34" charset="0"/>
                  <a:ea typeface="Open Sans" panose="020B0606030504020204" pitchFamily="34" charset="0"/>
                  <a:cs typeface="Open Sans" panose="020B0606030504020204" pitchFamily="34" charset="0"/>
                </a:rPr>
                <a:t>Compatible</a:t>
              </a:r>
            </a:p>
          </p:txBody>
        </p:sp>
        <p:sp>
          <p:nvSpPr>
            <p:cNvPr id="30" name="TextBox 29">
              <a:extLst>
                <a:ext uri="{FF2B5EF4-FFF2-40B4-BE49-F238E27FC236}">
                  <a16:creationId xmlns:a16="http://schemas.microsoft.com/office/drawing/2014/main" id="{EDF45897-55E5-43EF-9C33-609952D49E4F}"/>
                </a:ext>
              </a:extLst>
            </p:cNvPr>
            <p:cNvSpPr txBox="1"/>
            <p:nvPr/>
          </p:nvSpPr>
          <p:spPr>
            <a:xfrm>
              <a:off x="4280477" y="9324819"/>
              <a:ext cx="1265059" cy="562630"/>
            </a:xfrm>
            <a:prstGeom prst="roundRect">
              <a:avLst>
                <a:gd name="adj" fmla="val 50000"/>
              </a:avLst>
            </a:prstGeom>
            <a:solidFill>
              <a:schemeClr val="accent5"/>
            </a:solidFill>
          </p:spPr>
          <p:txBody>
            <a:bodyPr wrap="none" rtlCol="0" anchor="ctr">
              <a:spAutoFit/>
            </a:bodyPr>
            <a:lstStyle/>
            <a:p>
              <a:pPr algn="ctr"/>
              <a:r>
                <a:rPr lang="en-US" sz="2000">
                  <a:solidFill>
                    <a:srgbClr val="FFFFFF"/>
                  </a:solidFill>
                  <a:latin typeface="Open Sans" panose="020B0606030504020204" pitchFamily="34" charset="0"/>
                  <a:ea typeface="Open Sans" panose="020B0606030504020204" pitchFamily="34" charset="0"/>
                  <a:cs typeface="Open Sans" panose="020B0606030504020204" pitchFamily="34" charset="0"/>
                </a:rPr>
                <a:t>Analyze</a:t>
              </a:r>
            </a:p>
          </p:txBody>
        </p:sp>
        <p:sp>
          <p:nvSpPr>
            <p:cNvPr id="31" name="TextBox 30">
              <a:extLst>
                <a:ext uri="{FF2B5EF4-FFF2-40B4-BE49-F238E27FC236}">
                  <a16:creationId xmlns:a16="http://schemas.microsoft.com/office/drawing/2014/main" id="{CD177122-333C-4344-BE0B-C8604C0992EF}"/>
                </a:ext>
              </a:extLst>
            </p:cNvPr>
            <p:cNvSpPr txBox="1"/>
            <p:nvPr/>
          </p:nvSpPr>
          <p:spPr>
            <a:xfrm>
              <a:off x="5801351" y="9324819"/>
              <a:ext cx="1434611" cy="562630"/>
            </a:xfrm>
            <a:prstGeom prst="roundRect">
              <a:avLst>
                <a:gd name="adj" fmla="val 50000"/>
              </a:avLst>
            </a:prstGeom>
            <a:solidFill>
              <a:schemeClr val="accent1"/>
            </a:solidFill>
          </p:spPr>
          <p:txBody>
            <a:bodyPr wrap="none" rtlCol="0" anchor="ctr">
              <a:spAutoFit/>
            </a:bodyPr>
            <a:lstStyle/>
            <a:p>
              <a:pPr algn="ctr"/>
              <a:r>
                <a:rPr lang="en-US" sz="2000">
                  <a:solidFill>
                    <a:srgbClr val="FFFFFF"/>
                  </a:solidFill>
                  <a:latin typeface="Open Sans" panose="020B0606030504020204" pitchFamily="34" charset="0"/>
                  <a:ea typeface="Open Sans" panose="020B0606030504020204" pitchFamily="34" charset="0"/>
                  <a:cs typeface="Open Sans" panose="020B0606030504020204" pitchFamily="34" charset="0"/>
                </a:rPr>
                <a:t>Research</a:t>
              </a:r>
            </a:p>
          </p:txBody>
        </p:sp>
        <p:sp>
          <p:nvSpPr>
            <p:cNvPr id="32" name="TextBox 31">
              <a:extLst>
                <a:ext uri="{FF2B5EF4-FFF2-40B4-BE49-F238E27FC236}">
                  <a16:creationId xmlns:a16="http://schemas.microsoft.com/office/drawing/2014/main" id="{43391C24-02D6-42E3-A7F8-F3B3D0C1A410}"/>
                </a:ext>
              </a:extLst>
            </p:cNvPr>
            <p:cNvSpPr txBox="1"/>
            <p:nvPr/>
          </p:nvSpPr>
          <p:spPr>
            <a:xfrm>
              <a:off x="7971173" y="10133621"/>
              <a:ext cx="2007743" cy="562630"/>
            </a:xfrm>
            <a:prstGeom prst="roundRect">
              <a:avLst>
                <a:gd name="adj" fmla="val 50000"/>
              </a:avLst>
            </a:prstGeom>
            <a:solidFill>
              <a:schemeClr val="tx1"/>
            </a:solidFill>
          </p:spPr>
          <p:txBody>
            <a:bodyPr wrap="none" rtlCol="0" anchor="ctr">
              <a:spAutoFit/>
            </a:bodyPr>
            <a:lstStyle/>
            <a:p>
              <a:pPr algn="ctr"/>
              <a:r>
                <a:rPr lang="en-US" sz="2000">
                  <a:solidFill>
                    <a:schemeClr val="bg1"/>
                  </a:solidFill>
                  <a:latin typeface="Open Sans" panose="020B0606030504020204" pitchFamily="34" charset="0"/>
                  <a:ea typeface="Open Sans" panose="020B0606030504020204" pitchFamily="34" charset="0"/>
                  <a:cs typeface="Open Sans" panose="020B0606030504020204" pitchFamily="34" charset="0"/>
                </a:rPr>
                <a:t>Opportunities</a:t>
              </a:r>
            </a:p>
          </p:txBody>
        </p:sp>
      </p:grpSp>
      <p:sp>
        <p:nvSpPr>
          <p:cNvPr id="36" name="Slide Number Placeholder 5">
            <a:extLst>
              <a:ext uri="{FF2B5EF4-FFF2-40B4-BE49-F238E27FC236}">
                <a16:creationId xmlns:a16="http://schemas.microsoft.com/office/drawing/2014/main" id="{151A3943-762B-4740-A29F-096FF269BCB1}"/>
              </a:ext>
            </a:extLst>
          </p:cNvPr>
          <p:cNvSpPr txBox="1">
            <a:spLocks/>
          </p:cNvSpPr>
          <p:nvPr/>
        </p:nvSpPr>
        <p:spPr>
          <a:xfrm>
            <a:off x="22970448" y="12281619"/>
            <a:ext cx="324565" cy="582761"/>
          </a:xfrm>
          <a:prstGeom prst="rect">
            <a:avLst/>
          </a:prstGeom>
        </p:spPr>
        <p:txBody>
          <a:bodyPr vert="horz" wrap="none" lIns="121920" tIns="60960" rIns="121920" bIns="6096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3200" b="1" smtClean="0">
                <a:solidFill>
                  <a:schemeClr val="tx1">
                    <a:lumMod val="25000"/>
                    <a:lumOff val="75000"/>
                  </a:schemeClr>
                </a:solidFill>
                <a:latin typeface="Open Sans Extrabold" panose="020B0906030804020204" pitchFamily="34" charset="0"/>
                <a:ea typeface="Open Sans Extrabold" panose="020B0906030804020204" pitchFamily="34" charset="0"/>
                <a:cs typeface="Open Sans Extrabold" panose="020B0906030804020204" pitchFamily="34" charset="0"/>
              </a:rPr>
              <a:pPr algn="ctr"/>
              <a:t>4</a:t>
            </a:fld>
            <a:endParaRPr lang="en-US" sz="1800" b="1">
              <a:solidFill>
                <a:schemeClr val="tx1">
                  <a:lumMod val="25000"/>
                  <a:lumOff val="75000"/>
                </a:schemeClr>
              </a:solidFill>
              <a:latin typeface="Open Sans Extrabold" panose="020B0906030804020204" pitchFamily="34" charset="0"/>
              <a:ea typeface="Open Sans Extrabold" panose="020B0906030804020204" pitchFamily="34" charset="0"/>
              <a:cs typeface="Open Sans Extrabold" panose="020B0906030804020204" pitchFamily="34" charset="0"/>
            </a:endParaRPr>
          </a:p>
        </p:txBody>
      </p:sp>
      <p:sp>
        <p:nvSpPr>
          <p:cNvPr id="20" name="TextBox 19">
            <a:extLst>
              <a:ext uri="{FF2B5EF4-FFF2-40B4-BE49-F238E27FC236}">
                <a16:creationId xmlns:a16="http://schemas.microsoft.com/office/drawing/2014/main" id="{092D5FB6-3641-49F9-998C-63505CAE11F3}"/>
              </a:ext>
            </a:extLst>
          </p:cNvPr>
          <p:cNvSpPr txBox="1"/>
          <p:nvPr/>
        </p:nvSpPr>
        <p:spPr>
          <a:xfrm>
            <a:off x="3071417" y="9251190"/>
            <a:ext cx="6792510" cy="1569660"/>
          </a:xfrm>
          <a:prstGeom prst="rect">
            <a:avLst/>
          </a:prstGeom>
          <a:noFill/>
        </p:spPr>
        <p:txBody>
          <a:bodyPr wrap="square" rtlCol="0">
            <a:spAutoFit/>
          </a:bodyPr>
          <a:lstStyle/>
          <a:p>
            <a:pPr algn="just"/>
            <a:r>
              <a:rPr lang="en-US" sz="2400" dirty="0">
                <a:solidFill>
                  <a:srgbClr val="0D0D0D"/>
                </a:solidFill>
                <a:latin typeface="Söhne"/>
              </a:rPr>
              <a:t>Discover comprehensive website services including video editing, development, graphic design, content writing, and beyond. Unlock your digital potential with our versatile expertise.</a:t>
            </a:r>
            <a:endParaRPr lang="en-US" sz="2400" dirty="0"/>
          </a:p>
        </p:txBody>
      </p:sp>
      <p:pic>
        <p:nvPicPr>
          <p:cNvPr id="33" name="Picture 32">
            <a:extLst>
              <a:ext uri="{FF2B5EF4-FFF2-40B4-BE49-F238E27FC236}">
                <a16:creationId xmlns:a16="http://schemas.microsoft.com/office/drawing/2014/main" id="{FA0A8203-993D-9D67-AB75-450EDC9046FE}"/>
              </a:ext>
            </a:extLst>
          </p:cNvPr>
          <p:cNvPicPr>
            <a:picLocks noChangeAspect="1"/>
          </p:cNvPicPr>
          <p:nvPr/>
        </p:nvPicPr>
        <p:blipFill>
          <a:blip r:embed="rId2"/>
          <a:stretch>
            <a:fillRect/>
          </a:stretch>
        </p:blipFill>
        <p:spPr>
          <a:xfrm>
            <a:off x="13627513" y="2614124"/>
            <a:ext cx="8473661" cy="7772399"/>
          </a:xfrm>
          <a:prstGeom prst="rect">
            <a:avLst/>
          </a:prstGeom>
        </p:spPr>
      </p:pic>
    </p:spTree>
    <p:extLst>
      <p:ext uri="{BB962C8B-B14F-4D97-AF65-F5344CB8AC3E}">
        <p14:creationId xmlns:p14="http://schemas.microsoft.com/office/powerpoint/2010/main" val="2116887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fill="hold" grpId="0" nodeType="withEffect">
                                  <p:stCondLst>
                                    <p:cond delay="0"/>
                                  </p:stCondLst>
                                  <p:childTnLst>
                                    <p:animMotion origin="layout" path="M -1.19776E-7 2.77778E-6 L -1.19776E-7 1.84271 " pathEditMode="relative" rAng="0" ptsTypes="AA">
                                      <p:cBhvr>
                                        <p:cTn id="6" dur="5000" fill="hold"/>
                                        <p:tgtEl>
                                          <p:spTgt spid="6"/>
                                        </p:tgtEl>
                                        <p:attrNameLst>
                                          <p:attrName>ppt_x</p:attrName>
                                          <p:attrName>ppt_y</p:attrName>
                                        </p:attrNameLst>
                                      </p:cBhvr>
                                      <p:rCtr x="0" y="92130"/>
                                    </p:animMotion>
                                  </p:childTnLst>
                                </p:cTn>
                              </p:par>
                              <p:par>
                                <p:cTn id="7" presetID="42" presetClass="path" presetSubtype="0" repeatCount="indefinite" fill="hold" grpId="0" nodeType="withEffect">
                                  <p:stCondLst>
                                    <p:cond delay="0"/>
                                  </p:stCondLst>
                                  <p:childTnLst>
                                    <p:animMotion origin="layout" path="M -4.32626E-6 2.77778E-6 L -4.32626E-6 1.84271 " pathEditMode="relative" rAng="0" ptsTypes="AA">
                                      <p:cBhvr>
                                        <p:cTn id="8" dur="5000" fill="hold"/>
                                        <p:tgtEl>
                                          <p:spTgt spid="7"/>
                                        </p:tgtEl>
                                        <p:attrNameLst>
                                          <p:attrName>ppt_x</p:attrName>
                                          <p:attrName>ppt_y</p:attrName>
                                        </p:attrNameLst>
                                      </p:cBhvr>
                                      <p:rCtr x="0" y="92130"/>
                                    </p:animMotion>
                                  </p:childTnLst>
                                </p:cTn>
                              </p:par>
                              <p:par>
                                <p:cTn id="9" presetID="42" presetClass="path" presetSubtype="0" repeatCount="indefinite" fill="hold" grpId="0" nodeType="withEffect">
                                  <p:stCondLst>
                                    <p:cond delay="0"/>
                                  </p:stCondLst>
                                  <p:childTnLst>
                                    <p:animMotion origin="layout" path="M 1.27588E-6 2.77778E-6 L 1.27588E-6 1.84271 " pathEditMode="relative" rAng="0" ptsTypes="AA">
                                      <p:cBhvr>
                                        <p:cTn id="10" dur="5000" fill="hold"/>
                                        <p:tgtEl>
                                          <p:spTgt spid="8"/>
                                        </p:tgtEl>
                                        <p:attrNameLst>
                                          <p:attrName>ppt_x</p:attrName>
                                          <p:attrName>ppt_y</p:attrName>
                                        </p:attrNameLst>
                                      </p:cBhvr>
                                      <p:rCtr x="0" y="92130"/>
                                    </p:animMotion>
                                  </p:childTnLst>
                                </p:cTn>
                              </p:par>
                              <p:par>
                                <p:cTn id="11" presetID="42" presetClass="path" presetSubtype="0" repeatCount="indefinite" fill="hold" grpId="0" nodeType="withEffect">
                                  <p:stCondLst>
                                    <p:cond delay="0"/>
                                  </p:stCondLst>
                                  <p:childTnLst>
                                    <p:animMotion origin="layout" path="M 2.16508E-6 2.77778E-6 L 2.16508E-6 1.84271 " pathEditMode="relative" rAng="0" ptsTypes="AA">
                                      <p:cBhvr>
                                        <p:cTn id="12" dur="5000" fill="hold"/>
                                        <p:tgtEl>
                                          <p:spTgt spid="9"/>
                                        </p:tgtEl>
                                        <p:attrNameLst>
                                          <p:attrName>ppt_x</p:attrName>
                                          <p:attrName>ppt_y</p:attrName>
                                        </p:attrNameLst>
                                      </p:cBhvr>
                                      <p:rCtr x="0" y="92130"/>
                                    </p:animMotion>
                                  </p:childTnLst>
                                </p:cTn>
                              </p:par>
                              <p:par>
                                <p:cTn id="13" presetID="42" presetClass="path" presetSubtype="0" repeatCount="indefinite" fill="hold" grpId="0" nodeType="withEffect">
                                  <p:stCondLst>
                                    <p:cond delay="0"/>
                                  </p:stCondLst>
                                  <p:childTnLst>
                                    <p:animMotion origin="layout" path="M 3.05429E-6 2.77778E-6 L 3.05429E-6 1.84271 " pathEditMode="relative" rAng="0" ptsTypes="AA">
                                      <p:cBhvr>
                                        <p:cTn id="14" dur="5000" fill="hold"/>
                                        <p:tgtEl>
                                          <p:spTgt spid="10"/>
                                        </p:tgtEl>
                                        <p:attrNameLst>
                                          <p:attrName>ppt_x</p:attrName>
                                          <p:attrName>ppt_y</p:attrName>
                                        </p:attrNameLst>
                                      </p:cBhvr>
                                      <p:rCtr x="0" y="92130"/>
                                    </p:animMotion>
                                  </p:childTnLst>
                                </p:cTn>
                              </p:par>
                              <p:par>
                                <p:cTn id="15" presetID="42" presetClass="path" presetSubtype="0" repeatCount="indefinite" fill="hold" grpId="0" nodeType="withEffect">
                                  <p:stCondLst>
                                    <p:cond delay="0"/>
                                  </p:stCondLst>
                                  <p:childTnLst>
                                    <p:animMotion origin="layout" path="M -1.34358E-6 2.77778E-6 L -1.34358E-6 1.84271 " pathEditMode="relative" rAng="0" ptsTypes="AA">
                                      <p:cBhvr>
                                        <p:cTn id="16" dur="5000" fill="hold"/>
                                        <p:tgtEl>
                                          <p:spTgt spid="11"/>
                                        </p:tgtEl>
                                        <p:attrNameLst>
                                          <p:attrName>ppt_x</p:attrName>
                                          <p:attrName>ppt_y</p:attrName>
                                        </p:attrNameLst>
                                      </p:cBhvr>
                                      <p:rCtr x="0" y="92130"/>
                                    </p:animMotion>
                                  </p:childTnLst>
                                </p:cTn>
                              </p:par>
                              <p:par>
                                <p:cTn id="17" presetID="42" presetClass="path" presetSubtype="0" repeatCount="indefinite" fill="hold" grpId="0" nodeType="withEffect">
                                  <p:stCondLst>
                                    <p:cond delay="0"/>
                                  </p:stCondLst>
                                  <p:childTnLst>
                                    <p:animMotion origin="layout" path="M 4.44994E-6 2.77778E-6 L 4.44994E-6 1.84271 " pathEditMode="relative" rAng="0" ptsTypes="AA">
                                      <p:cBhvr>
                                        <p:cTn id="18" dur="5000" fill="hold"/>
                                        <p:tgtEl>
                                          <p:spTgt spid="12"/>
                                        </p:tgtEl>
                                        <p:attrNameLst>
                                          <p:attrName>ppt_x</p:attrName>
                                          <p:attrName>ppt_y</p:attrName>
                                        </p:attrNameLst>
                                      </p:cBhvr>
                                      <p:rCtr x="0" y="92130"/>
                                    </p:animMotion>
                                  </p:childTnLst>
                                </p:cTn>
                              </p:par>
                              <p:par>
                                <p:cTn id="19" presetID="42" presetClass="path" presetSubtype="0" repeatCount="indefinite" fill="hold" grpId="0" nodeType="withEffect">
                                  <p:stCondLst>
                                    <p:cond delay="0"/>
                                  </p:stCondLst>
                                  <p:childTnLst>
                                    <p:animMotion origin="layout" path="M -1.34358E-6 2.77778E-6 L -1.34358E-6 1.84271 " pathEditMode="relative" rAng="0" ptsTypes="AA">
                                      <p:cBhvr>
                                        <p:cTn id="20" dur="5000" fill="hold"/>
                                        <p:tgtEl>
                                          <p:spTgt spid="13"/>
                                        </p:tgtEl>
                                        <p:attrNameLst>
                                          <p:attrName>ppt_x</p:attrName>
                                          <p:attrName>ppt_y</p:attrName>
                                        </p:attrNameLst>
                                      </p:cBhvr>
                                      <p:rCtr x="0" y="92130"/>
                                    </p:animMotion>
                                  </p:childTnLst>
                                </p:cTn>
                              </p:par>
                              <p:par>
                                <p:cTn id="21" presetID="42" presetClass="path" presetSubtype="0" repeatCount="indefinite" fill="hold" grpId="0" nodeType="withEffect">
                                  <p:stCondLst>
                                    <p:cond delay="0"/>
                                  </p:stCondLst>
                                  <p:childTnLst>
                                    <p:animMotion origin="layout" path="M 3.05429E-6 2.77778E-6 L 3.05429E-6 1.84271 " pathEditMode="relative" rAng="0" ptsTypes="AA">
                                      <p:cBhvr>
                                        <p:cTn id="22" dur="5000" fill="hold"/>
                                        <p:tgtEl>
                                          <p:spTgt spid="14"/>
                                        </p:tgtEl>
                                        <p:attrNameLst>
                                          <p:attrName>ppt_x</p:attrName>
                                          <p:attrName>ppt_y</p:attrName>
                                        </p:attrNameLst>
                                      </p:cBhvr>
                                      <p:rCtr x="0" y="92130"/>
                                    </p:animMotion>
                                  </p:childTnLst>
                                </p:cTn>
                              </p:par>
                              <p:par>
                                <p:cTn id="23" presetID="42" presetClass="path" presetSubtype="0" repeatCount="indefinite" fill="hold" grpId="0" nodeType="withEffect">
                                  <p:stCondLst>
                                    <p:cond delay="0"/>
                                  </p:stCondLst>
                                  <p:childTnLst>
                                    <p:animMotion origin="layout" path="M 2.16508E-6 2.77778E-6 L 2.16508E-6 1.84271 " pathEditMode="relative" rAng="0" ptsTypes="AA">
                                      <p:cBhvr>
                                        <p:cTn id="24" dur="5000" fill="hold"/>
                                        <p:tgtEl>
                                          <p:spTgt spid="15"/>
                                        </p:tgtEl>
                                        <p:attrNameLst>
                                          <p:attrName>ppt_x</p:attrName>
                                          <p:attrName>ppt_y</p:attrName>
                                        </p:attrNameLst>
                                      </p:cBhvr>
                                      <p:rCtr x="0" y="92130"/>
                                    </p:animMotion>
                                  </p:childTnLst>
                                </p:cTn>
                              </p:par>
                              <p:par>
                                <p:cTn id="25" presetID="42" presetClass="path" presetSubtype="0" repeatCount="indefinite" fill="hold" grpId="0" nodeType="withEffect">
                                  <p:stCondLst>
                                    <p:cond delay="0"/>
                                  </p:stCondLst>
                                  <p:childTnLst>
                                    <p:animMotion origin="layout" path="M 1.27588E-6 2.77778E-6 L 1.27588E-6 1.84271 " pathEditMode="relative" rAng="0" ptsTypes="AA">
                                      <p:cBhvr>
                                        <p:cTn id="26" dur="5000" fill="hold"/>
                                        <p:tgtEl>
                                          <p:spTgt spid="16"/>
                                        </p:tgtEl>
                                        <p:attrNameLst>
                                          <p:attrName>ppt_x</p:attrName>
                                          <p:attrName>ppt_y</p:attrName>
                                        </p:attrNameLst>
                                      </p:cBhvr>
                                      <p:rCtr x="0" y="92130"/>
                                    </p:animMotion>
                                  </p:childTnLst>
                                </p:cTn>
                              </p:par>
                              <p:par>
                                <p:cTn id="27" presetID="42" presetClass="path" presetSubtype="0" repeatCount="indefinite" fill="hold" grpId="0" nodeType="withEffect">
                                  <p:stCondLst>
                                    <p:cond delay="0"/>
                                  </p:stCondLst>
                                  <p:childTnLst>
                                    <p:animMotion origin="layout" path="M -4.32626E-6 2.77778E-6 L -4.32626E-6 1.84271 " pathEditMode="relative" rAng="0" ptsTypes="AA">
                                      <p:cBhvr>
                                        <p:cTn id="28" dur="5000" fill="hold"/>
                                        <p:tgtEl>
                                          <p:spTgt spid="17"/>
                                        </p:tgtEl>
                                        <p:attrNameLst>
                                          <p:attrName>ppt_x</p:attrName>
                                          <p:attrName>ppt_y</p:attrName>
                                        </p:attrNameLst>
                                      </p:cBhvr>
                                      <p:rCtr x="0" y="92130"/>
                                    </p:animMotion>
                                  </p:childTnLst>
                                </p:cTn>
                              </p:par>
                              <p:par>
                                <p:cTn id="29" presetID="42" presetClass="path" presetSubtype="0" repeatCount="indefinite" fill="hold" grpId="0" nodeType="withEffect">
                                  <p:stCondLst>
                                    <p:cond delay="0"/>
                                  </p:stCondLst>
                                  <p:childTnLst>
                                    <p:animMotion origin="layout" path="M -1.19776E-7 2.77778E-6 L -1.19776E-7 1.84271 " pathEditMode="relative" rAng="0" ptsTypes="AA">
                                      <p:cBhvr>
                                        <p:cTn id="30" dur="5000" fill="hold"/>
                                        <p:tgtEl>
                                          <p:spTgt spid="18"/>
                                        </p:tgtEl>
                                        <p:attrNameLst>
                                          <p:attrName>ppt_x</p:attrName>
                                          <p:attrName>ppt_y</p:attrName>
                                        </p:attrNameLst>
                                      </p:cBhvr>
                                      <p:rCtr x="0" y="92130"/>
                                    </p:animMotion>
                                  </p:childTnLst>
                                </p:cTn>
                              </p:par>
                              <p:par>
                                <p:cTn id="31" presetID="2" presetClass="entr" presetSubtype="2" decel="100000" fill="hold" grpId="0" nodeType="withEffect">
                                  <p:stCondLst>
                                    <p:cond delay="0"/>
                                  </p:stCondLst>
                                  <p:childTnLst>
                                    <p:set>
                                      <p:cBhvr>
                                        <p:cTn id="32" dur="1" fill="hold">
                                          <p:stCondLst>
                                            <p:cond delay="0"/>
                                          </p:stCondLst>
                                        </p:cTn>
                                        <p:tgtEl>
                                          <p:spTgt spid="4"/>
                                        </p:tgtEl>
                                        <p:attrNameLst>
                                          <p:attrName>style.visibility</p:attrName>
                                        </p:attrNameLst>
                                      </p:cBhvr>
                                      <p:to>
                                        <p:strVal val="visible"/>
                                      </p:to>
                                    </p:set>
                                    <p:anim calcmode="lin" valueType="num">
                                      <p:cBhvr additive="base">
                                        <p:cTn id="33" dur="1500" fill="hold"/>
                                        <p:tgtEl>
                                          <p:spTgt spid="4"/>
                                        </p:tgtEl>
                                        <p:attrNameLst>
                                          <p:attrName>ppt_x</p:attrName>
                                        </p:attrNameLst>
                                      </p:cBhvr>
                                      <p:tavLst>
                                        <p:tav tm="0">
                                          <p:val>
                                            <p:strVal val="1+#ppt_w/2"/>
                                          </p:val>
                                        </p:tav>
                                        <p:tav tm="100000">
                                          <p:val>
                                            <p:strVal val="#ppt_x"/>
                                          </p:val>
                                        </p:tav>
                                      </p:tavLst>
                                    </p:anim>
                                    <p:anim calcmode="lin" valueType="num">
                                      <p:cBhvr additive="base">
                                        <p:cTn id="34" dur="1500" fill="hold"/>
                                        <p:tgtEl>
                                          <p:spTgt spid="4"/>
                                        </p:tgtEl>
                                        <p:attrNameLst>
                                          <p:attrName>ppt_y</p:attrName>
                                        </p:attrNameLst>
                                      </p:cBhvr>
                                      <p:tavLst>
                                        <p:tav tm="0">
                                          <p:val>
                                            <p:strVal val="#ppt_y"/>
                                          </p:val>
                                        </p:tav>
                                        <p:tav tm="100000">
                                          <p:val>
                                            <p:strVal val="#ppt_y"/>
                                          </p:val>
                                        </p:tav>
                                      </p:tavLst>
                                    </p:anim>
                                  </p:childTnLst>
                                </p:cTn>
                              </p:par>
                              <p:par>
                                <p:cTn id="35" presetID="2" presetClass="entr" presetSubtype="1" decel="100000" fill="hold" grpId="0" nodeType="withEffect">
                                  <p:stCondLst>
                                    <p:cond delay="0"/>
                                  </p:stCondLst>
                                  <p:childTnLst>
                                    <p:set>
                                      <p:cBhvr>
                                        <p:cTn id="36" dur="1" fill="hold">
                                          <p:stCondLst>
                                            <p:cond delay="0"/>
                                          </p:stCondLst>
                                        </p:cTn>
                                        <p:tgtEl>
                                          <p:spTgt spid="2"/>
                                        </p:tgtEl>
                                        <p:attrNameLst>
                                          <p:attrName>style.visibility</p:attrName>
                                        </p:attrNameLst>
                                      </p:cBhvr>
                                      <p:to>
                                        <p:strVal val="visible"/>
                                      </p:to>
                                    </p:set>
                                    <p:anim calcmode="lin" valueType="num">
                                      <p:cBhvr additive="base">
                                        <p:cTn id="37" dur="1500" fill="hold"/>
                                        <p:tgtEl>
                                          <p:spTgt spid="2"/>
                                        </p:tgtEl>
                                        <p:attrNameLst>
                                          <p:attrName>ppt_x</p:attrName>
                                        </p:attrNameLst>
                                      </p:cBhvr>
                                      <p:tavLst>
                                        <p:tav tm="0">
                                          <p:val>
                                            <p:strVal val="#ppt_x"/>
                                          </p:val>
                                        </p:tav>
                                        <p:tav tm="100000">
                                          <p:val>
                                            <p:strVal val="#ppt_x"/>
                                          </p:val>
                                        </p:tav>
                                      </p:tavLst>
                                    </p:anim>
                                    <p:anim calcmode="lin" valueType="num">
                                      <p:cBhvr additive="base">
                                        <p:cTn id="38" dur="1500" fill="hold"/>
                                        <p:tgtEl>
                                          <p:spTgt spid="2"/>
                                        </p:tgtEl>
                                        <p:attrNameLst>
                                          <p:attrName>ppt_y</p:attrName>
                                        </p:attrNameLst>
                                      </p:cBhvr>
                                      <p:tavLst>
                                        <p:tav tm="0">
                                          <p:val>
                                            <p:strVal val="0-#ppt_h/2"/>
                                          </p:val>
                                        </p:tav>
                                        <p:tav tm="100000">
                                          <p:val>
                                            <p:strVal val="#ppt_y"/>
                                          </p:val>
                                        </p:tav>
                                      </p:tavLst>
                                    </p:anim>
                                  </p:childTnLst>
                                </p:cTn>
                              </p:par>
                              <p:par>
                                <p:cTn id="39" presetID="2" presetClass="entr" presetSubtype="8" decel="100000" fill="hold" grpId="0" nodeType="withEffect">
                                  <p:stCondLst>
                                    <p:cond delay="0"/>
                                  </p:stCondLst>
                                  <p:childTnLst>
                                    <p:set>
                                      <p:cBhvr>
                                        <p:cTn id="40" dur="1" fill="hold">
                                          <p:stCondLst>
                                            <p:cond delay="0"/>
                                          </p:stCondLst>
                                        </p:cTn>
                                        <p:tgtEl>
                                          <p:spTgt spid="5"/>
                                        </p:tgtEl>
                                        <p:attrNameLst>
                                          <p:attrName>style.visibility</p:attrName>
                                        </p:attrNameLst>
                                      </p:cBhvr>
                                      <p:to>
                                        <p:strVal val="visible"/>
                                      </p:to>
                                    </p:set>
                                    <p:anim calcmode="lin" valueType="num">
                                      <p:cBhvr additive="base">
                                        <p:cTn id="41" dur="1500" fill="hold"/>
                                        <p:tgtEl>
                                          <p:spTgt spid="5"/>
                                        </p:tgtEl>
                                        <p:attrNameLst>
                                          <p:attrName>ppt_x</p:attrName>
                                        </p:attrNameLst>
                                      </p:cBhvr>
                                      <p:tavLst>
                                        <p:tav tm="0">
                                          <p:val>
                                            <p:strVal val="0-#ppt_w/2"/>
                                          </p:val>
                                        </p:tav>
                                        <p:tav tm="100000">
                                          <p:val>
                                            <p:strVal val="#ppt_x"/>
                                          </p:val>
                                        </p:tav>
                                      </p:tavLst>
                                    </p:anim>
                                    <p:anim calcmode="lin" valueType="num">
                                      <p:cBhvr additive="base">
                                        <p:cTn id="42" dur="1500" fill="hold"/>
                                        <p:tgtEl>
                                          <p:spTgt spid="5"/>
                                        </p:tgtEl>
                                        <p:attrNameLst>
                                          <p:attrName>ppt_y</p:attrName>
                                        </p:attrNameLst>
                                      </p:cBhvr>
                                      <p:tavLst>
                                        <p:tav tm="0">
                                          <p:val>
                                            <p:strVal val="#ppt_y"/>
                                          </p:val>
                                        </p:tav>
                                        <p:tav tm="100000">
                                          <p:val>
                                            <p:strVal val="#ppt_y"/>
                                          </p:val>
                                        </p:tav>
                                      </p:tavLst>
                                    </p:anim>
                                  </p:childTnLst>
                                </p:cTn>
                              </p:par>
                              <p:par>
                                <p:cTn id="43" presetID="2" presetClass="entr" presetSubtype="4" decel="100000" fill="hold" grpId="0" nodeType="withEffect">
                                  <p:stCondLst>
                                    <p:cond delay="0"/>
                                  </p:stCondLst>
                                  <p:childTnLst>
                                    <p:set>
                                      <p:cBhvr>
                                        <p:cTn id="44" dur="1" fill="hold">
                                          <p:stCondLst>
                                            <p:cond delay="0"/>
                                          </p:stCondLst>
                                        </p:cTn>
                                        <p:tgtEl>
                                          <p:spTgt spid="3"/>
                                        </p:tgtEl>
                                        <p:attrNameLst>
                                          <p:attrName>style.visibility</p:attrName>
                                        </p:attrNameLst>
                                      </p:cBhvr>
                                      <p:to>
                                        <p:strVal val="visible"/>
                                      </p:to>
                                    </p:set>
                                    <p:anim calcmode="lin" valueType="num">
                                      <p:cBhvr additive="base">
                                        <p:cTn id="45" dur="1500" fill="hold"/>
                                        <p:tgtEl>
                                          <p:spTgt spid="3"/>
                                        </p:tgtEl>
                                        <p:attrNameLst>
                                          <p:attrName>ppt_x</p:attrName>
                                        </p:attrNameLst>
                                      </p:cBhvr>
                                      <p:tavLst>
                                        <p:tav tm="0">
                                          <p:val>
                                            <p:strVal val="#ppt_x"/>
                                          </p:val>
                                        </p:tav>
                                        <p:tav tm="100000">
                                          <p:val>
                                            <p:strVal val="#ppt_x"/>
                                          </p:val>
                                        </p:tav>
                                      </p:tavLst>
                                    </p:anim>
                                    <p:anim calcmode="lin" valueType="num">
                                      <p:cBhvr additive="base">
                                        <p:cTn id="46" dur="1500" fill="hold"/>
                                        <p:tgtEl>
                                          <p:spTgt spid="3"/>
                                        </p:tgtEl>
                                        <p:attrNameLst>
                                          <p:attrName>ppt_y</p:attrName>
                                        </p:attrNameLst>
                                      </p:cBhvr>
                                      <p:tavLst>
                                        <p:tav tm="0">
                                          <p:val>
                                            <p:strVal val="1+#ppt_h/2"/>
                                          </p:val>
                                        </p:tav>
                                        <p:tav tm="100000">
                                          <p:val>
                                            <p:strVal val="#ppt_y"/>
                                          </p:val>
                                        </p:tav>
                                      </p:tavLst>
                                    </p:anim>
                                  </p:childTnLst>
                                </p:cTn>
                              </p:par>
                              <p:par>
                                <p:cTn id="47" presetID="10" presetClass="entr" presetSubtype="0" fill="hold" grpId="0" nodeType="withEffect">
                                  <p:stCondLst>
                                    <p:cond delay="800"/>
                                  </p:stCondLst>
                                  <p:childTnLst>
                                    <p:set>
                                      <p:cBhvr>
                                        <p:cTn id="48" dur="1" fill="hold">
                                          <p:stCondLst>
                                            <p:cond delay="0"/>
                                          </p:stCondLst>
                                        </p:cTn>
                                        <p:tgtEl>
                                          <p:spTgt spid="19"/>
                                        </p:tgtEl>
                                        <p:attrNameLst>
                                          <p:attrName>style.visibility</p:attrName>
                                        </p:attrNameLst>
                                      </p:cBhvr>
                                      <p:to>
                                        <p:strVal val="visible"/>
                                      </p:to>
                                    </p:set>
                                    <p:animEffect transition="in" filter="fade">
                                      <p:cBhvr>
                                        <p:cTn id="49" dur="300"/>
                                        <p:tgtEl>
                                          <p:spTgt spid="19"/>
                                        </p:tgtEl>
                                      </p:cBhvr>
                                    </p:animEffect>
                                  </p:childTnLst>
                                </p:cTn>
                              </p:par>
                              <p:par>
                                <p:cTn id="50" presetID="10" presetClass="entr" presetSubtype="0" fill="hold" grpId="0" nodeType="withEffect">
                                  <p:stCondLst>
                                    <p:cond delay="900"/>
                                  </p:stCondLst>
                                  <p:childTnLst>
                                    <p:set>
                                      <p:cBhvr>
                                        <p:cTn id="51" dur="1" fill="hold">
                                          <p:stCondLst>
                                            <p:cond delay="0"/>
                                          </p:stCondLst>
                                        </p:cTn>
                                        <p:tgtEl>
                                          <p:spTgt spid="21"/>
                                        </p:tgtEl>
                                        <p:attrNameLst>
                                          <p:attrName>style.visibility</p:attrName>
                                        </p:attrNameLst>
                                      </p:cBhvr>
                                      <p:to>
                                        <p:strVal val="visible"/>
                                      </p:to>
                                    </p:set>
                                    <p:animEffect transition="in" filter="fade">
                                      <p:cBhvr>
                                        <p:cTn id="52" dur="300"/>
                                        <p:tgtEl>
                                          <p:spTgt spid="21"/>
                                        </p:tgtEl>
                                      </p:cBhvr>
                                    </p:animEffect>
                                  </p:childTnLst>
                                </p:cTn>
                              </p:par>
                              <p:par>
                                <p:cTn id="53" presetID="10" presetClass="entr" presetSubtype="0" fill="hold" grpId="0" nodeType="withEffect">
                                  <p:stCondLst>
                                    <p:cond delay="1200"/>
                                  </p:stCondLst>
                                  <p:childTnLst>
                                    <p:set>
                                      <p:cBhvr>
                                        <p:cTn id="54" dur="1" fill="hold">
                                          <p:stCondLst>
                                            <p:cond delay="0"/>
                                          </p:stCondLst>
                                        </p:cTn>
                                        <p:tgtEl>
                                          <p:spTgt spid="20"/>
                                        </p:tgtEl>
                                        <p:attrNameLst>
                                          <p:attrName>style.visibility</p:attrName>
                                        </p:attrNameLst>
                                      </p:cBhvr>
                                      <p:to>
                                        <p:strVal val="visible"/>
                                      </p:to>
                                    </p:set>
                                    <p:animEffect transition="in" filter="fade">
                                      <p:cBhvr>
                                        <p:cTn id="55" dur="3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2" grpId="0" animBg="1"/>
      <p:bldP spid="3" grpId="0" animBg="1"/>
      <p:bldP spid="4" grpId="0" animBg="1"/>
      <p:bldP spid="5" grpId="0" animBg="1"/>
      <p:bldP spid="21" grpId="0" animBg="1"/>
      <p:bldP spid="19" grpId="0"/>
      <p:bldP spid="2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5">
            <a:extLst>
              <a:ext uri="{FF2B5EF4-FFF2-40B4-BE49-F238E27FC236}">
                <a16:creationId xmlns:a16="http://schemas.microsoft.com/office/drawing/2014/main" id="{3E3142CA-0457-42F6-BD06-A5916316478B}"/>
              </a:ext>
            </a:extLst>
          </p:cNvPr>
          <p:cNvSpPr>
            <a:spLocks/>
          </p:cNvSpPr>
          <p:nvPr/>
        </p:nvSpPr>
        <p:spPr bwMode="auto">
          <a:xfrm>
            <a:off x="-2509045" y="-26290588"/>
            <a:ext cx="6481764" cy="41148000"/>
          </a:xfrm>
          <a:custGeom>
            <a:avLst/>
            <a:gdLst>
              <a:gd name="T0" fmla="*/ 913 w 2188"/>
              <a:gd name="T1" fmla="*/ 14034 h 14034"/>
              <a:gd name="T2" fmla="*/ 734 w 2188"/>
              <a:gd name="T3" fmla="*/ 13676 h 14034"/>
              <a:gd name="T4" fmla="*/ 373 w 2188"/>
              <a:gd name="T5" fmla="*/ 12854 h 14034"/>
              <a:gd name="T6" fmla="*/ 0 w 2188"/>
              <a:gd name="T7" fmla="*/ 11337 h 14034"/>
              <a:gd name="T8" fmla="*/ 376 w 2188"/>
              <a:gd name="T9" fmla="*/ 9820 h 14034"/>
              <a:gd name="T10" fmla="*/ 738 w 2188"/>
              <a:gd name="T11" fmla="*/ 8998 h 14034"/>
              <a:gd name="T12" fmla="*/ 1072 w 2188"/>
              <a:gd name="T13" fmla="*/ 8236 h 14034"/>
              <a:gd name="T14" fmla="*/ 1388 w 2188"/>
              <a:gd name="T15" fmla="*/ 7017 h 14034"/>
              <a:gd name="T16" fmla="*/ 1068 w 2188"/>
              <a:gd name="T17" fmla="*/ 5792 h 14034"/>
              <a:gd name="T18" fmla="*/ 735 w 2188"/>
              <a:gd name="T19" fmla="*/ 5037 h 14034"/>
              <a:gd name="T20" fmla="*/ 734 w 2188"/>
              <a:gd name="T21" fmla="*/ 5036 h 14034"/>
              <a:gd name="T22" fmla="*/ 373 w 2188"/>
              <a:gd name="T23" fmla="*/ 4214 h 14034"/>
              <a:gd name="T24" fmla="*/ 0 w 2188"/>
              <a:gd name="T25" fmla="*/ 2697 h 14034"/>
              <a:gd name="T26" fmla="*/ 376 w 2188"/>
              <a:gd name="T27" fmla="*/ 1180 h 14034"/>
              <a:gd name="T28" fmla="*/ 739 w 2188"/>
              <a:gd name="T29" fmla="*/ 357 h 14034"/>
              <a:gd name="T30" fmla="*/ 918 w 2188"/>
              <a:gd name="T31" fmla="*/ 0 h 14034"/>
              <a:gd name="T32" fmla="*/ 1633 w 2188"/>
              <a:gd name="T33" fmla="*/ 359 h 14034"/>
              <a:gd name="T34" fmla="*/ 1453 w 2188"/>
              <a:gd name="T35" fmla="*/ 717 h 14034"/>
              <a:gd name="T36" fmla="*/ 1118 w 2188"/>
              <a:gd name="T37" fmla="*/ 1478 h 14034"/>
              <a:gd name="T38" fmla="*/ 800 w 2188"/>
              <a:gd name="T39" fmla="*/ 2697 h 14034"/>
              <a:gd name="T40" fmla="*/ 1116 w 2188"/>
              <a:gd name="T41" fmla="*/ 3916 h 14034"/>
              <a:gd name="T42" fmla="*/ 1449 w 2188"/>
              <a:gd name="T43" fmla="*/ 4677 h 14034"/>
              <a:gd name="T44" fmla="*/ 1812 w 2188"/>
              <a:gd name="T45" fmla="*/ 5500 h 14034"/>
              <a:gd name="T46" fmla="*/ 2188 w 2188"/>
              <a:gd name="T47" fmla="*/ 7017 h 14034"/>
              <a:gd name="T48" fmla="*/ 1815 w 2188"/>
              <a:gd name="T49" fmla="*/ 8534 h 14034"/>
              <a:gd name="T50" fmla="*/ 1454 w 2188"/>
              <a:gd name="T51" fmla="*/ 9356 h 14034"/>
              <a:gd name="T52" fmla="*/ 1453 w 2188"/>
              <a:gd name="T53" fmla="*/ 9357 h 14034"/>
              <a:gd name="T54" fmla="*/ 1118 w 2188"/>
              <a:gd name="T55" fmla="*/ 10118 h 14034"/>
              <a:gd name="T56" fmla="*/ 800 w 2188"/>
              <a:gd name="T57" fmla="*/ 11337 h 14034"/>
              <a:gd name="T58" fmla="*/ 1116 w 2188"/>
              <a:gd name="T59" fmla="*/ 12556 h 14034"/>
              <a:gd name="T60" fmla="*/ 1450 w 2188"/>
              <a:gd name="T61" fmla="*/ 13318 h 14034"/>
              <a:gd name="T62" fmla="*/ 1628 w 2188"/>
              <a:gd name="T63" fmla="*/ 13676 h 14034"/>
              <a:gd name="T64" fmla="*/ 913 w 2188"/>
              <a:gd name="T65" fmla="*/ 14034 h 14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88" h="14034">
                <a:moveTo>
                  <a:pt x="913" y="14034"/>
                </a:moveTo>
                <a:cubicBezTo>
                  <a:pt x="734" y="13676"/>
                  <a:pt x="734" y="13676"/>
                  <a:pt x="734" y="13676"/>
                </a:cubicBezTo>
                <a:cubicBezTo>
                  <a:pt x="727" y="13661"/>
                  <a:pt x="551" y="13308"/>
                  <a:pt x="373" y="12854"/>
                </a:cubicBezTo>
                <a:cubicBezTo>
                  <a:pt x="126" y="12219"/>
                  <a:pt x="0" y="11709"/>
                  <a:pt x="0" y="11337"/>
                </a:cubicBezTo>
                <a:cubicBezTo>
                  <a:pt x="0" y="10965"/>
                  <a:pt x="126" y="10454"/>
                  <a:pt x="376" y="9820"/>
                </a:cubicBezTo>
                <a:cubicBezTo>
                  <a:pt x="553" y="9368"/>
                  <a:pt x="729" y="9017"/>
                  <a:pt x="738" y="8998"/>
                </a:cubicBezTo>
                <a:cubicBezTo>
                  <a:pt x="745" y="8984"/>
                  <a:pt x="910" y="8651"/>
                  <a:pt x="1072" y="8236"/>
                </a:cubicBezTo>
                <a:cubicBezTo>
                  <a:pt x="1276" y="7713"/>
                  <a:pt x="1388" y="7280"/>
                  <a:pt x="1388" y="7017"/>
                </a:cubicBezTo>
                <a:cubicBezTo>
                  <a:pt x="1388" y="6753"/>
                  <a:pt x="1274" y="6318"/>
                  <a:pt x="1068" y="5792"/>
                </a:cubicBezTo>
                <a:cubicBezTo>
                  <a:pt x="902" y="5371"/>
                  <a:pt x="736" y="5040"/>
                  <a:pt x="735" y="5037"/>
                </a:cubicBezTo>
                <a:cubicBezTo>
                  <a:pt x="734" y="5036"/>
                  <a:pt x="734" y="5036"/>
                  <a:pt x="734" y="5036"/>
                </a:cubicBezTo>
                <a:cubicBezTo>
                  <a:pt x="727" y="5021"/>
                  <a:pt x="551" y="4668"/>
                  <a:pt x="373" y="4214"/>
                </a:cubicBezTo>
                <a:cubicBezTo>
                  <a:pt x="126" y="3579"/>
                  <a:pt x="0" y="3069"/>
                  <a:pt x="0" y="2697"/>
                </a:cubicBezTo>
                <a:cubicBezTo>
                  <a:pt x="0" y="2325"/>
                  <a:pt x="126" y="1814"/>
                  <a:pt x="376" y="1180"/>
                </a:cubicBezTo>
                <a:cubicBezTo>
                  <a:pt x="554" y="725"/>
                  <a:pt x="731" y="372"/>
                  <a:pt x="739" y="357"/>
                </a:cubicBezTo>
                <a:cubicBezTo>
                  <a:pt x="918" y="0"/>
                  <a:pt x="918" y="0"/>
                  <a:pt x="918" y="0"/>
                </a:cubicBezTo>
                <a:cubicBezTo>
                  <a:pt x="1633" y="359"/>
                  <a:pt x="1633" y="359"/>
                  <a:pt x="1633" y="359"/>
                </a:cubicBezTo>
                <a:cubicBezTo>
                  <a:pt x="1453" y="717"/>
                  <a:pt x="1453" y="717"/>
                  <a:pt x="1453" y="717"/>
                </a:cubicBezTo>
                <a:cubicBezTo>
                  <a:pt x="1450" y="724"/>
                  <a:pt x="1282" y="1059"/>
                  <a:pt x="1118" y="1478"/>
                </a:cubicBezTo>
                <a:cubicBezTo>
                  <a:pt x="913" y="2001"/>
                  <a:pt x="800" y="2434"/>
                  <a:pt x="800" y="2697"/>
                </a:cubicBezTo>
                <a:cubicBezTo>
                  <a:pt x="800" y="2960"/>
                  <a:pt x="912" y="3393"/>
                  <a:pt x="1116" y="3916"/>
                </a:cubicBezTo>
                <a:cubicBezTo>
                  <a:pt x="1277" y="4329"/>
                  <a:pt x="1441" y="4660"/>
                  <a:pt x="1449" y="4677"/>
                </a:cubicBezTo>
                <a:cubicBezTo>
                  <a:pt x="1458" y="4695"/>
                  <a:pt x="1634" y="5047"/>
                  <a:pt x="1812" y="5500"/>
                </a:cubicBezTo>
                <a:cubicBezTo>
                  <a:pt x="2062" y="6134"/>
                  <a:pt x="2188" y="6645"/>
                  <a:pt x="2188" y="7017"/>
                </a:cubicBezTo>
                <a:cubicBezTo>
                  <a:pt x="2188" y="7389"/>
                  <a:pt x="2062" y="7899"/>
                  <a:pt x="1815" y="8534"/>
                </a:cubicBezTo>
                <a:cubicBezTo>
                  <a:pt x="1637" y="8988"/>
                  <a:pt x="1461" y="9341"/>
                  <a:pt x="1454" y="9356"/>
                </a:cubicBezTo>
                <a:cubicBezTo>
                  <a:pt x="1453" y="9357"/>
                  <a:pt x="1453" y="9357"/>
                  <a:pt x="1453" y="9357"/>
                </a:cubicBezTo>
                <a:cubicBezTo>
                  <a:pt x="1452" y="9360"/>
                  <a:pt x="1283" y="9697"/>
                  <a:pt x="1118" y="10118"/>
                </a:cubicBezTo>
                <a:cubicBezTo>
                  <a:pt x="913" y="10641"/>
                  <a:pt x="800" y="11074"/>
                  <a:pt x="800" y="11337"/>
                </a:cubicBezTo>
                <a:cubicBezTo>
                  <a:pt x="800" y="11600"/>
                  <a:pt x="912" y="12033"/>
                  <a:pt x="1116" y="12556"/>
                </a:cubicBezTo>
                <a:cubicBezTo>
                  <a:pt x="1281" y="12978"/>
                  <a:pt x="1448" y="13315"/>
                  <a:pt x="1450" y="13318"/>
                </a:cubicBezTo>
                <a:cubicBezTo>
                  <a:pt x="1628" y="13676"/>
                  <a:pt x="1628" y="13676"/>
                  <a:pt x="1628" y="13676"/>
                </a:cubicBezTo>
                <a:lnTo>
                  <a:pt x="913" y="14034"/>
                </a:lnTo>
                <a:close/>
              </a:path>
            </a:pathLst>
          </a:custGeom>
          <a:solidFill>
            <a:schemeClr val="accent6">
              <a:alpha val="88000"/>
            </a:schemeClr>
          </a:solidFill>
          <a:ln>
            <a:noFill/>
          </a:ln>
          <a:effectLst>
            <a:outerShdw blurRad="1003300" dist="38100" dir="10800000" algn="r" rotWithShape="0">
              <a:schemeClr val="accent1">
                <a:lumMod val="75000"/>
                <a:alpha val="46000"/>
              </a:schemeClr>
            </a:outerShdw>
          </a:effectLst>
        </p:spPr>
        <p:txBody>
          <a:bodyPr vert="horz" wrap="square" lIns="91440" tIns="45720" rIns="91440" bIns="45720" numCol="1" anchor="t" anchorCtr="0" compatLnSpc="1">
            <a:prstTxWarp prst="textNoShape">
              <a:avLst/>
            </a:prstTxWarp>
          </a:bodyPr>
          <a:lstStyle/>
          <a:p>
            <a:endParaRPr lang="en-US"/>
          </a:p>
        </p:txBody>
      </p:sp>
      <p:sp>
        <p:nvSpPr>
          <p:cNvPr id="7" name="Freeform 6">
            <a:extLst>
              <a:ext uri="{FF2B5EF4-FFF2-40B4-BE49-F238E27FC236}">
                <a16:creationId xmlns:a16="http://schemas.microsoft.com/office/drawing/2014/main" id="{5FA3D936-B915-430C-91EA-9723B2952D12}"/>
              </a:ext>
            </a:extLst>
          </p:cNvPr>
          <p:cNvSpPr>
            <a:spLocks/>
          </p:cNvSpPr>
          <p:nvPr/>
        </p:nvSpPr>
        <p:spPr bwMode="auto">
          <a:xfrm>
            <a:off x="-446884" y="-26290588"/>
            <a:ext cx="6481764" cy="41148000"/>
          </a:xfrm>
          <a:custGeom>
            <a:avLst/>
            <a:gdLst>
              <a:gd name="T0" fmla="*/ 913 w 2188"/>
              <a:gd name="T1" fmla="*/ 14034 h 14034"/>
              <a:gd name="T2" fmla="*/ 734 w 2188"/>
              <a:gd name="T3" fmla="*/ 13676 h 14034"/>
              <a:gd name="T4" fmla="*/ 373 w 2188"/>
              <a:gd name="T5" fmla="*/ 12854 h 14034"/>
              <a:gd name="T6" fmla="*/ 0 w 2188"/>
              <a:gd name="T7" fmla="*/ 11337 h 14034"/>
              <a:gd name="T8" fmla="*/ 376 w 2188"/>
              <a:gd name="T9" fmla="*/ 9820 h 14034"/>
              <a:gd name="T10" fmla="*/ 738 w 2188"/>
              <a:gd name="T11" fmla="*/ 8998 h 14034"/>
              <a:gd name="T12" fmla="*/ 1072 w 2188"/>
              <a:gd name="T13" fmla="*/ 8236 h 14034"/>
              <a:gd name="T14" fmla="*/ 1388 w 2188"/>
              <a:gd name="T15" fmla="*/ 7017 h 14034"/>
              <a:gd name="T16" fmla="*/ 1068 w 2188"/>
              <a:gd name="T17" fmla="*/ 5792 h 14034"/>
              <a:gd name="T18" fmla="*/ 735 w 2188"/>
              <a:gd name="T19" fmla="*/ 5037 h 14034"/>
              <a:gd name="T20" fmla="*/ 734 w 2188"/>
              <a:gd name="T21" fmla="*/ 5036 h 14034"/>
              <a:gd name="T22" fmla="*/ 373 w 2188"/>
              <a:gd name="T23" fmla="*/ 4214 h 14034"/>
              <a:gd name="T24" fmla="*/ 0 w 2188"/>
              <a:gd name="T25" fmla="*/ 2697 h 14034"/>
              <a:gd name="T26" fmla="*/ 376 w 2188"/>
              <a:gd name="T27" fmla="*/ 1180 h 14034"/>
              <a:gd name="T28" fmla="*/ 739 w 2188"/>
              <a:gd name="T29" fmla="*/ 357 h 14034"/>
              <a:gd name="T30" fmla="*/ 918 w 2188"/>
              <a:gd name="T31" fmla="*/ 0 h 14034"/>
              <a:gd name="T32" fmla="*/ 1633 w 2188"/>
              <a:gd name="T33" fmla="*/ 359 h 14034"/>
              <a:gd name="T34" fmla="*/ 1453 w 2188"/>
              <a:gd name="T35" fmla="*/ 717 h 14034"/>
              <a:gd name="T36" fmla="*/ 1118 w 2188"/>
              <a:gd name="T37" fmla="*/ 1478 h 14034"/>
              <a:gd name="T38" fmla="*/ 800 w 2188"/>
              <a:gd name="T39" fmla="*/ 2697 h 14034"/>
              <a:gd name="T40" fmla="*/ 1116 w 2188"/>
              <a:gd name="T41" fmla="*/ 3916 h 14034"/>
              <a:gd name="T42" fmla="*/ 1449 w 2188"/>
              <a:gd name="T43" fmla="*/ 4677 h 14034"/>
              <a:gd name="T44" fmla="*/ 1812 w 2188"/>
              <a:gd name="T45" fmla="*/ 5500 h 14034"/>
              <a:gd name="T46" fmla="*/ 2188 w 2188"/>
              <a:gd name="T47" fmla="*/ 7017 h 14034"/>
              <a:gd name="T48" fmla="*/ 1815 w 2188"/>
              <a:gd name="T49" fmla="*/ 8534 h 14034"/>
              <a:gd name="T50" fmla="*/ 1454 w 2188"/>
              <a:gd name="T51" fmla="*/ 9356 h 14034"/>
              <a:gd name="T52" fmla="*/ 1453 w 2188"/>
              <a:gd name="T53" fmla="*/ 9357 h 14034"/>
              <a:gd name="T54" fmla="*/ 1118 w 2188"/>
              <a:gd name="T55" fmla="*/ 10118 h 14034"/>
              <a:gd name="T56" fmla="*/ 800 w 2188"/>
              <a:gd name="T57" fmla="*/ 11337 h 14034"/>
              <a:gd name="T58" fmla="*/ 1116 w 2188"/>
              <a:gd name="T59" fmla="*/ 12556 h 14034"/>
              <a:gd name="T60" fmla="*/ 1450 w 2188"/>
              <a:gd name="T61" fmla="*/ 13318 h 14034"/>
              <a:gd name="T62" fmla="*/ 1628 w 2188"/>
              <a:gd name="T63" fmla="*/ 13676 h 14034"/>
              <a:gd name="T64" fmla="*/ 913 w 2188"/>
              <a:gd name="T65" fmla="*/ 14034 h 14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88" h="14034">
                <a:moveTo>
                  <a:pt x="913" y="14034"/>
                </a:moveTo>
                <a:cubicBezTo>
                  <a:pt x="734" y="13676"/>
                  <a:pt x="734" y="13676"/>
                  <a:pt x="734" y="13676"/>
                </a:cubicBezTo>
                <a:cubicBezTo>
                  <a:pt x="727" y="13661"/>
                  <a:pt x="551" y="13308"/>
                  <a:pt x="373" y="12854"/>
                </a:cubicBezTo>
                <a:cubicBezTo>
                  <a:pt x="126" y="12219"/>
                  <a:pt x="0" y="11709"/>
                  <a:pt x="0" y="11337"/>
                </a:cubicBezTo>
                <a:cubicBezTo>
                  <a:pt x="0" y="10965"/>
                  <a:pt x="126" y="10454"/>
                  <a:pt x="376" y="9820"/>
                </a:cubicBezTo>
                <a:cubicBezTo>
                  <a:pt x="553" y="9368"/>
                  <a:pt x="729" y="9017"/>
                  <a:pt x="738" y="8998"/>
                </a:cubicBezTo>
                <a:cubicBezTo>
                  <a:pt x="745" y="8984"/>
                  <a:pt x="910" y="8651"/>
                  <a:pt x="1072" y="8236"/>
                </a:cubicBezTo>
                <a:cubicBezTo>
                  <a:pt x="1276" y="7713"/>
                  <a:pt x="1388" y="7280"/>
                  <a:pt x="1388" y="7017"/>
                </a:cubicBezTo>
                <a:cubicBezTo>
                  <a:pt x="1388" y="6753"/>
                  <a:pt x="1274" y="6318"/>
                  <a:pt x="1068" y="5792"/>
                </a:cubicBezTo>
                <a:cubicBezTo>
                  <a:pt x="902" y="5371"/>
                  <a:pt x="736" y="5040"/>
                  <a:pt x="735" y="5037"/>
                </a:cubicBezTo>
                <a:cubicBezTo>
                  <a:pt x="734" y="5036"/>
                  <a:pt x="734" y="5036"/>
                  <a:pt x="734" y="5036"/>
                </a:cubicBezTo>
                <a:cubicBezTo>
                  <a:pt x="727" y="5021"/>
                  <a:pt x="551" y="4668"/>
                  <a:pt x="373" y="4214"/>
                </a:cubicBezTo>
                <a:cubicBezTo>
                  <a:pt x="126" y="3579"/>
                  <a:pt x="0" y="3069"/>
                  <a:pt x="0" y="2697"/>
                </a:cubicBezTo>
                <a:cubicBezTo>
                  <a:pt x="0" y="2325"/>
                  <a:pt x="126" y="1814"/>
                  <a:pt x="376" y="1180"/>
                </a:cubicBezTo>
                <a:cubicBezTo>
                  <a:pt x="554" y="725"/>
                  <a:pt x="731" y="372"/>
                  <a:pt x="739" y="357"/>
                </a:cubicBezTo>
                <a:cubicBezTo>
                  <a:pt x="918" y="0"/>
                  <a:pt x="918" y="0"/>
                  <a:pt x="918" y="0"/>
                </a:cubicBezTo>
                <a:cubicBezTo>
                  <a:pt x="1633" y="359"/>
                  <a:pt x="1633" y="359"/>
                  <a:pt x="1633" y="359"/>
                </a:cubicBezTo>
                <a:cubicBezTo>
                  <a:pt x="1453" y="717"/>
                  <a:pt x="1453" y="717"/>
                  <a:pt x="1453" y="717"/>
                </a:cubicBezTo>
                <a:cubicBezTo>
                  <a:pt x="1450" y="724"/>
                  <a:pt x="1282" y="1059"/>
                  <a:pt x="1118" y="1478"/>
                </a:cubicBezTo>
                <a:cubicBezTo>
                  <a:pt x="913" y="2001"/>
                  <a:pt x="800" y="2434"/>
                  <a:pt x="800" y="2697"/>
                </a:cubicBezTo>
                <a:cubicBezTo>
                  <a:pt x="800" y="2960"/>
                  <a:pt x="912" y="3393"/>
                  <a:pt x="1116" y="3916"/>
                </a:cubicBezTo>
                <a:cubicBezTo>
                  <a:pt x="1277" y="4329"/>
                  <a:pt x="1441" y="4660"/>
                  <a:pt x="1449" y="4677"/>
                </a:cubicBezTo>
                <a:cubicBezTo>
                  <a:pt x="1458" y="4695"/>
                  <a:pt x="1634" y="5047"/>
                  <a:pt x="1812" y="5500"/>
                </a:cubicBezTo>
                <a:cubicBezTo>
                  <a:pt x="2062" y="6134"/>
                  <a:pt x="2188" y="6645"/>
                  <a:pt x="2188" y="7017"/>
                </a:cubicBezTo>
                <a:cubicBezTo>
                  <a:pt x="2188" y="7389"/>
                  <a:pt x="2062" y="7899"/>
                  <a:pt x="1815" y="8534"/>
                </a:cubicBezTo>
                <a:cubicBezTo>
                  <a:pt x="1637" y="8988"/>
                  <a:pt x="1461" y="9341"/>
                  <a:pt x="1454" y="9356"/>
                </a:cubicBezTo>
                <a:cubicBezTo>
                  <a:pt x="1453" y="9357"/>
                  <a:pt x="1453" y="9357"/>
                  <a:pt x="1453" y="9357"/>
                </a:cubicBezTo>
                <a:cubicBezTo>
                  <a:pt x="1452" y="9360"/>
                  <a:pt x="1283" y="9697"/>
                  <a:pt x="1118" y="10118"/>
                </a:cubicBezTo>
                <a:cubicBezTo>
                  <a:pt x="913" y="10641"/>
                  <a:pt x="800" y="11074"/>
                  <a:pt x="800" y="11337"/>
                </a:cubicBezTo>
                <a:cubicBezTo>
                  <a:pt x="800" y="11600"/>
                  <a:pt x="912" y="12033"/>
                  <a:pt x="1116" y="12556"/>
                </a:cubicBezTo>
                <a:cubicBezTo>
                  <a:pt x="1281" y="12978"/>
                  <a:pt x="1448" y="13315"/>
                  <a:pt x="1450" y="13318"/>
                </a:cubicBezTo>
                <a:cubicBezTo>
                  <a:pt x="1628" y="13676"/>
                  <a:pt x="1628" y="13676"/>
                  <a:pt x="1628" y="13676"/>
                </a:cubicBezTo>
                <a:lnTo>
                  <a:pt x="913" y="14034"/>
                </a:lnTo>
                <a:close/>
              </a:path>
            </a:pathLst>
          </a:custGeom>
          <a:solidFill>
            <a:schemeClr val="accent1">
              <a:alpha val="88000"/>
            </a:schemeClr>
          </a:solidFill>
          <a:ln>
            <a:noFill/>
          </a:ln>
          <a:effectLst>
            <a:outerShdw blurRad="1003300" dist="38100" dir="10800000" algn="r" rotWithShape="0">
              <a:schemeClr val="accent6">
                <a:lumMod val="75000"/>
                <a:alpha val="46000"/>
              </a:schemeClr>
            </a:outerShdw>
          </a:effectLst>
        </p:spPr>
        <p:txBody>
          <a:bodyPr vert="horz" wrap="square" lIns="91440" tIns="45720" rIns="91440" bIns="45720" numCol="1" anchor="t" anchorCtr="0" compatLnSpc="1">
            <a:prstTxWarp prst="textNoShape">
              <a:avLst/>
            </a:prstTxWarp>
          </a:bodyPr>
          <a:lstStyle/>
          <a:p>
            <a:endParaRPr lang="en-US"/>
          </a:p>
        </p:txBody>
      </p:sp>
      <p:sp>
        <p:nvSpPr>
          <p:cNvPr id="8" name="Freeform 7">
            <a:extLst>
              <a:ext uri="{FF2B5EF4-FFF2-40B4-BE49-F238E27FC236}">
                <a16:creationId xmlns:a16="http://schemas.microsoft.com/office/drawing/2014/main" id="{94B76298-134F-4263-B411-EA2FB96BE567}"/>
              </a:ext>
            </a:extLst>
          </p:cNvPr>
          <p:cNvSpPr>
            <a:spLocks/>
          </p:cNvSpPr>
          <p:nvPr/>
        </p:nvSpPr>
        <p:spPr bwMode="auto">
          <a:xfrm>
            <a:off x="1615280" y="-26290588"/>
            <a:ext cx="6481764" cy="41148000"/>
          </a:xfrm>
          <a:custGeom>
            <a:avLst/>
            <a:gdLst>
              <a:gd name="T0" fmla="*/ 913 w 2188"/>
              <a:gd name="T1" fmla="*/ 14034 h 14034"/>
              <a:gd name="T2" fmla="*/ 734 w 2188"/>
              <a:gd name="T3" fmla="*/ 13676 h 14034"/>
              <a:gd name="T4" fmla="*/ 373 w 2188"/>
              <a:gd name="T5" fmla="*/ 12854 h 14034"/>
              <a:gd name="T6" fmla="*/ 0 w 2188"/>
              <a:gd name="T7" fmla="*/ 11337 h 14034"/>
              <a:gd name="T8" fmla="*/ 376 w 2188"/>
              <a:gd name="T9" fmla="*/ 9820 h 14034"/>
              <a:gd name="T10" fmla="*/ 738 w 2188"/>
              <a:gd name="T11" fmla="*/ 8998 h 14034"/>
              <a:gd name="T12" fmla="*/ 1072 w 2188"/>
              <a:gd name="T13" fmla="*/ 8236 h 14034"/>
              <a:gd name="T14" fmla="*/ 1388 w 2188"/>
              <a:gd name="T15" fmla="*/ 7017 h 14034"/>
              <a:gd name="T16" fmla="*/ 1068 w 2188"/>
              <a:gd name="T17" fmla="*/ 5792 h 14034"/>
              <a:gd name="T18" fmla="*/ 735 w 2188"/>
              <a:gd name="T19" fmla="*/ 5037 h 14034"/>
              <a:gd name="T20" fmla="*/ 734 w 2188"/>
              <a:gd name="T21" fmla="*/ 5036 h 14034"/>
              <a:gd name="T22" fmla="*/ 373 w 2188"/>
              <a:gd name="T23" fmla="*/ 4214 h 14034"/>
              <a:gd name="T24" fmla="*/ 0 w 2188"/>
              <a:gd name="T25" fmla="*/ 2697 h 14034"/>
              <a:gd name="T26" fmla="*/ 376 w 2188"/>
              <a:gd name="T27" fmla="*/ 1180 h 14034"/>
              <a:gd name="T28" fmla="*/ 739 w 2188"/>
              <a:gd name="T29" fmla="*/ 357 h 14034"/>
              <a:gd name="T30" fmla="*/ 918 w 2188"/>
              <a:gd name="T31" fmla="*/ 0 h 14034"/>
              <a:gd name="T32" fmla="*/ 1633 w 2188"/>
              <a:gd name="T33" fmla="*/ 359 h 14034"/>
              <a:gd name="T34" fmla="*/ 1453 w 2188"/>
              <a:gd name="T35" fmla="*/ 717 h 14034"/>
              <a:gd name="T36" fmla="*/ 1118 w 2188"/>
              <a:gd name="T37" fmla="*/ 1478 h 14034"/>
              <a:gd name="T38" fmla="*/ 800 w 2188"/>
              <a:gd name="T39" fmla="*/ 2697 h 14034"/>
              <a:gd name="T40" fmla="*/ 1116 w 2188"/>
              <a:gd name="T41" fmla="*/ 3916 h 14034"/>
              <a:gd name="T42" fmla="*/ 1449 w 2188"/>
              <a:gd name="T43" fmla="*/ 4677 h 14034"/>
              <a:gd name="T44" fmla="*/ 1812 w 2188"/>
              <a:gd name="T45" fmla="*/ 5500 h 14034"/>
              <a:gd name="T46" fmla="*/ 2188 w 2188"/>
              <a:gd name="T47" fmla="*/ 7017 h 14034"/>
              <a:gd name="T48" fmla="*/ 1815 w 2188"/>
              <a:gd name="T49" fmla="*/ 8534 h 14034"/>
              <a:gd name="T50" fmla="*/ 1454 w 2188"/>
              <a:gd name="T51" fmla="*/ 9356 h 14034"/>
              <a:gd name="T52" fmla="*/ 1453 w 2188"/>
              <a:gd name="T53" fmla="*/ 9357 h 14034"/>
              <a:gd name="T54" fmla="*/ 1118 w 2188"/>
              <a:gd name="T55" fmla="*/ 10118 h 14034"/>
              <a:gd name="T56" fmla="*/ 800 w 2188"/>
              <a:gd name="T57" fmla="*/ 11337 h 14034"/>
              <a:gd name="T58" fmla="*/ 1116 w 2188"/>
              <a:gd name="T59" fmla="*/ 12556 h 14034"/>
              <a:gd name="T60" fmla="*/ 1450 w 2188"/>
              <a:gd name="T61" fmla="*/ 13318 h 14034"/>
              <a:gd name="T62" fmla="*/ 1628 w 2188"/>
              <a:gd name="T63" fmla="*/ 13676 h 14034"/>
              <a:gd name="T64" fmla="*/ 913 w 2188"/>
              <a:gd name="T65" fmla="*/ 14034 h 14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88" h="14034">
                <a:moveTo>
                  <a:pt x="913" y="14034"/>
                </a:moveTo>
                <a:cubicBezTo>
                  <a:pt x="734" y="13676"/>
                  <a:pt x="734" y="13676"/>
                  <a:pt x="734" y="13676"/>
                </a:cubicBezTo>
                <a:cubicBezTo>
                  <a:pt x="727" y="13661"/>
                  <a:pt x="551" y="13308"/>
                  <a:pt x="373" y="12854"/>
                </a:cubicBezTo>
                <a:cubicBezTo>
                  <a:pt x="126" y="12219"/>
                  <a:pt x="0" y="11709"/>
                  <a:pt x="0" y="11337"/>
                </a:cubicBezTo>
                <a:cubicBezTo>
                  <a:pt x="0" y="10965"/>
                  <a:pt x="126" y="10454"/>
                  <a:pt x="376" y="9820"/>
                </a:cubicBezTo>
                <a:cubicBezTo>
                  <a:pt x="553" y="9368"/>
                  <a:pt x="729" y="9017"/>
                  <a:pt x="738" y="8998"/>
                </a:cubicBezTo>
                <a:cubicBezTo>
                  <a:pt x="745" y="8984"/>
                  <a:pt x="910" y="8651"/>
                  <a:pt x="1072" y="8236"/>
                </a:cubicBezTo>
                <a:cubicBezTo>
                  <a:pt x="1276" y="7713"/>
                  <a:pt x="1388" y="7280"/>
                  <a:pt x="1388" y="7017"/>
                </a:cubicBezTo>
                <a:cubicBezTo>
                  <a:pt x="1388" y="6753"/>
                  <a:pt x="1274" y="6318"/>
                  <a:pt x="1068" y="5792"/>
                </a:cubicBezTo>
                <a:cubicBezTo>
                  <a:pt x="902" y="5371"/>
                  <a:pt x="736" y="5040"/>
                  <a:pt x="735" y="5037"/>
                </a:cubicBezTo>
                <a:cubicBezTo>
                  <a:pt x="734" y="5036"/>
                  <a:pt x="734" y="5036"/>
                  <a:pt x="734" y="5036"/>
                </a:cubicBezTo>
                <a:cubicBezTo>
                  <a:pt x="727" y="5021"/>
                  <a:pt x="551" y="4668"/>
                  <a:pt x="373" y="4214"/>
                </a:cubicBezTo>
                <a:cubicBezTo>
                  <a:pt x="126" y="3579"/>
                  <a:pt x="0" y="3069"/>
                  <a:pt x="0" y="2697"/>
                </a:cubicBezTo>
                <a:cubicBezTo>
                  <a:pt x="0" y="2325"/>
                  <a:pt x="126" y="1814"/>
                  <a:pt x="376" y="1180"/>
                </a:cubicBezTo>
                <a:cubicBezTo>
                  <a:pt x="554" y="725"/>
                  <a:pt x="731" y="372"/>
                  <a:pt x="739" y="357"/>
                </a:cubicBezTo>
                <a:cubicBezTo>
                  <a:pt x="918" y="0"/>
                  <a:pt x="918" y="0"/>
                  <a:pt x="918" y="0"/>
                </a:cubicBezTo>
                <a:cubicBezTo>
                  <a:pt x="1633" y="359"/>
                  <a:pt x="1633" y="359"/>
                  <a:pt x="1633" y="359"/>
                </a:cubicBezTo>
                <a:cubicBezTo>
                  <a:pt x="1453" y="717"/>
                  <a:pt x="1453" y="717"/>
                  <a:pt x="1453" y="717"/>
                </a:cubicBezTo>
                <a:cubicBezTo>
                  <a:pt x="1450" y="724"/>
                  <a:pt x="1282" y="1059"/>
                  <a:pt x="1118" y="1478"/>
                </a:cubicBezTo>
                <a:cubicBezTo>
                  <a:pt x="913" y="2001"/>
                  <a:pt x="800" y="2434"/>
                  <a:pt x="800" y="2697"/>
                </a:cubicBezTo>
                <a:cubicBezTo>
                  <a:pt x="800" y="2960"/>
                  <a:pt x="912" y="3393"/>
                  <a:pt x="1116" y="3916"/>
                </a:cubicBezTo>
                <a:cubicBezTo>
                  <a:pt x="1277" y="4329"/>
                  <a:pt x="1441" y="4660"/>
                  <a:pt x="1449" y="4677"/>
                </a:cubicBezTo>
                <a:cubicBezTo>
                  <a:pt x="1458" y="4695"/>
                  <a:pt x="1634" y="5047"/>
                  <a:pt x="1812" y="5500"/>
                </a:cubicBezTo>
                <a:cubicBezTo>
                  <a:pt x="2062" y="6134"/>
                  <a:pt x="2188" y="6645"/>
                  <a:pt x="2188" y="7017"/>
                </a:cubicBezTo>
                <a:cubicBezTo>
                  <a:pt x="2188" y="7389"/>
                  <a:pt x="2062" y="7899"/>
                  <a:pt x="1815" y="8534"/>
                </a:cubicBezTo>
                <a:cubicBezTo>
                  <a:pt x="1637" y="8988"/>
                  <a:pt x="1461" y="9341"/>
                  <a:pt x="1454" y="9356"/>
                </a:cubicBezTo>
                <a:cubicBezTo>
                  <a:pt x="1453" y="9357"/>
                  <a:pt x="1453" y="9357"/>
                  <a:pt x="1453" y="9357"/>
                </a:cubicBezTo>
                <a:cubicBezTo>
                  <a:pt x="1452" y="9360"/>
                  <a:pt x="1283" y="9697"/>
                  <a:pt x="1118" y="10118"/>
                </a:cubicBezTo>
                <a:cubicBezTo>
                  <a:pt x="913" y="10641"/>
                  <a:pt x="800" y="11074"/>
                  <a:pt x="800" y="11337"/>
                </a:cubicBezTo>
                <a:cubicBezTo>
                  <a:pt x="800" y="11600"/>
                  <a:pt x="912" y="12033"/>
                  <a:pt x="1116" y="12556"/>
                </a:cubicBezTo>
                <a:cubicBezTo>
                  <a:pt x="1281" y="12978"/>
                  <a:pt x="1448" y="13315"/>
                  <a:pt x="1450" y="13318"/>
                </a:cubicBezTo>
                <a:cubicBezTo>
                  <a:pt x="1628" y="13676"/>
                  <a:pt x="1628" y="13676"/>
                  <a:pt x="1628" y="13676"/>
                </a:cubicBezTo>
                <a:lnTo>
                  <a:pt x="913" y="14034"/>
                </a:lnTo>
                <a:close/>
              </a:path>
            </a:pathLst>
          </a:custGeom>
          <a:solidFill>
            <a:schemeClr val="accent3">
              <a:alpha val="88000"/>
            </a:schemeClr>
          </a:solidFill>
          <a:ln>
            <a:noFill/>
          </a:ln>
          <a:effectLst>
            <a:outerShdw blurRad="1003300" dist="38100" dir="10800000" algn="r" rotWithShape="0">
              <a:schemeClr val="accent3">
                <a:lumMod val="75000"/>
                <a:alpha val="46000"/>
              </a:schemeClr>
            </a:outerShdw>
          </a:effectLst>
        </p:spPr>
        <p:txBody>
          <a:bodyPr vert="horz" wrap="square" lIns="91440" tIns="45720" rIns="91440" bIns="45720" numCol="1" anchor="t" anchorCtr="0" compatLnSpc="1">
            <a:prstTxWarp prst="textNoShape">
              <a:avLst/>
            </a:prstTxWarp>
          </a:bodyPr>
          <a:lstStyle/>
          <a:p>
            <a:endParaRPr lang="en-US"/>
          </a:p>
        </p:txBody>
      </p:sp>
      <p:sp>
        <p:nvSpPr>
          <p:cNvPr id="9" name="Freeform 8">
            <a:extLst>
              <a:ext uri="{FF2B5EF4-FFF2-40B4-BE49-F238E27FC236}">
                <a16:creationId xmlns:a16="http://schemas.microsoft.com/office/drawing/2014/main" id="{36D88785-2DD4-4FC3-A7BF-6092D9C208B4}"/>
              </a:ext>
            </a:extLst>
          </p:cNvPr>
          <p:cNvSpPr>
            <a:spLocks/>
          </p:cNvSpPr>
          <p:nvPr/>
        </p:nvSpPr>
        <p:spPr bwMode="auto">
          <a:xfrm>
            <a:off x="3672680" y="-26290588"/>
            <a:ext cx="6486525" cy="41148000"/>
          </a:xfrm>
          <a:custGeom>
            <a:avLst/>
            <a:gdLst>
              <a:gd name="T0" fmla="*/ 913 w 2188"/>
              <a:gd name="T1" fmla="*/ 14034 h 14034"/>
              <a:gd name="T2" fmla="*/ 734 w 2188"/>
              <a:gd name="T3" fmla="*/ 13676 h 14034"/>
              <a:gd name="T4" fmla="*/ 373 w 2188"/>
              <a:gd name="T5" fmla="*/ 12854 h 14034"/>
              <a:gd name="T6" fmla="*/ 0 w 2188"/>
              <a:gd name="T7" fmla="*/ 11337 h 14034"/>
              <a:gd name="T8" fmla="*/ 376 w 2188"/>
              <a:gd name="T9" fmla="*/ 9820 h 14034"/>
              <a:gd name="T10" fmla="*/ 738 w 2188"/>
              <a:gd name="T11" fmla="*/ 8998 h 14034"/>
              <a:gd name="T12" fmla="*/ 1072 w 2188"/>
              <a:gd name="T13" fmla="*/ 8236 h 14034"/>
              <a:gd name="T14" fmla="*/ 1388 w 2188"/>
              <a:gd name="T15" fmla="*/ 7017 h 14034"/>
              <a:gd name="T16" fmla="*/ 1068 w 2188"/>
              <a:gd name="T17" fmla="*/ 5792 h 14034"/>
              <a:gd name="T18" fmla="*/ 735 w 2188"/>
              <a:gd name="T19" fmla="*/ 5037 h 14034"/>
              <a:gd name="T20" fmla="*/ 734 w 2188"/>
              <a:gd name="T21" fmla="*/ 5036 h 14034"/>
              <a:gd name="T22" fmla="*/ 373 w 2188"/>
              <a:gd name="T23" fmla="*/ 4214 h 14034"/>
              <a:gd name="T24" fmla="*/ 0 w 2188"/>
              <a:gd name="T25" fmla="*/ 2697 h 14034"/>
              <a:gd name="T26" fmla="*/ 376 w 2188"/>
              <a:gd name="T27" fmla="*/ 1180 h 14034"/>
              <a:gd name="T28" fmla="*/ 739 w 2188"/>
              <a:gd name="T29" fmla="*/ 357 h 14034"/>
              <a:gd name="T30" fmla="*/ 918 w 2188"/>
              <a:gd name="T31" fmla="*/ 0 h 14034"/>
              <a:gd name="T32" fmla="*/ 1633 w 2188"/>
              <a:gd name="T33" fmla="*/ 359 h 14034"/>
              <a:gd name="T34" fmla="*/ 1453 w 2188"/>
              <a:gd name="T35" fmla="*/ 717 h 14034"/>
              <a:gd name="T36" fmla="*/ 1118 w 2188"/>
              <a:gd name="T37" fmla="*/ 1478 h 14034"/>
              <a:gd name="T38" fmla="*/ 800 w 2188"/>
              <a:gd name="T39" fmla="*/ 2697 h 14034"/>
              <a:gd name="T40" fmla="*/ 1116 w 2188"/>
              <a:gd name="T41" fmla="*/ 3916 h 14034"/>
              <a:gd name="T42" fmla="*/ 1449 w 2188"/>
              <a:gd name="T43" fmla="*/ 4677 h 14034"/>
              <a:gd name="T44" fmla="*/ 1812 w 2188"/>
              <a:gd name="T45" fmla="*/ 5500 h 14034"/>
              <a:gd name="T46" fmla="*/ 2188 w 2188"/>
              <a:gd name="T47" fmla="*/ 7017 h 14034"/>
              <a:gd name="T48" fmla="*/ 1815 w 2188"/>
              <a:gd name="T49" fmla="*/ 8534 h 14034"/>
              <a:gd name="T50" fmla="*/ 1454 w 2188"/>
              <a:gd name="T51" fmla="*/ 9356 h 14034"/>
              <a:gd name="T52" fmla="*/ 1453 w 2188"/>
              <a:gd name="T53" fmla="*/ 9357 h 14034"/>
              <a:gd name="T54" fmla="*/ 1118 w 2188"/>
              <a:gd name="T55" fmla="*/ 10118 h 14034"/>
              <a:gd name="T56" fmla="*/ 800 w 2188"/>
              <a:gd name="T57" fmla="*/ 11337 h 14034"/>
              <a:gd name="T58" fmla="*/ 1116 w 2188"/>
              <a:gd name="T59" fmla="*/ 12556 h 14034"/>
              <a:gd name="T60" fmla="*/ 1450 w 2188"/>
              <a:gd name="T61" fmla="*/ 13318 h 14034"/>
              <a:gd name="T62" fmla="*/ 1628 w 2188"/>
              <a:gd name="T63" fmla="*/ 13676 h 14034"/>
              <a:gd name="T64" fmla="*/ 913 w 2188"/>
              <a:gd name="T65" fmla="*/ 14034 h 14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88" h="14034">
                <a:moveTo>
                  <a:pt x="913" y="14034"/>
                </a:moveTo>
                <a:cubicBezTo>
                  <a:pt x="734" y="13676"/>
                  <a:pt x="734" y="13676"/>
                  <a:pt x="734" y="13676"/>
                </a:cubicBezTo>
                <a:cubicBezTo>
                  <a:pt x="727" y="13661"/>
                  <a:pt x="551" y="13308"/>
                  <a:pt x="373" y="12854"/>
                </a:cubicBezTo>
                <a:cubicBezTo>
                  <a:pt x="126" y="12219"/>
                  <a:pt x="0" y="11709"/>
                  <a:pt x="0" y="11337"/>
                </a:cubicBezTo>
                <a:cubicBezTo>
                  <a:pt x="0" y="10965"/>
                  <a:pt x="126" y="10454"/>
                  <a:pt x="376" y="9820"/>
                </a:cubicBezTo>
                <a:cubicBezTo>
                  <a:pt x="553" y="9368"/>
                  <a:pt x="729" y="9017"/>
                  <a:pt x="738" y="8998"/>
                </a:cubicBezTo>
                <a:cubicBezTo>
                  <a:pt x="745" y="8984"/>
                  <a:pt x="910" y="8651"/>
                  <a:pt x="1072" y="8236"/>
                </a:cubicBezTo>
                <a:cubicBezTo>
                  <a:pt x="1276" y="7713"/>
                  <a:pt x="1388" y="7280"/>
                  <a:pt x="1388" y="7017"/>
                </a:cubicBezTo>
                <a:cubicBezTo>
                  <a:pt x="1388" y="6753"/>
                  <a:pt x="1274" y="6318"/>
                  <a:pt x="1068" y="5792"/>
                </a:cubicBezTo>
                <a:cubicBezTo>
                  <a:pt x="902" y="5371"/>
                  <a:pt x="736" y="5040"/>
                  <a:pt x="735" y="5037"/>
                </a:cubicBezTo>
                <a:cubicBezTo>
                  <a:pt x="734" y="5036"/>
                  <a:pt x="734" y="5036"/>
                  <a:pt x="734" y="5036"/>
                </a:cubicBezTo>
                <a:cubicBezTo>
                  <a:pt x="727" y="5021"/>
                  <a:pt x="551" y="4668"/>
                  <a:pt x="373" y="4214"/>
                </a:cubicBezTo>
                <a:cubicBezTo>
                  <a:pt x="126" y="3579"/>
                  <a:pt x="0" y="3069"/>
                  <a:pt x="0" y="2697"/>
                </a:cubicBezTo>
                <a:cubicBezTo>
                  <a:pt x="0" y="2325"/>
                  <a:pt x="126" y="1814"/>
                  <a:pt x="376" y="1180"/>
                </a:cubicBezTo>
                <a:cubicBezTo>
                  <a:pt x="554" y="725"/>
                  <a:pt x="731" y="372"/>
                  <a:pt x="739" y="357"/>
                </a:cubicBezTo>
                <a:cubicBezTo>
                  <a:pt x="918" y="0"/>
                  <a:pt x="918" y="0"/>
                  <a:pt x="918" y="0"/>
                </a:cubicBezTo>
                <a:cubicBezTo>
                  <a:pt x="1633" y="359"/>
                  <a:pt x="1633" y="359"/>
                  <a:pt x="1633" y="359"/>
                </a:cubicBezTo>
                <a:cubicBezTo>
                  <a:pt x="1453" y="717"/>
                  <a:pt x="1453" y="717"/>
                  <a:pt x="1453" y="717"/>
                </a:cubicBezTo>
                <a:cubicBezTo>
                  <a:pt x="1450" y="724"/>
                  <a:pt x="1282" y="1059"/>
                  <a:pt x="1118" y="1478"/>
                </a:cubicBezTo>
                <a:cubicBezTo>
                  <a:pt x="913" y="2001"/>
                  <a:pt x="800" y="2434"/>
                  <a:pt x="800" y="2697"/>
                </a:cubicBezTo>
                <a:cubicBezTo>
                  <a:pt x="800" y="2960"/>
                  <a:pt x="912" y="3393"/>
                  <a:pt x="1116" y="3916"/>
                </a:cubicBezTo>
                <a:cubicBezTo>
                  <a:pt x="1277" y="4329"/>
                  <a:pt x="1441" y="4660"/>
                  <a:pt x="1449" y="4677"/>
                </a:cubicBezTo>
                <a:cubicBezTo>
                  <a:pt x="1458" y="4695"/>
                  <a:pt x="1634" y="5047"/>
                  <a:pt x="1812" y="5500"/>
                </a:cubicBezTo>
                <a:cubicBezTo>
                  <a:pt x="2062" y="6134"/>
                  <a:pt x="2188" y="6645"/>
                  <a:pt x="2188" y="7017"/>
                </a:cubicBezTo>
                <a:cubicBezTo>
                  <a:pt x="2188" y="7389"/>
                  <a:pt x="2062" y="7899"/>
                  <a:pt x="1815" y="8534"/>
                </a:cubicBezTo>
                <a:cubicBezTo>
                  <a:pt x="1637" y="8988"/>
                  <a:pt x="1461" y="9341"/>
                  <a:pt x="1454" y="9356"/>
                </a:cubicBezTo>
                <a:cubicBezTo>
                  <a:pt x="1453" y="9357"/>
                  <a:pt x="1453" y="9357"/>
                  <a:pt x="1453" y="9357"/>
                </a:cubicBezTo>
                <a:cubicBezTo>
                  <a:pt x="1452" y="9360"/>
                  <a:pt x="1283" y="9697"/>
                  <a:pt x="1118" y="10118"/>
                </a:cubicBezTo>
                <a:cubicBezTo>
                  <a:pt x="913" y="10641"/>
                  <a:pt x="800" y="11074"/>
                  <a:pt x="800" y="11337"/>
                </a:cubicBezTo>
                <a:cubicBezTo>
                  <a:pt x="800" y="11600"/>
                  <a:pt x="912" y="12033"/>
                  <a:pt x="1116" y="12556"/>
                </a:cubicBezTo>
                <a:cubicBezTo>
                  <a:pt x="1281" y="12978"/>
                  <a:pt x="1448" y="13315"/>
                  <a:pt x="1450" y="13318"/>
                </a:cubicBezTo>
                <a:cubicBezTo>
                  <a:pt x="1628" y="13676"/>
                  <a:pt x="1628" y="13676"/>
                  <a:pt x="1628" y="13676"/>
                </a:cubicBezTo>
                <a:lnTo>
                  <a:pt x="913" y="14034"/>
                </a:lnTo>
                <a:close/>
              </a:path>
            </a:pathLst>
          </a:custGeom>
          <a:solidFill>
            <a:schemeClr val="accent4">
              <a:alpha val="88000"/>
            </a:schemeClr>
          </a:solidFill>
          <a:ln>
            <a:noFill/>
          </a:ln>
          <a:effectLst>
            <a:outerShdw blurRad="1003300" dist="38100" dir="10800000" algn="r" rotWithShape="0">
              <a:schemeClr val="accent4">
                <a:lumMod val="75000"/>
                <a:alpha val="46000"/>
              </a:schemeClr>
            </a:outerShdw>
          </a:effectLst>
        </p:spPr>
        <p:txBody>
          <a:bodyPr vert="horz" wrap="square" lIns="91440" tIns="45720" rIns="91440" bIns="45720" numCol="1" anchor="t" anchorCtr="0" compatLnSpc="1">
            <a:prstTxWarp prst="textNoShape">
              <a:avLst/>
            </a:prstTxWarp>
          </a:bodyPr>
          <a:lstStyle/>
          <a:p>
            <a:endParaRPr lang="en-US"/>
          </a:p>
        </p:txBody>
      </p:sp>
      <p:sp>
        <p:nvSpPr>
          <p:cNvPr id="10" name="Freeform 9">
            <a:extLst>
              <a:ext uri="{FF2B5EF4-FFF2-40B4-BE49-F238E27FC236}">
                <a16:creationId xmlns:a16="http://schemas.microsoft.com/office/drawing/2014/main" id="{9BAFD255-653D-47CD-A0D3-D5E3DDCBE142}"/>
              </a:ext>
            </a:extLst>
          </p:cNvPr>
          <p:cNvSpPr>
            <a:spLocks/>
          </p:cNvSpPr>
          <p:nvPr/>
        </p:nvSpPr>
        <p:spPr bwMode="auto">
          <a:xfrm>
            <a:off x="5734841" y="-26290588"/>
            <a:ext cx="6481764" cy="41148000"/>
          </a:xfrm>
          <a:custGeom>
            <a:avLst/>
            <a:gdLst>
              <a:gd name="T0" fmla="*/ 913 w 2188"/>
              <a:gd name="T1" fmla="*/ 14034 h 14034"/>
              <a:gd name="T2" fmla="*/ 734 w 2188"/>
              <a:gd name="T3" fmla="*/ 13676 h 14034"/>
              <a:gd name="T4" fmla="*/ 373 w 2188"/>
              <a:gd name="T5" fmla="*/ 12854 h 14034"/>
              <a:gd name="T6" fmla="*/ 0 w 2188"/>
              <a:gd name="T7" fmla="*/ 11337 h 14034"/>
              <a:gd name="T8" fmla="*/ 376 w 2188"/>
              <a:gd name="T9" fmla="*/ 9820 h 14034"/>
              <a:gd name="T10" fmla="*/ 738 w 2188"/>
              <a:gd name="T11" fmla="*/ 8998 h 14034"/>
              <a:gd name="T12" fmla="*/ 1072 w 2188"/>
              <a:gd name="T13" fmla="*/ 8236 h 14034"/>
              <a:gd name="T14" fmla="*/ 1388 w 2188"/>
              <a:gd name="T15" fmla="*/ 7017 h 14034"/>
              <a:gd name="T16" fmla="*/ 1068 w 2188"/>
              <a:gd name="T17" fmla="*/ 5792 h 14034"/>
              <a:gd name="T18" fmla="*/ 735 w 2188"/>
              <a:gd name="T19" fmla="*/ 5037 h 14034"/>
              <a:gd name="T20" fmla="*/ 734 w 2188"/>
              <a:gd name="T21" fmla="*/ 5036 h 14034"/>
              <a:gd name="T22" fmla="*/ 373 w 2188"/>
              <a:gd name="T23" fmla="*/ 4214 h 14034"/>
              <a:gd name="T24" fmla="*/ 0 w 2188"/>
              <a:gd name="T25" fmla="*/ 2697 h 14034"/>
              <a:gd name="T26" fmla="*/ 376 w 2188"/>
              <a:gd name="T27" fmla="*/ 1180 h 14034"/>
              <a:gd name="T28" fmla="*/ 739 w 2188"/>
              <a:gd name="T29" fmla="*/ 357 h 14034"/>
              <a:gd name="T30" fmla="*/ 918 w 2188"/>
              <a:gd name="T31" fmla="*/ 0 h 14034"/>
              <a:gd name="T32" fmla="*/ 1633 w 2188"/>
              <a:gd name="T33" fmla="*/ 359 h 14034"/>
              <a:gd name="T34" fmla="*/ 1453 w 2188"/>
              <a:gd name="T35" fmla="*/ 717 h 14034"/>
              <a:gd name="T36" fmla="*/ 1118 w 2188"/>
              <a:gd name="T37" fmla="*/ 1478 h 14034"/>
              <a:gd name="T38" fmla="*/ 800 w 2188"/>
              <a:gd name="T39" fmla="*/ 2697 h 14034"/>
              <a:gd name="T40" fmla="*/ 1116 w 2188"/>
              <a:gd name="T41" fmla="*/ 3916 h 14034"/>
              <a:gd name="T42" fmla="*/ 1449 w 2188"/>
              <a:gd name="T43" fmla="*/ 4677 h 14034"/>
              <a:gd name="T44" fmla="*/ 1812 w 2188"/>
              <a:gd name="T45" fmla="*/ 5500 h 14034"/>
              <a:gd name="T46" fmla="*/ 2188 w 2188"/>
              <a:gd name="T47" fmla="*/ 7017 h 14034"/>
              <a:gd name="T48" fmla="*/ 1815 w 2188"/>
              <a:gd name="T49" fmla="*/ 8534 h 14034"/>
              <a:gd name="T50" fmla="*/ 1454 w 2188"/>
              <a:gd name="T51" fmla="*/ 9356 h 14034"/>
              <a:gd name="T52" fmla="*/ 1453 w 2188"/>
              <a:gd name="T53" fmla="*/ 9357 h 14034"/>
              <a:gd name="T54" fmla="*/ 1118 w 2188"/>
              <a:gd name="T55" fmla="*/ 10118 h 14034"/>
              <a:gd name="T56" fmla="*/ 800 w 2188"/>
              <a:gd name="T57" fmla="*/ 11337 h 14034"/>
              <a:gd name="T58" fmla="*/ 1116 w 2188"/>
              <a:gd name="T59" fmla="*/ 12556 h 14034"/>
              <a:gd name="T60" fmla="*/ 1450 w 2188"/>
              <a:gd name="T61" fmla="*/ 13318 h 14034"/>
              <a:gd name="T62" fmla="*/ 1628 w 2188"/>
              <a:gd name="T63" fmla="*/ 13676 h 14034"/>
              <a:gd name="T64" fmla="*/ 913 w 2188"/>
              <a:gd name="T65" fmla="*/ 14034 h 14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88" h="14034">
                <a:moveTo>
                  <a:pt x="913" y="14034"/>
                </a:moveTo>
                <a:cubicBezTo>
                  <a:pt x="734" y="13676"/>
                  <a:pt x="734" y="13676"/>
                  <a:pt x="734" y="13676"/>
                </a:cubicBezTo>
                <a:cubicBezTo>
                  <a:pt x="727" y="13661"/>
                  <a:pt x="551" y="13308"/>
                  <a:pt x="373" y="12854"/>
                </a:cubicBezTo>
                <a:cubicBezTo>
                  <a:pt x="126" y="12219"/>
                  <a:pt x="0" y="11709"/>
                  <a:pt x="0" y="11337"/>
                </a:cubicBezTo>
                <a:cubicBezTo>
                  <a:pt x="0" y="10965"/>
                  <a:pt x="126" y="10454"/>
                  <a:pt x="376" y="9820"/>
                </a:cubicBezTo>
                <a:cubicBezTo>
                  <a:pt x="553" y="9368"/>
                  <a:pt x="729" y="9017"/>
                  <a:pt x="738" y="8998"/>
                </a:cubicBezTo>
                <a:cubicBezTo>
                  <a:pt x="745" y="8984"/>
                  <a:pt x="910" y="8651"/>
                  <a:pt x="1072" y="8236"/>
                </a:cubicBezTo>
                <a:cubicBezTo>
                  <a:pt x="1276" y="7713"/>
                  <a:pt x="1388" y="7280"/>
                  <a:pt x="1388" y="7017"/>
                </a:cubicBezTo>
                <a:cubicBezTo>
                  <a:pt x="1388" y="6753"/>
                  <a:pt x="1274" y="6318"/>
                  <a:pt x="1068" y="5792"/>
                </a:cubicBezTo>
                <a:cubicBezTo>
                  <a:pt x="902" y="5371"/>
                  <a:pt x="736" y="5040"/>
                  <a:pt x="735" y="5037"/>
                </a:cubicBezTo>
                <a:cubicBezTo>
                  <a:pt x="734" y="5036"/>
                  <a:pt x="734" y="5036"/>
                  <a:pt x="734" y="5036"/>
                </a:cubicBezTo>
                <a:cubicBezTo>
                  <a:pt x="727" y="5021"/>
                  <a:pt x="551" y="4668"/>
                  <a:pt x="373" y="4214"/>
                </a:cubicBezTo>
                <a:cubicBezTo>
                  <a:pt x="126" y="3579"/>
                  <a:pt x="0" y="3069"/>
                  <a:pt x="0" y="2697"/>
                </a:cubicBezTo>
                <a:cubicBezTo>
                  <a:pt x="0" y="2325"/>
                  <a:pt x="126" y="1814"/>
                  <a:pt x="376" y="1180"/>
                </a:cubicBezTo>
                <a:cubicBezTo>
                  <a:pt x="554" y="725"/>
                  <a:pt x="731" y="372"/>
                  <a:pt x="739" y="357"/>
                </a:cubicBezTo>
                <a:cubicBezTo>
                  <a:pt x="918" y="0"/>
                  <a:pt x="918" y="0"/>
                  <a:pt x="918" y="0"/>
                </a:cubicBezTo>
                <a:cubicBezTo>
                  <a:pt x="1633" y="359"/>
                  <a:pt x="1633" y="359"/>
                  <a:pt x="1633" y="359"/>
                </a:cubicBezTo>
                <a:cubicBezTo>
                  <a:pt x="1453" y="717"/>
                  <a:pt x="1453" y="717"/>
                  <a:pt x="1453" y="717"/>
                </a:cubicBezTo>
                <a:cubicBezTo>
                  <a:pt x="1450" y="724"/>
                  <a:pt x="1282" y="1059"/>
                  <a:pt x="1118" y="1478"/>
                </a:cubicBezTo>
                <a:cubicBezTo>
                  <a:pt x="913" y="2001"/>
                  <a:pt x="800" y="2434"/>
                  <a:pt x="800" y="2697"/>
                </a:cubicBezTo>
                <a:cubicBezTo>
                  <a:pt x="800" y="2960"/>
                  <a:pt x="912" y="3393"/>
                  <a:pt x="1116" y="3916"/>
                </a:cubicBezTo>
                <a:cubicBezTo>
                  <a:pt x="1277" y="4329"/>
                  <a:pt x="1441" y="4660"/>
                  <a:pt x="1449" y="4677"/>
                </a:cubicBezTo>
                <a:cubicBezTo>
                  <a:pt x="1458" y="4695"/>
                  <a:pt x="1634" y="5047"/>
                  <a:pt x="1812" y="5500"/>
                </a:cubicBezTo>
                <a:cubicBezTo>
                  <a:pt x="2062" y="6134"/>
                  <a:pt x="2188" y="6645"/>
                  <a:pt x="2188" y="7017"/>
                </a:cubicBezTo>
                <a:cubicBezTo>
                  <a:pt x="2188" y="7389"/>
                  <a:pt x="2062" y="7899"/>
                  <a:pt x="1815" y="8534"/>
                </a:cubicBezTo>
                <a:cubicBezTo>
                  <a:pt x="1637" y="8988"/>
                  <a:pt x="1461" y="9341"/>
                  <a:pt x="1454" y="9356"/>
                </a:cubicBezTo>
                <a:cubicBezTo>
                  <a:pt x="1453" y="9357"/>
                  <a:pt x="1453" y="9357"/>
                  <a:pt x="1453" y="9357"/>
                </a:cubicBezTo>
                <a:cubicBezTo>
                  <a:pt x="1452" y="9360"/>
                  <a:pt x="1283" y="9697"/>
                  <a:pt x="1118" y="10118"/>
                </a:cubicBezTo>
                <a:cubicBezTo>
                  <a:pt x="913" y="10641"/>
                  <a:pt x="800" y="11074"/>
                  <a:pt x="800" y="11337"/>
                </a:cubicBezTo>
                <a:cubicBezTo>
                  <a:pt x="800" y="11600"/>
                  <a:pt x="912" y="12033"/>
                  <a:pt x="1116" y="12556"/>
                </a:cubicBezTo>
                <a:cubicBezTo>
                  <a:pt x="1281" y="12978"/>
                  <a:pt x="1448" y="13315"/>
                  <a:pt x="1450" y="13318"/>
                </a:cubicBezTo>
                <a:cubicBezTo>
                  <a:pt x="1628" y="13676"/>
                  <a:pt x="1628" y="13676"/>
                  <a:pt x="1628" y="13676"/>
                </a:cubicBezTo>
                <a:lnTo>
                  <a:pt x="913" y="14034"/>
                </a:lnTo>
                <a:close/>
              </a:path>
            </a:pathLst>
          </a:custGeom>
          <a:solidFill>
            <a:schemeClr val="accent5">
              <a:alpha val="88000"/>
            </a:schemeClr>
          </a:solidFill>
          <a:ln>
            <a:noFill/>
          </a:ln>
          <a:effectLst>
            <a:outerShdw blurRad="1003300" dist="38100" dir="10800000" algn="r" rotWithShape="0">
              <a:schemeClr val="accent5">
                <a:lumMod val="75000"/>
                <a:alpha val="46000"/>
              </a:schemeClr>
            </a:outerShdw>
          </a:effectLst>
        </p:spPr>
        <p:txBody>
          <a:bodyPr vert="horz" wrap="square" lIns="91440" tIns="45720" rIns="91440" bIns="45720" numCol="1" anchor="t" anchorCtr="0" compatLnSpc="1">
            <a:prstTxWarp prst="textNoShape">
              <a:avLst/>
            </a:prstTxWarp>
          </a:bodyPr>
          <a:lstStyle/>
          <a:p>
            <a:endParaRPr lang="en-US"/>
          </a:p>
        </p:txBody>
      </p:sp>
      <p:sp>
        <p:nvSpPr>
          <p:cNvPr id="11" name="Freeform 10">
            <a:extLst>
              <a:ext uri="{FF2B5EF4-FFF2-40B4-BE49-F238E27FC236}">
                <a16:creationId xmlns:a16="http://schemas.microsoft.com/office/drawing/2014/main" id="{11803E70-847F-47A1-97A7-5F58C72B998C}"/>
              </a:ext>
            </a:extLst>
          </p:cNvPr>
          <p:cNvSpPr>
            <a:spLocks/>
          </p:cNvSpPr>
          <p:nvPr/>
        </p:nvSpPr>
        <p:spPr bwMode="auto">
          <a:xfrm>
            <a:off x="7797005" y="-26290588"/>
            <a:ext cx="6481764" cy="41148000"/>
          </a:xfrm>
          <a:custGeom>
            <a:avLst/>
            <a:gdLst>
              <a:gd name="T0" fmla="*/ 913 w 2188"/>
              <a:gd name="T1" fmla="*/ 14034 h 14034"/>
              <a:gd name="T2" fmla="*/ 734 w 2188"/>
              <a:gd name="T3" fmla="*/ 13676 h 14034"/>
              <a:gd name="T4" fmla="*/ 373 w 2188"/>
              <a:gd name="T5" fmla="*/ 12854 h 14034"/>
              <a:gd name="T6" fmla="*/ 0 w 2188"/>
              <a:gd name="T7" fmla="*/ 11337 h 14034"/>
              <a:gd name="T8" fmla="*/ 376 w 2188"/>
              <a:gd name="T9" fmla="*/ 9820 h 14034"/>
              <a:gd name="T10" fmla="*/ 738 w 2188"/>
              <a:gd name="T11" fmla="*/ 8998 h 14034"/>
              <a:gd name="T12" fmla="*/ 1072 w 2188"/>
              <a:gd name="T13" fmla="*/ 8236 h 14034"/>
              <a:gd name="T14" fmla="*/ 1388 w 2188"/>
              <a:gd name="T15" fmla="*/ 7017 h 14034"/>
              <a:gd name="T16" fmla="*/ 1068 w 2188"/>
              <a:gd name="T17" fmla="*/ 5792 h 14034"/>
              <a:gd name="T18" fmla="*/ 735 w 2188"/>
              <a:gd name="T19" fmla="*/ 5037 h 14034"/>
              <a:gd name="T20" fmla="*/ 734 w 2188"/>
              <a:gd name="T21" fmla="*/ 5036 h 14034"/>
              <a:gd name="T22" fmla="*/ 373 w 2188"/>
              <a:gd name="T23" fmla="*/ 4214 h 14034"/>
              <a:gd name="T24" fmla="*/ 0 w 2188"/>
              <a:gd name="T25" fmla="*/ 2697 h 14034"/>
              <a:gd name="T26" fmla="*/ 376 w 2188"/>
              <a:gd name="T27" fmla="*/ 1180 h 14034"/>
              <a:gd name="T28" fmla="*/ 739 w 2188"/>
              <a:gd name="T29" fmla="*/ 357 h 14034"/>
              <a:gd name="T30" fmla="*/ 918 w 2188"/>
              <a:gd name="T31" fmla="*/ 0 h 14034"/>
              <a:gd name="T32" fmla="*/ 1633 w 2188"/>
              <a:gd name="T33" fmla="*/ 359 h 14034"/>
              <a:gd name="T34" fmla="*/ 1453 w 2188"/>
              <a:gd name="T35" fmla="*/ 717 h 14034"/>
              <a:gd name="T36" fmla="*/ 1118 w 2188"/>
              <a:gd name="T37" fmla="*/ 1478 h 14034"/>
              <a:gd name="T38" fmla="*/ 800 w 2188"/>
              <a:gd name="T39" fmla="*/ 2697 h 14034"/>
              <a:gd name="T40" fmla="*/ 1116 w 2188"/>
              <a:gd name="T41" fmla="*/ 3916 h 14034"/>
              <a:gd name="T42" fmla="*/ 1449 w 2188"/>
              <a:gd name="T43" fmla="*/ 4677 h 14034"/>
              <a:gd name="T44" fmla="*/ 1812 w 2188"/>
              <a:gd name="T45" fmla="*/ 5500 h 14034"/>
              <a:gd name="T46" fmla="*/ 2188 w 2188"/>
              <a:gd name="T47" fmla="*/ 7017 h 14034"/>
              <a:gd name="T48" fmla="*/ 1815 w 2188"/>
              <a:gd name="T49" fmla="*/ 8534 h 14034"/>
              <a:gd name="T50" fmla="*/ 1454 w 2188"/>
              <a:gd name="T51" fmla="*/ 9356 h 14034"/>
              <a:gd name="T52" fmla="*/ 1453 w 2188"/>
              <a:gd name="T53" fmla="*/ 9357 h 14034"/>
              <a:gd name="T54" fmla="*/ 1118 w 2188"/>
              <a:gd name="T55" fmla="*/ 10118 h 14034"/>
              <a:gd name="T56" fmla="*/ 800 w 2188"/>
              <a:gd name="T57" fmla="*/ 11337 h 14034"/>
              <a:gd name="T58" fmla="*/ 1116 w 2188"/>
              <a:gd name="T59" fmla="*/ 12556 h 14034"/>
              <a:gd name="T60" fmla="*/ 1450 w 2188"/>
              <a:gd name="T61" fmla="*/ 13318 h 14034"/>
              <a:gd name="T62" fmla="*/ 1628 w 2188"/>
              <a:gd name="T63" fmla="*/ 13676 h 14034"/>
              <a:gd name="T64" fmla="*/ 913 w 2188"/>
              <a:gd name="T65" fmla="*/ 14034 h 14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88" h="14034">
                <a:moveTo>
                  <a:pt x="913" y="14034"/>
                </a:moveTo>
                <a:cubicBezTo>
                  <a:pt x="734" y="13676"/>
                  <a:pt x="734" y="13676"/>
                  <a:pt x="734" y="13676"/>
                </a:cubicBezTo>
                <a:cubicBezTo>
                  <a:pt x="727" y="13661"/>
                  <a:pt x="551" y="13308"/>
                  <a:pt x="373" y="12854"/>
                </a:cubicBezTo>
                <a:cubicBezTo>
                  <a:pt x="126" y="12219"/>
                  <a:pt x="0" y="11709"/>
                  <a:pt x="0" y="11337"/>
                </a:cubicBezTo>
                <a:cubicBezTo>
                  <a:pt x="0" y="10965"/>
                  <a:pt x="126" y="10454"/>
                  <a:pt x="376" y="9820"/>
                </a:cubicBezTo>
                <a:cubicBezTo>
                  <a:pt x="553" y="9368"/>
                  <a:pt x="729" y="9017"/>
                  <a:pt x="738" y="8998"/>
                </a:cubicBezTo>
                <a:cubicBezTo>
                  <a:pt x="745" y="8984"/>
                  <a:pt x="910" y="8651"/>
                  <a:pt x="1072" y="8236"/>
                </a:cubicBezTo>
                <a:cubicBezTo>
                  <a:pt x="1276" y="7713"/>
                  <a:pt x="1388" y="7280"/>
                  <a:pt x="1388" y="7017"/>
                </a:cubicBezTo>
                <a:cubicBezTo>
                  <a:pt x="1388" y="6753"/>
                  <a:pt x="1274" y="6318"/>
                  <a:pt x="1068" y="5792"/>
                </a:cubicBezTo>
                <a:cubicBezTo>
                  <a:pt x="902" y="5371"/>
                  <a:pt x="736" y="5040"/>
                  <a:pt x="735" y="5037"/>
                </a:cubicBezTo>
                <a:cubicBezTo>
                  <a:pt x="734" y="5036"/>
                  <a:pt x="734" y="5036"/>
                  <a:pt x="734" y="5036"/>
                </a:cubicBezTo>
                <a:cubicBezTo>
                  <a:pt x="727" y="5021"/>
                  <a:pt x="551" y="4668"/>
                  <a:pt x="373" y="4214"/>
                </a:cubicBezTo>
                <a:cubicBezTo>
                  <a:pt x="126" y="3579"/>
                  <a:pt x="0" y="3069"/>
                  <a:pt x="0" y="2697"/>
                </a:cubicBezTo>
                <a:cubicBezTo>
                  <a:pt x="0" y="2325"/>
                  <a:pt x="126" y="1814"/>
                  <a:pt x="376" y="1180"/>
                </a:cubicBezTo>
                <a:cubicBezTo>
                  <a:pt x="554" y="725"/>
                  <a:pt x="731" y="372"/>
                  <a:pt x="739" y="357"/>
                </a:cubicBezTo>
                <a:cubicBezTo>
                  <a:pt x="918" y="0"/>
                  <a:pt x="918" y="0"/>
                  <a:pt x="918" y="0"/>
                </a:cubicBezTo>
                <a:cubicBezTo>
                  <a:pt x="1633" y="359"/>
                  <a:pt x="1633" y="359"/>
                  <a:pt x="1633" y="359"/>
                </a:cubicBezTo>
                <a:cubicBezTo>
                  <a:pt x="1453" y="717"/>
                  <a:pt x="1453" y="717"/>
                  <a:pt x="1453" y="717"/>
                </a:cubicBezTo>
                <a:cubicBezTo>
                  <a:pt x="1450" y="724"/>
                  <a:pt x="1282" y="1059"/>
                  <a:pt x="1118" y="1478"/>
                </a:cubicBezTo>
                <a:cubicBezTo>
                  <a:pt x="913" y="2001"/>
                  <a:pt x="800" y="2434"/>
                  <a:pt x="800" y="2697"/>
                </a:cubicBezTo>
                <a:cubicBezTo>
                  <a:pt x="800" y="2960"/>
                  <a:pt x="912" y="3393"/>
                  <a:pt x="1116" y="3916"/>
                </a:cubicBezTo>
                <a:cubicBezTo>
                  <a:pt x="1277" y="4329"/>
                  <a:pt x="1441" y="4660"/>
                  <a:pt x="1449" y="4677"/>
                </a:cubicBezTo>
                <a:cubicBezTo>
                  <a:pt x="1458" y="4695"/>
                  <a:pt x="1634" y="5047"/>
                  <a:pt x="1812" y="5500"/>
                </a:cubicBezTo>
                <a:cubicBezTo>
                  <a:pt x="2062" y="6134"/>
                  <a:pt x="2188" y="6645"/>
                  <a:pt x="2188" y="7017"/>
                </a:cubicBezTo>
                <a:cubicBezTo>
                  <a:pt x="2188" y="7389"/>
                  <a:pt x="2062" y="7899"/>
                  <a:pt x="1815" y="8534"/>
                </a:cubicBezTo>
                <a:cubicBezTo>
                  <a:pt x="1637" y="8988"/>
                  <a:pt x="1461" y="9341"/>
                  <a:pt x="1454" y="9356"/>
                </a:cubicBezTo>
                <a:cubicBezTo>
                  <a:pt x="1453" y="9357"/>
                  <a:pt x="1453" y="9357"/>
                  <a:pt x="1453" y="9357"/>
                </a:cubicBezTo>
                <a:cubicBezTo>
                  <a:pt x="1452" y="9360"/>
                  <a:pt x="1283" y="9697"/>
                  <a:pt x="1118" y="10118"/>
                </a:cubicBezTo>
                <a:cubicBezTo>
                  <a:pt x="913" y="10641"/>
                  <a:pt x="800" y="11074"/>
                  <a:pt x="800" y="11337"/>
                </a:cubicBezTo>
                <a:cubicBezTo>
                  <a:pt x="800" y="11600"/>
                  <a:pt x="912" y="12033"/>
                  <a:pt x="1116" y="12556"/>
                </a:cubicBezTo>
                <a:cubicBezTo>
                  <a:pt x="1281" y="12978"/>
                  <a:pt x="1448" y="13315"/>
                  <a:pt x="1450" y="13318"/>
                </a:cubicBezTo>
                <a:cubicBezTo>
                  <a:pt x="1628" y="13676"/>
                  <a:pt x="1628" y="13676"/>
                  <a:pt x="1628" y="13676"/>
                </a:cubicBezTo>
                <a:lnTo>
                  <a:pt x="913" y="14034"/>
                </a:lnTo>
                <a:close/>
              </a:path>
            </a:pathLst>
          </a:custGeom>
          <a:solidFill>
            <a:schemeClr val="accent2">
              <a:alpha val="88000"/>
            </a:schemeClr>
          </a:solidFill>
          <a:ln>
            <a:noFill/>
          </a:ln>
          <a:effectLst>
            <a:outerShdw blurRad="1003300" dist="38100" dir="10800000" algn="r" rotWithShape="0">
              <a:schemeClr val="accent2">
                <a:lumMod val="75000"/>
                <a:alpha val="46000"/>
              </a:schemeClr>
            </a:outerShdw>
          </a:effectLst>
        </p:spPr>
        <p:txBody>
          <a:bodyPr vert="horz" wrap="square" lIns="91440" tIns="45720" rIns="91440" bIns="45720" numCol="1" anchor="t" anchorCtr="0" compatLnSpc="1">
            <a:prstTxWarp prst="textNoShape">
              <a:avLst/>
            </a:prstTxWarp>
          </a:bodyPr>
          <a:lstStyle/>
          <a:p>
            <a:endParaRPr lang="en-US"/>
          </a:p>
        </p:txBody>
      </p:sp>
      <p:sp>
        <p:nvSpPr>
          <p:cNvPr id="12" name="Freeform 11">
            <a:extLst>
              <a:ext uri="{FF2B5EF4-FFF2-40B4-BE49-F238E27FC236}">
                <a16:creationId xmlns:a16="http://schemas.microsoft.com/office/drawing/2014/main" id="{613934E6-2864-4BB6-8883-01F75D399A20}"/>
              </a:ext>
            </a:extLst>
          </p:cNvPr>
          <p:cNvSpPr>
            <a:spLocks/>
          </p:cNvSpPr>
          <p:nvPr/>
        </p:nvSpPr>
        <p:spPr bwMode="auto">
          <a:xfrm>
            <a:off x="9859166" y="-26290588"/>
            <a:ext cx="6481764" cy="41148000"/>
          </a:xfrm>
          <a:custGeom>
            <a:avLst/>
            <a:gdLst>
              <a:gd name="T0" fmla="*/ 913 w 2188"/>
              <a:gd name="T1" fmla="*/ 14034 h 14034"/>
              <a:gd name="T2" fmla="*/ 734 w 2188"/>
              <a:gd name="T3" fmla="*/ 13676 h 14034"/>
              <a:gd name="T4" fmla="*/ 373 w 2188"/>
              <a:gd name="T5" fmla="*/ 12854 h 14034"/>
              <a:gd name="T6" fmla="*/ 0 w 2188"/>
              <a:gd name="T7" fmla="*/ 11337 h 14034"/>
              <a:gd name="T8" fmla="*/ 376 w 2188"/>
              <a:gd name="T9" fmla="*/ 9820 h 14034"/>
              <a:gd name="T10" fmla="*/ 738 w 2188"/>
              <a:gd name="T11" fmla="*/ 8998 h 14034"/>
              <a:gd name="T12" fmla="*/ 1072 w 2188"/>
              <a:gd name="T13" fmla="*/ 8236 h 14034"/>
              <a:gd name="T14" fmla="*/ 1388 w 2188"/>
              <a:gd name="T15" fmla="*/ 7017 h 14034"/>
              <a:gd name="T16" fmla="*/ 1068 w 2188"/>
              <a:gd name="T17" fmla="*/ 5792 h 14034"/>
              <a:gd name="T18" fmla="*/ 735 w 2188"/>
              <a:gd name="T19" fmla="*/ 5037 h 14034"/>
              <a:gd name="T20" fmla="*/ 734 w 2188"/>
              <a:gd name="T21" fmla="*/ 5036 h 14034"/>
              <a:gd name="T22" fmla="*/ 373 w 2188"/>
              <a:gd name="T23" fmla="*/ 4214 h 14034"/>
              <a:gd name="T24" fmla="*/ 0 w 2188"/>
              <a:gd name="T25" fmla="*/ 2697 h 14034"/>
              <a:gd name="T26" fmla="*/ 376 w 2188"/>
              <a:gd name="T27" fmla="*/ 1180 h 14034"/>
              <a:gd name="T28" fmla="*/ 739 w 2188"/>
              <a:gd name="T29" fmla="*/ 357 h 14034"/>
              <a:gd name="T30" fmla="*/ 918 w 2188"/>
              <a:gd name="T31" fmla="*/ 0 h 14034"/>
              <a:gd name="T32" fmla="*/ 1633 w 2188"/>
              <a:gd name="T33" fmla="*/ 359 h 14034"/>
              <a:gd name="T34" fmla="*/ 1453 w 2188"/>
              <a:gd name="T35" fmla="*/ 717 h 14034"/>
              <a:gd name="T36" fmla="*/ 1118 w 2188"/>
              <a:gd name="T37" fmla="*/ 1478 h 14034"/>
              <a:gd name="T38" fmla="*/ 800 w 2188"/>
              <a:gd name="T39" fmla="*/ 2697 h 14034"/>
              <a:gd name="T40" fmla="*/ 1116 w 2188"/>
              <a:gd name="T41" fmla="*/ 3916 h 14034"/>
              <a:gd name="T42" fmla="*/ 1449 w 2188"/>
              <a:gd name="T43" fmla="*/ 4677 h 14034"/>
              <a:gd name="T44" fmla="*/ 1812 w 2188"/>
              <a:gd name="T45" fmla="*/ 5500 h 14034"/>
              <a:gd name="T46" fmla="*/ 2188 w 2188"/>
              <a:gd name="T47" fmla="*/ 7017 h 14034"/>
              <a:gd name="T48" fmla="*/ 1815 w 2188"/>
              <a:gd name="T49" fmla="*/ 8534 h 14034"/>
              <a:gd name="T50" fmla="*/ 1454 w 2188"/>
              <a:gd name="T51" fmla="*/ 9356 h 14034"/>
              <a:gd name="T52" fmla="*/ 1453 w 2188"/>
              <a:gd name="T53" fmla="*/ 9357 h 14034"/>
              <a:gd name="T54" fmla="*/ 1118 w 2188"/>
              <a:gd name="T55" fmla="*/ 10118 h 14034"/>
              <a:gd name="T56" fmla="*/ 800 w 2188"/>
              <a:gd name="T57" fmla="*/ 11337 h 14034"/>
              <a:gd name="T58" fmla="*/ 1116 w 2188"/>
              <a:gd name="T59" fmla="*/ 12556 h 14034"/>
              <a:gd name="T60" fmla="*/ 1450 w 2188"/>
              <a:gd name="T61" fmla="*/ 13318 h 14034"/>
              <a:gd name="T62" fmla="*/ 1628 w 2188"/>
              <a:gd name="T63" fmla="*/ 13676 h 14034"/>
              <a:gd name="T64" fmla="*/ 913 w 2188"/>
              <a:gd name="T65" fmla="*/ 14034 h 14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88" h="14034">
                <a:moveTo>
                  <a:pt x="913" y="14034"/>
                </a:moveTo>
                <a:cubicBezTo>
                  <a:pt x="734" y="13676"/>
                  <a:pt x="734" y="13676"/>
                  <a:pt x="734" y="13676"/>
                </a:cubicBezTo>
                <a:cubicBezTo>
                  <a:pt x="727" y="13661"/>
                  <a:pt x="551" y="13308"/>
                  <a:pt x="373" y="12854"/>
                </a:cubicBezTo>
                <a:cubicBezTo>
                  <a:pt x="126" y="12219"/>
                  <a:pt x="0" y="11709"/>
                  <a:pt x="0" y="11337"/>
                </a:cubicBezTo>
                <a:cubicBezTo>
                  <a:pt x="0" y="10965"/>
                  <a:pt x="126" y="10454"/>
                  <a:pt x="376" y="9820"/>
                </a:cubicBezTo>
                <a:cubicBezTo>
                  <a:pt x="553" y="9368"/>
                  <a:pt x="729" y="9017"/>
                  <a:pt x="738" y="8998"/>
                </a:cubicBezTo>
                <a:cubicBezTo>
                  <a:pt x="745" y="8984"/>
                  <a:pt x="910" y="8651"/>
                  <a:pt x="1072" y="8236"/>
                </a:cubicBezTo>
                <a:cubicBezTo>
                  <a:pt x="1276" y="7713"/>
                  <a:pt x="1388" y="7280"/>
                  <a:pt x="1388" y="7017"/>
                </a:cubicBezTo>
                <a:cubicBezTo>
                  <a:pt x="1388" y="6753"/>
                  <a:pt x="1274" y="6318"/>
                  <a:pt x="1068" y="5792"/>
                </a:cubicBezTo>
                <a:cubicBezTo>
                  <a:pt x="902" y="5371"/>
                  <a:pt x="736" y="5040"/>
                  <a:pt x="735" y="5037"/>
                </a:cubicBezTo>
                <a:cubicBezTo>
                  <a:pt x="734" y="5036"/>
                  <a:pt x="734" y="5036"/>
                  <a:pt x="734" y="5036"/>
                </a:cubicBezTo>
                <a:cubicBezTo>
                  <a:pt x="727" y="5021"/>
                  <a:pt x="551" y="4668"/>
                  <a:pt x="373" y="4214"/>
                </a:cubicBezTo>
                <a:cubicBezTo>
                  <a:pt x="126" y="3579"/>
                  <a:pt x="0" y="3069"/>
                  <a:pt x="0" y="2697"/>
                </a:cubicBezTo>
                <a:cubicBezTo>
                  <a:pt x="0" y="2325"/>
                  <a:pt x="126" y="1814"/>
                  <a:pt x="376" y="1180"/>
                </a:cubicBezTo>
                <a:cubicBezTo>
                  <a:pt x="554" y="725"/>
                  <a:pt x="731" y="372"/>
                  <a:pt x="739" y="357"/>
                </a:cubicBezTo>
                <a:cubicBezTo>
                  <a:pt x="918" y="0"/>
                  <a:pt x="918" y="0"/>
                  <a:pt x="918" y="0"/>
                </a:cubicBezTo>
                <a:cubicBezTo>
                  <a:pt x="1633" y="359"/>
                  <a:pt x="1633" y="359"/>
                  <a:pt x="1633" y="359"/>
                </a:cubicBezTo>
                <a:cubicBezTo>
                  <a:pt x="1453" y="717"/>
                  <a:pt x="1453" y="717"/>
                  <a:pt x="1453" y="717"/>
                </a:cubicBezTo>
                <a:cubicBezTo>
                  <a:pt x="1450" y="724"/>
                  <a:pt x="1282" y="1059"/>
                  <a:pt x="1118" y="1478"/>
                </a:cubicBezTo>
                <a:cubicBezTo>
                  <a:pt x="913" y="2001"/>
                  <a:pt x="800" y="2434"/>
                  <a:pt x="800" y="2697"/>
                </a:cubicBezTo>
                <a:cubicBezTo>
                  <a:pt x="800" y="2960"/>
                  <a:pt x="912" y="3393"/>
                  <a:pt x="1116" y="3916"/>
                </a:cubicBezTo>
                <a:cubicBezTo>
                  <a:pt x="1277" y="4329"/>
                  <a:pt x="1441" y="4660"/>
                  <a:pt x="1449" y="4677"/>
                </a:cubicBezTo>
                <a:cubicBezTo>
                  <a:pt x="1458" y="4695"/>
                  <a:pt x="1634" y="5047"/>
                  <a:pt x="1812" y="5500"/>
                </a:cubicBezTo>
                <a:cubicBezTo>
                  <a:pt x="2062" y="6134"/>
                  <a:pt x="2188" y="6645"/>
                  <a:pt x="2188" y="7017"/>
                </a:cubicBezTo>
                <a:cubicBezTo>
                  <a:pt x="2188" y="7389"/>
                  <a:pt x="2062" y="7899"/>
                  <a:pt x="1815" y="8534"/>
                </a:cubicBezTo>
                <a:cubicBezTo>
                  <a:pt x="1637" y="8988"/>
                  <a:pt x="1461" y="9341"/>
                  <a:pt x="1454" y="9356"/>
                </a:cubicBezTo>
                <a:cubicBezTo>
                  <a:pt x="1453" y="9357"/>
                  <a:pt x="1453" y="9357"/>
                  <a:pt x="1453" y="9357"/>
                </a:cubicBezTo>
                <a:cubicBezTo>
                  <a:pt x="1452" y="9360"/>
                  <a:pt x="1283" y="9697"/>
                  <a:pt x="1118" y="10118"/>
                </a:cubicBezTo>
                <a:cubicBezTo>
                  <a:pt x="913" y="10641"/>
                  <a:pt x="800" y="11074"/>
                  <a:pt x="800" y="11337"/>
                </a:cubicBezTo>
                <a:cubicBezTo>
                  <a:pt x="800" y="11600"/>
                  <a:pt x="912" y="12033"/>
                  <a:pt x="1116" y="12556"/>
                </a:cubicBezTo>
                <a:cubicBezTo>
                  <a:pt x="1281" y="12978"/>
                  <a:pt x="1448" y="13315"/>
                  <a:pt x="1450" y="13318"/>
                </a:cubicBezTo>
                <a:cubicBezTo>
                  <a:pt x="1628" y="13676"/>
                  <a:pt x="1628" y="13676"/>
                  <a:pt x="1628" y="13676"/>
                </a:cubicBezTo>
                <a:lnTo>
                  <a:pt x="913" y="14034"/>
                </a:lnTo>
                <a:close/>
              </a:path>
            </a:pathLst>
          </a:custGeom>
          <a:solidFill>
            <a:schemeClr val="tx1">
              <a:alpha val="88000"/>
            </a:schemeClr>
          </a:solidFill>
          <a:ln>
            <a:noFill/>
          </a:ln>
          <a:effectLst>
            <a:outerShdw blurRad="1003300" dist="38100" dir="10800000" algn="r" rotWithShape="0">
              <a:prstClr val="black">
                <a:alpha val="46000"/>
              </a:prstClr>
            </a:outerShdw>
          </a:effectLst>
        </p:spPr>
        <p:txBody>
          <a:bodyPr vert="horz" wrap="square" lIns="91440" tIns="45720" rIns="91440" bIns="45720" numCol="1" anchor="t" anchorCtr="0" compatLnSpc="1">
            <a:prstTxWarp prst="textNoShape">
              <a:avLst/>
            </a:prstTxWarp>
          </a:bodyPr>
          <a:lstStyle/>
          <a:p>
            <a:endParaRPr lang="en-US"/>
          </a:p>
        </p:txBody>
      </p:sp>
      <p:sp>
        <p:nvSpPr>
          <p:cNvPr id="13" name="Freeform 10">
            <a:extLst>
              <a:ext uri="{FF2B5EF4-FFF2-40B4-BE49-F238E27FC236}">
                <a16:creationId xmlns:a16="http://schemas.microsoft.com/office/drawing/2014/main" id="{C1E875CD-4930-4E82-97E9-BC643FED2773}"/>
              </a:ext>
            </a:extLst>
          </p:cNvPr>
          <p:cNvSpPr>
            <a:spLocks/>
          </p:cNvSpPr>
          <p:nvPr/>
        </p:nvSpPr>
        <p:spPr bwMode="auto">
          <a:xfrm>
            <a:off x="11921327" y="-26290588"/>
            <a:ext cx="6481764" cy="41148000"/>
          </a:xfrm>
          <a:custGeom>
            <a:avLst/>
            <a:gdLst>
              <a:gd name="T0" fmla="*/ 913 w 2188"/>
              <a:gd name="T1" fmla="*/ 14034 h 14034"/>
              <a:gd name="T2" fmla="*/ 734 w 2188"/>
              <a:gd name="T3" fmla="*/ 13676 h 14034"/>
              <a:gd name="T4" fmla="*/ 373 w 2188"/>
              <a:gd name="T5" fmla="*/ 12854 h 14034"/>
              <a:gd name="T6" fmla="*/ 0 w 2188"/>
              <a:gd name="T7" fmla="*/ 11337 h 14034"/>
              <a:gd name="T8" fmla="*/ 376 w 2188"/>
              <a:gd name="T9" fmla="*/ 9820 h 14034"/>
              <a:gd name="T10" fmla="*/ 738 w 2188"/>
              <a:gd name="T11" fmla="*/ 8998 h 14034"/>
              <a:gd name="T12" fmla="*/ 1072 w 2188"/>
              <a:gd name="T13" fmla="*/ 8236 h 14034"/>
              <a:gd name="T14" fmla="*/ 1388 w 2188"/>
              <a:gd name="T15" fmla="*/ 7017 h 14034"/>
              <a:gd name="T16" fmla="*/ 1068 w 2188"/>
              <a:gd name="T17" fmla="*/ 5792 h 14034"/>
              <a:gd name="T18" fmla="*/ 735 w 2188"/>
              <a:gd name="T19" fmla="*/ 5037 h 14034"/>
              <a:gd name="T20" fmla="*/ 734 w 2188"/>
              <a:gd name="T21" fmla="*/ 5036 h 14034"/>
              <a:gd name="T22" fmla="*/ 373 w 2188"/>
              <a:gd name="T23" fmla="*/ 4214 h 14034"/>
              <a:gd name="T24" fmla="*/ 0 w 2188"/>
              <a:gd name="T25" fmla="*/ 2697 h 14034"/>
              <a:gd name="T26" fmla="*/ 376 w 2188"/>
              <a:gd name="T27" fmla="*/ 1180 h 14034"/>
              <a:gd name="T28" fmla="*/ 739 w 2188"/>
              <a:gd name="T29" fmla="*/ 357 h 14034"/>
              <a:gd name="T30" fmla="*/ 918 w 2188"/>
              <a:gd name="T31" fmla="*/ 0 h 14034"/>
              <a:gd name="T32" fmla="*/ 1633 w 2188"/>
              <a:gd name="T33" fmla="*/ 359 h 14034"/>
              <a:gd name="T34" fmla="*/ 1453 w 2188"/>
              <a:gd name="T35" fmla="*/ 717 h 14034"/>
              <a:gd name="T36" fmla="*/ 1118 w 2188"/>
              <a:gd name="T37" fmla="*/ 1478 h 14034"/>
              <a:gd name="T38" fmla="*/ 800 w 2188"/>
              <a:gd name="T39" fmla="*/ 2697 h 14034"/>
              <a:gd name="T40" fmla="*/ 1116 w 2188"/>
              <a:gd name="T41" fmla="*/ 3916 h 14034"/>
              <a:gd name="T42" fmla="*/ 1449 w 2188"/>
              <a:gd name="T43" fmla="*/ 4677 h 14034"/>
              <a:gd name="T44" fmla="*/ 1812 w 2188"/>
              <a:gd name="T45" fmla="*/ 5500 h 14034"/>
              <a:gd name="T46" fmla="*/ 2188 w 2188"/>
              <a:gd name="T47" fmla="*/ 7017 h 14034"/>
              <a:gd name="T48" fmla="*/ 1815 w 2188"/>
              <a:gd name="T49" fmla="*/ 8534 h 14034"/>
              <a:gd name="T50" fmla="*/ 1454 w 2188"/>
              <a:gd name="T51" fmla="*/ 9356 h 14034"/>
              <a:gd name="T52" fmla="*/ 1453 w 2188"/>
              <a:gd name="T53" fmla="*/ 9357 h 14034"/>
              <a:gd name="T54" fmla="*/ 1118 w 2188"/>
              <a:gd name="T55" fmla="*/ 10118 h 14034"/>
              <a:gd name="T56" fmla="*/ 800 w 2188"/>
              <a:gd name="T57" fmla="*/ 11337 h 14034"/>
              <a:gd name="T58" fmla="*/ 1116 w 2188"/>
              <a:gd name="T59" fmla="*/ 12556 h 14034"/>
              <a:gd name="T60" fmla="*/ 1450 w 2188"/>
              <a:gd name="T61" fmla="*/ 13318 h 14034"/>
              <a:gd name="T62" fmla="*/ 1628 w 2188"/>
              <a:gd name="T63" fmla="*/ 13676 h 14034"/>
              <a:gd name="T64" fmla="*/ 913 w 2188"/>
              <a:gd name="T65" fmla="*/ 14034 h 14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88" h="14034">
                <a:moveTo>
                  <a:pt x="913" y="14034"/>
                </a:moveTo>
                <a:cubicBezTo>
                  <a:pt x="734" y="13676"/>
                  <a:pt x="734" y="13676"/>
                  <a:pt x="734" y="13676"/>
                </a:cubicBezTo>
                <a:cubicBezTo>
                  <a:pt x="727" y="13661"/>
                  <a:pt x="551" y="13308"/>
                  <a:pt x="373" y="12854"/>
                </a:cubicBezTo>
                <a:cubicBezTo>
                  <a:pt x="126" y="12219"/>
                  <a:pt x="0" y="11709"/>
                  <a:pt x="0" y="11337"/>
                </a:cubicBezTo>
                <a:cubicBezTo>
                  <a:pt x="0" y="10965"/>
                  <a:pt x="126" y="10454"/>
                  <a:pt x="376" y="9820"/>
                </a:cubicBezTo>
                <a:cubicBezTo>
                  <a:pt x="553" y="9368"/>
                  <a:pt x="729" y="9017"/>
                  <a:pt x="738" y="8998"/>
                </a:cubicBezTo>
                <a:cubicBezTo>
                  <a:pt x="745" y="8984"/>
                  <a:pt x="910" y="8651"/>
                  <a:pt x="1072" y="8236"/>
                </a:cubicBezTo>
                <a:cubicBezTo>
                  <a:pt x="1276" y="7713"/>
                  <a:pt x="1388" y="7280"/>
                  <a:pt x="1388" y="7017"/>
                </a:cubicBezTo>
                <a:cubicBezTo>
                  <a:pt x="1388" y="6753"/>
                  <a:pt x="1274" y="6318"/>
                  <a:pt x="1068" y="5792"/>
                </a:cubicBezTo>
                <a:cubicBezTo>
                  <a:pt x="902" y="5371"/>
                  <a:pt x="736" y="5040"/>
                  <a:pt x="735" y="5037"/>
                </a:cubicBezTo>
                <a:cubicBezTo>
                  <a:pt x="734" y="5036"/>
                  <a:pt x="734" y="5036"/>
                  <a:pt x="734" y="5036"/>
                </a:cubicBezTo>
                <a:cubicBezTo>
                  <a:pt x="727" y="5021"/>
                  <a:pt x="551" y="4668"/>
                  <a:pt x="373" y="4214"/>
                </a:cubicBezTo>
                <a:cubicBezTo>
                  <a:pt x="126" y="3579"/>
                  <a:pt x="0" y="3069"/>
                  <a:pt x="0" y="2697"/>
                </a:cubicBezTo>
                <a:cubicBezTo>
                  <a:pt x="0" y="2325"/>
                  <a:pt x="126" y="1814"/>
                  <a:pt x="376" y="1180"/>
                </a:cubicBezTo>
                <a:cubicBezTo>
                  <a:pt x="554" y="725"/>
                  <a:pt x="731" y="372"/>
                  <a:pt x="739" y="357"/>
                </a:cubicBezTo>
                <a:cubicBezTo>
                  <a:pt x="918" y="0"/>
                  <a:pt x="918" y="0"/>
                  <a:pt x="918" y="0"/>
                </a:cubicBezTo>
                <a:cubicBezTo>
                  <a:pt x="1633" y="359"/>
                  <a:pt x="1633" y="359"/>
                  <a:pt x="1633" y="359"/>
                </a:cubicBezTo>
                <a:cubicBezTo>
                  <a:pt x="1453" y="717"/>
                  <a:pt x="1453" y="717"/>
                  <a:pt x="1453" y="717"/>
                </a:cubicBezTo>
                <a:cubicBezTo>
                  <a:pt x="1450" y="724"/>
                  <a:pt x="1282" y="1059"/>
                  <a:pt x="1118" y="1478"/>
                </a:cubicBezTo>
                <a:cubicBezTo>
                  <a:pt x="913" y="2001"/>
                  <a:pt x="800" y="2434"/>
                  <a:pt x="800" y="2697"/>
                </a:cubicBezTo>
                <a:cubicBezTo>
                  <a:pt x="800" y="2960"/>
                  <a:pt x="912" y="3393"/>
                  <a:pt x="1116" y="3916"/>
                </a:cubicBezTo>
                <a:cubicBezTo>
                  <a:pt x="1277" y="4329"/>
                  <a:pt x="1441" y="4660"/>
                  <a:pt x="1449" y="4677"/>
                </a:cubicBezTo>
                <a:cubicBezTo>
                  <a:pt x="1458" y="4695"/>
                  <a:pt x="1634" y="5047"/>
                  <a:pt x="1812" y="5500"/>
                </a:cubicBezTo>
                <a:cubicBezTo>
                  <a:pt x="2062" y="6134"/>
                  <a:pt x="2188" y="6645"/>
                  <a:pt x="2188" y="7017"/>
                </a:cubicBezTo>
                <a:cubicBezTo>
                  <a:pt x="2188" y="7389"/>
                  <a:pt x="2062" y="7899"/>
                  <a:pt x="1815" y="8534"/>
                </a:cubicBezTo>
                <a:cubicBezTo>
                  <a:pt x="1637" y="8988"/>
                  <a:pt x="1461" y="9341"/>
                  <a:pt x="1454" y="9356"/>
                </a:cubicBezTo>
                <a:cubicBezTo>
                  <a:pt x="1453" y="9357"/>
                  <a:pt x="1453" y="9357"/>
                  <a:pt x="1453" y="9357"/>
                </a:cubicBezTo>
                <a:cubicBezTo>
                  <a:pt x="1452" y="9360"/>
                  <a:pt x="1283" y="9697"/>
                  <a:pt x="1118" y="10118"/>
                </a:cubicBezTo>
                <a:cubicBezTo>
                  <a:pt x="913" y="10641"/>
                  <a:pt x="800" y="11074"/>
                  <a:pt x="800" y="11337"/>
                </a:cubicBezTo>
                <a:cubicBezTo>
                  <a:pt x="800" y="11600"/>
                  <a:pt x="912" y="12033"/>
                  <a:pt x="1116" y="12556"/>
                </a:cubicBezTo>
                <a:cubicBezTo>
                  <a:pt x="1281" y="12978"/>
                  <a:pt x="1448" y="13315"/>
                  <a:pt x="1450" y="13318"/>
                </a:cubicBezTo>
                <a:cubicBezTo>
                  <a:pt x="1628" y="13676"/>
                  <a:pt x="1628" y="13676"/>
                  <a:pt x="1628" y="13676"/>
                </a:cubicBezTo>
                <a:lnTo>
                  <a:pt x="913" y="14034"/>
                </a:lnTo>
                <a:close/>
              </a:path>
            </a:pathLst>
          </a:custGeom>
          <a:solidFill>
            <a:schemeClr val="accent2">
              <a:alpha val="88000"/>
            </a:schemeClr>
          </a:solidFill>
          <a:ln>
            <a:noFill/>
          </a:ln>
          <a:effectLst>
            <a:outerShdw blurRad="1003300" dist="38100" dir="10800000" algn="r" rotWithShape="0">
              <a:schemeClr val="accent2">
                <a:lumMod val="75000"/>
                <a:alpha val="46000"/>
              </a:schemeClr>
            </a:outerShdw>
          </a:effectLst>
        </p:spPr>
        <p:txBody>
          <a:bodyPr vert="horz" wrap="square" lIns="91440" tIns="45720" rIns="91440" bIns="45720" numCol="1" anchor="t" anchorCtr="0" compatLnSpc="1">
            <a:prstTxWarp prst="textNoShape">
              <a:avLst/>
            </a:prstTxWarp>
          </a:bodyPr>
          <a:lstStyle/>
          <a:p>
            <a:endParaRPr lang="en-US"/>
          </a:p>
        </p:txBody>
      </p:sp>
      <p:sp>
        <p:nvSpPr>
          <p:cNvPr id="14" name="Freeform 9">
            <a:extLst>
              <a:ext uri="{FF2B5EF4-FFF2-40B4-BE49-F238E27FC236}">
                <a16:creationId xmlns:a16="http://schemas.microsoft.com/office/drawing/2014/main" id="{03977B0B-365C-4EFE-BE02-F8B0F027FF5E}"/>
              </a:ext>
            </a:extLst>
          </p:cNvPr>
          <p:cNvSpPr>
            <a:spLocks/>
          </p:cNvSpPr>
          <p:nvPr/>
        </p:nvSpPr>
        <p:spPr bwMode="auto">
          <a:xfrm>
            <a:off x="13978727" y="-26290588"/>
            <a:ext cx="6481764" cy="41148000"/>
          </a:xfrm>
          <a:custGeom>
            <a:avLst/>
            <a:gdLst>
              <a:gd name="T0" fmla="*/ 913 w 2188"/>
              <a:gd name="T1" fmla="*/ 14034 h 14034"/>
              <a:gd name="T2" fmla="*/ 734 w 2188"/>
              <a:gd name="T3" fmla="*/ 13676 h 14034"/>
              <a:gd name="T4" fmla="*/ 373 w 2188"/>
              <a:gd name="T5" fmla="*/ 12854 h 14034"/>
              <a:gd name="T6" fmla="*/ 0 w 2188"/>
              <a:gd name="T7" fmla="*/ 11337 h 14034"/>
              <a:gd name="T8" fmla="*/ 376 w 2188"/>
              <a:gd name="T9" fmla="*/ 9820 h 14034"/>
              <a:gd name="T10" fmla="*/ 738 w 2188"/>
              <a:gd name="T11" fmla="*/ 8998 h 14034"/>
              <a:gd name="T12" fmla="*/ 1072 w 2188"/>
              <a:gd name="T13" fmla="*/ 8236 h 14034"/>
              <a:gd name="T14" fmla="*/ 1388 w 2188"/>
              <a:gd name="T15" fmla="*/ 7017 h 14034"/>
              <a:gd name="T16" fmla="*/ 1068 w 2188"/>
              <a:gd name="T17" fmla="*/ 5792 h 14034"/>
              <a:gd name="T18" fmla="*/ 735 w 2188"/>
              <a:gd name="T19" fmla="*/ 5037 h 14034"/>
              <a:gd name="T20" fmla="*/ 734 w 2188"/>
              <a:gd name="T21" fmla="*/ 5036 h 14034"/>
              <a:gd name="T22" fmla="*/ 373 w 2188"/>
              <a:gd name="T23" fmla="*/ 4214 h 14034"/>
              <a:gd name="T24" fmla="*/ 0 w 2188"/>
              <a:gd name="T25" fmla="*/ 2697 h 14034"/>
              <a:gd name="T26" fmla="*/ 376 w 2188"/>
              <a:gd name="T27" fmla="*/ 1180 h 14034"/>
              <a:gd name="T28" fmla="*/ 739 w 2188"/>
              <a:gd name="T29" fmla="*/ 357 h 14034"/>
              <a:gd name="T30" fmla="*/ 918 w 2188"/>
              <a:gd name="T31" fmla="*/ 0 h 14034"/>
              <a:gd name="T32" fmla="*/ 1633 w 2188"/>
              <a:gd name="T33" fmla="*/ 359 h 14034"/>
              <a:gd name="T34" fmla="*/ 1453 w 2188"/>
              <a:gd name="T35" fmla="*/ 717 h 14034"/>
              <a:gd name="T36" fmla="*/ 1118 w 2188"/>
              <a:gd name="T37" fmla="*/ 1478 h 14034"/>
              <a:gd name="T38" fmla="*/ 800 w 2188"/>
              <a:gd name="T39" fmla="*/ 2697 h 14034"/>
              <a:gd name="T40" fmla="*/ 1116 w 2188"/>
              <a:gd name="T41" fmla="*/ 3916 h 14034"/>
              <a:gd name="T42" fmla="*/ 1449 w 2188"/>
              <a:gd name="T43" fmla="*/ 4677 h 14034"/>
              <a:gd name="T44" fmla="*/ 1812 w 2188"/>
              <a:gd name="T45" fmla="*/ 5500 h 14034"/>
              <a:gd name="T46" fmla="*/ 2188 w 2188"/>
              <a:gd name="T47" fmla="*/ 7017 h 14034"/>
              <a:gd name="T48" fmla="*/ 1815 w 2188"/>
              <a:gd name="T49" fmla="*/ 8534 h 14034"/>
              <a:gd name="T50" fmla="*/ 1454 w 2188"/>
              <a:gd name="T51" fmla="*/ 9356 h 14034"/>
              <a:gd name="T52" fmla="*/ 1453 w 2188"/>
              <a:gd name="T53" fmla="*/ 9357 h 14034"/>
              <a:gd name="T54" fmla="*/ 1118 w 2188"/>
              <a:gd name="T55" fmla="*/ 10118 h 14034"/>
              <a:gd name="T56" fmla="*/ 800 w 2188"/>
              <a:gd name="T57" fmla="*/ 11337 h 14034"/>
              <a:gd name="T58" fmla="*/ 1116 w 2188"/>
              <a:gd name="T59" fmla="*/ 12556 h 14034"/>
              <a:gd name="T60" fmla="*/ 1450 w 2188"/>
              <a:gd name="T61" fmla="*/ 13318 h 14034"/>
              <a:gd name="T62" fmla="*/ 1628 w 2188"/>
              <a:gd name="T63" fmla="*/ 13676 h 14034"/>
              <a:gd name="T64" fmla="*/ 913 w 2188"/>
              <a:gd name="T65" fmla="*/ 14034 h 14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88" h="14034">
                <a:moveTo>
                  <a:pt x="913" y="14034"/>
                </a:moveTo>
                <a:cubicBezTo>
                  <a:pt x="734" y="13676"/>
                  <a:pt x="734" y="13676"/>
                  <a:pt x="734" y="13676"/>
                </a:cubicBezTo>
                <a:cubicBezTo>
                  <a:pt x="727" y="13661"/>
                  <a:pt x="551" y="13308"/>
                  <a:pt x="373" y="12854"/>
                </a:cubicBezTo>
                <a:cubicBezTo>
                  <a:pt x="126" y="12219"/>
                  <a:pt x="0" y="11709"/>
                  <a:pt x="0" y="11337"/>
                </a:cubicBezTo>
                <a:cubicBezTo>
                  <a:pt x="0" y="10965"/>
                  <a:pt x="126" y="10454"/>
                  <a:pt x="376" y="9820"/>
                </a:cubicBezTo>
                <a:cubicBezTo>
                  <a:pt x="553" y="9368"/>
                  <a:pt x="729" y="9017"/>
                  <a:pt x="738" y="8998"/>
                </a:cubicBezTo>
                <a:cubicBezTo>
                  <a:pt x="745" y="8984"/>
                  <a:pt x="910" y="8651"/>
                  <a:pt x="1072" y="8236"/>
                </a:cubicBezTo>
                <a:cubicBezTo>
                  <a:pt x="1276" y="7713"/>
                  <a:pt x="1388" y="7280"/>
                  <a:pt x="1388" y="7017"/>
                </a:cubicBezTo>
                <a:cubicBezTo>
                  <a:pt x="1388" y="6753"/>
                  <a:pt x="1274" y="6318"/>
                  <a:pt x="1068" y="5792"/>
                </a:cubicBezTo>
                <a:cubicBezTo>
                  <a:pt x="902" y="5371"/>
                  <a:pt x="736" y="5040"/>
                  <a:pt x="735" y="5037"/>
                </a:cubicBezTo>
                <a:cubicBezTo>
                  <a:pt x="734" y="5036"/>
                  <a:pt x="734" y="5036"/>
                  <a:pt x="734" y="5036"/>
                </a:cubicBezTo>
                <a:cubicBezTo>
                  <a:pt x="727" y="5021"/>
                  <a:pt x="551" y="4668"/>
                  <a:pt x="373" y="4214"/>
                </a:cubicBezTo>
                <a:cubicBezTo>
                  <a:pt x="126" y="3579"/>
                  <a:pt x="0" y="3069"/>
                  <a:pt x="0" y="2697"/>
                </a:cubicBezTo>
                <a:cubicBezTo>
                  <a:pt x="0" y="2325"/>
                  <a:pt x="126" y="1814"/>
                  <a:pt x="376" y="1180"/>
                </a:cubicBezTo>
                <a:cubicBezTo>
                  <a:pt x="554" y="725"/>
                  <a:pt x="731" y="372"/>
                  <a:pt x="739" y="357"/>
                </a:cubicBezTo>
                <a:cubicBezTo>
                  <a:pt x="918" y="0"/>
                  <a:pt x="918" y="0"/>
                  <a:pt x="918" y="0"/>
                </a:cubicBezTo>
                <a:cubicBezTo>
                  <a:pt x="1633" y="359"/>
                  <a:pt x="1633" y="359"/>
                  <a:pt x="1633" y="359"/>
                </a:cubicBezTo>
                <a:cubicBezTo>
                  <a:pt x="1453" y="717"/>
                  <a:pt x="1453" y="717"/>
                  <a:pt x="1453" y="717"/>
                </a:cubicBezTo>
                <a:cubicBezTo>
                  <a:pt x="1450" y="724"/>
                  <a:pt x="1282" y="1059"/>
                  <a:pt x="1118" y="1478"/>
                </a:cubicBezTo>
                <a:cubicBezTo>
                  <a:pt x="913" y="2001"/>
                  <a:pt x="800" y="2434"/>
                  <a:pt x="800" y="2697"/>
                </a:cubicBezTo>
                <a:cubicBezTo>
                  <a:pt x="800" y="2960"/>
                  <a:pt x="912" y="3393"/>
                  <a:pt x="1116" y="3916"/>
                </a:cubicBezTo>
                <a:cubicBezTo>
                  <a:pt x="1277" y="4329"/>
                  <a:pt x="1441" y="4660"/>
                  <a:pt x="1449" y="4677"/>
                </a:cubicBezTo>
                <a:cubicBezTo>
                  <a:pt x="1458" y="4695"/>
                  <a:pt x="1634" y="5047"/>
                  <a:pt x="1812" y="5500"/>
                </a:cubicBezTo>
                <a:cubicBezTo>
                  <a:pt x="2062" y="6134"/>
                  <a:pt x="2188" y="6645"/>
                  <a:pt x="2188" y="7017"/>
                </a:cubicBezTo>
                <a:cubicBezTo>
                  <a:pt x="2188" y="7389"/>
                  <a:pt x="2062" y="7899"/>
                  <a:pt x="1815" y="8534"/>
                </a:cubicBezTo>
                <a:cubicBezTo>
                  <a:pt x="1637" y="8988"/>
                  <a:pt x="1461" y="9341"/>
                  <a:pt x="1454" y="9356"/>
                </a:cubicBezTo>
                <a:cubicBezTo>
                  <a:pt x="1453" y="9357"/>
                  <a:pt x="1453" y="9357"/>
                  <a:pt x="1453" y="9357"/>
                </a:cubicBezTo>
                <a:cubicBezTo>
                  <a:pt x="1452" y="9360"/>
                  <a:pt x="1283" y="9697"/>
                  <a:pt x="1118" y="10118"/>
                </a:cubicBezTo>
                <a:cubicBezTo>
                  <a:pt x="913" y="10641"/>
                  <a:pt x="800" y="11074"/>
                  <a:pt x="800" y="11337"/>
                </a:cubicBezTo>
                <a:cubicBezTo>
                  <a:pt x="800" y="11600"/>
                  <a:pt x="912" y="12033"/>
                  <a:pt x="1116" y="12556"/>
                </a:cubicBezTo>
                <a:cubicBezTo>
                  <a:pt x="1281" y="12978"/>
                  <a:pt x="1448" y="13315"/>
                  <a:pt x="1450" y="13318"/>
                </a:cubicBezTo>
                <a:cubicBezTo>
                  <a:pt x="1628" y="13676"/>
                  <a:pt x="1628" y="13676"/>
                  <a:pt x="1628" y="13676"/>
                </a:cubicBezTo>
                <a:lnTo>
                  <a:pt x="913" y="14034"/>
                </a:lnTo>
                <a:close/>
              </a:path>
            </a:pathLst>
          </a:custGeom>
          <a:solidFill>
            <a:schemeClr val="accent5">
              <a:alpha val="88000"/>
            </a:schemeClr>
          </a:solidFill>
          <a:ln>
            <a:noFill/>
          </a:ln>
          <a:effectLst>
            <a:outerShdw blurRad="1003300" dist="38100" dir="10800000" algn="r" rotWithShape="0">
              <a:schemeClr val="accent5">
                <a:lumMod val="75000"/>
                <a:alpha val="46000"/>
              </a:schemeClr>
            </a:outerShdw>
          </a:effectLst>
        </p:spPr>
        <p:txBody>
          <a:bodyPr vert="horz" wrap="square" lIns="91440" tIns="45720" rIns="91440" bIns="45720" numCol="1" anchor="t" anchorCtr="0" compatLnSpc="1">
            <a:prstTxWarp prst="textNoShape">
              <a:avLst/>
            </a:prstTxWarp>
          </a:bodyPr>
          <a:lstStyle/>
          <a:p>
            <a:endParaRPr lang="en-US"/>
          </a:p>
        </p:txBody>
      </p:sp>
      <p:sp>
        <p:nvSpPr>
          <p:cNvPr id="15" name="Freeform 8">
            <a:extLst>
              <a:ext uri="{FF2B5EF4-FFF2-40B4-BE49-F238E27FC236}">
                <a16:creationId xmlns:a16="http://schemas.microsoft.com/office/drawing/2014/main" id="{B8BB5B7B-BBE3-4AC0-A81D-B43BC9BAC368}"/>
              </a:ext>
            </a:extLst>
          </p:cNvPr>
          <p:cNvSpPr>
            <a:spLocks/>
          </p:cNvSpPr>
          <p:nvPr/>
        </p:nvSpPr>
        <p:spPr bwMode="auto">
          <a:xfrm>
            <a:off x="16040891" y="-26290588"/>
            <a:ext cx="6486525" cy="41148000"/>
          </a:xfrm>
          <a:custGeom>
            <a:avLst/>
            <a:gdLst>
              <a:gd name="T0" fmla="*/ 913 w 2188"/>
              <a:gd name="T1" fmla="*/ 14034 h 14034"/>
              <a:gd name="T2" fmla="*/ 734 w 2188"/>
              <a:gd name="T3" fmla="*/ 13676 h 14034"/>
              <a:gd name="T4" fmla="*/ 373 w 2188"/>
              <a:gd name="T5" fmla="*/ 12854 h 14034"/>
              <a:gd name="T6" fmla="*/ 0 w 2188"/>
              <a:gd name="T7" fmla="*/ 11337 h 14034"/>
              <a:gd name="T8" fmla="*/ 376 w 2188"/>
              <a:gd name="T9" fmla="*/ 9820 h 14034"/>
              <a:gd name="T10" fmla="*/ 738 w 2188"/>
              <a:gd name="T11" fmla="*/ 8998 h 14034"/>
              <a:gd name="T12" fmla="*/ 1072 w 2188"/>
              <a:gd name="T13" fmla="*/ 8236 h 14034"/>
              <a:gd name="T14" fmla="*/ 1388 w 2188"/>
              <a:gd name="T15" fmla="*/ 7017 h 14034"/>
              <a:gd name="T16" fmla="*/ 1068 w 2188"/>
              <a:gd name="T17" fmla="*/ 5792 h 14034"/>
              <a:gd name="T18" fmla="*/ 735 w 2188"/>
              <a:gd name="T19" fmla="*/ 5037 h 14034"/>
              <a:gd name="T20" fmla="*/ 734 w 2188"/>
              <a:gd name="T21" fmla="*/ 5036 h 14034"/>
              <a:gd name="T22" fmla="*/ 373 w 2188"/>
              <a:gd name="T23" fmla="*/ 4214 h 14034"/>
              <a:gd name="T24" fmla="*/ 0 w 2188"/>
              <a:gd name="T25" fmla="*/ 2697 h 14034"/>
              <a:gd name="T26" fmla="*/ 376 w 2188"/>
              <a:gd name="T27" fmla="*/ 1180 h 14034"/>
              <a:gd name="T28" fmla="*/ 739 w 2188"/>
              <a:gd name="T29" fmla="*/ 357 h 14034"/>
              <a:gd name="T30" fmla="*/ 918 w 2188"/>
              <a:gd name="T31" fmla="*/ 0 h 14034"/>
              <a:gd name="T32" fmla="*/ 1633 w 2188"/>
              <a:gd name="T33" fmla="*/ 359 h 14034"/>
              <a:gd name="T34" fmla="*/ 1453 w 2188"/>
              <a:gd name="T35" fmla="*/ 717 h 14034"/>
              <a:gd name="T36" fmla="*/ 1118 w 2188"/>
              <a:gd name="T37" fmla="*/ 1478 h 14034"/>
              <a:gd name="T38" fmla="*/ 800 w 2188"/>
              <a:gd name="T39" fmla="*/ 2697 h 14034"/>
              <a:gd name="T40" fmla="*/ 1116 w 2188"/>
              <a:gd name="T41" fmla="*/ 3916 h 14034"/>
              <a:gd name="T42" fmla="*/ 1449 w 2188"/>
              <a:gd name="T43" fmla="*/ 4677 h 14034"/>
              <a:gd name="T44" fmla="*/ 1812 w 2188"/>
              <a:gd name="T45" fmla="*/ 5500 h 14034"/>
              <a:gd name="T46" fmla="*/ 2188 w 2188"/>
              <a:gd name="T47" fmla="*/ 7017 h 14034"/>
              <a:gd name="T48" fmla="*/ 1815 w 2188"/>
              <a:gd name="T49" fmla="*/ 8534 h 14034"/>
              <a:gd name="T50" fmla="*/ 1454 w 2188"/>
              <a:gd name="T51" fmla="*/ 9356 h 14034"/>
              <a:gd name="T52" fmla="*/ 1453 w 2188"/>
              <a:gd name="T53" fmla="*/ 9357 h 14034"/>
              <a:gd name="T54" fmla="*/ 1118 w 2188"/>
              <a:gd name="T55" fmla="*/ 10118 h 14034"/>
              <a:gd name="T56" fmla="*/ 800 w 2188"/>
              <a:gd name="T57" fmla="*/ 11337 h 14034"/>
              <a:gd name="T58" fmla="*/ 1116 w 2188"/>
              <a:gd name="T59" fmla="*/ 12556 h 14034"/>
              <a:gd name="T60" fmla="*/ 1450 w 2188"/>
              <a:gd name="T61" fmla="*/ 13318 h 14034"/>
              <a:gd name="T62" fmla="*/ 1628 w 2188"/>
              <a:gd name="T63" fmla="*/ 13676 h 14034"/>
              <a:gd name="T64" fmla="*/ 913 w 2188"/>
              <a:gd name="T65" fmla="*/ 14034 h 14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88" h="14034">
                <a:moveTo>
                  <a:pt x="913" y="14034"/>
                </a:moveTo>
                <a:cubicBezTo>
                  <a:pt x="734" y="13676"/>
                  <a:pt x="734" y="13676"/>
                  <a:pt x="734" y="13676"/>
                </a:cubicBezTo>
                <a:cubicBezTo>
                  <a:pt x="727" y="13661"/>
                  <a:pt x="551" y="13308"/>
                  <a:pt x="373" y="12854"/>
                </a:cubicBezTo>
                <a:cubicBezTo>
                  <a:pt x="126" y="12219"/>
                  <a:pt x="0" y="11709"/>
                  <a:pt x="0" y="11337"/>
                </a:cubicBezTo>
                <a:cubicBezTo>
                  <a:pt x="0" y="10965"/>
                  <a:pt x="126" y="10454"/>
                  <a:pt x="376" y="9820"/>
                </a:cubicBezTo>
                <a:cubicBezTo>
                  <a:pt x="553" y="9368"/>
                  <a:pt x="729" y="9017"/>
                  <a:pt x="738" y="8998"/>
                </a:cubicBezTo>
                <a:cubicBezTo>
                  <a:pt x="745" y="8984"/>
                  <a:pt x="910" y="8651"/>
                  <a:pt x="1072" y="8236"/>
                </a:cubicBezTo>
                <a:cubicBezTo>
                  <a:pt x="1276" y="7713"/>
                  <a:pt x="1388" y="7280"/>
                  <a:pt x="1388" y="7017"/>
                </a:cubicBezTo>
                <a:cubicBezTo>
                  <a:pt x="1388" y="6753"/>
                  <a:pt x="1274" y="6318"/>
                  <a:pt x="1068" y="5792"/>
                </a:cubicBezTo>
                <a:cubicBezTo>
                  <a:pt x="902" y="5371"/>
                  <a:pt x="736" y="5040"/>
                  <a:pt x="735" y="5037"/>
                </a:cubicBezTo>
                <a:cubicBezTo>
                  <a:pt x="734" y="5036"/>
                  <a:pt x="734" y="5036"/>
                  <a:pt x="734" y="5036"/>
                </a:cubicBezTo>
                <a:cubicBezTo>
                  <a:pt x="727" y="5021"/>
                  <a:pt x="551" y="4668"/>
                  <a:pt x="373" y="4214"/>
                </a:cubicBezTo>
                <a:cubicBezTo>
                  <a:pt x="126" y="3579"/>
                  <a:pt x="0" y="3069"/>
                  <a:pt x="0" y="2697"/>
                </a:cubicBezTo>
                <a:cubicBezTo>
                  <a:pt x="0" y="2325"/>
                  <a:pt x="126" y="1814"/>
                  <a:pt x="376" y="1180"/>
                </a:cubicBezTo>
                <a:cubicBezTo>
                  <a:pt x="554" y="725"/>
                  <a:pt x="731" y="372"/>
                  <a:pt x="739" y="357"/>
                </a:cubicBezTo>
                <a:cubicBezTo>
                  <a:pt x="918" y="0"/>
                  <a:pt x="918" y="0"/>
                  <a:pt x="918" y="0"/>
                </a:cubicBezTo>
                <a:cubicBezTo>
                  <a:pt x="1633" y="359"/>
                  <a:pt x="1633" y="359"/>
                  <a:pt x="1633" y="359"/>
                </a:cubicBezTo>
                <a:cubicBezTo>
                  <a:pt x="1453" y="717"/>
                  <a:pt x="1453" y="717"/>
                  <a:pt x="1453" y="717"/>
                </a:cubicBezTo>
                <a:cubicBezTo>
                  <a:pt x="1450" y="724"/>
                  <a:pt x="1282" y="1059"/>
                  <a:pt x="1118" y="1478"/>
                </a:cubicBezTo>
                <a:cubicBezTo>
                  <a:pt x="913" y="2001"/>
                  <a:pt x="800" y="2434"/>
                  <a:pt x="800" y="2697"/>
                </a:cubicBezTo>
                <a:cubicBezTo>
                  <a:pt x="800" y="2960"/>
                  <a:pt x="912" y="3393"/>
                  <a:pt x="1116" y="3916"/>
                </a:cubicBezTo>
                <a:cubicBezTo>
                  <a:pt x="1277" y="4329"/>
                  <a:pt x="1441" y="4660"/>
                  <a:pt x="1449" y="4677"/>
                </a:cubicBezTo>
                <a:cubicBezTo>
                  <a:pt x="1458" y="4695"/>
                  <a:pt x="1634" y="5047"/>
                  <a:pt x="1812" y="5500"/>
                </a:cubicBezTo>
                <a:cubicBezTo>
                  <a:pt x="2062" y="6134"/>
                  <a:pt x="2188" y="6645"/>
                  <a:pt x="2188" y="7017"/>
                </a:cubicBezTo>
                <a:cubicBezTo>
                  <a:pt x="2188" y="7389"/>
                  <a:pt x="2062" y="7899"/>
                  <a:pt x="1815" y="8534"/>
                </a:cubicBezTo>
                <a:cubicBezTo>
                  <a:pt x="1637" y="8988"/>
                  <a:pt x="1461" y="9341"/>
                  <a:pt x="1454" y="9356"/>
                </a:cubicBezTo>
                <a:cubicBezTo>
                  <a:pt x="1453" y="9357"/>
                  <a:pt x="1453" y="9357"/>
                  <a:pt x="1453" y="9357"/>
                </a:cubicBezTo>
                <a:cubicBezTo>
                  <a:pt x="1452" y="9360"/>
                  <a:pt x="1283" y="9697"/>
                  <a:pt x="1118" y="10118"/>
                </a:cubicBezTo>
                <a:cubicBezTo>
                  <a:pt x="913" y="10641"/>
                  <a:pt x="800" y="11074"/>
                  <a:pt x="800" y="11337"/>
                </a:cubicBezTo>
                <a:cubicBezTo>
                  <a:pt x="800" y="11600"/>
                  <a:pt x="912" y="12033"/>
                  <a:pt x="1116" y="12556"/>
                </a:cubicBezTo>
                <a:cubicBezTo>
                  <a:pt x="1281" y="12978"/>
                  <a:pt x="1448" y="13315"/>
                  <a:pt x="1450" y="13318"/>
                </a:cubicBezTo>
                <a:cubicBezTo>
                  <a:pt x="1628" y="13676"/>
                  <a:pt x="1628" y="13676"/>
                  <a:pt x="1628" y="13676"/>
                </a:cubicBezTo>
                <a:lnTo>
                  <a:pt x="913" y="14034"/>
                </a:lnTo>
                <a:close/>
              </a:path>
            </a:pathLst>
          </a:custGeom>
          <a:solidFill>
            <a:schemeClr val="accent4">
              <a:alpha val="88000"/>
            </a:schemeClr>
          </a:solidFill>
          <a:ln>
            <a:noFill/>
          </a:ln>
          <a:effectLst>
            <a:outerShdw blurRad="1003300" dist="38100" dir="10800000" algn="r" rotWithShape="0">
              <a:schemeClr val="accent4">
                <a:lumMod val="75000"/>
                <a:alpha val="46000"/>
              </a:schemeClr>
            </a:outerShdw>
          </a:effectLst>
        </p:spPr>
        <p:txBody>
          <a:bodyPr vert="horz" wrap="square" lIns="91440" tIns="45720" rIns="91440" bIns="45720" numCol="1" anchor="t" anchorCtr="0" compatLnSpc="1">
            <a:prstTxWarp prst="textNoShape">
              <a:avLst/>
            </a:prstTxWarp>
          </a:bodyPr>
          <a:lstStyle/>
          <a:p>
            <a:endParaRPr lang="en-US"/>
          </a:p>
        </p:txBody>
      </p:sp>
      <p:sp>
        <p:nvSpPr>
          <p:cNvPr id="16" name="Freeform 7">
            <a:extLst>
              <a:ext uri="{FF2B5EF4-FFF2-40B4-BE49-F238E27FC236}">
                <a16:creationId xmlns:a16="http://schemas.microsoft.com/office/drawing/2014/main" id="{54FD2609-09B1-4D7D-8938-45CAE1AB3181}"/>
              </a:ext>
            </a:extLst>
          </p:cNvPr>
          <p:cNvSpPr>
            <a:spLocks/>
          </p:cNvSpPr>
          <p:nvPr/>
        </p:nvSpPr>
        <p:spPr bwMode="auto">
          <a:xfrm>
            <a:off x="18103052" y="-26290588"/>
            <a:ext cx="6481764" cy="41148000"/>
          </a:xfrm>
          <a:custGeom>
            <a:avLst/>
            <a:gdLst>
              <a:gd name="T0" fmla="*/ 913 w 2188"/>
              <a:gd name="T1" fmla="*/ 14034 h 14034"/>
              <a:gd name="T2" fmla="*/ 734 w 2188"/>
              <a:gd name="T3" fmla="*/ 13676 h 14034"/>
              <a:gd name="T4" fmla="*/ 373 w 2188"/>
              <a:gd name="T5" fmla="*/ 12854 h 14034"/>
              <a:gd name="T6" fmla="*/ 0 w 2188"/>
              <a:gd name="T7" fmla="*/ 11337 h 14034"/>
              <a:gd name="T8" fmla="*/ 376 w 2188"/>
              <a:gd name="T9" fmla="*/ 9820 h 14034"/>
              <a:gd name="T10" fmla="*/ 738 w 2188"/>
              <a:gd name="T11" fmla="*/ 8998 h 14034"/>
              <a:gd name="T12" fmla="*/ 1072 w 2188"/>
              <a:gd name="T13" fmla="*/ 8236 h 14034"/>
              <a:gd name="T14" fmla="*/ 1388 w 2188"/>
              <a:gd name="T15" fmla="*/ 7017 h 14034"/>
              <a:gd name="T16" fmla="*/ 1068 w 2188"/>
              <a:gd name="T17" fmla="*/ 5792 h 14034"/>
              <a:gd name="T18" fmla="*/ 735 w 2188"/>
              <a:gd name="T19" fmla="*/ 5037 h 14034"/>
              <a:gd name="T20" fmla="*/ 734 w 2188"/>
              <a:gd name="T21" fmla="*/ 5036 h 14034"/>
              <a:gd name="T22" fmla="*/ 373 w 2188"/>
              <a:gd name="T23" fmla="*/ 4214 h 14034"/>
              <a:gd name="T24" fmla="*/ 0 w 2188"/>
              <a:gd name="T25" fmla="*/ 2697 h 14034"/>
              <a:gd name="T26" fmla="*/ 376 w 2188"/>
              <a:gd name="T27" fmla="*/ 1180 h 14034"/>
              <a:gd name="T28" fmla="*/ 739 w 2188"/>
              <a:gd name="T29" fmla="*/ 357 h 14034"/>
              <a:gd name="T30" fmla="*/ 918 w 2188"/>
              <a:gd name="T31" fmla="*/ 0 h 14034"/>
              <a:gd name="T32" fmla="*/ 1633 w 2188"/>
              <a:gd name="T33" fmla="*/ 359 h 14034"/>
              <a:gd name="T34" fmla="*/ 1453 w 2188"/>
              <a:gd name="T35" fmla="*/ 717 h 14034"/>
              <a:gd name="T36" fmla="*/ 1118 w 2188"/>
              <a:gd name="T37" fmla="*/ 1478 h 14034"/>
              <a:gd name="T38" fmla="*/ 800 w 2188"/>
              <a:gd name="T39" fmla="*/ 2697 h 14034"/>
              <a:gd name="T40" fmla="*/ 1116 w 2188"/>
              <a:gd name="T41" fmla="*/ 3916 h 14034"/>
              <a:gd name="T42" fmla="*/ 1449 w 2188"/>
              <a:gd name="T43" fmla="*/ 4677 h 14034"/>
              <a:gd name="T44" fmla="*/ 1812 w 2188"/>
              <a:gd name="T45" fmla="*/ 5500 h 14034"/>
              <a:gd name="T46" fmla="*/ 2188 w 2188"/>
              <a:gd name="T47" fmla="*/ 7017 h 14034"/>
              <a:gd name="T48" fmla="*/ 1815 w 2188"/>
              <a:gd name="T49" fmla="*/ 8534 h 14034"/>
              <a:gd name="T50" fmla="*/ 1454 w 2188"/>
              <a:gd name="T51" fmla="*/ 9356 h 14034"/>
              <a:gd name="T52" fmla="*/ 1453 w 2188"/>
              <a:gd name="T53" fmla="*/ 9357 h 14034"/>
              <a:gd name="T54" fmla="*/ 1118 w 2188"/>
              <a:gd name="T55" fmla="*/ 10118 h 14034"/>
              <a:gd name="T56" fmla="*/ 800 w 2188"/>
              <a:gd name="T57" fmla="*/ 11337 h 14034"/>
              <a:gd name="T58" fmla="*/ 1116 w 2188"/>
              <a:gd name="T59" fmla="*/ 12556 h 14034"/>
              <a:gd name="T60" fmla="*/ 1450 w 2188"/>
              <a:gd name="T61" fmla="*/ 13318 h 14034"/>
              <a:gd name="T62" fmla="*/ 1628 w 2188"/>
              <a:gd name="T63" fmla="*/ 13676 h 14034"/>
              <a:gd name="T64" fmla="*/ 913 w 2188"/>
              <a:gd name="T65" fmla="*/ 14034 h 14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88" h="14034">
                <a:moveTo>
                  <a:pt x="913" y="14034"/>
                </a:moveTo>
                <a:cubicBezTo>
                  <a:pt x="734" y="13676"/>
                  <a:pt x="734" y="13676"/>
                  <a:pt x="734" y="13676"/>
                </a:cubicBezTo>
                <a:cubicBezTo>
                  <a:pt x="727" y="13661"/>
                  <a:pt x="551" y="13308"/>
                  <a:pt x="373" y="12854"/>
                </a:cubicBezTo>
                <a:cubicBezTo>
                  <a:pt x="126" y="12219"/>
                  <a:pt x="0" y="11709"/>
                  <a:pt x="0" y="11337"/>
                </a:cubicBezTo>
                <a:cubicBezTo>
                  <a:pt x="0" y="10965"/>
                  <a:pt x="126" y="10454"/>
                  <a:pt x="376" y="9820"/>
                </a:cubicBezTo>
                <a:cubicBezTo>
                  <a:pt x="553" y="9368"/>
                  <a:pt x="729" y="9017"/>
                  <a:pt x="738" y="8998"/>
                </a:cubicBezTo>
                <a:cubicBezTo>
                  <a:pt x="745" y="8984"/>
                  <a:pt x="910" y="8651"/>
                  <a:pt x="1072" y="8236"/>
                </a:cubicBezTo>
                <a:cubicBezTo>
                  <a:pt x="1276" y="7713"/>
                  <a:pt x="1388" y="7280"/>
                  <a:pt x="1388" y="7017"/>
                </a:cubicBezTo>
                <a:cubicBezTo>
                  <a:pt x="1388" y="6753"/>
                  <a:pt x="1274" y="6318"/>
                  <a:pt x="1068" y="5792"/>
                </a:cubicBezTo>
                <a:cubicBezTo>
                  <a:pt x="902" y="5371"/>
                  <a:pt x="736" y="5040"/>
                  <a:pt x="735" y="5037"/>
                </a:cubicBezTo>
                <a:cubicBezTo>
                  <a:pt x="734" y="5036"/>
                  <a:pt x="734" y="5036"/>
                  <a:pt x="734" y="5036"/>
                </a:cubicBezTo>
                <a:cubicBezTo>
                  <a:pt x="727" y="5021"/>
                  <a:pt x="551" y="4668"/>
                  <a:pt x="373" y="4214"/>
                </a:cubicBezTo>
                <a:cubicBezTo>
                  <a:pt x="126" y="3579"/>
                  <a:pt x="0" y="3069"/>
                  <a:pt x="0" y="2697"/>
                </a:cubicBezTo>
                <a:cubicBezTo>
                  <a:pt x="0" y="2325"/>
                  <a:pt x="126" y="1814"/>
                  <a:pt x="376" y="1180"/>
                </a:cubicBezTo>
                <a:cubicBezTo>
                  <a:pt x="554" y="725"/>
                  <a:pt x="731" y="372"/>
                  <a:pt x="739" y="357"/>
                </a:cubicBezTo>
                <a:cubicBezTo>
                  <a:pt x="918" y="0"/>
                  <a:pt x="918" y="0"/>
                  <a:pt x="918" y="0"/>
                </a:cubicBezTo>
                <a:cubicBezTo>
                  <a:pt x="1633" y="359"/>
                  <a:pt x="1633" y="359"/>
                  <a:pt x="1633" y="359"/>
                </a:cubicBezTo>
                <a:cubicBezTo>
                  <a:pt x="1453" y="717"/>
                  <a:pt x="1453" y="717"/>
                  <a:pt x="1453" y="717"/>
                </a:cubicBezTo>
                <a:cubicBezTo>
                  <a:pt x="1450" y="724"/>
                  <a:pt x="1282" y="1059"/>
                  <a:pt x="1118" y="1478"/>
                </a:cubicBezTo>
                <a:cubicBezTo>
                  <a:pt x="913" y="2001"/>
                  <a:pt x="800" y="2434"/>
                  <a:pt x="800" y="2697"/>
                </a:cubicBezTo>
                <a:cubicBezTo>
                  <a:pt x="800" y="2960"/>
                  <a:pt x="912" y="3393"/>
                  <a:pt x="1116" y="3916"/>
                </a:cubicBezTo>
                <a:cubicBezTo>
                  <a:pt x="1277" y="4329"/>
                  <a:pt x="1441" y="4660"/>
                  <a:pt x="1449" y="4677"/>
                </a:cubicBezTo>
                <a:cubicBezTo>
                  <a:pt x="1458" y="4695"/>
                  <a:pt x="1634" y="5047"/>
                  <a:pt x="1812" y="5500"/>
                </a:cubicBezTo>
                <a:cubicBezTo>
                  <a:pt x="2062" y="6134"/>
                  <a:pt x="2188" y="6645"/>
                  <a:pt x="2188" y="7017"/>
                </a:cubicBezTo>
                <a:cubicBezTo>
                  <a:pt x="2188" y="7389"/>
                  <a:pt x="2062" y="7899"/>
                  <a:pt x="1815" y="8534"/>
                </a:cubicBezTo>
                <a:cubicBezTo>
                  <a:pt x="1637" y="8988"/>
                  <a:pt x="1461" y="9341"/>
                  <a:pt x="1454" y="9356"/>
                </a:cubicBezTo>
                <a:cubicBezTo>
                  <a:pt x="1453" y="9357"/>
                  <a:pt x="1453" y="9357"/>
                  <a:pt x="1453" y="9357"/>
                </a:cubicBezTo>
                <a:cubicBezTo>
                  <a:pt x="1452" y="9360"/>
                  <a:pt x="1283" y="9697"/>
                  <a:pt x="1118" y="10118"/>
                </a:cubicBezTo>
                <a:cubicBezTo>
                  <a:pt x="913" y="10641"/>
                  <a:pt x="800" y="11074"/>
                  <a:pt x="800" y="11337"/>
                </a:cubicBezTo>
                <a:cubicBezTo>
                  <a:pt x="800" y="11600"/>
                  <a:pt x="912" y="12033"/>
                  <a:pt x="1116" y="12556"/>
                </a:cubicBezTo>
                <a:cubicBezTo>
                  <a:pt x="1281" y="12978"/>
                  <a:pt x="1448" y="13315"/>
                  <a:pt x="1450" y="13318"/>
                </a:cubicBezTo>
                <a:cubicBezTo>
                  <a:pt x="1628" y="13676"/>
                  <a:pt x="1628" y="13676"/>
                  <a:pt x="1628" y="13676"/>
                </a:cubicBezTo>
                <a:lnTo>
                  <a:pt x="913" y="14034"/>
                </a:lnTo>
                <a:close/>
              </a:path>
            </a:pathLst>
          </a:custGeom>
          <a:solidFill>
            <a:schemeClr val="accent3">
              <a:alpha val="88000"/>
            </a:schemeClr>
          </a:solidFill>
          <a:ln>
            <a:noFill/>
          </a:ln>
          <a:effectLst>
            <a:outerShdw blurRad="1003300" dist="38100" dir="10800000" algn="r" rotWithShape="0">
              <a:schemeClr val="accent3">
                <a:lumMod val="75000"/>
                <a:alpha val="46000"/>
              </a:schemeClr>
            </a:outerShdw>
          </a:effectLst>
        </p:spPr>
        <p:txBody>
          <a:bodyPr vert="horz" wrap="square" lIns="91440" tIns="45720" rIns="91440" bIns="45720" numCol="1" anchor="t" anchorCtr="0" compatLnSpc="1">
            <a:prstTxWarp prst="textNoShape">
              <a:avLst/>
            </a:prstTxWarp>
          </a:bodyPr>
          <a:lstStyle/>
          <a:p>
            <a:endParaRPr lang="en-US"/>
          </a:p>
        </p:txBody>
      </p:sp>
      <p:sp>
        <p:nvSpPr>
          <p:cNvPr id="17" name="Freeform 6">
            <a:extLst>
              <a:ext uri="{FF2B5EF4-FFF2-40B4-BE49-F238E27FC236}">
                <a16:creationId xmlns:a16="http://schemas.microsoft.com/office/drawing/2014/main" id="{0022875B-DBE6-499D-8967-C0BCA4F9C318}"/>
              </a:ext>
            </a:extLst>
          </p:cNvPr>
          <p:cNvSpPr>
            <a:spLocks/>
          </p:cNvSpPr>
          <p:nvPr/>
        </p:nvSpPr>
        <p:spPr bwMode="auto">
          <a:xfrm>
            <a:off x="20160450" y="-26290588"/>
            <a:ext cx="6481764" cy="41148000"/>
          </a:xfrm>
          <a:custGeom>
            <a:avLst/>
            <a:gdLst>
              <a:gd name="T0" fmla="*/ 913 w 2188"/>
              <a:gd name="T1" fmla="*/ 14034 h 14034"/>
              <a:gd name="T2" fmla="*/ 734 w 2188"/>
              <a:gd name="T3" fmla="*/ 13676 h 14034"/>
              <a:gd name="T4" fmla="*/ 373 w 2188"/>
              <a:gd name="T5" fmla="*/ 12854 h 14034"/>
              <a:gd name="T6" fmla="*/ 0 w 2188"/>
              <a:gd name="T7" fmla="*/ 11337 h 14034"/>
              <a:gd name="T8" fmla="*/ 376 w 2188"/>
              <a:gd name="T9" fmla="*/ 9820 h 14034"/>
              <a:gd name="T10" fmla="*/ 738 w 2188"/>
              <a:gd name="T11" fmla="*/ 8998 h 14034"/>
              <a:gd name="T12" fmla="*/ 1072 w 2188"/>
              <a:gd name="T13" fmla="*/ 8236 h 14034"/>
              <a:gd name="T14" fmla="*/ 1388 w 2188"/>
              <a:gd name="T15" fmla="*/ 7017 h 14034"/>
              <a:gd name="T16" fmla="*/ 1068 w 2188"/>
              <a:gd name="T17" fmla="*/ 5792 h 14034"/>
              <a:gd name="T18" fmla="*/ 735 w 2188"/>
              <a:gd name="T19" fmla="*/ 5037 h 14034"/>
              <a:gd name="T20" fmla="*/ 734 w 2188"/>
              <a:gd name="T21" fmla="*/ 5036 h 14034"/>
              <a:gd name="T22" fmla="*/ 373 w 2188"/>
              <a:gd name="T23" fmla="*/ 4214 h 14034"/>
              <a:gd name="T24" fmla="*/ 0 w 2188"/>
              <a:gd name="T25" fmla="*/ 2697 h 14034"/>
              <a:gd name="T26" fmla="*/ 376 w 2188"/>
              <a:gd name="T27" fmla="*/ 1180 h 14034"/>
              <a:gd name="T28" fmla="*/ 739 w 2188"/>
              <a:gd name="T29" fmla="*/ 357 h 14034"/>
              <a:gd name="T30" fmla="*/ 918 w 2188"/>
              <a:gd name="T31" fmla="*/ 0 h 14034"/>
              <a:gd name="T32" fmla="*/ 1633 w 2188"/>
              <a:gd name="T33" fmla="*/ 359 h 14034"/>
              <a:gd name="T34" fmla="*/ 1453 w 2188"/>
              <a:gd name="T35" fmla="*/ 717 h 14034"/>
              <a:gd name="T36" fmla="*/ 1118 w 2188"/>
              <a:gd name="T37" fmla="*/ 1478 h 14034"/>
              <a:gd name="T38" fmla="*/ 800 w 2188"/>
              <a:gd name="T39" fmla="*/ 2697 h 14034"/>
              <a:gd name="T40" fmla="*/ 1116 w 2188"/>
              <a:gd name="T41" fmla="*/ 3916 h 14034"/>
              <a:gd name="T42" fmla="*/ 1449 w 2188"/>
              <a:gd name="T43" fmla="*/ 4677 h 14034"/>
              <a:gd name="T44" fmla="*/ 1812 w 2188"/>
              <a:gd name="T45" fmla="*/ 5500 h 14034"/>
              <a:gd name="T46" fmla="*/ 2188 w 2188"/>
              <a:gd name="T47" fmla="*/ 7017 h 14034"/>
              <a:gd name="T48" fmla="*/ 1815 w 2188"/>
              <a:gd name="T49" fmla="*/ 8534 h 14034"/>
              <a:gd name="T50" fmla="*/ 1454 w 2188"/>
              <a:gd name="T51" fmla="*/ 9356 h 14034"/>
              <a:gd name="T52" fmla="*/ 1453 w 2188"/>
              <a:gd name="T53" fmla="*/ 9357 h 14034"/>
              <a:gd name="T54" fmla="*/ 1118 w 2188"/>
              <a:gd name="T55" fmla="*/ 10118 h 14034"/>
              <a:gd name="T56" fmla="*/ 800 w 2188"/>
              <a:gd name="T57" fmla="*/ 11337 h 14034"/>
              <a:gd name="T58" fmla="*/ 1116 w 2188"/>
              <a:gd name="T59" fmla="*/ 12556 h 14034"/>
              <a:gd name="T60" fmla="*/ 1450 w 2188"/>
              <a:gd name="T61" fmla="*/ 13318 h 14034"/>
              <a:gd name="T62" fmla="*/ 1628 w 2188"/>
              <a:gd name="T63" fmla="*/ 13676 h 14034"/>
              <a:gd name="T64" fmla="*/ 913 w 2188"/>
              <a:gd name="T65" fmla="*/ 14034 h 14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88" h="14034">
                <a:moveTo>
                  <a:pt x="913" y="14034"/>
                </a:moveTo>
                <a:cubicBezTo>
                  <a:pt x="734" y="13676"/>
                  <a:pt x="734" y="13676"/>
                  <a:pt x="734" y="13676"/>
                </a:cubicBezTo>
                <a:cubicBezTo>
                  <a:pt x="727" y="13661"/>
                  <a:pt x="551" y="13308"/>
                  <a:pt x="373" y="12854"/>
                </a:cubicBezTo>
                <a:cubicBezTo>
                  <a:pt x="126" y="12219"/>
                  <a:pt x="0" y="11709"/>
                  <a:pt x="0" y="11337"/>
                </a:cubicBezTo>
                <a:cubicBezTo>
                  <a:pt x="0" y="10965"/>
                  <a:pt x="126" y="10454"/>
                  <a:pt x="376" y="9820"/>
                </a:cubicBezTo>
                <a:cubicBezTo>
                  <a:pt x="553" y="9368"/>
                  <a:pt x="729" y="9017"/>
                  <a:pt x="738" y="8998"/>
                </a:cubicBezTo>
                <a:cubicBezTo>
                  <a:pt x="745" y="8984"/>
                  <a:pt x="910" y="8651"/>
                  <a:pt x="1072" y="8236"/>
                </a:cubicBezTo>
                <a:cubicBezTo>
                  <a:pt x="1276" y="7713"/>
                  <a:pt x="1388" y="7280"/>
                  <a:pt x="1388" y="7017"/>
                </a:cubicBezTo>
                <a:cubicBezTo>
                  <a:pt x="1388" y="6753"/>
                  <a:pt x="1274" y="6318"/>
                  <a:pt x="1068" y="5792"/>
                </a:cubicBezTo>
                <a:cubicBezTo>
                  <a:pt x="902" y="5371"/>
                  <a:pt x="736" y="5040"/>
                  <a:pt x="735" y="5037"/>
                </a:cubicBezTo>
                <a:cubicBezTo>
                  <a:pt x="734" y="5036"/>
                  <a:pt x="734" y="5036"/>
                  <a:pt x="734" y="5036"/>
                </a:cubicBezTo>
                <a:cubicBezTo>
                  <a:pt x="727" y="5021"/>
                  <a:pt x="551" y="4668"/>
                  <a:pt x="373" y="4214"/>
                </a:cubicBezTo>
                <a:cubicBezTo>
                  <a:pt x="126" y="3579"/>
                  <a:pt x="0" y="3069"/>
                  <a:pt x="0" y="2697"/>
                </a:cubicBezTo>
                <a:cubicBezTo>
                  <a:pt x="0" y="2325"/>
                  <a:pt x="126" y="1814"/>
                  <a:pt x="376" y="1180"/>
                </a:cubicBezTo>
                <a:cubicBezTo>
                  <a:pt x="554" y="725"/>
                  <a:pt x="731" y="372"/>
                  <a:pt x="739" y="357"/>
                </a:cubicBezTo>
                <a:cubicBezTo>
                  <a:pt x="918" y="0"/>
                  <a:pt x="918" y="0"/>
                  <a:pt x="918" y="0"/>
                </a:cubicBezTo>
                <a:cubicBezTo>
                  <a:pt x="1633" y="359"/>
                  <a:pt x="1633" y="359"/>
                  <a:pt x="1633" y="359"/>
                </a:cubicBezTo>
                <a:cubicBezTo>
                  <a:pt x="1453" y="717"/>
                  <a:pt x="1453" y="717"/>
                  <a:pt x="1453" y="717"/>
                </a:cubicBezTo>
                <a:cubicBezTo>
                  <a:pt x="1450" y="724"/>
                  <a:pt x="1282" y="1059"/>
                  <a:pt x="1118" y="1478"/>
                </a:cubicBezTo>
                <a:cubicBezTo>
                  <a:pt x="913" y="2001"/>
                  <a:pt x="800" y="2434"/>
                  <a:pt x="800" y="2697"/>
                </a:cubicBezTo>
                <a:cubicBezTo>
                  <a:pt x="800" y="2960"/>
                  <a:pt x="912" y="3393"/>
                  <a:pt x="1116" y="3916"/>
                </a:cubicBezTo>
                <a:cubicBezTo>
                  <a:pt x="1277" y="4329"/>
                  <a:pt x="1441" y="4660"/>
                  <a:pt x="1449" y="4677"/>
                </a:cubicBezTo>
                <a:cubicBezTo>
                  <a:pt x="1458" y="4695"/>
                  <a:pt x="1634" y="5047"/>
                  <a:pt x="1812" y="5500"/>
                </a:cubicBezTo>
                <a:cubicBezTo>
                  <a:pt x="2062" y="6134"/>
                  <a:pt x="2188" y="6645"/>
                  <a:pt x="2188" y="7017"/>
                </a:cubicBezTo>
                <a:cubicBezTo>
                  <a:pt x="2188" y="7389"/>
                  <a:pt x="2062" y="7899"/>
                  <a:pt x="1815" y="8534"/>
                </a:cubicBezTo>
                <a:cubicBezTo>
                  <a:pt x="1637" y="8988"/>
                  <a:pt x="1461" y="9341"/>
                  <a:pt x="1454" y="9356"/>
                </a:cubicBezTo>
                <a:cubicBezTo>
                  <a:pt x="1453" y="9357"/>
                  <a:pt x="1453" y="9357"/>
                  <a:pt x="1453" y="9357"/>
                </a:cubicBezTo>
                <a:cubicBezTo>
                  <a:pt x="1452" y="9360"/>
                  <a:pt x="1283" y="9697"/>
                  <a:pt x="1118" y="10118"/>
                </a:cubicBezTo>
                <a:cubicBezTo>
                  <a:pt x="913" y="10641"/>
                  <a:pt x="800" y="11074"/>
                  <a:pt x="800" y="11337"/>
                </a:cubicBezTo>
                <a:cubicBezTo>
                  <a:pt x="800" y="11600"/>
                  <a:pt x="912" y="12033"/>
                  <a:pt x="1116" y="12556"/>
                </a:cubicBezTo>
                <a:cubicBezTo>
                  <a:pt x="1281" y="12978"/>
                  <a:pt x="1448" y="13315"/>
                  <a:pt x="1450" y="13318"/>
                </a:cubicBezTo>
                <a:cubicBezTo>
                  <a:pt x="1628" y="13676"/>
                  <a:pt x="1628" y="13676"/>
                  <a:pt x="1628" y="13676"/>
                </a:cubicBezTo>
                <a:lnTo>
                  <a:pt x="913" y="14034"/>
                </a:lnTo>
                <a:close/>
              </a:path>
            </a:pathLst>
          </a:custGeom>
          <a:solidFill>
            <a:schemeClr val="accent1">
              <a:alpha val="88000"/>
            </a:schemeClr>
          </a:solidFill>
          <a:ln>
            <a:noFill/>
          </a:ln>
          <a:effectLst>
            <a:outerShdw blurRad="1003300" dist="38100" dir="10800000" algn="r" rotWithShape="0">
              <a:schemeClr val="accent6">
                <a:lumMod val="75000"/>
                <a:alpha val="46000"/>
              </a:schemeClr>
            </a:outerShdw>
          </a:effectLst>
        </p:spPr>
        <p:txBody>
          <a:bodyPr vert="horz" wrap="square" lIns="91440" tIns="45720" rIns="91440" bIns="45720" numCol="1" anchor="t" anchorCtr="0" compatLnSpc="1">
            <a:prstTxWarp prst="textNoShape">
              <a:avLst/>
            </a:prstTxWarp>
          </a:bodyPr>
          <a:lstStyle/>
          <a:p>
            <a:endParaRPr lang="en-US"/>
          </a:p>
        </p:txBody>
      </p:sp>
      <p:sp>
        <p:nvSpPr>
          <p:cNvPr id="18" name="Freeform 5">
            <a:extLst>
              <a:ext uri="{FF2B5EF4-FFF2-40B4-BE49-F238E27FC236}">
                <a16:creationId xmlns:a16="http://schemas.microsoft.com/office/drawing/2014/main" id="{098FE472-640D-437D-B042-5E0C288DD1E6}"/>
              </a:ext>
            </a:extLst>
          </p:cNvPr>
          <p:cNvSpPr>
            <a:spLocks/>
          </p:cNvSpPr>
          <p:nvPr/>
        </p:nvSpPr>
        <p:spPr bwMode="auto">
          <a:xfrm>
            <a:off x="22217850" y="-26290588"/>
            <a:ext cx="6481764" cy="41148000"/>
          </a:xfrm>
          <a:custGeom>
            <a:avLst/>
            <a:gdLst>
              <a:gd name="T0" fmla="*/ 913 w 2188"/>
              <a:gd name="T1" fmla="*/ 14034 h 14034"/>
              <a:gd name="T2" fmla="*/ 734 w 2188"/>
              <a:gd name="T3" fmla="*/ 13676 h 14034"/>
              <a:gd name="T4" fmla="*/ 373 w 2188"/>
              <a:gd name="T5" fmla="*/ 12854 h 14034"/>
              <a:gd name="T6" fmla="*/ 0 w 2188"/>
              <a:gd name="T7" fmla="*/ 11337 h 14034"/>
              <a:gd name="T8" fmla="*/ 376 w 2188"/>
              <a:gd name="T9" fmla="*/ 9820 h 14034"/>
              <a:gd name="T10" fmla="*/ 738 w 2188"/>
              <a:gd name="T11" fmla="*/ 8998 h 14034"/>
              <a:gd name="T12" fmla="*/ 1072 w 2188"/>
              <a:gd name="T13" fmla="*/ 8236 h 14034"/>
              <a:gd name="T14" fmla="*/ 1388 w 2188"/>
              <a:gd name="T15" fmla="*/ 7017 h 14034"/>
              <a:gd name="T16" fmla="*/ 1068 w 2188"/>
              <a:gd name="T17" fmla="*/ 5792 h 14034"/>
              <a:gd name="T18" fmla="*/ 735 w 2188"/>
              <a:gd name="T19" fmla="*/ 5037 h 14034"/>
              <a:gd name="T20" fmla="*/ 734 w 2188"/>
              <a:gd name="T21" fmla="*/ 5036 h 14034"/>
              <a:gd name="T22" fmla="*/ 373 w 2188"/>
              <a:gd name="T23" fmla="*/ 4214 h 14034"/>
              <a:gd name="T24" fmla="*/ 0 w 2188"/>
              <a:gd name="T25" fmla="*/ 2697 h 14034"/>
              <a:gd name="T26" fmla="*/ 376 w 2188"/>
              <a:gd name="T27" fmla="*/ 1180 h 14034"/>
              <a:gd name="T28" fmla="*/ 739 w 2188"/>
              <a:gd name="T29" fmla="*/ 357 h 14034"/>
              <a:gd name="T30" fmla="*/ 918 w 2188"/>
              <a:gd name="T31" fmla="*/ 0 h 14034"/>
              <a:gd name="T32" fmla="*/ 1633 w 2188"/>
              <a:gd name="T33" fmla="*/ 359 h 14034"/>
              <a:gd name="T34" fmla="*/ 1453 w 2188"/>
              <a:gd name="T35" fmla="*/ 717 h 14034"/>
              <a:gd name="T36" fmla="*/ 1118 w 2188"/>
              <a:gd name="T37" fmla="*/ 1478 h 14034"/>
              <a:gd name="T38" fmla="*/ 800 w 2188"/>
              <a:gd name="T39" fmla="*/ 2697 h 14034"/>
              <a:gd name="T40" fmla="*/ 1116 w 2188"/>
              <a:gd name="T41" fmla="*/ 3916 h 14034"/>
              <a:gd name="T42" fmla="*/ 1449 w 2188"/>
              <a:gd name="T43" fmla="*/ 4677 h 14034"/>
              <a:gd name="T44" fmla="*/ 1812 w 2188"/>
              <a:gd name="T45" fmla="*/ 5500 h 14034"/>
              <a:gd name="T46" fmla="*/ 2188 w 2188"/>
              <a:gd name="T47" fmla="*/ 7017 h 14034"/>
              <a:gd name="T48" fmla="*/ 1815 w 2188"/>
              <a:gd name="T49" fmla="*/ 8534 h 14034"/>
              <a:gd name="T50" fmla="*/ 1454 w 2188"/>
              <a:gd name="T51" fmla="*/ 9356 h 14034"/>
              <a:gd name="T52" fmla="*/ 1453 w 2188"/>
              <a:gd name="T53" fmla="*/ 9357 h 14034"/>
              <a:gd name="T54" fmla="*/ 1118 w 2188"/>
              <a:gd name="T55" fmla="*/ 10118 h 14034"/>
              <a:gd name="T56" fmla="*/ 800 w 2188"/>
              <a:gd name="T57" fmla="*/ 11337 h 14034"/>
              <a:gd name="T58" fmla="*/ 1116 w 2188"/>
              <a:gd name="T59" fmla="*/ 12556 h 14034"/>
              <a:gd name="T60" fmla="*/ 1450 w 2188"/>
              <a:gd name="T61" fmla="*/ 13318 h 14034"/>
              <a:gd name="T62" fmla="*/ 1628 w 2188"/>
              <a:gd name="T63" fmla="*/ 13676 h 14034"/>
              <a:gd name="T64" fmla="*/ 913 w 2188"/>
              <a:gd name="T65" fmla="*/ 14034 h 14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88" h="14034">
                <a:moveTo>
                  <a:pt x="913" y="14034"/>
                </a:moveTo>
                <a:cubicBezTo>
                  <a:pt x="734" y="13676"/>
                  <a:pt x="734" y="13676"/>
                  <a:pt x="734" y="13676"/>
                </a:cubicBezTo>
                <a:cubicBezTo>
                  <a:pt x="727" y="13661"/>
                  <a:pt x="551" y="13308"/>
                  <a:pt x="373" y="12854"/>
                </a:cubicBezTo>
                <a:cubicBezTo>
                  <a:pt x="126" y="12219"/>
                  <a:pt x="0" y="11709"/>
                  <a:pt x="0" y="11337"/>
                </a:cubicBezTo>
                <a:cubicBezTo>
                  <a:pt x="0" y="10965"/>
                  <a:pt x="126" y="10454"/>
                  <a:pt x="376" y="9820"/>
                </a:cubicBezTo>
                <a:cubicBezTo>
                  <a:pt x="553" y="9368"/>
                  <a:pt x="729" y="9017"/>
                  <a:pt x="738" y="8998"/>
                </a:cubicBezTo>
                <a:cubicBezTo>
                  <a:pt x="745" y="8984"/>
                  <a:pt x="910" y="8651"/>
                  <a:pt x="1072" y="8236"/>
                </a:cubicBezTo>
                <a:cubicBezTo>
                  <a:pt x="1276" y="7713"/>
                  <a:pt x="1388" y="7280"/>
                  <a:pt x="1388" y="7017"/>
                </a:cubicBezTo>
                <a:cubicBezTo>
                  <a:pt x="1388" y="6753"/>
                  <a:pt x="1274" y="6318"/>
                  <a:pt x="1068" y="5792"/>
                </a:cubicBezTo>
                <a:cubicBezTo>
                  <a:pt x="902" y="5371"/>
                  <a:pt x="736" y="5040"/>
                  <a:pt x="735" y="5037"/>
                </a:cubicBezTo>
                <a:cubicBezTo>
                  <a:pt x="734" y="5036"/>
                  <a:pt x="734" y="5036"/>
                  <a:pt x="734" y="5036"/>
                </a:cubicBezTo>
                <a:cubicBezTo>
                  <a:pt x="727" y="5021"/>
                  <a:pt x="551" y="4668"/>
                  <a:pt x="373" y="4214"/>
                </a:cubicBezTo>
                <a:cubicBezTo>
                  <a:pt x="126" y="3579"/>
                  <a:pt x="0" y="3069"/>
                  <a:pt x="0" y="2697"/>
                </a:cubicBezTo>
                <a:cubicBezTo>
                  <a:pt x="0" y="2325"/>
                  <a:pt x="126" y="1814"/>
                  <a:pt x="376" y="1180"/>
                </a:cubicBezTo>
                <a:cubicBezTo>
                  <a:pt x="554" y="725"/>
                  <a:pt x="731" y="372"/>
                  <a:pt x="739" y="357"/>
                </a:cubicBezTo>
                <a:cubicBezTo>
                  <a:pt x="918" y="0"/>
                  <a:pt x="918" y="0"/>
                  <a:pt x="918" y="0"/>
                </a:cubicBezTo>
                <a:cubicBezTo>
                  <a:pt x="1633" y="359"/>
                  <a:pt x="1633" y="359"/>
                  <a:pt x="1633" y="359"/>
                </a:cubicBezTo>
                <a:cubicBezTo>
                  <a:pt x="1453" y="717"/>
                  <a:pt x="1453" y="717"/>
                  <a:pt x="1453" y="717"/>
                </a:cubicBezTo>
                <a:cubicBezTo>
                  <a:pt x="1450" y="724"/>
                  <a:pt x="1282" y="1059"/>
                  <a:pt x="1118" y="1478"/>
                </a:cubicBezTo>
                <a:cubicBezTo>
                  <a:pt x="913" y="2001"/>
                  <a:pt x="800" y="2434"/>
                  <a:pt x="800" y="2697"/>
                </a:cubicBezTo>
                <a:cubicBezTo>
                  <a:pt x="800" y="2960"/>
                  <a:pt x="912" y="3393"/>
                  <a:pt x="1116" y="3916"/>
                </a:cubicBezTo>
                <a:cubicBezTo>
                  <a:pt x="1277" y="4329"/>
                  <a:pt x="1441" y="4660"/>
                  <a:pt x="1449" y="4677"/>
                </a:cubicBezTo>
                <a:cubicBezTo>
                  <a:pt x="1458" y="4695"/>
                  <a:pt x="1634" y="5047"/>
                  <a:pt x="1812" y="5500"/>
                </a:cubicBezTo>
                <a:cubicBezTo>
                  <a:pt x="2062" y="6134"/>
                  <a:pt x="2188" y="6645"/>
                  <a:pt x="2188" y="7017"/>
                </a:cubicBezTo>
                <a:cubicBezTo>
                  <a:pt x="2188" y="7389"/>
                  <a:pt x="2062" y="7899"/>
                  <a:pt x="1815" y="8534"/>
                </a:cubicBezTo>
                <a:cubicBezTo>
                  <a:pt x="1637" y="8988"/>
                  <a:pt x="1461" y="9341"/>
                  <a:pt x="1454" y="9356"/>
                </a:cubicBezTo>
                <a:cubicBezTo>
                  <a:pt x="1453" y="9357"/>
                  <a:pt x="1453" y="9357"/>
                  <a:pt x="1453" y="9357"/>
                </a:cubicBezTo>
                <a:cubicBezTo>
                  <a:pt x="1452" y="9360"/>
                  <a:pt x="1283" y="9697"/>
                  <a:pt x="1118" y="10118"/>
                </a:cubicBezTo>
                <a:cubicBezTo>
                  <a:pt x="913" y="10641"/>
                  <a:pt x="800" y="11074"/>
                  <a:pt x="800" y="11337"/>
                </a:cubicBezTo>
                <a:cubicBezTo>
                  <a:pt x="800" y="11600"/>
                  <a:pt x="912" y="12033"/>
                  <a:pt x="1116" y="12556"/>
                </a:cubicBezTo>
                <a:cubicBezTo>
                  <a:pt x="1281" y="12978"/>
                  <a:pt x="1448" y="13315"/>
                  <a:pt x="1450" y="13318"/>
                </a:cubicBezTo>
                <a:cubicBezTo>
                  <a:pt x="1628" y="13676"/>
                  <a:pt x="1628" y="13676"/>
                  <a:pt x="1628" y="13676"/>
                </a:cubicBezTo>
                <a:lnTo>
                  <a:pt x="913" y="14034"/>
                </a:lnTo>
                <a:close/>
              </a:path>
            </a:pathLst>
          </a:custGeom>
          <a:solidFill>
            <a:schemeClr val="accent6">
              <a:alpha val="88000"/>
            </a:schemeClr>
          </a:solidFill>
          <a:ln>
            <a:noFill/>
          </a:ln>
          <a:effectLst>
            <a:outerShdw blurRad="1003300" dist="38100" dir="10800000" algn="r" rotWithShape="0">
              <a:schemeClr val="accent1">
                <a:lumMod val="75000"/>
                <a:alpha val="46000"/>
              </a:schemeClr>
            </a:outerShdw>
          </a:effectLst>
        </p:spPr>
        <p:txBody>
          <a:bodyPr vert="horz" wrap="square" lIns="91440" tIns="45720" rIns="91440" bIns="45720" numCol="1" anchor="t" anchorCtr="0" compatLnSpc="1">
            <a:prstTxWarp prst="textNoShape">
              <a:avLst/>
            </a:prstTxWarp>
          </a:bodyPr>
          <a:lstStyle/>
          <a:p>
            <a:endParaRPr lang="en-US"/>
          </a:p>
        </p:txBody>
      </p:sp>
      <p:sp>
        <p:nvSpPr>
          <p:cNvPr id="3" name="Rectangle 2">
            <a:extLst>
              <a:ext uri="{FF2B5EF4-FFF2-40B4-BE49-F238E27FC236}">
                <a16:creationId xmlns:a16="http://schemas.microsoft.com/office/drawing/2014/main" id="{2A156F57-A4C4-4BF8-AA0B-25C3CFD8B6AC}"/>
              </a:ext>
            </a:extLst>
          </p:cNvPr>
          <p:cNvSpPr/>
          <p:nvPr/>
        </p:nvSpPr>
        <p:spPr>
          <a:xfrm>
            <a:off x="0" y="11430000"/>
            <a:ext cx="24387175" cy="228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9968775A-155D-411B-AAE0-137190C7596F}"/>
              </a:ext>
            </a:extLst>
          </p:cNvPr>
          <p:cNvSpPr/>
          <p:nvPr/>
        </p:nvSpPr>
        <p:spPr>
          <a:xfrm rot="5400000">
            <a:off x="11447620" y="761211"/>
            <a:ext cx="13716001" cy="121935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CD47C761-0E5E-43EE-9D22-636C8AADFAD1}"/>
              </a:ext>
            </a:extLst>
          </p:cNvPr>
          <p:cNvSpPr/>
          <p:nvPr/>
        </p:nvSpPr>
        <p:spPr>
          <a:xfrm rot="5400000">
            <a:off x="-5456904" y="5456908"/>
            <a:ext cx="13716001" cy="28021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Slide Number Placeholder 5">
            <a:extLst>
              <a:ext uri="{FF2B5EF4-FFF2-40B4-BE49-F238E27FC236}">
                <a16:creationId xmlns:a16="http://schemas.microsoft.com/office/drawing/2014/main" id="{151A3943-762B-4740-A29F-096FF269BCB1}"/>
              </a:ext>
            </a:extLst>
          </p:cNvPr>
          <p:cNvSpPr txBox="1">
            <a:spLocks/>
          </p:cNvSpPr>
          <p:nvPr/>
        </p:nvSpPr>
        <p:spPr>
          <a:xfrm>
            <a:off x="22970448" y="12281619"/>
            <a:ext cx="324565" cy="582761"/>
          </a:xfrm>
          <a:prstGeom prst="rect">
            <a:avLst/>
          </a:prstGeom>
        </p:spPr>
        <p:txBody>
          <a:bodyPr vert="horz" wrap="none" lIns="121920" tIns="60960" rIns="121920" bIns="6096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3200" b="1" smtClean="0">
                <a:solidFill>
                  <a:schemeClr val="tx1">
                    <a:lumMod val="25000"/>
                    <a:lumOff val="75000"/>
                  </a:schemeClr>
                </a:solidFill>
                <a:latin typeface="Open Sans Extrabold" panose="020B0906030804020204" pitchFamily="34" charset="0"/>
                <a:ea typeface="Open Sans Extrabold" panose="020B0906030804020204" pitchFamily="34" charset="0"/>
                <a:cs typeface="Open Sans Extrabold" panose="020B0906030804020204" pitchFamily="34" charset="0"/>
              </a:rPr>
              <a:pPr algn="ctr"/>
              <a:t>5</a:t>
            </a:fld>
            <a:endParaRPr lang="en-US" sz="1800" b="1">
              <a:solidFill>
                <a:schemeClr val="tx1">
                  <a:lumMod val="25000"/>
                  <a:lumOff val="75000"/>
                </a:schemeClr>
              </a:solidFill>
              <a:latin typeface="Open Sans Extrabold" panose="020B0906030804020204" pitchFamily="34" charset="0"/>
              <a:ea typeface="Open Sans Extrabold" panose="020B0906030804020204" pitchFamily="34" charset="0"/>
              <a:cs typeface="Open Sans Extrabold" panose="020B0906030804020204" pitchFamily="34" charset="0"/>
            </a:endParaRPr>
          </a:p>
        </p:txBody>
      </p:sp>
      <p:sp>
        <p:nvSpPr>
          <p:cNvPr id="37" name="TextBox 36">
            <a:extLst>
              <a:ext uri="{FF2B5EF4-FFF2-40B4-BE49-F238E27FC236}">
                <a16:creationId xmlns:a16="http://schemas.microsoft.com/office/drawing/2014/main" id="{78305984-95A7-4691-8D54-2D841D1045B1}"/>
              </a:ext>
            </a:extLst>
          </p:cNvPr>
          <p:cNvSpPr txBox="1"/>
          <p:nvPr/>
        </p:nvSpPr>
        <p:spPr>
          <a:xfrm>
            <a:off x="13973964" y="3988990"/>
            <a:ext cx="8382001" cy="2585323"/>
          </a:xfrm>
          <a:prstGeom prst="rect">
            <a:avLst/>
          </a:prstGeom>
          <a:noFill/>
        </p:spPr>
        <p:txBody>
          <a:bodyPr wrap="square" rtlCol="0">
            <a:spAutoFit/>
          </a:bodyPr>
          <a:lstStyle/>
          <a:p>
            <a:pPr algn="ctr"/>
            <a:r>
              <a:rPr lang="en-US" sz="5400" b="0" i="0" dirty="0">
                <a:effectLst/>
                <a:latin typeface="Poppins" panose="00000500000000000000" pitchFamily="2" charset="0"/>
              </a:rPr>
              <a:t>How freelancers perform on</a:t>
            </a:r>
            <a:br>
              <a:rPr lang="en-US" sz="5400" b="0" i="0" dirty="0">
                <a:effectLst/>
                <a:latin typeface="Poppins" panose="00000500000000000000" pitchFamily="2" charset="0"/>
              </a:rPr>
            </a:br>
            <a:r>
              <a:rPr lang="en-US" sz="5400" b="0" i="0" dirty="0" err="1">
                <a:effectLst/>
                <a:latin typeface="Poppins" panose="00000500000000000000" pitchFamily="2" charset="0"/>
              </a:rPr>
              <a:t>Zapl</a:t>
            </a:r>
            <a:r>
              <a:rPr lang="en-US" sz="5400" b="0" i="0" dirty="0">
                <a:effectLst/>
                <a:latin typeface="Poppins" panose="00000500000000000000" pitchFamily="2" charset="0"/>
              </a:rPr>
              <a:t>-Earn</a:t>
            </a:r>
          </a:p>
        </p:txBody>
      </p:sp>
      <p:sp>
        <p:nvSpPr>
          <p:cNvPr id="22" name="TextBox 21">
            <a:extLst>
              <a:ext uri="{FF2B5EF4-FFF2-40B4-BE49-F238E27FC236}">
                <a16:creationId xmlns:a16="http://schemas.microsoft.com/office/drawing/2014/main" id="{1AB6A66E-963F-489B-B777-15B94555A795}"/>
              </a:ext>
            </a:extLst>
          </p:cNvPr>
          <p:cNvSpPr txBox="1"/>
          <p:nvPr/>
        </p:nvSpPr>
        <p:spPr>
          <a:xfrm>
            <a:off x="14718900" y="7599462"/>
            <a:ext cx="9480396" cy="830997"/>
          </a:xfrm>
          <a:prstGeom prst="rect">
            <a:avLst/>
          </a:prstGeom>
          <a:noFill/>
        </p:spPr>
        <p:txBody>
          <a:bodyPr wrap="square" rtlCol="0">
            <a:spAutoFit/>
          </a:bodyPr>
          <a:lstStyle/>
          <a:p>
            <a:r>
              <a:rPr lang="en-US" sz="2400" b="0" i="0" dirty="0">
                <a:solidFill>
                  <a:srgbClr val="0D0D0D"/>
                </a:solidFill>
                <a:effectLst/>
                <a:latin typeface="Söhne"/>
              </a:rPr>
              <a:t>Freelancers thrive and excel on </a:t>
            </a:r>
            <a:r>
              <a:rPr lang="en-US" sz="2400" b="0" i="0" dirty="0" err="1">
                <a:solidFill>
                  <a:srgbClr val="0D0D0D"/>
                </a:solidFill>
                <a:effectLst/>
                <a:latin typeface="Söhne"/>
              </a:rPr>
              <a:t>Zapl</a:t>
            </a:r>
            <a:r>
              <a:rPr lang="en-US" sz="2400" b="0" i="0" dirty="0">
                <a:solidFill>
                  <a:srgbClr val="0D0D0D"/>
                </a:solidFill>
                <a:effectLst/>
                <a:latin typeface="Söhne"/>
              </a:rPr>
              <a:t>-Earn, turning their skills into rewarding opportunities.</a:t>
            </a:r>
            <a:endParaRPr lang="en-US" sz="2400" dirty="0"/>
          </a:p>
        </p:txBody>
      </p:sp>
      <p:pic>
        <p:nvPicPr>
          <p:cNvPr id="19" name="Picture 18">
            <a:extLst>
              <a:ext uri="{FF2B5EF4-FFF2-40B4-BE49-F238E27FC236}">
                <a16:creationId xmlns:a16="http://schemas.microsoft.com/office/drawing/2014/main" id="{5F55CE46-EC22-887C-7762-46E459722523}"/>
              </a:ext>
            </a:extLst>
          </p:cNvPr>
          <p:cNvPicPr>
            <a:picLocks noChangeAspect="1"/>
          </p:cNvPicPr>
          <p:nvPr/>
        </p:nvPicPr>
        <p:blipFill>
          <a:blip r:embed="rId2"/>
          <a:stretch>
            <a:fillRect/>
          </a:stretch>
        </p:blipFill>
        <p:spPr>
          <a:xfrm>
            <a:off x="2793998" y="853441"/>
            <a:ext cx="10177698" cy="9435148"/>
          </a:xfrm>
          <a:prstGeom prst="rect">
            <a:avLst/>
          </a:prstGeom>
        </p:spPr>
      </p:pic>
      <p:sp>
        <p:nvSpPr>
          <p:cNvPr id="21" name="TextBox 20">
            <a:extLst>
              <a:ext uri="{FF2B5EF4-FFF2-40B4-BE49-F238E27FC236}">
                <a16:creationId xmlns:a16="http://schemas.microsoft.com/office/drawing/2014/main" id="{C8F9DFC5-E32C-D677-D1EF-868700388952}"/>
              </a:ext>
            </a:extLst>
          </p:cNvPr>
          <p:cNvSpPr txBox="1"/>
          <p:nvPr/>
        </p:nvSpPr>
        <p:spPr>
          <a:xfrm>
            <a:off x="16929425" y="1671484"/>
            <a:ext cx="2771913" cy="1938992"/>
          </a:xfrm>
          <a:prstGeom prst="rect">
            <a:avLst/>
          </a:prstGeom>
          <a:noFill/>
        </p:spPr>
        <p:txBody>
          <a:bodyPr wrap="none" rtlCol="0">
            <a:spAutoFit/>
          </a:bodyPr>
          <a:lstStyle/>
          <a:p>
            <a:pPr algn="ctr"/>
            <a:r>
              <a:rPr lang="en-US" sz="6000" dirty="0">
                <a:latin typeface="Open Sans Extrabold" panose="020B0906030804020204" pitchFamily="34" charset="0"/>
                <a:ea typeface="Open Sans Extrabold" panose="020B0906030804020204" pitchFamily="34" charset="0"/>
                <a:cs typeface="Open Sans Extrabold" panose="020B0906030804020204" pitchFamily="34" charset="0"/>
              </a:rPr>
              <a:t>Rating</a:t>
            </a:r>
            <a:br>
              <a:rPr lang="en-US" sz="6000" dirty="0">
                <a:latin typeface="Open Sans Extrabold" panose="020B0906030804020204" pitchFamily="34" charset="0"/>
                <a:ea typeface="Open Sans Extrabold" panose="020B0906030804020204" pitchFamily="34" charset="0"/>
                <a:cs typeface="Open Sans Extrabold" panose="020B0906030804020204" pitchFamily="34" charset="0"/>
              </a:rPr>
            </a:br>
            <a:endParaRPr lang="en-US" sz="6000" dirty="0">
              <a:latin typeface="Open Sans Extrabold" panose="020B0906030804020204" pitchFamily="34" charset="0"/>
              <a:ea typeface="Open Sans Extrabold" panose="020B0906030804020204" pitchFamily="34" charset="0"/>
              <a:cs typeface="Open Sans Extrabold" panose="020B0906030804020204" pitchFamily="34" charset="0"/>
            </a:endParaRPr>
          </a:p>
        </p:txBody>
      </p:sp>
    </p:spTree>
    <p:extLst>
      <p:ext uri="{BB962C8B-B14F-4D97-AF65-F5344CB8AC3E}">
        <p14:creationId xmlns:p14="http://schemas.microsoft.com/office/powerpoint/2010/main" val="3854432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fill="hold" grpId="0" nodeType="withEffect">
                                  <p:stCondLst>
                                    <p:cond delay="0"/>
                                  </p:stCondLst>
                                  <p:childTnLst>
                                    <p:animMotion origin="layout" path="M -1.19776E-7 2.77778E-6 L -1.19776E-7 1.84271 " pathEditMode="relative" rAng="0" ptsTypes="AA">
                                      <p:cBhvr>
                                        <p:cTn id="6" dur="5000" fill="hold"/>
                                        <p:tgtEl>
                                          <p:spTgt spid="6"/>
                                        </p:tgtEl>
                                        <p:attrNameLst>
                                          <p:attrName>ppt_x</p:attrName>
                                          <p:attrName>ppt_y</p:attrName>
                                        </p:attrNameLst>
                                      </p:cBhvr>
                                      <p:rCtr x="0" y="92130"/>
                                    </p:animMotion>
                                  </p:childTnLst>
                                </p:cTn>
                              </p:par>
                              <p:par>
                                <p:cTn id="7" presetID="42" presetClass="path" presetSubtype="0" repeatCount="indefinite" fill="hold" grpId="0" nodeType="withEffect">
                                  <p:stCondLst>
                                    <p:cond delay="0"/>
                                  </p:stCondLst>
                                  <p:childTnLst>
                                    <p:animMotion origin="layout" path="M -4.32626E-6 2.77778E-6 L -4.32626E-6 1.84271 " pathEditMode="relative" rAng="0" ptsTypes="AA">
                                      <p:cBhvr>
                                        <p:cTn id="8" dur="5000" fill="hold"/>
                                        <p:tgtEl>
                                          <p:spTgt spid="7"/>
                                        </p:tgtEl>
                                        <p:attrNameLst>
                                          <p:attrName>ppt_x</p:attrName>
                                          <p:attrName>ppt_y</p:attrName>
                                        </p:attrNameLst>
                                      </p:cBhvr>
                                      <p:rCtr x="0" y="92130"/>
                                    </p:animMotion>
                                  </p:childTnLst>
                                </p:cTn>
                              </p:par>
                              <p:par>
                                <p:cTn id="9" presetID="42" presetClass="path" presetSubtype="0" repeatCount="indefinite" fill="hold" grpId="0" nodeType="withEffect">
                                  <p:stCondLst>
                                    <p:cond delay="0"/>
                                  </p:stCondLst>
                                  <p:childTnLst>
                                    <p:animMotion origin="layout" path="M 1.27588E-6 2.77778E-6 L 1.27588E-6 1.84271 " pathEditMode="relative" rAng="0" ptsTypes="AA">
                                      <p:cBhvr>
                                        <p:cTn id="10" dur="5000" fill="hold"/>
                                        <p:tgtEl>
                                          <p:spTgt spid="8"/>
                                        </p:tgtEl>
                                        <p:attrNameLst>
                                          <p:attrName>ppt_x</p:attrName>
                                          <p:attrName>ppt_y</p:attrName>
                                        </p:attrNameLst>
                                      </p:cBhvr>
                                      <p:rCtr x="0" y="92130"/>
                                    </p:animMotion>
                                  </p:childTnLst>
                                </p:cTn>
                              </p:par>
                              <p:par>
                                <p:cTn id="11" presetID="42" presetClass="path" presetSubtype="0" repeatCount="indefinite" fill="hold" grpId="0" nodeType="withEffect">
                                  <p:stCondLst>
                                    <p:cond delay="0"/>
                                  </p:stCondLst>
                                  <p:childTnLst>
                                    <p:animMotion origin="layout" path="M 2.16508E-6 2.77778E-6 L 2.16508E-6 1.84271 " pathEditMode="relative" rAng="0" ptsTypes="AA">
                                      <p:cBhvr>
                                        <p:cTn id="12" dur="5000" fill="hold"/>
                                        <p:tgtEl>
                                          <p:spTgt spid="9"/>
                                        </p:tgtEl>
                                        <p:attrNameLst>
                                          <p:attrName>ppt_x</p:attrName>
                                          <p:attrName>ppt_y</p:attrName>
                                        </p:attrNameLst>
                                      </p:cBhvr>
                                      <p:rCtr x="0" y="92130"/>
                                    </p:animMotion>
                                  </p:childTnLst>
                                </p:cTn>
                              </p:par>
                              <p:par>
                                <p:cTn id="13" presetID="42" presetClass="path" presetSubtype="0" repeatCount="indefinite" fill="hold" grpId="0" nodeType="withEffect">
                                  <p:stCondLst>
                                    <p:cond delay="0"/>
                                  </p:stCondLst>
                                  <p:childTnLst>
                                    <p:animMotion origin="layout" path="M 3.05429E-6 2.77778E-6 L 3.05429E-6 1.84271 " pathEditMode="relative" rAng="0" ptsTypes="AA">
                                      <p:cBhvr>
                                        <p:cTn id="14" dur="5000" fill="hold"/>
                                        <p:tgtEl>
                                          <p:spTgt spid="10"/>
                                        </p:tgtEl>
                                        <p:attrNameLst>
                                          <p:attrName>ppt_x</p:attrName>
                                          <p:attrName>ppt_y</p:attrName>
                                        </p:attrNameLst>
                                      </p:cBhvr>
                                      <p:rCtr x="0" y="92130"/>
                                    </p:animMotion>
                                  </p:childTnLst>
                                </p:cTn>
                              </p:par>
                              <p:par>
                                <p:cTn id="15" presetID="42" presetClass="path" presetSubtype="0" repeatCount="indefinite" fill="hold" grpId="0" nodeType="withEffect">
                                  <p:stCondLst>
                                    <p:cond delay="0"/>
                                  </p:stCondLst>
                                  <p:childTnLst>
                                    <p:animMotion origin="layout" path="M -1.34358E-6 2.77778E-6 L -1.34358E-6 1.84271 " pathEditMode="relative" rAng="0" ptsTypes="AA">
                                      <p:cBhvr>
                                        <p:cTn id="16" dur="5000" fill="hold"/>
                                        <p:tgtEl>
                                          <p:spTgt spid="11"/>
                                        </p:tgtEl>
                                        <p:attrNameLst>
                                          <p:attrName>ppt_x</p:attrName>
                                          <p:attrName>ppt_y</p:attrName>
                                        </p:attrNameLst>
                                      </p:cBhvr>
                                      <p:rCtr x="0" y="92130"/>
                                    </p:animMotion>
                                  </p:childTnLst>
                                </p:cTn>
                              </p:par>
                              <p:par>
                                <p:cTn id="17" presetID="42" presetClass="path" presetSubtype="0" repeatCount="indefinite" fill="hold" grpId="0" nodeType="withEffect">
                                  <p:stCondLst>
                                    <p:cond delay="0"/>
                                  </p:stCondLst>
                                  <p:childTnLst>
                                    <p:animMotion origin="layout" path="M 4.44994E-6 2.77778E-6 L 4.44994E-6 1.84271 " pathEditMode="relative" rAng="0" ptsTypes="AA">
                                      <p:cBhvr>
                                        <p:cTn id="18" dur="5000" fill="hold"/>
                                        <p:tgtEl>
                                          <p:spTgt spid="12"/>
                                        </p:tgtEl>
                                        <p:attrNameLst>
                                          <p:attrName>ppt_x</p:attrName>
                                          <p:attrName>ppt_y</p:attrName>
                                        </p:attrNameLst>
                                      </p:cBhvr>
                                      <p:rCtr x="0" y="92130"/>
                                    </p:animMotion>
                                  </p:childTnLst>
                                </p:cTn>
                              </p:par>
                              <p:par>
                                <p:cTn id="19" presetID="42" presetClass="path" presetSubtype="0" repeatCount="indefinite" fill="hold" grpId="0" nodeType="withEffect">
                                  <p:stCondLst>
                                    <p:cond delay="0"/>
                                  </p:stCondLst>
                                  <p:childTnLst>
                                    <p:animMotion origin="layout" path="M -1.34358E-6 2.77778E-6 L -1.34358E-6 1.84271 " pathEditMode="relative" rAng="0" ptsTypes="AA">
                                      <p:cBhvr>
                                        <p:cTn id="20" dur="5000" fill="hold"/>
                                        <p:tgtEl>
                                          <p:spTgt spid="13"/>
                                        </p:tgtEl>
                                        <p:attrNameLst>
                                          <p:attrName>ppt_x</p:attrName>
                                          <p:attrName>ppt_y</p:attrName>
                                        </p:attrNameLst>
                                      </p:cBhvr>
                                      <p:rCtr x="0" y="92130"/>
                                    </p:animMotion>
                                  </p:childTnLst>
                                </p:cTn>
                              </p:par>
                              <p:par>
                                <p:cTn id="21" presetID="42" presetClass="path" presetSubtype="0" repeatCount="indefinite" fill="hold" grpId="0" nodeType="withEffect">
                                  <p:stCondLst>
                                    <p:cond delay="0"/>
                                  </p:stCondLst>
                                  <p:childTnLst>
                                    <p:animMotion origin="layout" path="M 3.05429E-6 2.77778E-6 L 3.05429E-6 1.84271 " pathEditMode="relative" rAng="0" ptsTypes="AA">
                                      <p:cBhvr>
                                        <p:cTn id="22" dur="5000" fill="hold"/>
                                        <p:tgtEl>
                                          <p:spTgt spid="14"/>
                                        </p:tgtEl>
                                        <p:attrNameLst>
                                          <p:attrName>ppt_x</p:attrName>
                                          <p:attrName>ppt_y</p:attrName>
                                        </p:attrNameLst>
                                      </p:cBhvr>
                                      <p:rCtr x="0" y="92130"/>
                                    </p:animMotion>
                                  </p:childTnLst>
                                </p:cTn>
                              </p:par>
                              <p:par>
                                <p:cTn id="23" presetID="42" presetClass="path" presetSubtype="0" repeatCount="indefinite" fill="hold" grpId="0" nodeType="withEffect">
                                  <p:stCondLst>
                                    <p:cond delay="0"/>
                                  </p:stCondLst>
                                  <p:childTnLst>
                                    <p:animMotion origin="layout" path="M 2.16508E-6 2.77778E-6 L 2.16508E-6 1.84271 " pathEditMode="relative" rAng="0" ptsTypes="AA">
                                      <p:cBhvr>
                                        <p:cTn id="24" dur="5000" fill="hold"/>
                                        <p:tgtEl>
                                          <p:spTgt spid="15"/>
                                        </p:tgtEl>
                                        <p:attrNameLst>
                                          <p:attrName>ppt_x</p:attrName>
                                          <p:attrName>ppt_y</p:attrName>
                                        </p:attrNameLst>
                                      </p:cBhvr>
                                      <p:rCtr x="0" y="92130"/>
                                    </p:animMotion>
                                  </p:childTnLst>
                                </p:cTn>
                              </p:par>
                              <p:par>
                                <p:cTn id="25" presetID="42" presetClass="path" presetSubtype="0" repeatCount="indefinite" fill="hold" grpId="0" nodeType="withEffect">
                                  <p:stCondLst>
                                    <p:cond delay="0"/>
                                  </p:stCondLst>
                                  <p:childTnLst>
                                    <p:animMotion origin="layout" path="M 1.27588E-6 2.77778E-6 L 1.27588E-6 1.84271 " pathEditMode="relative" rAng="0" ptsTypes="AA">
                                      <p:cBhvr>
                                        <p:cTn id="26" dur="5000" fill="hold"/>
                                        <p:tgtEl>
                                          <p:spTgt spid="16"/>
                                        </p:tgtEl>
                                        <p:attrNameLst>
                                          <p:attrName>ppt_x</p:attrName>
                                          <p:attrName>ppt_y</p:attrName>
                                        </p:attrNameLst>
                                      </p:cBhvr>
                                      <p:rCtr x="0" y="92130"/>
                                    </p:animMotion>
                                  </p:childTnLst>
                                </p:cTn>
                              </p:par>
                              <p:par>
                                <p:cTn id="27" presetID="42" presetClass="path" presetSubtype="0" repeatCount="indefinite" fill="hold" grpId="0" nodeType="withEffect">
                                  <p:stCondLst>
                                    <p:cond delay="0"/>
                                  </p:stCondLst>
                                  <p:childTnLst>
                                    <p:animMotion origin="layout" path="M -4.32626E-6 2.77778E-6 L -4.32626E-6 1.84271 " pathEditMode="relative" rAng="0" ptsTypes="AA">
                                      <p:cBhvr>
                                        <p:cTn id="28" dur="5000" fill="hold"/>
                                        <p:tgtEl>
                                          <p:spTgt spid="17"/>
                                        </p:tgtEl>
                                        <p:attrNameLst>
                                          <p:attrName>ppt_x</p:attrName>
                                          <p:attrName>ppt_y</p:attrName>
                                        </p:attrNameLst>
                                      </p:cBhvr>
                                      <p:rCtr x="0" y="92130"/>
                                    </p:animMotion>
                                  </p:childTnLst>
                                </p:cTn>
                              </p:par>
                              <p:par>
                                <p:cTn id="29" presetID="42" presetClass="path" presetSubtype="0" repeatCount="indefinite" fill="hold" grpId="0" nodeType="withEffect">
                                  <p:stCondLst>
                                    <p:cond delay="0"/>
                                  </p:stCondLst>
                                  <p:childTnLst>
                                    <p:animMotion origin="layout" path="M -1.19776E-7 2.77778E-6 L -1.19776E-7 1.84271 " pathEditMode="relative" rAng="0" ptsTypes="AA">
                                      <p:cBhvr>
                                        <p:cTn id="30" dur="5000" fill="hold"/>
                                        <p:tgtEl>
                                          <p:spTgt spid="18"/>
                                        </p:tgtEl>
                                        <p:attrNameLst>
                                          <p:attrName>ppt_x</p:attrName>
                                          <p:attrName>ppt_y</p:attrName>
                                        </p:attrNameLst>
                                      </p:cBhvr>
                                      <p:rCtr x="0" y="92130"/>
                                    </p:animMotion>
                                  </p:childTnLst>
                                </p:cTn>
                              </p:par>
                              <p:par>
                                <p:cTn id="31" presetID="2" presetClass="entr" presetSubtype="8" decel="100000" fill="hold" grpId="0" nodeType="withEffect">
                                  <p:stCondLst>
                                    <p:cond delay="0"/>
                                  </p:stCondLst>
                                  <p:childTnLst>
                                    <p:set>
                                      <p:cBhvr>
                                        <p:cTn id="32" dur="1" fill="hold">
                                          <p:stCondLst>
                                            <p:cond delay="0"/>
                                          </p:stCondLst>
                                        </p:cTn>
                                        <p:tgtEl>
                                          <p:spTgt spid="5"/>
                                        </p:tgtEl>
                                        <p:attrNameLst>
                                          <p:attrName>style.visibility</p:attrName>
                                        </p:attrNameLst>
                                      </p:cBhvr>
                                      <p:to>
                                        <p:strVal val="visible"/>
                                      </p:to>
                                    </p:set>
                                    <p:anim calcmode="lin" valueType="num">
                                      <p:cBhvr additive="base">
                                        <p:cTn id="33" dur="1500" fill="hold"/>
                                        <p:tgtEl>
                                          <p:spTgt spid="5"/>
                                        </p:tgtEl>
                                        <p:attrNameLst>
                                          <p:attrName>ppt_x</p:attrName>
                                        </p:attrNameLst>
                                      </p:cBhvr>
                                      <p:tavLst>
                                        <p:tav tm="0">
                                          <p:val>
                                            <p:strVal val="0-#ppt_w/2"/>
                                          </p:val>
                                        </p:tav>
                                        <p:tav tm="100000">
                                          <p:val>
                                            <p:strVal val="#ppt_x"/>
                                          </p:val>
                                        </p:tav>
                                      </p:tavLst>
                                    </p:anim>
                                    <p:anim calcmode="lin" valueType="num">
                                      <p:cBhvr additive="base">
                                        <p:cTn id="34" dur="1500" fill="hold"/>
                                        <p:tgtEl>
                                          <p:spTgt spid="5"/>
                                        </p:tgtEl>
                                        <p:attrNameLst>
                                          <p:attrName>ppt_y</p:attrName>
                                        </p:attrNameLst>
                                      </p:cBhvr>
                                      <p:tavLst>
                                        <p:tav tm="0">
                                          <p:val>
                                            <p:strVal val="#ppt_y"/>
                                          </p:val>
                                        </p:tav>
                                        <p:tav tm="100000">
                                          <p:val>
                                            <p:strVal val="#ppt_y"/>
                                          </p:val>
                                        </p:tav>
                                      </p:tavLst>
                                    </p:anim>
                                  </p:childTnLst>
                                </p:cTn>
                              </p:par>
                              <p:par>
                                <p:cTn id="35" presetID="2" presetClass="entr" presetSubtype="4" decel="100000" fill="hold" grpId="0" nodeType="withEffect">
                                  <p:stCondLst>
                                    <p:cond delay="0"/>
                                  </p:stCondLst>
                                  <p:childTnLst>
                                    <p:set>
                                      <p:cBhvr>
                                        <p:cTn id="36" dur="1" fill="hold">
                                          <p:stCondLst>
                                            <p:cond delay="0"/>
                                          </p:stCondLst>
                                        </p:cTn>
                                        <p:tgtEl>
                                          <p:spTgt spid="3"/>
                                        </p:tgtEl>
                                        <p:attrNameLst>
                                          <p:attrName>style.visibility</p:attrName>
                                        </p:attrNameLst>
                                      </p:cBhvr>
                                      <p:to>
                                        <p:strVal val="visible"/>
                                      </p:to>
                                    </p:set>
                                    <p:anim calcmode="lin" valueType="num">
                                      <p:cBhvr additive="base">
                                        <p:cTn id="37" dur="1500" fill="hold"/>
                                        <p:tgtEl>
                                          <p:spTgt spid="3"/>
                                        </p:tgtEl>
                                        <p:attrNameLst>
                                          <p:attrName>ppt_x</p:attrName>
                                        </p:attrNameLst>
                                      </p:cBhvr>
                                      <p:tavLst>
                                        <p:tav tm="0">
                                          <p:val>
                                            <p:strVal val="#ppt_x"/>
                                          </p:val>
                                        </p:tav>
                                        <p:tav tm="100000">
                                          <p:val>
                                            <p:strVal val="#ppt_x"/>
                                          </p:val>
                                        </p:tav>
                                      </p:tavLst>
                                    </p:anim>
                                    <p:anim calcmode="lin" valueType="num">
                                      <p:cBhvr additive="base">
                                        <p:cTn id="38" dur="1500" fill="hold"/>
                                        <p:tgtEl>
                                          <p:spTgt spid="3"/>
                                        </p:tgtEl>
                                        <p:attrNameLst>
                                          <p:attrName>ppt_y</p:attrName>
                                        </p:attrNameLst>
                                      </p:cBhvr>
                                      <p:tavLst>
                                        <p:tav tm="0">
                                          <p:val>
                                            <p:strVal val="1+#ppt_h/2"/>
                                          </p:val>
                                        </p:tav>
                                        <p:tav tm="100000">
                                          <p:val>
                                            <p:strVal val="#ppt_y"/>
                                          </p:val>
                                        </p:tav>
                                      </p:tavLst>
                                    </p:anim>
                                  </p:childTnLst>
                                </p:cTn>
                              </p:par>
                              <p:par>
                                <p:cTn id="39" presetID="2" presetClass="entr" presetSubtype="2" decel="100000" fill="hold" grpId="0" nodeType="withEffect">
                                  <p:stCondLst>
                                    <p:cond delay="0"/>
                                  </p:stCondLst>
                                  <p:childTnLst>
                                    <p:set>
                                      <p:cBhvr>
                                        <p:cTn id="40" dur="1" fill="hold">
                                          <p:stCondLst>
                                            <p:cond delay="0"/>
                                          </p:stCondLst>
                                        </p:cTn>
                                        <p:tgtEl>
                                          <p:spTgt spid="4"/>
                                        </p:tgtEl>
                                        <p:attrNameLst>
                                          <p:attrName>style.visibility</p:attrName>
                                        </p:attrNameLst>
                                      </p:cBhvr>
                                      <p:to>
                                        <p:strVal val="visible"/>
                                      </p:to>
                                    </p:set>
                                    <p:anim calcmode="lin" valueType="num">
                                      <p:cBhvr additive="base">
                                        <p:cTn id="41" dur="1500" fill="hold"/>
                                        <p:tgtEl>
                                          <p:spTgt spid="4"/>
                                        </p:tgtEl>
                                        <p:attrNameLst>
                                          <p:attrName>ppt_x</p:attrName>
                                        </p:attrNameLst>
                                      </p:cBhvr>
                                      <p:tavLst>
                                        <p:tav tm="0">
                                          <p:val>
                                            <p:strVal val="1+#ppt_w/2"/>
                                          </p:val>
                                        </p:tav>
                                        <p:tav tm="100000">
                                          <p:val>
                                            <p:strVal val="#ppt_x"/>
                                          </p:val>
                                        </p:tav>
                                      </p:tavLst>
                                    </p:anim>
                                    <p:anim calcmode="lin" valueType="num">
                                      <p:cBhvr additive="base">
                                        <p:cTn id="42" dur="1500" fill="hold"/>
                                        <p:tgtEl>
                                          <p:spTgt spid="4"/>
                                        </p:tgtEl>
                                        <p:attrNameLst>
                                          <p:attrName>ppt_y</p:attrName>
                                        </p:attrNameLst>
                                      </p:cBhvr>
                                      <p:tavLst>
                                        <p:tav tm="0">
                                          <p:val>
                                            <p:strVal val="#ppt_y"/>
                                          </p:val>
                                        </p:tav>
                                        <p:tav tm="100000">
                                          <p:val>
                                            <p:strVal val="#ppt_y"/>
                                          </p:val>
                                        </p:tav>
                                      </p:tavLst>
                                    </p:anim>
                                  </p:childTnLst>
                                </p:cTn>
                              </p:par>
                              <p:par>
                                <p:cTn id="43" presetID="10" presetClass="entr" presetSubtype="0" fill="hold" grpId="0" nodeType="withEffect">
                                  <p:stCondLst>
                                    <p:cond delay="600"/>
                                  </p:stCondLst>
                                  <p:childTnLst>
                                    <p:set>
                                      <p:cBhvr>
                                        <p:cTn id="44" dur="1" fill="hold">
                                          <p:stCondLst>
                                            <p:cond delay="0"/>
                                          </p:stCondLst>
                                        </p:cTn>
                                        <p:tgtEl>
                                          <p:spTgt spid="21"/>
                                        </p:tgtEl>
                                        <p:attrNameLst>
                                          <p:attrName>style.visibility</p:attrName>
                                        </p:attrNameLst>
                                      </p:cBhvr>
                                      <p:to>
                                        <p:strVal val="visible"/>
                                      </p:to>
                                    </p:set>
                                    <p:animEffect transition="in" filter="fade">
                                      <p:cBhvr>
                                        <p:cTn id="45" dur="3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3" grpId="0" animBg="1"/>
      <p:bldP spid="4" grpId="0" animBg="1"/>
      <p:bldP spid="5" grpId="0" animBg="1"/>
      <p:bldP spid="21"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5">
            <a:extLst>
              <a:ext uri="{FF2B5EF4-FFF2-40B4-BE49-F238E27FC236}">
                <a16:creationId xmlns:a16="http://schemas.microsoft.com/office/drawing/2014/main" id="{9C10A8D8-BDB5-4F89-ADEB-C426A4122564}"/>
              </a:ext>
            </a:extLst>
          </p:cNvPr>
          <p:cNvSpPr>
            <a:spLocks/>
          </p:cNvSpPr>
          <p:nvPr/>
        </p:nvSpPr>
        <p:spPr bwMode="auto">
          <a:xfrm>
            <a:off x="-12244782" y="-26290588"/>
            <a:ext cx="6481764" cy="41148000"/>
          </a:xfrm>
          <a:custGeom>
            <a:avLst/>
            <a:gdLst>
              <a:gd name="T0" fmla="*/ 913 w 2188"/>
              <a:gd name="T1" fmla="*/ 14034 h 14034"/>
              <a:gd name="T2" fmla="*/ 734 w 2188"/>
              <a:gd name="T3" fmla="*/ 13676 h 14034"/>
              <a:gd name="T4" fmla="*/ 373 w 2188"/>
              <a:gd name="T5" fmla="*/ 12854 h 14034"/>
              <a:gd name="T6" fmla="*/ 0 w 2188"/>
              <a:gd name="T7" fmla="*/ 11337 h 14034"/>
              <a:gd name="T8" fmla="*/ 376 w 2188"/>
              <a:gd name="T9" fmla="*/ 9820 h 14034"/>
              <a:gd name="T10" fmla="*/ 738 w 2188"/>
              <a:gd name="T11" fmla="*/ 8998 h 14034"/>
              <a:gd name="T12" fmla="*/ 1072 w 2188"/>
              <a:gd name="T13" fmla="*/ 8236 h 14034"/>
              <a:gd name="T14" fmla="*/ 1388 w 2188"/>
              <a:gd name="T15" fmla="*/ 7017 h 14034"/>
              <a:gd name="T16" fmla="*/ 1068 w 2188"/>
              <a:gd name="T17" fmla="*/ 5792 h 14034"/>
              <a:gd name="T18" fmla="*/ 735 w 2188"/>
              <a:gd name="T19" fmla="*/ 5037 h 14034"/>
              <a:gd name="T20" fmla="*/ 734 w 2188"/>
              <a:gd name="T21" fmla="*/ 5036 h 14034"/>
              <a:gd name="T22" fmla="*/ 373 w 2188"/>
              <a:gd name="T23" fmla="*/ 4214 h 14034"/>
              <a:gd name="T24" fmla="*/ 0 w 2188"/>
              <a:gd name="T25" fmla="*/ 2697 h 14034"/>
              <a:gd name="T26" fmla="*/ 376 w 2188"/>
              <a:gd name="T27" fmla="*/ 1180 h 14034"/>
              <a:gd name="T28" fmla="*/ 739 w 2188"/>
              <a:gd name="T29" fmla="*/ 357 h 14034"/>
              <a:gd name="T30" fmla="*/ 918 w 2188"/>
              <a:gd name="T31" fmla="*/ 0 h 14034"/>
              <a:gd name="T32" fmla="*/ 1633 w 2188"/>
              <a:gd name="T33" fmla="*/ 359 h 14034"/>
              <a:gd name="T34" fmla="*/ 1453 w 2188"/>
              <a:gd name="T35" fmla="*/ 717 h 14034"/>
              <a:gd name="T36" fmla="*/ 1118 w 2188"/>
              <a:gd name="T37" fmla="*/ 1478 h 14034"/>
              <a:gd name="T38" fmla="*/ 800 w 2188"/>
              <a:gd name="T39" fmla="*/ 2697 h 14034"/>
              <a:gd name="T40" fmla="*/ 1116 w 2188"/>
              <a:gd name="T41" fmla="*/ 3916 h 14034"/>
              <a:gd name="T42" fmla="*/ 1449 w 2188"/>
              <a:gd name="T43" fmla="*/ 4677 h 14034"/>
              <a:gd name="T44" fmla="*/ 1812 w 2188"/>
              <a:gd name="T45" fmla="*/ 5500 h 14034"/>
              <a:gd name="T46" fmla="*/ 2188 w 2188"/>
              <a:gd name="T47" fmla="*/ 7017 h 14034"/>
              <a:gd name="T48" fmla="*/ 1815 w 2188"/>
              <a:gd name="T49" fmla="*/ 8534 h 14034"/>
              <a:gd name="T50" fmla="*/ 1454 w 2188"/>
              <a:gd name="T51" fmla="*/ 9356 h 14034"/>
              <a:gd name="T52" fmla="*/ 1453 w 2188"/>
              <a:gd name="T53" fmla="*/ 9357 h 14034"/>
              <a:gd name="T54" fmla="*/ 1118 w 2188"/>
              <a:gd name="T55" fmla="*/ 10118 h 14034"/>
              <a:gd name="T56" fmla="*/ 800 w 2188"/>
              <a:gd name="T57" fmla="*/ 11337 h 14034"/>
              <a:gd name="T58" fmla="*/ 1116 w 2188"/>
              <a:gd name="T59" fmla="*/ 12556 h 14034"/>
              <a:gd name="T60" fmla="*/ 1450 w 2188"/>
              <a:gd name="T61" fmla="*/ 13318 h 14034"/>
              <a:gd name="T62" fmla="*/ 1628 w 2188"/>
              <a:gd name="T63" fmla="*/ 13676 h 14034"/>
              <a:gd name="T64" fmla="*/ 913 w 2188"/>
              <a:gd name="T65" fmla="*/ 14034 h 14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88" h="14034">
                <a:moveTo>
                  <a:pt x="913" y="14034"/>
                </a:moveTo>
                <a:cubicBezTo>
                  <a:pt x="734" y="13676"/>
                  <a:pt x="734" y="13676"/>
                  <a:pt x="734" y="13676"/>
                </a:cubicBezTo>
                <a:cubicBezTo>
                  <a:pt x="727" y="13661"/>
                  <a:pt x="551" y="13308"/>
                  <a:pt x="373" y="12854"/>
                </a:cubicBezTo>
                <a:cubicBezTo>
                  <a:pt x="126" y="12219"/>
                  <a:pt x="0" y="11709"/>
                  <a:pt x="0" y="11337"/>
                </a:cubicBezTo>
                <a:cubicBezTo>
                  <a:pt x="0" y="10965"/>
                  <a:pt x="126" y="10454"/>
                  <a:pt x="376" y="9820"/>
                </a:cubicBezTo>
                <a:cubicBezTo>
                  <a:pt x="553" y="9368"/>
                  <a:pt x="729" y="9017"/>
                  <a:pt x="738" y="8998"/>
                </a:cubicBezTo>
                <a:cubicBezTo>
                  <a:pt x="745" y="8984"/>
                  <a:pt x="910" y="8651"/>
                  <a:pt x="1072" y="8236"/>
                </a:cubicBezTo>
                <a:cubicBezTo>
                  <a:pt x="1276" y="7713"/>
                  <a:pt x="1388" y="7280"/>
                  <a:pt x="1388" y="7017"/>
                </a:cubicBezTo>
                <a:cubicBezTo>
                  <a:pt x="1388" y="6753"/>
                  <a:pt x="1274" y="6318"/>
                  <a:pt x="1068" y="5792"/>
                </a:cubicBezTo>
                <a:cubicBezTo>
                  <a:pt x="902" y="5371"/>
                  <a:pt x="736" y="5040"/>
                  <a:pt x="735" y="5037"/>
                </a:cubicBezTo>
                <a:cubicBezTo>
                  <a:pt x="734" y="5036"/>
                  <a:pt x="734" y="5036"/>
                  <a:pt x="734" y="5036"/>
                </a:cubicBezTo>
                <a:cubicBezTo>
                  <a:pt x="727" y="5021"/>
                  <a:pt x="551" y="4668"/>
                  <a:pt x="373" y="4214"/>
                </a:cubicBezTo>
                <a:cubicBezTo>
                  <a:pt x="126" y="3579"/>
                  <a:pt x="0" y="3069"/>
                  <a:pt x="0" y="2697"/>
                </a:cubicBezTo>
                <a:cubicBezTo>
                  <a:pt x="0" y="2325"/>
                  <a:pt x="126" y="1814"/>
                  <a:pt x="376" y="1180"/>
                </a:cubicBezTo>
                <a:cubicBezTo>
                  <a:pt x="554" y="725"/>
                  <a:pt x="731" y="372"/>
                  <a:pt x="739" y="357"/>
                </a:cubicBezTo>
                <a:cubicBezTo>
                  <a:pt x="918" y="0"/>
                  <a:pt x="918" y="0"/>
                  <a:pt x="918" y="0"/>
                </a:cubicBezTo>
                <a:cubicBezTo>
                  <a:pt x="1633" y="359"/>
                  <a:pt x="1633" y="359"/>
                  <a:pt x="1633" y="359"/>
                </a:cubicBezTo>
                <a:cubicBezTo>
                  <a:pt x="1453" y="717"/>
                  <a:pt x="1453" y="717"/>
                  <a:pt x="1453" y="717"/>
                </a:cubicBezTo>
                <a:cubicBezTo>
                  <a:pt x="1450" y="724"/>
                  <a:pt x="1282" y="1059"/>
                  <a:pt x="1118" y="1478"/>
                </a:cubicBezTo>
                <a:cubicBezTo>
                  <a:pt x="913" y="2001"/>
                  <a:pt x="800" y="2434"/>
                  <a:pt x="800" y="2697"/>
                </a:cubicBezTo>
                <a:cubicBezTo>
                  <a:pt x="800" y="2960"/>
                  <a:pt x="912" y="3393"/>
                  <a:pt x="1116" y="3916"/>
                </a:cubicBezTo>
                <a:cubicBezTo>
                  <a:pt x="1277" y="4329"/>
                  <a:pt x="1441" y="4660"/>
                  <a:pt x="1449" y="4677"/>
                </a:cubicBezTo>
                <a:cubicBezTo>
                  <a:pt x="1458" y="4695"/>
                  <a:pt x="1634" y="5047"/>
                  <a:pt x="1812" y="5500"/>
                </a:cubicBezTo>
                <a:cubicBezTo>
                  <a:pt x="2062" y="6134"/>
                  <a:pt x="2188" y="6645"/>
                  <a:pt x="2188" y="7017"/>
                </a:cubicBezTo>
                <a:cubicBezTo>
                  <a:pt x="2188" y="7389"/>
                  <a:pt x="2062" y="7899"/>
                  <a:pt x="1815" y="8534"/>
                </a:cubicBezTo>
                <a:cubicBezTo>
                  <a:pt x="1637" y="8988"/>
                  <a:pt x="1461" y="9341"/>
                  <a:pt x="1454" y="9356"/>
                </a:cubicBezTo>
                <a:cubicBezTo>
                  <a:pt x="1453" y="9357"/>
                  <a:pt x="1453" y="9357"/>
                  <a:pt x="1453" y="9357"/>
                </a:cubicBezTo>
                <a:cubicBezTo>
                  <a:pt x="1452" y="9360"/>
                  <a:pt x="1283" y="9697"/>
                  <a:pt x="1118" y="10118"/>
                </a:cubicBezTo>
                <a:cubicBezTo>
                  <a:pt x="913" y="10641"/>
                  <a:pt x="800" y="11074"/>
                  <a:pt x="800" y="11337"/>
                </a:cubicBezTo>
                <a:cubicBezTo>
                  <a:pt x="800" y="11600"/>
                  <a:pt x="912" y="12033"/>
                  <a:pt x="1116" y="12556"/>
                </a:cubicBezTo>
                <a:cubicBezTo>
                  <a:pt x="1281" y="12978"/>
                  <a:pt x="1448" y="13315"/>
                  <a:pt x="1450" y="13318"/>
                </a:cubicBezTo>
                <a:cubicBezTo>
                  <a:pt x="1628" y="13676"/>
                  <a:pt x="1628" y="13676"/>
                  <a:pt x="1628" y="13676"/>
                </a:cubicBezTo>
                <a:lnTo>
                  <a:pt x="913" y="14034"/>
                </a:lnTo>
                <a:close/>
              </a:path>
            </a:pathLst>
          </a:custGeom>
          <a:solidFill>
            <a:schemeClr val="accent6">
              <a:alpha val="88000"/>
            </a:schemeClr>
          </a:solidFill>
          <a:ln>
            <a:noFill/>
          </a:ln>
          <a:effectLst>
            <a:outerShdw blurRad="1003300" dist="38100" dir="10800000" algn="r" rotWithShape="0">
              <a:schemeClr val="accent1">
                <a:lumMod val="75000"/>
                <a:alpha val="46000"/>
              </a:schemeClr>
            </a:outerShdw>
          </a:effectLst>
        </p:spPr>
        <p:txBody>
          <a:bodyPr vert="horz" wrap="square" lIns="91440" tIns="45720" rIns="91440" bIns="45720" numCol="1" anchor="t" anchorCtr="0" compatLnSpc="1">
            <a:prstTxWarp prst="textNoShape">
              <a:avLst/>
            </a:prstTxWarp>
          </a:bodyPr>
          <a:lstStyle/>
          <a:p>
            <a:endParaRPr lang="en-US"/>
          </a:p>
        </p:txBody>
      </p:sp>
      <p:sp>
        <p:nvSpPr>
          <p:cNvPr id="7" name="Freeform 6">
            <a:extLst>
              <a:ext uri="{FF2B5EF4-FFF2-40B4-BE49-F238E27FC236}">
                <a16:creationId xmlns:a16="http://schemas.microsoft.com/office/drawing/2014/main" id="{EAFA1785-E5BD-4039-993F-D130DD0FE408}"/>
              </a:ext>
            </a:extLst>
          </p:cNvPr>
          <p:cNvSpPr>
            <a:spLocks/>
          </p:cNvSpPr>
          <p:nvPr/>
        </p:nvSpPr>
        <p:spPr bwMode="auto">
          <a:xfrm>
            <a:off x="-10182621" y="-26290588"/>
            <a:ext cx="6481764" cy="41148000"/>
          </a:xfrm>
          <a:custGeom>
            <a:avLst/>
            <a:gdLst>
              <a:gd name="T0" fmla="*/ 913 w 2188"/>
              <a:gd name="T1" fmla="*/ 14034 h 14034"/>
              <a:gd name="T2" fmla="*/ 734 w 2188"/>
              <a:gd name="T3" fmla="*/ 13676 h 14034"/>
              <a:gd name="T4" fmla="*/ 373 w 2188"/>
              <a:gd name="T5" fmla="*/ 12854 h 14034"/>
              <a:gd name="T6" fmla="*/ 0 w 2188"/>
              <a:gd name="T7" fmla="*/ 11337 h 14034"/>
              <a:gd name="T8" fmla="*/ 376 w 2188"/>
              <a:gd name="T9" fmla="*/ 9820 h 14034"/>
              <a:gd name="T10" fmla="*/ 738 w 2188"/>
              <a:gd name="T11" fmla="*/ 8998 h 14034"/>
              <a:gd name="T12" fmla="*/ 1072 w 2188"/>
              <a:gd name="T13" fmla="*/ 8236 h 14034"/>
              <a:gd name="T14" fmla="*/ 1388 w 2188"/>
              <a:gd name="T15" fmla="*/ 7017 h 14034"/>
              <a:gd name="T16" fmla="*/ 1068 w 2188"/>
              <a:gd name="T17" fmla="*/ 5792 h 14034"/>
              <a:gd name="T18" fmla="*/ 735 w 2188"/>
              <a:gd name="T19" fmla="*/ 5037 h 14034"/>
              <a:gd name="T20" fmla="*/ 734 w 2188"/>
              <a:gd name="T21" fmla="*/ 5036 h 14034"/>
              <a:gd name="T22" fmla="*/ 373 w 2188"/>
              <a:gd name="T23" fmla="*/ 4214 h 14034"/>
              <a:gd name="T24" fmla="*/ 0 w 2188"/>
              <a:gd name="T25" fmla="*/ 2697 h 14034"/>
              <a:gd name="T26" fmla="*/ 376 w 2188"/>
              <a:gd name="T27" fmla="*/ 1180 h 14034"/>
              <a:gd name="T28" fmla="*/ 739 w 2188"/>
              <a:gd name="T29" fmla="*/ 357 h 14034"/>
              <a:gd name="T30" fmla="*/ 918 w 2188"/>
              <a:gd name="T31" fmla="*/ 0 h 14034"/>
              <a:gd name="T32" fmla="*/ 1633 w 2188"/>
              <a:gd name="T33" fmla="*/ 359 h 14034"/>
              <a:gd name="T34" fmla="*/ 1453 w 2188"/>
              <a:gd name="T35" fmla="*/ 717 h 14034"/>
              <a:gd name="T36" fmla="*/ 1118 w 2188"/>
              <a:gd name="T37" fmla="*/ 1478 h 14034"/>
              <a:gd name="T38" fmla="*/ 800 w 2188"/>
              <a:gd name="T39" fmla="*/ 2697 h 14034"/>
              <a:gd name="T40" fmla="*/ 1116 w 2188"/>
              <a:gd name="T41" fmla="*/ 3916 h 14034"/>
              <a:gd name="T42" fmla="*/ 1449 w 2188"/>
              <a:gd name="T43" fmla="*/ 4677 h 14034"/>
              <a:gd name="T44" fmla="*/ 1812 w 2188"/>
              <a:gd name="T45" fmla="*/ 5500 h 14034"/>
              <a:gd name="T46" fmla="*/ 2188 w 2188"/>
              <a:gd name="T47" fmla="*/ 7017 h 14034"/>
              <a:gd name="T48" fmla="*/ 1815 w 2188"/>
              <a:gd name="T49" fmla="*/ 8534 h 14034"/>
              <a:gd name="T50" fmla="*/ 1454 w 2188"/>
              <a:gd name="T51" fmla="*/ 9356 h 14034"/>
              <a:gd name="T52" fmla="*/ 1453 w 2188"/>
              <a:gd name="T53" fmla="*/ 9357 h 14034"/>
              <a:gd name="T54" fmla="*/ 1118 w 2188"/>
              <a:gd name="T55" fmla="*/ 10118 h 14034"/>
              <a:gd name="T56" fmla="*/ 800 w 2188"/>
              <a:gd name="T57" fmla="*/ 11337 h 14034"/>
              <a:gd name="T58" fmla="*/ 1116 w 2188"/>
              <a:gd name="T59" fmla="*/ 12556 h 14034"/>
              <a:gd name="T60" fmla="*/ 1450 w 2188"/>
              <a:gd name="T61" fmla="*/ 13318 h 14034"/>
              <a:gd name="T62" fmla="*/ 1628 w 2188"/>
              <a:gd name="T63" fmla="*/ 13676 h 14034"/>
              <a:gd name="T64" fmla="*/ 913 w 2188"/>
              <a:gd name="T65" fmla="*/ 14034 h 14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88" h="14034">
                <a:moveTo>
                  <a:pt x="913" y="14034"/>
                </a:moveTo>
                <a:cubicBezTo>
                  <a:pt x="734" y="13676"/>
                  <a:pt x="734" y="13676"/>
                  <a:pt x="734" y="13676"/>
                </a:cubicBezTo>
                <a:cubicBezTo>
                  <a:pt x="727" y="13661"/>
                  <a:pt x="551" y="13308"/>
                  <a:pt x="373" y="12854"/>
                </a:cubicBezTo>
                <a:cubicBezTo>
                  <a:pt x="126" y="12219"/>
                  <a:pt x="0" y="11709"/>
                  <a:pt x="0" y="11337"/>
                </a:cubicBezTo>
                <a:cubicBezTo>
                  <a:pt x="0" y="10965"/>
                  <a:pt x="126" y="10454"/>
                  <a:pt x="376" y="9820"/>
                </a:cubicBezTo>
                <a:cubicBezTo>
                  <a:pt x="553" y="9368"/>
                  <a:pt x="729" y="9017"/>
                  <a:pt x="738" y="8998"/>
                </a:cubicBezTo>
                <a:cubicBezTo>
                  <a:pt x="745" y="8984"/>
                  <a:pt x="910" y="8651"/>
                  <a:pt x="1072" y="8236"/>
                </a:cubicBezTo>
                <a:cubicBezTo>
                  <a:pt x="1276" y="7713"/>
                  <a:pt x="1388" y="7280"/>
                  <a:pt x="1388" y="7017"/>
                </a:cubicBezTo>
                <a:cubicBezTo>
                  <a:pt x="1388" y="6753"/>
                  <a:pt x="1274" y="6318"/>
                  <a:pt x="1068" y="5792"/>
                </a:cubicBezTo>
                <a:cubicBezTo>
                  <a:pt x="902" y="5371"/>
                  <a:pt x="736" y="5040"/>
                  <a:pt x="735" y="5037"/>
                </a:cubicBezTo>
                <a:cubicBezTo>
                  <a:pt x="734" y="5036"/>
                  <a:pt x="734" y="5036"/>
                  <a:pt x="734" y="5036"/>
                </a:cubicBezTo>
                <a:cubicBezTo>
                  <a:pt x="727" y="5021"/>
                  <a:pt x="551" y="4668"/>
                  <a:pt x="373" y="4214"/>
                </a:cubicBezTo>
                <a:cubicBezTo>
                  <a:pt x="126" y="3579"/>
                  <a:pt x="0" y="3069"/>
                  <a:pt x="0" y="2697"/>
                </a:cubicBezTo>
                <a:cubicBezTo>
                  <a:pt x="0" y="2325"/>
                  <a:pt x="126" y="1814"/>
                  <a:pt x="376" y="1180"/>
                </a:cubicBezTo>
                <a:cubicBezTo>
                  <a:pt x="554" y="725"/>
                  <a:pt x="731" y="372"/>
                  <a:pt x="739" y="357"/>
                </a:cubicBezTo>
                <a:cubicBezTo>
                  <a:pt x="918" y="0"/>
                  <a:pt x="918" y="0"/>
                  <a:pt x="918" y="0"/>
                </a:cubicBezTo>
                <a:cubicBezTo>
                  <a:pt x="1633" y="359"/>
                  <a:pt x="1633" y="359"/>
                  <a:pt x="1633" y="359"/>
                </a:cubicBezTo>
                <a:cubicBezTo>
                  <a:pt x="1453" y="717"/>
                  <a:pt x="1453" y="717"/>
                  <a:pt x="1453" y="717"/>
                </a:cubicBezTo>
                <a:cubicBezTo>
                  <a:pt x="1450" y="724"/>
                  <a:pt x="1282" y="1059"/>
                  <a:pt x="1118" y="1478"/>
                </a:cubicBezTo>
                <a:cubicBezTo>
                  <a:pt x="913" y="2001"/>
                  <a:pt x="800" y="2434"/>
                  <a:pt x="800" y="2697"/>
                </a:cubicBezTo>
                <a:cubicBezTo>
                  <a:pt x="800" y="2960"/>
                  <a:pt x="912" y="3393"/>
                  <a:pt x="1116" y="3916"/>
                </a:cubicBezTo>
                <a:cubicBezTo>
                  <a:pt x="1277" y="4329"/>
                  <a:pt x="1441" y="4660"/>
                  <a:pt x="1449" y="4677"/>
                </a:cubicBezTo>
                <a:cubicBezTo>
                  <a:pt x="1458" y="4695"/>
                  <a:pt x="1634" y="5047"/>
                  <a:pt x="1812" y="5500"/>
                </a:cubicBezTo>
                <a:cubicBezTo>
                  <a:pt x="2062" y="6134"/>
                  <a:pt x="2188" y="6645"/>
                  <a:pt x="2188" y="7017"/>
                </a:cubicBezTo>
                <a:cubicBezTo>
                  <a:pt x="2188" y="7389"/>
                  <a:pt x="2062" y="7899"/>
                  <a:pt x="1815" y="8534"/>
                </a:cubicBezTo>
                <a:cubicBezTo>
                  <a:pt x="1637" y="8988"/>
                  <a:pt x="1461" y="9341"/>
                  <a:pt x="1454" y="9356"/>
                </a:cubicBezTo>
                <a:cubicBezTo>
                  <a:pt x="1453" y="9357"/>
                  <a:pt x="1453" y="9357"/>
                  <a:pt x="1453" y="9357"/>
                </a:cubicBezTo>
                <a:cubicBezTo>
                  <a:pt x="1452" y="9360"/>
                  <a:pt x="1283" y="9697"/>
                  <a:pt x="1118" y="10118"/>
                </a:cubicBezTo>
                <a:cubicBezTo>
                  <a:pt x="913" y="10641"/>
                  <a:pt x="800" y="11074"/>
                  <a:pt x="800" y="11337"/>
                </a:cubicBezTo>
                <a:cubicBezTo>
                  <a:pt x="800" y="11600"/>
                  <a:pt x="912" y="12033"/>
                  <a:pt x="1116" y="12556"/>
                </a:cubicBezTo>
                <a:cubicBezTo>
                  <a:pt x="1281" y="12978"/>
                  <a:pt x="1448" y="13315"/>
                  <a:pt x="1450" y="13318"/>
                </a:cubicBezTo>
                <a:cubicBezTo>
                  <a:pt x="1628" y="13676"/>
                  <a:pt x="1628" y="13676"/>
                  <a:pt x="1628" y="13676"/>
                </a:cubicBezTo>
                <a:lnTo>
                  <a:pt x="913" y="14034"/>
                </a:lnTo>
                <a:close/>
              </a:path>
            </a:pathLst>
          </a:custGeom>
          <a:solidFill>
            <a:schemeClr val="accent1">
              <a:alpha val="88000"/>
            </a:schemeClr>
          </a:solidFill>
          <a:ln>
            <a:noFill/>
          </a:ln>
          <a:effectLst>
            <a:outerShdw blurRad="1003300" dist="38100" dir="10800000" algn="r" rotWithShape="0">
              <a:schemeClr val="accent6">
                <a:lumMod val="75000"/>
                <a:alpha val="46000"/>
              </a:schemeClr>
            </a:outerShdw>
          </a:effectLst>
        </p:spPr>
        <p:txBody>
          <a:bodyPr vert="horz" wrap="square" lIns="91440" tIns="45720" rIns="91440" bIns="45720" numCol="1" anchor="t" anchorCtr="0" compatLnSpc="1">
            <a:prstTxWarp prst="textNoShape">
              <a:avLst/>
            </a:prstTxWarp>
          </a:bodyPr>
          <a:lstStyle/>
          <a:p>
            <a:endParaRPr lang="en-US"/>
          </a:p>
        </p:txBody>
      </p:sp>
      <p:sp>
        <p:nvSpPr>
          <p:cNvPr id="8" name="Freeform 7">
            <a:extLst>
              <a:ext uri="{FF2B5EF4-FFF2-40B4-BE49-F238E27FC236}">
                <a16:creationId xmlns:a16="http://schemas.microsoft.com/office/drawing/2014/main" id="{7F9A734D-F543-4DA8-A2B3-174835CBD7B2}"/>
              </a:ext>
            </a:extLst>
          </p:cNvPr>
          <p:cNvSpPr>
            <a:spLocks/>
          </p:cNvSpPr>
          <p:nvPr/>
        </p:nvSpPr>
        <p:spPr bwMode="auto">
          <a:xfrm>
            <a:off x="-8120457" y="-26290588"/>
            <a:ext cx="6481764" cy="41148000"/>
          </a:xfrm>
          <a:custGeom>
            <a:avLst/>
            <a:gdLst>
              <a:gd name="T0" fmla="*/ 913 w 2188"/>
              <a:gd name="T1" fmla="*/ 14034 h 14034"/>
              <a:gd name="T2" fmla="*/ 734 w 2188"/>
              <a:gd name="T3" fmla="*/ 13676 h 14034"/>
              <a:gd name="T4" fmla="*/ 373 w 2188"/>
              <a:gd name="T5" fmla="*/ 12854 h 14034"/>
              <a:gd name="T6" fmla="*/ 0 w 2188"/>
              <a:gd name="T7" fmla="*/ 11337 h 14034"/>
              <a:gd name="T8" fmla="*/ 376 w 2188"/>
              <a:gd name="T9" fmla="*/ 9820 h 14034"/>
              <a:gd name="T10" fmla="*/ 738 w 2188"/>
              <a:gd name="T11" fmla="*/ 8998 h 14034"/>
              <a:gd name="T12" fmla="*/ 1072 w 2188"/>
              <a:gd name="T13" fmla="*/ 8236 h 14034"/>
              <a:gd name="T14" fmla="*/ 1388 w 2188"/>
              <a:gd name="T15" fmla="*/ 7017 h 14034"/>
              <a:gd name="T16" fmla="*/ 1068 w 2188"/>
              <a:gd name="T17" fmla="*/ 5792 h 14034"/>
              <a:gd name="T18" fmla="*/ 735 w 2188"/>
              <a:gd name="T19" fmla="*/ 5037 h 14034"/>
              <a:gd name="T20" fmla="*/ 734 w 2188"/>
              <a:gd name="T21" fmla="*/ 5036 h 14034"/>
              <a:gd name="T22" fmla="*/ 373 w 2188"/>
              <a:gd name="T23" fmla="*/ 4214 h 14034"/>
              <a:gd name="T24" fmla="*/ 0 w 2188"/>
              <a:gd name="T25" fmla="*/ 2697 h 14034"/>
              <a:gd name="T26" fmla="*/ 376 w 2188"/>
              <a:gd name="T27" fmla="*/ 1180 h 14034"/>
              <a:gd name="T28" fmla="*/ 739 w 2188"/>
              <a:gd name="T29" fmla="*/ 357 h 14034"/>
              <a:gd name="T30" fmla="*/ 918 w 2188"/>
              <a:gd name="T31" fmla="*/ 0 h 14034"/>
              <a:gd name="T32" fmla="*/ 1633 w 2188"/>
              <a:gd name="T33" fmla="*/ 359 h 14034"/>
              <a:gd name="T34" fmla="*/ 1453 w 2188"/>
              <a:gd name="T35" fmla="*/ 717 h 14034"/>
              <a:gd name="T36" fmla="*/ 1118 w 2188"/>
              <a:gd name="T37" fmla="*/ 1478 h 14034"/>
              <a:gd name="T38" fmla="*/ 800 w 2188"/>
              <a:gd name="T39" fmla="*/ 2697 h 14034"/>
              <a:gd name="T40" fmla="*/ 1116 w 2188"/>
              <a:gd name="T41" fmla="*/ 3916 h 14034"/>
              <a:gd name="T42" fmla="*/ 1449 w 2188"/>
              <a:gd name="T43" fmla="*/ 4677 h 14034"/>
              <a:gd name="T44" fmla="*/ 1812 w 2188"/>
              <a:gd name="T45" fmla="*/ 5500 h 14034"/>
              <a:gd name="T46" fmla="*/ 2188 w 2188"/>
              <a:gd name="T47" fmla="*/ 7017 h 14034"/>
              <a:gd name="T48" fmla="*/ 1815 w 2188"/>
              <a:gd name="T49" fmla="*/ 8534 h 14034"/>
              <a:gd name="T50" fmla="*/ 1454 w 2188"/>
              <a:gd name="T51" fmla="*/ 9356 h 14034"/>
              <a:gd name="T52" fmla="*/ 1453 w 2188"/>
              <a:gd name="T53" fmla="*/ 9357 h 14034"/>
              <a:gd name="T54" fmla="*/ 1118 w 2188"/>
              <a:gd name="T55" fmla="*/ 10118 h 14034"/>
              <a:gd name="T56" fmla="*/ 800 w 2188"/>
              <a:gd name="T57" fmla="*/ 11337 h 14034"/>
              <a:gd name="T58" fmla="*/ 1116 w 2188"/>
              <a:gd name="T59" fmla="*/ 12556 h 14034"/>
              <a:gd name="T60" fmla="*/ 1450 w 2188"/>
              <a:gd name="T61" fmla="*/ 13318 h 14034"/>
              <a:gd name="T62" fmla="*/ 1628 w 2188"/>
              <a:gd name="T63" fmla="*/ 13676 h 14034"/>
              <a:gd name="T64" fmla="*/ 913 w 2188"/>
              <a:gd name="T65" fmla="*/ 14034 h 14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88" h="14034">
                <a:moveTo>
                  <a:pt x="913" y="14034"/>
                </a:moveTo>
                <a:cubicBezTo>
                  <a:pt x="734" y="13676"/>
                  <a:pt x="734" y="13676"/>
                  <a:pt x="734" y="13676"/>
                </a:cubicBezTo>
                <a:cubicBezTo>
                  <a:pt x="727" y="13661"/>
                  <a:pt x="551" y="13308"/>
                  <a:pt x="373" y="12854"/>
                </a:cubicBezTo>
                <a:cubicBezTo>
                  <a:pt x="126" y="12219"/>
                  <a:pt x="0" y="11709"/>
                  <a:pt x="0" y="11337"/>
                </a:cubicBezTo>
                <a:cubicBezTo>
                  <a:pt x="0" y="10965"/>
                  <a:pt x="126" y="10454"/>
                  <a:pt x="376" y="9820"/>
                </a:cubicBezTo>
                <a:cubicBezTo>
                  <a:pt x="553" y="9368"/>
                  <a:pt x="729" y="9017"/>
                  <a:pt x="738" y="8998"/>
                </a:cubicBezTo>
                <a:cubicBezTo>
                  <a:pt x="745" y="8984"/>
                  <a:pt x="910" y="8651"/>
                  <a:pt x="1072" y="8236"/>
                </a:cubicBezTo>
                <a:cubicBezTo>
                  <a:pt x="1276" y="7713"/>
                  <a:pt x="1388" y="7280"/>
                  <a:pt x="1388" y="7017"/>
                </a:cubicBezTo>
                <a:cubicBezTo>
                  <a:pt x="1388" y="6753"/>
                  <a:pt x="1274" y="6318"/>
                  <a:pt x="1068" y="5792"/>
                </a:cubicBezTo>
                <a:cubicBezTo>
                  <a:pt x="902" y="5371"/>
                  <a:pt x="736" y="5040"/>
                  <a:pt x="735" y="5037"/>
                </a:cubicBezTo>
                <a:cubicBezTo>
                  <a:pt x="734" y="5036"/>
                  <a:pt x="734" y="5036"/>
                  <a:pt x="734" y="5036"/>
                </a:cubicBezTo>
                <a:cubicBezTo>
                  <a:pt x="727" y="5021"/>
                  <a:pt x="551" y="4668"/>
                  <a:pt x="373" y="4214"/>
                </a:cubicBezTo>
                <a:cubicBezTo>
                  <a:pt x="126" y="3579"/>
                  <a:pt x="0" y="3069"/>
                  <a:pt x="0" y="2697"/>
                </a:cubicBezTo>
                <a:cubicBezTo>
                  <a:pt x="0" y="2325"/>
                  <a:pt x="126" y="1814"/>
                  <a:pt x="376" y="1180"/>
                </a:cubicBezTo>
                <a:cubicBezTo>
                  <a:pt x="554" y="725"/>
                  <a:pt x="731" y="372"/>
                  <a:pt x="739" y="357"/>
                </a:cubicBezTo>
                <a:cubicBezTo>
                  <a:pt x="918" y="0"/>
                  <a:pt x="918" y="0"/>
                  <a:pt x="918" y="0"/>
                </a:cubicBezTo>
                <a:cubicBezTo>
                  <a:pt x="1633" y="359"/>
                  <a:pt x="1633" y="359"/>
                  <a:pt x="1633" y="359"/>
                </a:cubicBezTo>
                <a:cubicBezTo>
                  <a:pt x="1453" y="717"/>
                  <a:pt x="1453" y="717"/>
                  <a:pt x="1453" y="717"/>
                </a:cubicBezTo>
                <a:cubicBezTo>
                  <a:pt x="1450" y="724"/>
                  <a:pt x="1282" y="1059"/>
                  <a:pt x="1118" y="1478"/>
                </a:cubicBezTo>
                <a:cubicBezTo>
                  <a:pt x="913" y="2001"/>
                  <a:pt x="800" y="2434"/>
                  <a:pt x="800" y="2697"/>
                </a:cubicBezTo>
                <a:cubicBezTo>
                  <a:pt x="800" y="2960"/>
                  <a:pt x="912" y="3393"/>
                  <a:pt x="1116" y="3916"/>
                </a:cubicBezTo>
                <a:cubicBezTo>
                  <a:pt x="1277" y="4329"/>
                  <a:pt x="1441" y="4660"/>
                  <a:pt x="1449" y="4677"/>
                </a:cubicBezTo>
                <a:cubicBezTo>
                  <a:pt x="1458" y="4695"/>
                  <a:pt x="1634" y="5047"/>
                  <a:pt x="1812" y="5500"/>
                </a:cubicBezTo>
                <a:cubicBezTo>
                  <a:pt x="2062" y="6134"/>
                  <a:pt x="2188" y="6645"/>
                  <a:pt x="2188" y="7017"/>
                </a:cubicBezTo>
                <a:cubicBezTo>
                  <a:pt x="2188" y="7389"/>
                  <a:pt x="2062" y="7899"/>
                  <a:pt x="1815" y="8534"/>
                </a:cubicBezTo>
                <a:cubicBezTo>
                  <a:pt x="1637" y="8988"/>
                  <a:pt x="1461" y="9341"/>
                  <a:pt x="1454" y="9356"/>
                </a:cubicBezTo>
                <a:cubicBezTo>
                  <a:pt x="1453" y="9357"/>
                  <a:pt x="1453" y="9357"/>
                  <a:pt x="1453" y="9357"/>
                </a:cubicBezTo>
                <a:cubicBezTo>
                  <a:pt x="1452" y="9360"/>
                  <a:pt x="1283" y="9697"/>
                  <a:pt x="1118" y="10118"/>
                </a:cubicBezTo>
                <a:cubicBezTo>
                  <a:pt x="913" y="10641"/>
                  <a:pt x="800" y="11074"/>
                  <a:pt x="800" y="11337"/>
                </a:cubicBezTo>
                <a:cubicBezTo>
                  <a:pt x="800" y="11600"/>
                  <a:pt x="912" y="12033"/>
                  <a:pt x="1116" y="12556"/>
                </a:cubicBezTo>
                <a:cubicBezTo>
                  <a:pt x="1281" y="12978"/>
                  <a:pt x="1448" y="13315"/>
                  <a:pt x="1450" y="13318"/>
                </a:cubicBezTo>
                <a:cubicBezTo>
                  <a:pt x="1628" y="13676"/>
                  <a:pt x="1628" y="13676"/>
                  <a:pt x="1628" y="13676"/>
                </a:cubicBezTo>
                <a:lnTo>
                  <a:pt x="913" y="14034"/>
                </a:lnTo>
                <a:close/>
              </a:path>
            </a:pathLst>
          </a:custGeom>
          <a:solidFill>
            <a:schemeClr val="accent3">
              <a:alpha val="88000"/>
            </a:schemeClr>
          </a:solidFill>
          <a:ln>
            <a:noFill/>
          </a:ln>
          <a:effectLst>
            <a:outerShdw blurRad="1003300" dist="38100" dir="10800000" algn="r" rotWithShape="0">
              <a:schemeClr val="accent3">
                <a:lumMod val="75000"/>
                <a:alpha val="46000"/>
              </a:schemeClr>
            </a:outerShdw>
          </a:effectLst>
        </p:spPr>
        <p:txBody>
          <a:bodyPr vert="horz" wrap="square" lIns="91440" tIns="45720" rIns="91440" bIns="45720" numCol="1" anchor="t" anchorCtr="0" compatLnSpc="1">
            <a:prstTxWarp prst="textNoShape">
              <a:avLst/>
            </a:prstTxWarp>
          </a:bodyPr>
          <a:lstStyle/>
          <a:p>
            <a:endParaRPr lang="en-US"/>
          </a:p>
        </p:txBody>
      </p:sp>
      <p:sp>
        <p:nvSpPr>
          <p:cNvPr id="9" name="Freeform 8">
            <a:extLst>
              <a:ext uri="{FF2B5EF4-FFF2-40B4-BE49-F238E27FC236}">
                <a16:creationId xmlns:a16="http://schemas.microsoft.com/office/drawing/2014/main" id="{68FED749-D49E-4C57-99DD-A84543B7785A}"/>
              </a:ext>
            </a:extLst>
          </p:cNvPr>
          <p:cNvSpPr>
            <a:spLocks/>
          </p:cNvSpPr>
          <p:nvPr/>
        </p:nvSpPr>
        <p:spPr bwMode="auto">
          <a:xfrm>
            <a:off x="-6063057" y="-26290588"/>
            <a:ext cx="6486525" cy="41148000"/>
          </a:xfrm>
          <a:custGeom>
            <a:avLst/>
            <a:gdLst>
              <a:gd name="T0" fmla="*/ 913 w 2188"/>
              <a:gd name="T1" fmla="*/ 14034 h 14034"/>
              <a:gd name="T2" fmla="*/ 734 w 2188"/>
              <a:gd name="T3" fmla="*/ 13676 h 14034"/>
              <a:gd name="T4" fmla="*/ 373 w 2188"/>
              <a:gd name="T5" fmla="*/ 12854 h 14034"/>
              <a:gd name="T6" fmla="*/ 0 w 2188"/>
              <a:gd name="T7" fmla="*/ 11337 h 14034"/>
              <a:gd name="T8" fmla="*/ 376 w 2188"/>
              <a:gd name="T9" fmla="*/ 9820 h 14034"/>
              <a:gd name="T10" fmla="*/ 738 w 2188"/>
              <a:gd name="T11" fmla="*/ 8998 h 14034"/>
              <a:gd name="T12" fmla="*/ 1072 w 2188"/>
              <a:gd name="T13" fmla="*/ 8236 h 14034"/>
              <a:gd name="T14" fmla="*/ 1388 w 2188"/>
              <a:gd name="T15" fmla="*/ 7017 h 14034"/>
              <a:gd name="T16" fmla="*/ 1068 w 2188"/>
              <a:gd name="T17" fmla="*/ 5792 h 14034"/>
              <a:gd name="T18" fmla="*/ 735 w 2188"/>
              <a:gd name="T19" fmla="*/ 5037 h 14034"/>
              <a:gd name="T20" fmla="*/ 734 w 2188"/>
              <a:gd name="T21" fmla="*/ 5036 h 14034"/>
              <a:gd name="T22" fmla="*/ 373 w 2188"/>
              <a:gd name="T23" fmla="*/ 4214 h 14034"/>
              <a:gd name="T24" fmla="*/ 0 w 2188"/>
              <a:gd name="T25" fmla="*/ 2697 h 14034"/>
              <a:gd name="T26" fmla="*/ 376 w 2188"/>
              <a:gd name="T27" fmla="*/ 1180 h 14034"/>
              <a:gd name="T28" fmla="*/ 739 w 2188"/>
              <a:gd name="T29" fmla="*/ 357 h 14034"/>
              <a:gd name="T30" fmla="*/ 918 w 2188"/>
              <a:gd name="T31" fmla="*/ 0 h 14034"/>
              <a:gd name="T32" fmla="*/ 1633 w 2188"/>
              <a:gd name="T33" fmla="*/ 359 h 14034"/>
              <a:gd name="T34" fmla="*/ 1453 w 2188"/>
              <a:gd name="T35" fmla="*/ 717 h 14034"/>
              <a:gd name="T36" fmla="*/ 1118 w 2188"/>
              <a:gd name="T37" fmla="*/ 1478 h 14034"/>
              <a:gd name="T38" fmla="*/ 800 w 2188"/>
              <a:gd name="T39" fmla="*/ 2697 h 14034"/>
              <a:gd name="T40" fmla="*/ 1116 w 2188"/>
              <a:gd name="T41" fmla="*/ 3916 h 14034"/>
              <a:gd name="T42" fmla="*/ 1449 w 2188"/>
              <a:gd name="T43" fmla="*/ 4677 h 14034"/>
              <a:gd name="T44" fmla="*/ 1812 w 2188"/>
              <a:gd name="T45" fmla="*/ 5500 h 14034"/>
              <a:gd name="T46" fmla="*/ 2188 w 2188"/>
              <a:gd name="T47" fmla="*/ 7017 h 14034"/>
              <a:gd name="T48" fmla="*/ 1815 w 2188"/>
              <a:gd name="T49" fmla="*/ 8534 h 14034"/>
              <a:gd name="T50" fmla="*/ 1454 w 2188"/>
              <a:gd name="T51" fmla="*/ 9356 h 14034"/>
              <a:gd name="T52" fmla="*/ 1453 w 2188"/>
              <a:gd name="T53" fmla="*/ 9357 h 14034"/>
              <a:gd name="T54" fmla="*/ 1118 w 2188"/>
              <a:gd name="T55" fmla="*/ 10118 h 14034"/>
              <a:gd name="T56" fmla="*/ 800 w 2188"/>
              <a:gd name="T57" fmla="*/ 11337 h 14034"/>
              <a:gd name="T58" fmla="*/ 1116 w 2188"/>
              <a:gd name="T59" fmla="*/ 12556 h 14034"/>
              <a:gd name="T60" fmla="*/ 1450 w 2188"/>
              <a:gd name="T61" fmla="*/ 13318 h 14034"/>
              <a:gd name="T62" fmla="*/ 1628 w 2188"/>
              <a:gd name="T63" fmla="*/ 13676 h 14034"/>
              <a:gd name="T64" fmla="*/ 913 w 2188"/>
              <a:gd name="T65" fmla="*/ 14034 h 14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88" h="14034">
                <a:moveTo>
                  <a:pt x="913" y="14034"/>
                </a:moveTo>
                <a:cubicBezTo>
                  <a:pt x="734" y="13676"/>
                  <a:pt x="734" y="13676"/>
                  <a:pt x="734" y="13676"/>
                </a:cubicBezTo>
                <a:cubicBezTo>
                  <a:pt x="727" y="13661"/>
                  <a:pt x="551" y="13308"/>
                  <a:pt x="373" y="12854"/>
                </a:cubicBezTo>
                <a:cubicBezTo>
                  <a:pt x="126" y="12219"/>
                  <a:pt x="0" y="11709"/>
                  <a:pt x="0" y="11337"/>
                </a:cubicBezTo>
                <a:cubicBezTo>
                  <a:pt x="0" y="10965"/>
                  <a:pt x="126" y="10454"/>
                  <a:pt x="376" y="9820"/>
                </a:cubicBezTo>
                <a:cubicBezTo>
                  <a:pt x="553" y="9368"/>
                  <a:pt x="729" y="9017"/>
                  <a:pt x="738" y="8998"/>
                </a:cubicBezTo>
                <a:cubicBezTo>
                  <a:pt x="745" y="8984"/>
                  <a:pt x="910" y="8651"/>
                  <a:pt x="1072" y="8236"/>
                </a:cubicBezTo>
                <a:cubicBezTo>
                  <a:pt x="1276" y="7713"/>
                  <a:pt x="1388" y="7280"/>
                  <a:pt x="1388" y="7017"/>
                </a:cubicBezTo>
                <a:cubicBezTo>
                  <a:pt x="1388" y="6753"/>
                  <a:pt x="1274" y="6318"/>
                  <a:pt x="1068" y="5792"/>
                </a:cubicBezTo>
                <a:cubicBezTo>
                  <a:pt x="902" y="5371"/>
                  <a:pt x="736" y="5040"/>
                  <a:pt x="735" y="5037"/>
                </a:cubicBezTo>
                <a:cubicBezTo>
                  <a:pt x="734" y="5036"/>
                  <a:pt x="734" y="5036"/>
                  <a:pt x="734" y="5036"/>
                </a:cubicBezTo>
                <a:cubicBezTo>
                  <a:pt x="727" y="5021"/>
                  <a:pt x="551" y="4668"/>
                  <a:pt x="373" y="4214"/>
                </a:cubicBezTo>
                <a:cubicBezTo>
                  <a:pt x="126" y="3579"/>
                  <a:pt x="0" y="3069"/>
                  <a:pt x="0" y="2697"/>
                </a:cubicBezTo>
                <a:cubicBezTo>
                  <a:pt x="0" y="2325"/>
                  <a:pt x="126" y="1814"/>
                  <a:pt x="376" y="1180"/>
                </a:cubicBezTo>
                <a:cubicBezTo>
                  <a:pt x="554" y="725"/>
                  <a:pt x="731" y="372"/>
                  <a:pt x="739" y="357"/>
                </a:cubicBezTo>
                <a:cubicBezTo>
                  <a:pt x="918" y="0"/>
                  <a:pt x="918" y="0"/>
                  <a:pt x="918" y="0"/>
                </a:cubicBezTo>
                <a:cubicBezTo>
                  <a:pt x="1633" y="359"/>
                  <a:pt x="1633" y="359"/>
                  <a:pt x="1633" y="359"/>
                </a:cubicBezTo>
                <a:cubicBezTo>
                  <a:pt x="1453" y="717"/>
                  <a:pt x="1453" y="717"/>
                  <a:pt x="1453" y="717"/>
                </a:cubicBezTo>
                <a:cubicBezTo>
                  <a:pt x="1450" y="724"/>
                  <a:pt x="1282" y="1059"/>
                  <a:pt x="1118" y="1478"/>
                </a:cubicBezTo>
                <a:cubicBezTo>
                  <a:pt x="913" y="2001"/>
                  <a:pt x="800" y="2434"/>
                  <a:pt x="800" y="2697"/>
                </a:cubicBezTo>
                <a:cubicBezTo>
                  <a:pt x="800" y="2960"/>
                  <a:pt x="912" y="3393"/>
                  <a:pt x="1116" y="3916"/>
                </a:cubicBezTo>
                <a:cubicBezTo>
                  <a:pt x="1277" y="4329"/>
                  <a:pt x="1441" y="4660"/>
                  <a:pt x="1449" y="4677"/>
                </a:cubicBezTo>
                <a:cubicBezTo>
                  <a:pt x="1458" y="4695"/>
                  <a:pt x="1634" y="5047"/>
                  <a:pt x="1812" y="5500"/>
                </a:cubicBezTo>
                <a:cubicBezTo>
                  <a:pt x="2062" y="6134"/>
                  <a:pt x="2188" y="6645"/>
                  <a:pt x="2188" y="7017"/>
                </a:cubicBezTo>
                <a:cubicBezTo>
                  <a:pt x="2188" y="7389"/>
                  <a:pt x="2062" y="7899"/>
                  <a:pt x="1815" y="8534"/>
                </a:cubicBezTo>
                <a:cubicBezTo>
                  <a:pt x="1637" y="8988"/>
                  <a:pt x="1461" y="9341"/>
                  <a:pt x="1454" y="9356"/>
                </a:cubicBezTo>
                <a:cubicBezTo>
                  <a:pt x="1453" y="9357"/>
                  <a:pt x="1453" y="9357"/>
                  <a:pt x="1453" y="9357"/>
                </a:cubicBezTo>
                <a:cubicBezTo>
                  <a:pt x="1452" y="9360"/>
                  <a:pt x="1283" y="9697"/>
                  <a:pt x="1118" y="10118"/>
                </a:cubicBezTo>
                <a:cubicBezTo>
                  <a:pt x="913" y="10641"/>
                  <a:pt x="800" y="11074"/>
                  <a:pt x="800" y="11337"/>
                </a:cubicBezTo>
                <a:cubicBezTo>
                  <a:pt x="800" y="11600"/>
                  <a:pt x="912" y="12033"/>
                  <a:pt x="1116" y="12556"/>
                </a:cubicBezTo>
                <a:cubicBezTo>
                  <a:pt x="1281" y="12978"/>
                  <a:pt x="1448" y="13315"/>
                  <a:pt x="1450" y="13318"/>
                </a:cubicBezTo>
                <a:cubicBezTo>
                  <a:pt x="1628" y="13676"/>
                  <a:pt x="1628" y="13676"/>
                  <a:pt x="1628" y="13676"/>
                </a:cubicBezTo>
                <a:lnTo>
                  <a:pt x="913" y="14034"/>
                </a:lnTo>
                <a:close/>
              </a:path>
            </a:pathLst>
          </a:custGeom>
          <a:solidFill>
            <a:schemeClr val="accent4">
              <a:alpha val="88000"/>
            </a:schemeClr>
          </a:solidFill>
          <a:ln>
            <a:noFill/>
          </a:ln>
          <a:effectLst>
            <a:outerShdw blurRad="1003300" dist="38100" dir="10800000" algn="r" rotWithShape="0">
              <a:schemeClr val="accent4">
                <a:lumMod val="75000"/>
                <a:alpha val="46000"/>
              </a:schemeClr>
            </a:outerShdw>
          </a:effectLst>
        </p:spPr>
        <p:txBody>
          <a:bodyPr vert="horz" wrap="square" lIns="91440" tIns="45720" rIns="91440" bIns="45720" numCol="1" anchor="t" anchorCtr="0" compatLnSpc="1">
            <a:prstTxWarp prst="textNoShape">
              <a:avLst/>
            </a:prstTxWarp>
          </a:bodyPr>
          <a:lstStyle/>
          <a:p>
            <a:endParaRPr lang="en-US"/>
          </a:p>
        </p:txBody>
      </p:sp>
      <p:sp>
        <p:nvSpPr>
          <p:cNvPr id="10" name="Freeform 9">
            <a:extLst>
              <a:ext uri="{FF2B5EF4-FFF2-40B4-BE49-F238E27FC236}">
                <a16:creationId xmlns:a16="http://schemas.microsoft.com/office/drawing/2014/main" id="{D1D93334-2E5F-4DAF-BF65-691E44C6E581}"/>
              </a:ext>
            </a:extLst>
          </p:cNvPr>
          <p:cNvSpPr>
            <a:spLocks/>
          </p:cNvSpPr>
          <p:nvPr/>
        </p:nvSpPr>
        <p:spPr bwMode="auto">
          <a:xfrm>
            <a:off x="-4000896" y="-26290588"/>
            <a:ext cx="6481764" cy="41148000"/>
          </a:xfrm>
          <a:custGeom>
            <a:avLst/>
            <a:gdLst>
              <a:gd name="T0" fmla="*/ 913 w 2188"/>
              <a:gd name="T1" fmla="*/ 14034 h 14034"/>
              <a:gd name="T2" fmla="*/ 734 w 2188"/>
              <a:gd name="T3" fmla="*/ 13676 h 14034"/>
              <a:gd name="T4" fmla="*/ 373 w 2188"/>
              <a:gd name="T5" fmla="*/ 12854 h 14034"/>
              <a:gd name="T6" fmla="*/ 0 w 2188"/>
              <a:gd name="T7" fmla="*/ 11337 h 14034"/>
              <a:gd name="T8" fmla="*/ 376 w 2188"/>
              <a:gd name="T9" fmla="*/ 9820 h 14034"/>
              <a:gd name="T10" fmla="*/ 738 w 2188"/>
              <a:gd name="T11" fmla="*/ 8998 h 14034"/>
              <a:gd name="T12" fmla="*/ 1072 w 2188"/>
              <a:gd name="T13" fmla="*/ 8236 h 14034"/>
              <a:gd name="T14" fmla="*/ 1388 w 2188"/>
              <a:gd name="T15" fmla="*/ 7017 h 14034"/>
              <a:gd name="T16" fmla="*/ 1068 w 2188"/>
              <a:gd name="T17" fmla="*/ 5792 h 14034"/>
              <a:gd name="T18" fmla="*/ 735 w 2188"/>
              <a:gd name="T19" fmla="*/ 5037 h 14034"/>
              <a:gd name="T20" fmla="*/ 734 w 2188"/>
              <a:gd name="T21" fmla="*/ 5036 h 14034"/>
              <a:gd name="T22" fmla="*/ 373 w 2188"/>
              <a:gd name="T23" fmla="*/ 4214 h 14034"/>
              <a:gd name="T24" fmla="*/ 0 w 2188"/>
              <a:gd name="T25" fmla="*/ 2697 h 14034"/>
              <a:gd name="T26" fmla="*/ 376 w 2188"/>
              <a:gd name="T27" fmla="*/ 1180 h 14034"/>
              <a:gd name="T28" fmla="*/ 739 w 2188"/>
              <a:gd name="T29" fmla="*/ 357 h 14034"/>
              <a:gd name="T30" fmla="*/ 918 w 2188"/>
              <a:gd name="T31" fmla="*/ 0 h 14034"/>
              <a:gd name="T32" fmla="*/ 1633 w 2188"/>
              <a:gd name="T33" fmla="*/ 359 h 14034"/>
              <a:gd name="T34" fmla="*/ 1453 w 2188"/>
              <a:gd name="T35" fmla="*/ 717 h 14034"/>
              <a:gd name="T36" fmla="*/ 1118 w 2188"/>
              <a:gd name="T37" fmla="*/ 1478 h 14034"/>
              <a:gd name="T38" fmla="*/ 800 w 2188"/>
              <a:gd name="T39" fmla="*/ 2697 h 14034"/>
              <a:gd name="T40" fmla="*/ 1116 w 2188"/>
              <a:gd name="T41" fmla="*/ 3916 h 14034"/>
              <a:gd name="T42" fmla="*/ 1449 w 2188"/>
              <a:gd name="T43" fmla="*/ 4677 h 14034"/>
              <a:gd name="T44" fmla="*/ 1812 w 2188"/>
              <a:gd name="T45" fmla="*/ 5500 h 14034"/>
              <a:gd name="T46" fmla="*/ 2188 w 2188"/>
              <a:gd name="T47" fmla="*/ 7017 h 14034"/>
              <a:gd name="T48" fmla="*/ 1815 w 2188"/>
              <a:gd name="T49" fmla="*/ 8534 h 14034"/>
              <a:gd name="T50" fmla="*/ 1454 w 2188"/>
              <a:gd name="T51" fmla="*/ 9356 h 14034"/>
              <a:gd name="T52" fmla="*/ 1453 w 2188"/>
              <a:gd name="T53" fmla="*/ 9357 h 14034"/>
              <a:gd name="T54" fmla="*/ 1118 w 2188"/>
              <a:gd name="T55" fmla="*/ 10118 h 14034"/>
              <a:gd name="T56" fmla="*/ 800 w 2188"/>
              <a:gd name="T57" fmla="*/ 11337 h 14034"/>
              <a:gd name="T58" fmla="*/ 1116 w 2188"/>
              <a:gd name="T59" fmla="*/ 12556 h 14034"/>
              <a:gd name="T60" fmla="*/ 1450 w 2188"/>
              <a:gd name="T61" fmla="*/ 13318 h 14034"/>
              <a:gd name="T62" fmla="*/ 1628 w 2188"/>
              <a:gd name="T63" fmla="*/ 13676 h 14034"/>
              <a:gd name="T64" fmla="*/ 913 w 2188"/>
              <a:gd name="T65" fmla="*/ 14034 h 14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88" h="14034">
                <a:moveTo>
                  <a:pt x="913" y="14034"/>
                </a:moveTo>
                <a:cubicBezTo>
                  <a:pt x="734" y="13676"/>
                  <a:pt x="734" y="13676"/>
                  <a:pt x="734" y="13676"/>
                </a:cubicBezTo>
                <a:cubicBezTo>
                  <a:pt x="727" y="13661"/>
                  <a:pt x="551" y="13308"/>
                  <a:pt x="373" y="12854"/>
                </a:cubicBezTo>
                <a:cubicBezTo>
                  <a:pt x="126" y="12219"/>
                  <a:pt x="0" y="11709"/>
                  <a:pt x="0" y="11337"/>
                </a:cubicBezTo>
                <a:cubicBezTo>
                  <a:pt x="0" y="10965"/>
                  <a:pt x="126" y="10454"/>
                  <a:pt x="376" y="9820"/>
                </a:cubicBezTo>
                <a:cubicBezTo>
                  <a:pt x="553" y="9368"/>
                  <a:pt x="729" y="9017"/>
                  <a:pt x="738" y="8998"/>
                </a:cubicBezTo>
                <a:cubicBezTo>
                  <a:pt x="745" y="8984"/>
                  <a:pt x="910" y="8651"/>
                  <a:pt x="1072" y="8236"/>
                </a:cubicBezTo>
                <a:cubicBezTo>
                  <a:pt x="1276" y="7713"/>
                  <a:pt x="1388" y="7280"/>
                  <a:pt x="1388" y="7017"/>
                </a:cubicBezTo>
                <a:cubicBezTo>
                  <a:pt x="1388" y="6753"/>
                  <a:pt x="1274" y="6318"/>
                  <a:pt x="1068" y="5792"/>
                </a:cubicBezTo>
                <a:cubicBezTo>
                  <a:pt x="902" y="5371"/>
                  <a:pt x="736" y="5040"/>
                  <a:pt x="735" y="5037"/>
                </a:cubicBezTo>
                <a:cubicBezTo>
                  <a:pt x="734" y="5036"/>
                  <a:pt x="734" y="5036"/>
                  <a:pt x="734" y="5036"/>
                </a:cubicBezTo>
                <a:cubicBezTo>
                  <a:pt x="727" y="5021"/>
                  <a:pt x="551" y="4668"/>
                  <a:pt x="373" y="4214"/>
                </a:cubicBezTo>
                <a:cubicBezTo>
                  <a:pt x="126" y="3579"/>
                  <a:pt x="0" y="3069"/>
                  <a:pt x="0" y="2697"/>
                </a:cubicBezTo>
                <a:cubicBezTo>
                  <a:pt x="0" y="2325"/>
                  <a:pt x="126" y="1814"/>
                  <a:pt x="376" y="1180"/>
                </a:cubicBezTo>
                <a:cubicBezTo>
                  <a:pt x="554" y="725"/>
                  <a:pt x="731" y="372"/>
                  <a:pt x="739" y="357"/>
                </a:cubicBezTo>
                <a:cubicBezTo>
                  <a:pt x="918" y="0"/>
                  <a:pt x="918" y="0"/>
                  <a:pt x="918" y="0"/>
                </a:cubicBezTo>
                <a:cubicBezTo>
                  <a:pt x="1633" y="359"/>
                  <a:pt x="1633" y="359"/>
                  <a:pt x="1633" y="359"/>
                </a:cubicBezTo>
                <a:cubicBezTo>
                  <a:pt x="1453" y="717"/>
                  <a:pt x="1453" y="717"/>
                  <a:pt x="1453" y="717"/>
                </a:cubicBezTo>
                <a:cubicBezTo>
                  <a:pt x="1450" y="724"/>
                  <a:pt x="1282" y="1059"/>
                  <a:pt x="1118" y="1478"/>
                </a:cubicBezTo>
                <a:cubicBezTo>
                  <a:pt x="913" y="2001"/>
                  <a:pt x="800" y="2434"/>
                  <a:pt x="800" y="2697"/>
                </a:cubicBezTo>
                <a:cubicBezTo>
                  <a:pt x="800" y="2960"/>
                  <a:pt x="912" y="3393"/>
                  <a:pt x="1116" y="3916"/>
                </a:cubicBezTo>
                <a:cubicBezTo>
                  <a:pt x="1277" y="4329"/>
                  <a:pt x="1441" y="4660"/>
                  <a:pt x="1449" y="4677"/>
                </a:cubicBezTo>
                <a:cubicBezTo>
                  <a:pt x="1458" y="4695"/>
                  <a:pt x="1634" y="5047"/>
                  <a:pt x="1812" y="5500"/>
                </a:cubicBezTo>
                <a:cubicBezTo>
                  <a:pt x="2062" y="6134"/>
                  <a:pt x="2188" y="6645"/>
                  <a:pt x="2188" y="7017"/>
                </a:cubicBezTo>
                <a:cubicBezTo>
                  <a:pt x="2188" y="7389"/>
                  <a:pt x="2062" y="7899"/>
                  <a:pt x="1815" y="8534"/>
                </a:cubicBezTo>
                <a:cubicBezTo>
                  <a:pt x="1637" y="8988"/>
                  <a:pt x="1461" y="9341"/>
                  <a:pt x="1454" y="9356"/>
                </a:cubicBezTo>
                <a:cubicBezTo>
                  <a:pt x="1453" y="9357"/>
                  <a:pt x="1453" y="9357"/>
                  <a:pt x="1453" y="9357"/>
                </a:cubicBezTo>
                <a:cubicBezTo>
                  <a:pt x="1452" y="9360"/>
                  <a:pt x="1283" y="9697"/>
                  <a:pt x="1118" y="10118"/>
                </a:cubicBezTo>
                <a:cubicBezTo>
                  <a:pt x="913" y="10641"/>
                  <a:pt x="800" y="11074"/>
                  <a:pt x="800" y="11337"/>
                </a:cubicBezTo>
                <a:cubicBezTo>
                  <a:pt x="800" y="11600"/>
                  <a:pt x="912" y="12033"/>
                  <a:pt x="1116" y="12556"/>
                </a:cubicBezTo>
                <a:cubicBezTo>
                  <a:pt x="1281" y="12978"/>
                  <a:pt x="1448" y="13315"/>
                  <a:pt x="1450" y="13318"/>
                </a:cubicBezTo>
                <a:cubicBezTo>
                  <a:pt x="1628" y="13676"/>
                  <a:pt x="1628" y="13676"/>
                  <a:pt x="1628" y="13676"/>
                </a:cubicBezTo>
                <a:lnTo>
                  <a:pt x="913" y="14034"/>
                </a:lnTo>
                <a:close/>
              </a:path>
            </a:pathLst>
          </a:custGeom>
          <a:solidFill>
            <a:schemeClr val="accent5">
              <a:alpha val="88000"/>
            </a:schemeClr>
          </a:solidFill>
          <a:ln>
            <a:noFill/>
          </a:ln>
          <a:effectLst>
            <a:outerShdw blurRad="1003300" dist="38100" dir="10800000" algn="r" rotWithShape="0">
              <a:schemeClr val="accent5">
                <a:lumMod val="75000"/>
                <a:alpha val="46000"/>
              </a:schemeClr>
            </a:outerShdw>
          </a:effectLst>
        </p:spPr>
        <p:txBody>
          <a:bodyPr vert="horz" wrap="square" lIns="91440" tIns="45720" rIns="91440" bIns="45720" numCol="1" anchor="t" anchorCtr="0" compatLnSpc="1">
            <a:prstTxWarp prst="textNoShape">
              <a:avLst/>
            </a:prstTxWarp>
          </a:bodyPr>
          <a:lstStyle/>
          <a:p>
            <a:endParaRPr lang="en-US"/>
          </a:p>
        </p:txBody>
      </p:sp>
      <p:sp>
        <p:nvSpPr>
          <p:cNvPr id="11" name="Freeform 10">
            <a:extLst>
              <a:ext uri="{FF2B5EF4-FFF2-40B4-BE49-F238E27FC236}">
                <a16:creationId xmlns:a16="http://schemas.microsoft.com/office/drawing/2014/main" id="{2CCAFF31-5889-4686-AA3F-6946DE2EB9F4}"/>
              </a:ext>
            </a:extLst>
          </p:cNvPr>
          <p:cNvSpPr>
            <a:spLocks/>
          </p:cNvSpPr>
          <p:nvPr/>
        </p:nvSpPr>
        <p:spPr bwMode="auto">
          <a:xfrm>
            <a:off x="-1938732" y="-26290588"/>
            <a:ext cx="6481764" cy="41148000"/>
          </a:xfrm>
          <a:custGeom>
            <a:avLst/>
            <a:gdLst>
              <a:gd name="T0" fmla="*/ 913 w 2188"/>
              <a:gd name="T1" fmla="*/ 14034 h 14034"/>
              <a:gd name="T2" fmla="*/ 734 w 2188"/>
              <a:gd name="T3" fmla="*/ 13676 h 14034"/>
              <a:gd name="T4" fmla="*/ 373 w 2188"/>
              <a:gd name="T5" fmla="*/ 12854 h 14034"/>
              <a:gd name="T6" fmla="*/ 0 w 2188"/>
              <a:gd name="T7" fmla="*/ 11337 h 14034"/>
              <a:gd name="T8" fmla="*/ 376 w 2188"/>
              <a:gd name="T9" fmla="*/ 9820 h 14034"/>
              <a:gd name="T10" fmla="*/ 738 w 2188"/>
              <a:gd name="T11" fmla="*/ 8998 h 14034"/>
              <a:gd name="T12" fmla="*/ 1072 w 2188"/>
              <a:gd name="T13" fmla="*/ 8236 h 14034"/>
              <a:gd name="T14" fmla="*/ 1388 w 2188"/>
              <a:gd name="T15" fmla="*/ 7017 h 14034"/>
              <a:gd name="T16" fmla="*/ 1068 w 2188"/>
              <a:gd name="T17" fmla="*/ 5792 h 14034"/>
              <a:gd name="T18" fmla="*/ 735 w 2188"/>
              <a:gd name="T19" fmla="*/ 5037 h 14034"/>
              <a:gd name="T20" fmla="*/ 734 w 2188"/>
              <a:gd name="T21" fmla="*/ 5036 h 14034"/>
              <a:gd name="T22" fmla="*/ 373 w 2188"/>
              <a:gd name="T23" fmla="*/ 4214 h 14034"/>
              <a:gd name="T24" fmla="*/ 0 w 2188"/>
              <a:gd name="T25" fmla="*/ 2697 h 14034"/>
              <a:gd name="T26" fmla="*/ 376 w 2188"/>
              <a:gd name="T27" fmla="*/ 1180 h 14034"/>
              <a:gd name="T28" fmla="*/ 739 w 2188"/>
              <a:gd name="T29" fmla="*/ 357 h 14034"/>
              <a:gd name="T30" fmla="*/ 918 w 2188"/>
              <a:gd name="T31" fmla="*/ 0 h 14034"/>
              <a:gd name="T32" fmla="*/ 1633 w 2188"/>
              <a:gd name="T33" fmla="*/ 359 h 14034"/>
              <a:gd name="T34" fmla="*/ 1453 w 2188"/>
              <a:gd name="T35" fmla="*/ 717 h 14034"/>
              <a:gd name="T36" fmla="*/ 1118 w 2188"/>
              <a:gd name="T37" fmla="*/ 1478 h 14034"/>
              <a:gd name="T38" fmla="*/ 800 w 2188"/>
              <a:gd name="T39" fmla="*/ 2697 h 14034"/>
              <a:gd name="T40" fmla="*/ 1116 w 2188"/>
              <a:gd name="T41" fmla="*/ 3916 h 14034"/>
              <a:gd name="T42" fmla="*/ 1449 w 2188"/>
              <a:gd name="T43" fmla="*/ 4677 h 14034"/>
              <a:gd name="T44" fmla="*/ 1812 w 2188"/>
              <a:gd name="T45" fmla="*/ 5500 h 14034"/>
              <a:gd name="T46" fmla="*/ 2188 w 2188"/>
              <a:gd name="T47" fmla="*/ 7017 h 14034"/>
              <a:gd name="T48" fmla="*/ 1815 w 2188"/>
              <a:gd name="T49" fmla="*/ 8534 h 14034"/>
              <a:gd name="T50" fmla="*/ 1454 w 2188"/>
              <a:gd name="T51" fmla="*/ 9356 h 14034"/>
              <a:gd name="T52" fmla="*/ 1453 w 2188"/>
              <a:gd name="T53" fmla="*/ 9357 h 14034"/>
              <a:gd name="T54" fmla="*/ 1118 w 2188"/>
              <a:gd name="T55" fmla="*/ 10118 h 14034"/>
              <a:gd name="T56" fmla="*/ 800 w 2188"/>
              <a:gd name="T57" fmla="*/ 11337 h 14034"/>
              <a:gd name="T58" fmla="*/ 1116 w 2188"/>
              <a:gd name="T59" fmla="*/ 12556 h 14034"/>
              <a:gd name="T60" fmla="*/ 1450 w 2188"/>
              <a:gd name="T61" fmla="*/ 13318 h 14034"/>
              <a:gd name="T62" fmla="*/ 1628 w 2188"/>
              <a:gd name="T63" fmla="*/ 13676 h 14034"/>
              <a:gd name="T64" fmla="*/ 913 w 2188"/>
              <a:gd name="T65" fmla="*/ 14034 h 14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88" h="14034">
                <a:moveTo>
                  <a:pt x="913" y="14034"/>
                </a:moveTo>
                <a:cubicBezTo>
                  <a:pt x="734" y="13676"/>
                  <a:pt x="734" y="13676"/>
                  <a:pt x="734" y="13676"/>
                </a:cubicBezTo>
                <a:cubicBezTo>
                  <a:pt x="727" y="13661"/>
                  <a:pt x="551" y="13308"/>
                  <a:pt x="373" y="12854"/>
                </a:cubicBezTo>
                <a:cubicBezTo>
                  <a:pt x="126" y="12219"/>
                  <a:pt x="0" y="11709"/>
                  <a:pt x="0" y="11337"/>
                </a:cubicBezTo>
                <a:cubicBezTo>
                  <a:pt x="0" y="10965"/>
                  <a:pt x="126" y="10454"/>
                  <a:pt x="376" y="9820"/>
                </a:cubicBezTo>
                <a:cubicBezTo>
                  <a:pt x="553" y="9368"/>
                  <a:pt x="729" y="9017"/>
                  <a:pt x="738" y="8998"/>
                </a:cubicBezTo>
                <a:cubicBezTo>
                  <a:pt x="745" y="8984"/>
                  <a:pt x="910" y="8651"/>
                  <a:pt x="1072" y="8236"/>
                </a:cubicBezTo>
                <a:cubicBezTo>
                  <a:pt x="1276" y="7713"/>
                  <a:pt x="1388" y="7280"/>
                  <a:pt x="1388" y="7017"/>
                </a:cubicBezTo>
                <a:cubicBezTo>
                  <a:pt x="1388" y="6753"/>
                  <a:pt x="1274" y="6318"/>
                  <a:pt x="1068" y="5792"/>
                </a:cubicBezTo>
                <a:cubicBezTo>
                  <a:pt x="902" y="5371"/>
                  <a:pt x="736" y="5040"/>
                  <a:pt x="735" y="5037"/>
                </a:cubicBezTo>
                <a:cubicBezTo>
                  <a:pt x="734" y="5036"/>
                  <a:pt x="734" y="5036"/>
                  <a:pt x="734" y="5036"/>
                </a:cubicBezTo>
                <a:cubicBezTo>
                  <a:pt x="727" y="5021"/>
                  <a:pt x="551" y="4668"/>
                  <a:pt x="373" y="4214"/>
                </a:cubicBezTo>
                <a:cubicBezTo>
                  <a:pt x="126" y="3579"/>
                  <a:pt x="0" y="3069"/>
                  <a:pt x="0" y="2697"/>
                </a:cubicBezTo>
                <a:cubicBezTo>
                  <a:pt x="0" y="2325"/>
                  <a:pt x="126" y="1814"/>
                  <a:pt x="376" y="1180"/>
                </a:cubicBezTo>
                <a:cubicBezTo>
                  <a:pt x="554" y="725"/>
                  <a:pt x="731" y="372"/>
                  <a:pt x="739" y="357"/>
                </a:cubicBezTo>
                <a:cubicBezTo>
                  <a:pt x="918" y="0"/>
                  <a:pt x="918" y="0"/>
                  <a:pt x="918" y="0"/>
                </a:cubicBezTo>
                <a:cubicBezTo>
                  <a:pt x="1633" y="359"/>
                  <a:pt x="1633" y="359"/>
                  <a:pt x="1633" y="359"/>
                </a:cubicBezTo>
                <a:cubicBezTo>
                  <a:pt x="1453" y="717"/>
                  <a:pt x="1453" y="717"/>
                  <a:pt x="1453" y="717"/>
                </a:cubicBezTo>
                <a:cubicBezTo>
                  <a:pt x="1450" y="724"/>
                  <a:pt x="1282" y="1059"/>
                  <a:pt x="1118" y="1478"/>
                </a:cubicBezTo>
                <a:cubicBezTo>
                  <a:pt x="913" y="2001"/>
                  <a:pt x="800" y="2434"/>
                  <a:pt x="800" y="2697"/>
                </a:cubicBezTo>
                <a:cubicBezTo>
                  <a:pt x="800" y="2960"/>
                  <a:pt x="912" y="3393"/>
                  <a:pt x="1116" y="3916"/>
                </a:cubicBezTo>
                <a:cubicBezTo>
                  <a:pt x="1277" y="4329"/>
                  <a:pt x="1441" y="4660"/>
                  <a:pt x="1449" y="4677"/>
                </a:cubicBezTo>
                <a:cubicBezTo>
                  <a:pt x="1458" y="4695"/>
                  <a:pt x="1634" y="5047"/>
                  <a:pt x="1812" y="5500"/>
                </a:cubicBezTo>
                <a:cubicBezTo>
                  <a:pt x="2062" y="6134"/>
                  <a:pt x="2188" y="6645"/>
                  <a:pt x="2188" y="7017"/>
                </a:cubicBezTo>
                <a:cubicBezTo>
                  <a:pt x="2188" y="7389"/>
                  <a:pt x="2062" y="7899"/>
                  <a:pt x="1815" y="8534"/>
                </a:cubicBezTo>
                <a:cubicBezTo>
                  <a:pt x="1637" y="8988"/>
                  <a:pt x="1461" y="9341"/>
                  <a:pt x="1454" y="9356"/>
                </a:cubicBezTo>
                <a:cubicBezTo>
                  <a:pt x="1453" y="9357"/>
                  <a:pt x="1453" y="9357"/>
                  <a:pt x="1453" y="9357"/>
                </a:cubicBezTo>
                <a:cubicBezTo>
                  <a:pt x="1452" y="9360"/>
                  <a:pt x="1283" y="9697"/>
                  <a:pt x="1118" y="10118"/>
                </a:cubicBezTo>
                <a:cubicBezTo>
                  <a:pt x="913" y="10641"/>
                  <a:pt x="800" y="11074"/>
                  <a:pt x="800" y="11337"/>
                </a:cubicBezTo>
                <a:cubicBezTo>
                  <a:pt x="800" y="11600"/>
                  <a:pt x="912" y="12033"/>
                  <a:pt x="1116" y="12556"/>
                </a:cubicBezTo>
                <a:cubicBezTo>
                  <a:pt x="1281" y="12978"/>
                  <a:pt x="1448" y="13315"/>
                  <a:pt x="1450" y="13318"/>
                </a:cubicBezTo>
                <a:cubicBezTo>
                  <a:pt x="1628" y="13676"/>
                  <a:pt x="1628" y="13676"/>
                  <a:pt x="1628" y="13676"/>
                </a:cubicBezTo>
                <a:lnTo>
                  <a:pt x="913" y="14034"/>
                </a:lnTo>
                <a:close/>
              </a:path>
            </a:pathLst>
          </a:custGeom>
          <a:solidFill>
            <a:schemeClr val="accent2">
              <a:alpha val="88000"/>
            </a:schemeClr>
          </a:solidFill>
          <a:ln>
            <a:noFill/>
          </a:ln>
          <a:effectLst>
            <a:outerShdw blurRad="1003300" dist="38100" dir="10800000" algn="r" rotWithShape="0">
              <a:schemeClr val="accent2">
                <a:lumMod val="75000"/>
                <a:alpha val="46000"/>
              </a:schemeClr>
            </a:outerShdw>
          </a:effectLst>
        </p:spPr>
        <p:txBody>
          <a:bodyPr vert="horz" wrap="square" lIns="91440" tIns="45720" rIns="91440" bIns="45720" numCol="1" anchor="t" anchorCtr="0" compatLnSpc="1">
            <a:prstTxWarp prst="textNoShape">
              <a:avLst/>
            </a:prstTxWarp>
          </a:bodyPr>
          <a:lstStyle/>
          <a:p>
            <a:endParaRPr lang="en-US"/>
          </a:p>
        </p:txBody>
      </p:sp>
      <p:sp>
        <p:nvSpPr>
          <p:cNvPr id="12" name="Freeform 11">
            <a:extLst>
              <a:ext uri="{FF2B5EF4-FFF2-40B4-BE49-F238E27FC236}">
                <a16:creationId xmlns:a16="http://schemas.microsoft.com/office/drawing/2014/main" id="{FA3ADE7F-A556-4680-BC35-5D5503007432}"/>
              </a:ext>
            </a:extLst>
          </p:cNvPr>
          <p:cNvSpPr>
            <a:spLocks/>
          </p:cNvSpPr>
          <p:nvPr/>
        </p:nvSpPr>
        <p:spPr bwMode="auto">
          <a:xfrm>
            <a:off x="123429" y="-26290588"/>
            <a:ext cx="6481764" cy="41148000"/>
          </a:xfrm>
          <a:custGeom>
            <a:avLst/>
            <a:gdLst>
              <a:gd name="T0" fmla="*/ 913 w 2188"/>
              <a:gd name="T1" fmla="*/ 14034 h 14034"/>
              <a:gd name="T2" fmla="*/ 734 w 2188"/>
              <a:gd name="T3" fmla="*/ 13676 h 14034"/>
              <a:gd name="T4" fmla="*/ 373 w 2188"/>
              <a:gd name="T5" fmla="*/ 12854 h 14034"/>
              <a:gd name="T6" fmla="*/ 0 w 2188"/>
              <a:gd name="T7" fmla="*/ 11337 h 14034"/>
              <a:gd name="T8" fmla="*/ 376 w 2188"/>
              <a:gd name="T9" fmla="*/ 9820 h 14034"/>
              <a:gd name="T10" fmla="*/ 738 w 2188"/>
              <a:gd name="T11" fmla="*/ 8998 h 14034"/>
              <a:gd name="T12" fmla="*/ 1072 w 2188"/>
              <a:gd name="T13" fmla="*/ 8236 h 14034"/>
              <a:gd name="T14" fmla="*/ 1388 w 2188"/>
              <a:gd name="T15" fmla="*/ 7017 h 14034"/>
              <a:gd name="T16" fmla="*/ 1068 w 2188"/>
              <a:gd name="T17" fmla="*/ 5792 h 14034"/>
              <a:gd name="T18" fmla="*/ 735 w 2188"/>
              <a:gd name="T19" fmla="*/ 5037 h 14034"/>
              <a:gd name="T20" fmla="*/ 734 w 2188"/>
              <a:gd name="T21" fmla="*/ 5036 h 14034"/>
              <a:gd name="T22" fmla="*/ 373 w 2188"/>
              <a:gd name="T23" fmla="*/ 4214 h 14034"/>
              <a:gd name="T24" fmla="*/ 0 w 2188"/>
              <a:gd name="T25" fmla="*/ 2697 h 14034"/>
              <a:gd name="T26" fmla="*/ 376 w 2188"/>
              <a:gd name="T27" fmla="*/ 1180 h 14034"/>
              <a:gd name="T28" fmla="*/ 739 w 2188"/>
              <a:gd name="T29" fmla="*/ 357 h 14034"/>
              <a:gd name="T30" fmla="*/ 918 w 2188"/>
              <a:gd name="T31" fmla="*/ 0 h 14034"/>
              <a:gd name="T32" fmla="*/ 1633 w 2188"/>
              <a:gd name="T33" fmla="*/ 359 h 14034"/>
              <a:gd name="T34" fmla="*/ 1453 w 2188"/>
              <a:gd name="T35" fmla="*/ 717 h 14034"/>
              <a:gd name="T36" fmla="*/ 1118 w 2188"/>
              <a:gd name="T37" fmla="*/ 1478 h 14034"/>
              <a:gd name="T38" fmla="*/ 800 w 2188"/>
              <a:gd name="T39" fmla="*/ 2697 h 14034"/>
              <a:gd name="T40" fmla="*/ 1116 w 2188"/>
              <a:gd name="T41" fmla="*/ 3916 h 14034"/>
              <a:gd name="T42" fmla="*/ 1449 w 2188"/>
              <a:gd name="T43" fmla="*/ 4677 h 14034"/>
              <a:gd name="T44" fmla="*/ 1812 w 2188"/>
              <a:gd name="T45" fmla="*/ 5500 h 14034"/>
              <a:gd name="T46" fmla="*/ 2188 w 2188"/>
              <a:gd name="T47" fmla="*/ 7017 h 14034"/>
              <a:gd name="T48" fmla="*/ 1815 w 2188"/>
              <a:gd name="T49" fmla="*/ 8534 h 14034"/>
              <a:gd name="T50" fmla="*/ 1454 w 2188"/>
              <a:gd name="T51" fmla="*/ 9356 h 14034"/>
              <a:gd name="T52" fmla="*/ 1453 w 2188"/>
              <a:gd name="T53" fmla="*/ 9357 h 14034"/>
              <a:gd name="T54" fmla="*/ 1118 w 2188"/>
              <a:gd name="T55" fmla="*/ 10118 h 14034"/>
              <a:gd name="T56" fmla="*/ 800 w 2188"/>
              <a:gd name="T57" fmla="*/ 11337 h 14034"/>
              <a:gd name="T58" fmla="*/ 1116 w 2188"/>
              <a:gd name="T59" fmla="*/ 12556 h 14034"/>
              <a:gd name="T60" fmla="*/ 1450 w 2188"/>
              <a:gd name="T61" fmla="*/ 13318 h 14034"/>
              <a:gd name="T62" fmla="*/ 1628 w 2188"/>
              <a:gd name="T63" fmla="*/ 13676 h 14034"/>
              <a:gd name="T64" fmla="*/ 913 w 2188"/>
              <a:gd name="T65" fmla="*/ 14034 h 14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88" h="14034">
                <a:moveTo>
                  <a:pt x="913" y="14034"/>
                </a:moveTo>
                <a:cubicBezTo>
                  <a:pt x="734" y="13676"/>
                  <a:pt x="734" y="13676"/>
                  <a:pt x="734" y="13676"/>
                </a:cubicBezTo>
                <a:cubicBezTo>
                  <a:pt x="727" y="13661"/>
                  <a:pt x="551" y="13308"/>
                  <a:pt x="373" y="12854"/>
                </a:cubicBezTo>
                <a:cubicBezTo>
                  <a:pt x="126" y="12219"/>
                  <a:pt x="0" y="11709"/>
                  <a:pt x="0" y="11337"/>
                </a:cubicBezTo>
                <a:cubicBezTo>
                  <a:pt x="0" y="10965"/>
                  <a:pt x="126" y="10454"/>
                  <a:pt x="376" y="9820"/>
                </a:cubicBezTo>
                <a:cubicBezTo>
                  <a:pt x="553" y="9368"/>
                  <a:pt x="729" y="9017"/>
                  <a:pt x="738" y="8998"/>
                </a:cubicBezTo>
                <a:cubicBezTo>
                  <a:pt x="745" y="8984"/>
                  <a:pt x="910" y="8651"/>
                  <a:pt x="1072" y="8236"/>
                </a:cubicBezTo>
                <a:cubicBezTo>
                  <a:pt x="1276" y="7713"/>
                  <a:pt x="1388" y="7280"/>
                  <a:pt x="1388" y="7017"/>
                </a:cubicBezTo>
                <a:cubicBezTo>
                  <a:pt x="1388" y="6753"/>
                  <a:pt x="1274" y="6318"/>
                  <a:pt x="1068" y="5792"/>
                </a:cubicBezTo>
                <a:cubicBezTo>
                  <a:pt x="902" y="5371"/>
                  <a:pt x="736" y="5040"/>
                  <a:pt x="735" y="5037"/>
                </a:cubicBezTo>
                <a:cubicBezTo>
                  <a:pt x="734" y="5036"/>
                  <a:pt x="734" y="5036"/>
                  <a:pt x="734" y="5036"/>
                </a:cubicBezTo>
                <a:cubicBezTo>
                  <a:pt x="727" y="5021"/>
                  <a:pt x="551" y="4668"/>
                  <a:pt x="373" y="4214"/>
                </a:cubicBezTo>
                <a:cubicBezTo>
                  <a:pt x="126" y="3579"/>
                  <a:pt x="0" y="3069"/>
                  <a:pt x="0" y="2697"/>
                </a:cubicBezTo>
                <a:cubicBezTo>
                  <a:pt x="0" y="2325"/>
                  <a:pt x="126" y="1814"/>
                  <a:pt x="376" y="1180"/>
                </a:cubicBezTo>
                <a:cubicBezTo>
                  <a:pt x="554" y="725"/>
                  <a:pt x="731" y="372"/>
                  <a:pt x="739" y="357"/>
                </a:cubicBezTo>
                <a:cubicBezTo>
                  <a:pt x="918" y="0"/>
                  <a:pt x="918" y="0"/>
                  <a:pt x="918" y="0"/>
                </a:cubicBezTo>
                <a:cubicBezTo>
                  <a:pt x="1633" y="359"/>
                  <a:pt x="1633" y="359"/>
                  <a:pt x="1633" y="359"/>
                </a:cubicBezTo>
                <a:cubicBezTo>
                  <a:pt x="1453" y="717"/>
                  <a:pt x="1453" y="717"/>
                  <a:pt x="1453" y="717"/>
                </a:cubicBezTo>
                <a:cubicBezTo>
                  <a:pt x="1450" y="724"/>
                  <a:pt x="1282" y="1059"/>
                  <a:pt x="1118" y="1478"/>
                </a:cubicBezTo>
                <a:cubicBezTo>
                  <a:pt x="913" y="2001"/>
                  <a:pt x="800" y="2434"/>
                  <a:pt x="800" y="2697"/>
                </a:cubicBezTo>
                <a:cubicBezTo>
                  <a:pt x="800" y="2960"/>
                  <a:pt x="912" y="3393"/>
                  <a:pt x="1116" y="3916"/>
                </a:cubicBezTo>
                <a:cubicBezTo>
                  <a:pt x="1277" y="4329"/>
                  <a:pt x="1441" y="4660"/>
                  <a:pt x="1449" y="4677"/>
                </a:cubicBezTo>
                <a:cubicBezTo>
                  <a:pt x="1458" y="4695"/>
                  <a:pt x="1634" y="5047"/>
                  <a:pt x="1812" y="5500"/>
                </a:cubicBezTo>
                <a:cubicBezTo>
                  <a:pt x="2062" y="6134"/>
                  <a:pt x="2188" y="6645"/>
                  <a:pt x="2188" y="7017"/>
                </a:cubicBezTo>
                <a:cubicBezTo>
                  <a:pt x="2188" y="7389"/>
                  <a:pt x="2062" y="7899"/>
                  <a:pt x="1815" y="8534"/>
                </a:cubicBezTo>
                <a:cubicBezTo>
                  <a:pt x="1637" y="8988"/>
                  <a:pt x="1461" y="9341"/>
                  <a:pt x="1454" y="9356"/>
                </a:cubicBezTo>
                <a:cubicBezTo>
                  <a:pt x="1453" y="9357"/>
                  <a:pt x="1453" y="9357"/>
                  <a:pt x="1453" y="9357"/>
                </a:cubicBezTo>
                <a:cubicBezTo>
                  <a:pt x="1452" y="9360"/>
                  <a:pt x="1283" y="9697"/>
                  <a:pt x="1118" y="10118"/>
                </a:cubicBezTo>
                <a:cubicBezTo>
                  <a:pt x="913" y="10641"/>
                  <a:pt x="800" y="11074"/>
                  <a:pt x="800" y="11337"/>
                </a:cubicBezTo>
                <a:cubicBezTo>
                  <a:pt x="800" y="11600"/>
                  <a:pt x="912" y="12033"/>
                  <a:pt x="1116" y="12556"/>
                </a:cubicBezTo>
                <a:cubicBezTo>
                  <a:pt x="1281" y="12978"/>
                  <a:pt x="1448" y="13315"/>
                  <a:pt x="1450" y="13318"/>
                </a:cubicBezTo>
                <a:cubicBezTo>
                  <a:pt x="1628" y="13676"/>
                  <a:pt x="1628" y="13676"/>
                  <a:pt x="1628" y="13676"/>
                </a:cubicBezTo>
                <a:lnTo>
                  <a:pt x="913" y="14034"/>
                </a:lnTo>
                <a:close/>
              </a:path>
            </a:pathLst>
          </a:custGeom>
          <a:solidFill>
            <a:schemeClr val="tx1">
              <a:alpha val="88000"/>
            </a:schemeClr>
          </a:solidFill>
          <a:ln>
            <a:noFill/>
          </a:ln>
          <a:effectLst>
            <a:outerShdw blurRad="1003300" dist="38100" dir="10800000" algn="r" rotWithShape="0">
              <a:prstClr val="black">
                <a:alpha val="46000"/>
              </a:prstClr>
            </a:outerShdw>
          </a:effectLst>
        </p:spPr>
        <p:txBody>
          <a:bodyPr vert="horz" wrap="square" lIns="91440" tIns="45720" rIns="91440" bIns="45720" numCol="1" anchor="t" anchorCtr="0" compatLnSpc="1">
            <a:prstTxWarp prst="textNoShape">
              <a:avLst/>
            </a:prstTxWarp>
          </a:bodyPr>
          <a:lstStyle/>
          <a:p>
            <a:endParaRPr lang="en-US"/>
          </a:p>
        </p:txBody>
      </p:sp>
      <p:sp>
        <p:nvSpPr>
          <p:cNvPr id="13" name="Freeform 10">
            <a:extLst>
              <a:ext uri="{FF2B5EF4-FFF2-40B4-BE49-F238E27FC236}">
                <a16:creationId xmlns:a16="http://schemas.microsoft.com/office/drawing/2014/main" id="{ED7AA5AC-816E-4CA5-A05A-C0F2A49DB3AD}"/>
              </a:ext>
            </a:extLst>
          </p:cNvPr>
          <p:cNvSpPr>
            <a:spLocks/>
          </p:cNvSpPr>
          <p:nvPr/>
        </p:nvSpPr>
        <p:spPr bwMode="auto">
          <a:xfrm>
            <a:off x="2185590" y="-26290588"/>
            <a:ext cx="6481764" cy="41148000"/>
          </a:xfrm>
          <a:custGeom>
            <a:avLst/>
            <a:gdLst>
              <a:gd name="T0" fmla="*/ 913 w 2188"/>
              <a:gd name="T1" fmla="*/ 14034 h 14034"/>
              <a:gd name="T2" fmla="*/ 734 w 2188"/>
              <a:gd name="T3" fmla="*/ 13676 h 14034"/>
              <a:gd name="T4" fmla="*/ 373 w 2188"/>
              <a:gd name="T5" fmla="*/ 12854 h 14034"/>
              <a:gd name="T6" fmla="*/ 0 w 2188"/>
              <a:gd name="T7" fmla="*/ 11337 h 14034"/>
              <a:gd name="T8" fmla="*/ 376 w 2188"/>
              <a:gd name="T9" fmla="*/ 9820 h 14034"/>
              <a:gd name="T10" fmla="*/ 738 w 2188"/>
              <a:gd name="T11" fmla="*/ 8998 h 14034"/>
              <a:gd name="T12" fmla="*/ 1072 w 2188"/>
              <a:gd name="T13" fmla="*/ 8236 h 14034"/>
              <a:gd name="T14" fmla="*/ 1388 w 2188"/>
              <a:gd name="T15" fmla="*/ 7017 h 14034"/>
              <a:gd name="T16" fmla="*/ 1068 w 2188"/>
              <a:gd name="T17" fmla="*/ 5792 h 14034"/>
              <a:gd name="T18" fmla="*/ 735 w 2188"/>
              <a:gd name="T19" fmla="*/ 5037 h 14034"/>
              <a:gd name="T20" fmla="*/ 734 w 2188"/>
              <a:gd name="T21" fmla="*/ 5036 h 14034"/>
              <a:gd name="T22" fmla="*/ 373 w 2188"/>
              <a:gd name="T23" fmla="*/ 4214 h 14034"/>
              <a:gd name="T24" fmla="*/ 0 w 2188"/>
              <a:gd name="T25" fmla="*/ 2697 h 14034"/>
              <a:gd name="T26" fmla="*/ 376 w 2188"/>
              <a:gd name="T27" fmla="*/ 1180 h 14034"/>
              <a:gd name="T28" fmla="*/ 739 w 2188"/>
              <a:gd name="T29" fmla="*/ 357 h 14034"/>
              <a:gd name="T30" fmla="*/ 918 w 2188"/>
              <a:gd name="T31" fmla="*/ 0 h 14034"/>
              <a:gd name="T32" fmla="*/ 1633 w 2188"/>
              <a:gd name="T33" fmla="*/ 359 h 14034"/>
              <a:gd name="T34" fmla="*/ 1453 w 2188"/>
              <a:gd name="T35" fmla="*/ 717 h 14034"/>
              <a:gd name="T36" fmla="*/ 1118 w 2188"/>
              <a:gd name="T37" fmla="*/ 1478 h 14034"/>
              <a:gd name="T38" fmla="*/ 800 w 2188"/>
              <a:gd name="T39" fmla="*/ 2697 h 14034"/>
              <a:gd name="T40" fmla="*/ 1116 w 2188"/>
              <a:gd name="T41" fmla="*/ 3916 h 14034"/>
              <a:gd name="T42" fmla="*/ 1449 w 2188"/>
              <a:gd name="T43" fmla="*/ 4677 h 14034"/>
              <a:gd name="T44" fmla="*/ 1812 w 2188"/>
              <a:gd name="T45" fmla="*/ 5500 h 14034"/>
              <a:gd name="T46" fmla="*/ 2188 w 2188"/>
              <a:gd name="T47" fmla="*/ 7017 h 14034"/>
              <a:gd name="T48" fmla="*/ 1815 w 2188"/>
              <a:gd name="T49" fmla="*/ 8534 h 14034"/>
              <a:gd name="T50" fmla="*/ 1454 w 2188"/>
              <a:gd name="T51" fmla="*/ 9356 h 14034"/>
              <a:gd name="T52" fmla="*/ 1453 w 2188"/>
              <a:gd name="T53" fmla="*/ 9357 h 14034"/>
              <a:gd name="T54" fmla="*/ 1118 w 2188"/>
              <a:gd name="T55" fmla="*/ 10118 h 14034"/>
              <a:gd name="T56" fmla="*/ 800 w 2188"/>
              <a:gd name="T57" fmla="*/ 11337 h 14034"/>
              <a:gd name="T58" fmla="*/ 1116 w 2188"/>
              <a:gd name="T59" fmla="*/ 12556 h 14034"/>
              <a:gd name="T60" fmla="*/ 1450 w 2188"/>
              <a:gd name="T61" fmla="*/ 13318 h 14034"/>
              <a:gd name="T62" fmla="*/ 1628 w 2188"/>
              <a:gd name="T63" fmla="*/ 13676 h 14034"/>
              <a:gd name="T64" fmla="*/ 913 w 2188"/>
              <a:gd name="T65" fmla="*/ 14034 h 14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88" h="14034">
                <a:moveTo>
                  <a:pt x="913" y="14034"/>
                </a:moveTo>
                <a:cubicBezTo>
                  <a:pt x="734" y="13676"/>
                  <a:pt x="734" y="13676"/>
                  <a:pt x="734" y="13676"/>
                </a:cubicBezTo>
                <a:cubicBezTo>
                  <a:pt x="727" y="13661"/>
                  <a:pt x="551" y="13308"/>
                  <a:pt x="373" y="12854"/>
                </a:cubicBezTo>
                <a:cubicBezTo>
                  <a:pt x="126" y="12219"/>
                  <a:pt x="0" y="11709"/>
                  <a:pt x="0" y="11337"/>
                </a:cubicBezTo>
                <a:cubicBezTo>
                  <a:pt x="0" y="10965"/>
                  <a:pt x="126" y="10454"/>
                  <a:pt x="376" y="9820"/>
                </a:cubicBezTo>
                <a:cubicBezTo>
                  <a:pt x="553" y="9368"/>
                  <a:pt x="729" y="9017"/>
                  <a:pt x="738" y="8998"/>
                </a:cubicBezTo>
                <a:cubicBezTo>
                  <a:pt x="745" y="8984"/>
                  <a:pt x="910" y="8651"/>
                  <a:pt x="1072" y="8236"/>
                </a:cubicBezTo>
                <a:cubicBezTo>
                  <a:pt x="1276" y="7713"/>
                  <a:pt x="1388" y="7280"/>
                  <a:pt x="1388" y="7017"/>
                </a:cubicBezTo>
                <a:cubicBezTo>
                  <a:pt x="1388" y="6753"/>
                  <a:pt x="1274" y="6318"/>
                  <a:pt x="1068" y="5792"/>
                </a:cubicBezTo>
                <a:cubicBezTo>
                  <a:pt x="902" y="5371"/>
                  <a:pt x="736" y="5040"/>
                  <a:pt x="735" y="5037"/>
                </a:cubicBezTo>
                <a:cubicBezTo>
                  <a:pt x="734" y="5036"/>
                  <a:pt x="734" y="5036"/>
                  <a:pt x="734" y="5036"/>
                </a:cubicBezTo>
                <a:cubicBezTo>
                  <a:pt x="727" y="5021"/>
                  <a:pt x="551" y="4668"/>
                  <a:pt x="373" y="4214"/>
                </a:cubicBezTo>
                <a:cubicBezTo>
                  <a:pt x="126" y="3579"/>
                  <a:pt x="0" y="3069"/>
                  <a:pt x="0" y="2697"/>
                </a:cubicBezTo>
                <a:cubicBezTo>
                  <a:pt x="0" y="2325"/>
                  <a:pt x="126" y="1814"/>
                  <a:pt x="376" y="1180"/>
                </a:cubicBezTo>
                <a:cubicBezTo>
                  <a:pt x="554" y="725"/>
                  <a:pt x="731" y="372"/>
                  <a:pt x="739" y="357"/>
                </a:cubicBezTo>
                <a:cubicBezTo>
                  <a:pt x="918" y="0"/>
                  <a:pt x="918" y="0"/>
                  <a:pt x="918" y="0"/>
                </a:cubicBezTo>
                <a:cubicBezTo>
                  <a:pt x="1633" y="359"/>
                  <a:pt x="1633" y="359"/>
                  <a:pt x="1633" y="359"/>
                </a:cubicBezTo>
                <a:cubicBezTo>
                  <a:pt x="1453" y="717"/>
                  <a:pt x="1453" y="717"/>
                  <a:pt x="1453" y="717"/>
                </a:cubicBezTo>
                <a:cubicBezTo>
                  <a:pt x="1450" y="724"/>
                  <a:pt x="1282" y="1059"/>
                  <a:pt x="1118" y="1478"/>
                </a:cubicBezTo>
                <a:cubicBezTo>
                  <a:pt x="913" y="2001"/>
                  <a:pt x="800" y="2434"/>
                  <a:pt x="800" y="2697"/>
                </a:cubicBezTo>
                <a:cubicBezTo>
                  <a:pt x="800" y="2960"/>
                  <a:pt x="912" y="3393"/>
                  <a:pt x="1116" y="3916"/>
                </a:cubicBezTo>
                <a:cubicBezTo>
                  <a:pt x="1277" y="4329"/>
                  <a:pt x="1441" y="4660"/>
                  <a:pt x="1449" y="4677"/>
                </a:cubicBezTo>
                <a:cubicBezTo>
                  <a:pt x="1458" y="4695"/>
                  <a:pt x="1634" y="5047"/>
                  <a:pt x="1812" y="5500"/>
                </a:cubicBezTo>
                <a:cubicBezTo>
                  <a:pt x="2062" y="6134"/>
                  <a:pt x="2188" y="6645"/>
                  <a:pt x="2188" y="7017"/>
                </a:cubicBezTo>
                <a:cubicBezTo>
                  <a:pt x="2188" y="7389"/>
                  <a:pt x="2062" y="7899"/>
                  <a:pt x="1815" y="8534"/>
                </a:cubicBezTo>
                <a:cubicBezTo>
                  <a:pt x="1637" y="8988"/>
                  <a:pt x="1461" y="9341"/>
                  <a:pt x="1454" y="9356"/>
                </a:cubicBezTo>
                <a:cubicBezTo>
                  <a:pt x="1453" y="9357"/>
                  <a:pt x="1453" y="9357"/>
                  <a:pt x="1453" y="9357"/>
                </a:cubicBezTo>
                <a:cubicBezTo>
                  <a:pt x="1452" y="9360"/>
                  <a:pt x="1283" y="9697"/>
                  <a:pt x="1118" y="10118"/>
                </a:cubicBezTo>
                <a:cubicBezTo>
                  <a:pt x="913" y="10641"/>
                  <a:pt x="800" y="11074"/>
                  <a:pt x="800" y="11337"/>
                </a:cubicBezTo>
                <a:cubicBezTo>
                  <a:pt x="800" y="11600"/>
                  <a:pt x="912" y="12033"/>
                  <a:pt x="1116" y="12556"/>
                </a:cubicBezTo>
                <a:cubicBezTo>
                  <a:pt x="1281" y="12978"/>
                  <a:pt x="1448" y="13315"/>
                  <a:pt x="1450" y="13318"/>
                </a:cubicBezTo>
                <a:cubicBezTo>
                  <a:pt x="1628" y="13676"/>
                  <a:pt x="1628" y="13676"/>
                  <a:pt x="1628" y="13676"/>
                </a:cubicBezTo>
                <a:lnTo>
                  <a:pt x="913" y="14034"/>
                </a:lnTo>
                <a:close/>
              </a:path>
            </a:pathLst>
          </a:custGeom>
          <a:solidFill>
            <a:schemeClr val="accent2">
              <a:alpha val="88000"/>
            </a:schemeClr>
          </a:solidFill>
          <a:ln>
            <a:noFill/>
          </a:ln>
          <a:effectLst>
            <a:outerShdw blurRad="1003300" dist="38100" dir="10800000" algn="r" rotWithShape="0">
              <a:schemeClr val="accent2">
                <a:lumMod val="75000"/>
                <a:alpha val="46000"/>
              </a:schemeClr>
            </a:outerShdw>
          </a:effectLst>
        </p:spPr>
        <p:txBody>
          <a:bodyPr vert="horz" wrap="square" lIns="91440" tIns="45720" rIns="91440" bIns="45720" numCol="1" anchor="t" anchorCtr="0" compatLnSpc="1">
            <a:prstTxWarp prst="textNoShape">
              <a:avLst/>
            </a:prstTxWarp>
          </a:bodyPr>
          <a:lstStyle/>
          <a:p>
            <a:endParaRPr lang="en-US"/>
          </a:p>
        </p:txBody>
      </p:sp>
      <p:sp>
        <p:nvSpPr>
          <p:cNvPr id="14" name="Freeform 9">
            <a:extLst>
              <a:ext uri="{FF2B5EF4-FFF2-40B4-BE49-F238E27FC236}">
                <a16:creationId xmlns:a16="http://schemas.microsoft.com/office/drawing/2014/main" id="{8C2E394F-8889-4BC8-A892-CBF58F357AF8}"/>
              </a:ext>
            </a:extLst>
          </p:cNvPr>
          <p:cNvSpPr>
            <a:spLocks/>
          </p:cNvSpPr>
          <p:nvPr/>
        </p:nvSpPr>
        <p:spPr bwMode="auto">
          <a:xfrm>
            <a:off x="4242990" y="-26290588"/>
            <a:ext cx="6481764" cy="41148000"/>
          </a:xfrm>
          <a:custGeom>
            <a:avLst/>
            <a:gdLst>
              <a:gd name="T0" fmla="*/ 913 w 2188"/>
              <a:gd name="T1" fmla="*/ 14034 h 14034"/>
              <a:gd name="T2" fmla="*/ 734 w 2188"/>
              <a:gd name="T3" fmla="*/ 13676 h 14034"/>
              <a:gd name="T4" fmla="*/ 373 w 2188"/>
              <a:gd name="T5" fmla="*/ 12854 h 14034"/>
              <a:gd name="T6" fmla="*/ 0 w 2188"/>
              <a:gd name="T7" fmla="*/ 11337 h 14034"/>
              <a:gd name="T8" fmla="*/ 376 w 2188"/>
              <a:gd name="T9" fmla="*/ 9820 h 14034"/>
              <a:gd name="T10" fmla="*/ 738 w 2188"/>
              <a:gd name="T11" fmla="*/ 8998 h 14034"/>
              <a:gd name="T12" fmla="*/ 1072 w 2188"/>
              <a:gd name="T13" fmla="*/ 8236 h 14034"/>
              <a:gd name="T14" fmla="*/ 1388 w 2188"/>
              <a:gd name="T15" fmla="*/ 7017 h 14034"/>
              <a:gd name="T16" fmla="*/ 1068 w 2188"/>
              <a:gd name="T17" fmla="*/ 5792 h 14034"/>
              <a:gd name="T18" fmla="*/ 735 w 2188"/>
              <a:gd name="T19" fmla="*/ 5037 h 14034"/>
              <a:gd name="T20" fmla="*/ 734 w 2188"/>
              <a:gd name="T21" fmla="*/ 5036 h 14034"/>
              <a:gd name="T22" fmla="*/ 373 w 2188"/>
              <a:gd name="T23" fmla="*/ 4214 h 14034"/>
              <a:gd name="T24" fmla="*/ 0 w 2188"/>
              <a:gd name="T25" fmla="*/ 2697 h 14034"/>
              <a:gd name="T26" fmla="*/ 376 w 2188"/>
              <a:gd name="T27" fmla="*/ 1180 h 14034"/>
              <a:gd name="T28" fmla="*/ 739 w 2188"/>
              <a:gd name="T29" fmla="*/ 357 h 14034"/>
              <a:gd name="T30" fmla="*/ 918 w 2188"/>
              <a:gd name="T31" fmla="*/ 0 h 14034"/>
              <a:gd name="T32" fmla="*/ 1633 w 2188"/>
              <a:gd name="T33" fmla="*/ 359 h 14034"/>
              <a:gd name="T34" fmla="*/ 1453 w 2188"/>
              <a:gd name="T35" fmla="*/ 717 h 14034"/>
              <a:gd name="T36" fmla="*/ 1118 w 2188"/>
              <a:gd name="T37" fmla="*/ 1478 h 14034"/>
              <a:gd name="T38" fmla="*/ 800 w 2188"/>
              <a:gd name="T39" fmla="*/ 2697 h 14034"/>
              <a:gd name="T40" fmla="*/ 1116 w 2188"/>
              <a:gd name="T41" fmla="*/ 3916 h 14034"/>
              <a:gd name="T42" fmla="*/ 1449 w 2188"/>
              <a:gd name="T43" fmla="*/ 4677 h 14034"/>
              <a:gd name="T44" fmla="*/ 1812 w 2188"/>
              <a:gd name="T45" fmla="*/ 5500 h 14034"/>
              <a:gd name="T46" fmla="*/ 2188 w 2188"/>
              <a:gd name="T47" fmla="*/ 7017 h 14034"/>
              <a:gd name="T48" fmla="*/ 1815 w 2188"/>
              <a:gd name="T49" fmla="*/ 8534 h 14034"/>
              <a:gd name="T50" fmla="*/ 1454 w 2188"/>
              <a:gd name="T51" fmla="*/ 9356 h 14034"/>
              <a:gd name="T52" fmla="*/ 1453 w 2188"/>
              <a:gd name="T53" fmla="*/ 9357 h 14034"/>
              <a:gd name="T54" fmla="*/ 1118 w 2188"/>
              <a:gd name="T55" fmla="*/ 10118 h 14034"/>
              <a:gd name="T56" fmla="*/ 800 w 2188"/>
              <a:gd name="T57" fmla="*/ 11337 h 14034"/>
              <a:gd name="T58" fmla="*/ 1116 w 2188"/>
              <a:gd name="T59" fmla="*/ 12556 h 14034"/>
              <a:gd name="T60" fmla="*/ 1450 w 2188"/>
              <a:gd name="T61" fmla="*/ 13318 h 14034"/>
              <a:gd name="T62" fmla="*/ 1628 w 2188"/>
              <a:gd name="T63" fmla="*/ 13676 h 14034"/>
              <a:gd name="T64" fmla="*/ 913 w 2188"/>
              <a:gd name="T65" fmla="*/ 14034 h 14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88" h="14034">
                <a:moveTo>
                  <a:pt x="913" y="14034"/>
                </a:moveTo>
                <a:cubicBezTo>
                  <a:pt x="734" y="13676"/>
                  <a:pt x="734" y="13676"/>
                  <a:pt x="734" y="13676"/>
                </a:cubicBezTo>
                <a:cubicBezTo>
                  <a:pt x="727" y="13661"/>
                  <a:pt x="551" y="13308"/>
                  <a:pt x="373" y="12854"/>
                </a:cubicBezTo>
                <a:cubicBezTo>
                  <a:pt x="126" y="12219"/>
                  <a:pt x="0" y="11709"/>
                  <a:pt x="0" y="11337"/>
                </a:cubicBezTo>
                <a:cubicBezTo>
                  <a:pt x="0" y="10965"/>
                  <a:pt x="126" y="10454"/>
                  <a:pt x="376" y="9820"/>
                </a:cubicBezTo>
                <a:cubicBezTo>
                  <a:pt x="553" y="9368"/>
                  <a:pt x="729" y="9017"/>
                  <a:pt x="738" y="8998"/>
                </a:cubicBezTo>
                <a:cubicBezTo>
                  <a:pt x="745" y="8984"/>
                  <a:pt x="910" y="8651"/>
                  <a:pt x="1072" y="8236"/>
                </a:cubicBezTo>
                <a:cubicBezTo>
                  <a:pt x="1276" y="7713"/>
                  <a:pt x="1388" y="7280"/>
                  <a:pt x="1388" y="7017"/>
                </a:cubicBezTo>
                <a:cubicBezTo>
                  <a:pt x="1388" y="6753"/>
                  <a:pt x="1274" y="6318"/>
                  <a:pt x="1068" y="5792"/>
                </a:cubicBezTo>
                <a:cubicBezTo>
                  <a:pt x="902" y="5371"/>
                  <a:pt x="736" y="5040"/>
                  <a:pt x="735" y="5037"/>
                </a:cubicBezTo>
                <a:cubicBezTo>
                  <a:pt x="734" y="5036"/>
                  <a:pt x="734" y="5036"/>
                  <a:pt x="734" y="5036"/>
                </a:cubicBezTo>
                <a:cubicBezTo>
                  <a:pt x="727" y="5021"/>
                  <a:pt x="551" y="4668"/>
                  <a:pt x="373" y="4214"/>
                </a:cubicBezTo>
                <a:cubicBezTo>
                  <a:pt x="126" y="3579"/>
                  <a:pt x="0" y="3069"/>
                  <a:pt x="0" y="2697"/>
                </a:cubicBezTo>
                <a:cubicBezTo>
                  <a:pt x="0" y="2325"/>
                  <a:pt x="126" y="1814"/>
                  <a:pt x="376" y="1180"/>
                </a:cubicBezTo>
                <a:cubicBezTo>
                  <a:pt x="554" y="725"/>
                  <a:pt x="731" y="372"/>
                  <a:pt x="739" y="357"/>
                </a:cubicBezTo>
                <a:cubicBezTo>
                  <a:pt x="918" y="0"/>
                  <a:pt x="918" y="0"/>
                  <a:pt x="918" y="0"/>
                </a:cubicBezTo>
                <a:cubicBezTo>
                  <a:pt x="1633" y="359"/>
                  <a:pt x="1633" y="359"/>
                  <a:pt x="1633" y="359"/>
                </a:cubicBezTo>
                <a:cubicBezTo>
                  <a:pt x="1453" y="717"/>
                  <a:pt x="1453" y="717"/>
                  <a:pt x="1453" y="717"/>
                </a:cubicBezTo>
                <a:cubicBezTo>
                  <a:pt x="1450" y="724"/>
                  <a:pt x="1282" y="1059"/>
                  <a:pt x="1118" y="1478"/>
                </a:cubicBezTo>
                <a:cubicBezTo>
                  <a:pt x="913" y="2001"/>
                  <a:pt x="800" y="2434"/>
                  <a:pt x="800" y="2697"/>
                </a:cubicBezTo>
                <a:cubicBezTo>
                  <a:pt x="800" y="2960"/>
                  <a:pt x="912" y="3393"/>
                  <a:pt x="1116" y="3916"/>
                </a:cubicBezTo>
                <a:cubicBezTo>
                  <a:pt x="1277" y="4329"/>
                  <a:pt x="1441" y="4660"/>
                  <a:pt x="1449" y="4677"/>
                </a:cubicBezTo>
                <a:cubicBezTo>
                  <a:pt x="1458" y="4695"/>
                  <a:pt x="1634" y="5047"/>
                  <a:pt x="1812" y="5500"/>
                </a:cubicBezTo>
                <a:cubicBezTo>
                  <a:pt x="2062" y="6134"/>
                  <a:pt x="2188" y="6645"/>
                  <a:pt x="2188" y="7017"/>
                </a:cubicBezTo>
                <a:cubicBezTo>
                  <a:pt x="2188" y="7389"/>
                  <a:pt x="2062" y="7899"/>
                  <a:pt x="1815" y="8534"/>
                </a:cubicBezTo>
                <a:cubicBezTo>
                  <a:pt x="1637" y="8988"/>
                  <a:pt x="1461" y="9341"/>
                  <a:pt x="1454" y="9356"/>
                </a:cubicBezTo>
                <a:cubicBezTo>
                  <a:pt x="1453" y="9357"/>
                  <a:pt x="1453" y="9357"/>
                  <a:pt x="1453" y="9357"/>
                </a:cubicBezTo>
                <a:cubicBezTo>
                  <a:pt x="1452" y="9360"/>
                  <a:pt x="1283" y="9697"/>
                  <a:pt x="1118" y="10118"/>
                </a:cubicBezTo>
                <a:cubicBezTo>
                  <a:pt x="913" y="10641"/>
                  <a:pt x="800" y="11074"/>
                  <a:pt x="800" y="11337"/>
                </a:cubicBezTo>
                <a:cubicBezTo>
                  <a:pt x="800" y="11600"/>
                  <a:pt x="912" y="12033"/>
                  <a:pt x="1116" y="12556"/>
                </a:cubicBezTo>
                <a:cubicBezTo>
                  <a:pt x="1281" y="12978"/>
                  <a:pt x="1448" y="13315"/>
                  <a:pt x="1450" y="13318"/>
                </a:cubicBezTo>
                <a:cubicBezTo>
                  <a:pt x="1628" y="13676"/>
                  <a:pt x="1628" y="13676"/>
                  <a:pt x="1628" y="13676"/>
                </a:cubicBezTo>
                <a:lnTo>
                  <a:pt x="913" y="14034"/>
                </a:lnTo>
                <a:close/>
              </a:path>
            </a:pathLst>
          </a:custGeom>
          <a:solidFill>
            <a:schemeClr val="accent5">
              <a:alpha val="88000"/>
            </a:schemeClr>
          </a:solidFill>
          <a:ln>
            <a:noFill/>
          </a:ln>
          <a:effectLst>
            <a:outerShdw blurRad="1003300" dist="38100" dir="10800000" algn="r" rotWithShape="0">
              <a:schemeClr val="accent5">
                <a:lumMod val="75000"/>
                <a:alpha val="46000"/>
              </a:schemeClr>
            </a:outerShdw>
          </a:effectLst>
        </p:spPr>
        <p:txBody>
          <a:bodyPr vert="horz" wrap="square" lIns="91440" tIns="45720" rIns="91440" bIns="45720" numCol="1" anchor="t" anchorCtr="0" compatLnSpc="1">
            <a:prstTxWarp prst="textNoShape">
              <a:avLst/>
            </a:prstTxWarp>
          </a:bodyPr>
          <a:lstStyle/>
          <a:p>
            <a:endParaRPr lang="en-US"/>
          </a:p>
        </p:txBody>
      </p:sp>
      <p:sp>
        <p:nvSpPr>
          <p:cNvPr id="15" name="Freeform 8">
            <a:extLst>
              <a:ext uri="{FF2B5EF4-FFF2-40B4-BE49-F238E27FC236}">
                <a16:creationId xmlns:a16="http://schemas.microsoft.com/office/drawing/2014/main" id="{F768C101-C6CA-46F4-945D-975C84E1CC21}"/>
              </a:ext>
            </a:extLst>
          </p:cNvPr>
          <p:cNvSpPr>
            <a:spLocks/>
          </p:cNvSpPr>
          <p:nvPr/>
        </p:nvSpPr>
        <p:spPr bwMode="auto">
          <a:xfrm>
            <a:off x="6305154" y="-26290588"/>
            <a:ext cx="6486525" cy="41148000"/>
          </a:xfrm>
          <a:custGeom>
            <a:avLst/>
            <a:gdLst>
              <a:gd name="T0" fmla="*/ 913 w 2188"/>
              <a:gd name="T1" fmla="*/ 14034 h 14034"/>
              <a:gd name="T2" fmla="*/ 734 w 2188"/>
              <a:gd name="T3" fmla="*/ 13676 h 14034"/>
              <a:gd name="T4" fmla="*/ 373 w 2188"/>
              <a:gd name="T5" fmla="*/ 12854 h 14034"/>
              <a:gd name="T6" fmla="*/ 0 w 2188"/>
              <a:gd name="T7" fmla="*/ 11337 h 14034"/>
              <a:gd name="T8" fmla="*/ 376 w 2188"/>
              <a:gd name="T9" fmla="*/ 9820 h 14034"/>
              <a:gd name="T10" fmla="*/ 738 w 2188"/>
              <a:gd name="T11" fmla="*/ 8998 h 14034"/>
              <a:gd name="T12" fmla="*/ 1072 w 2188"/>
              <a:gd name="T13" fmla="*/ 8236 h 14034"/>
              <a:gd name="T14" fmla="*/ 1388 w 2188"/>
              <a:gd name="T15" fmla="*/ 7017 h 14034"/>
              <a:gd name="T16" fmla="*/ 1068 w 2188"/>
              <a:gd name="T17" fmla="*/ 5792 h 14034"/>
              <a:gd name="T18" fmla="*/ 735 w 2188"/>
              <a:gd name="T19" fmla="*/ 5037 h 14034"/>
              <a:gd name="T20" fmla="*/ 734 w 2188"/>
              <a:gd name="T21" fmla="*/ 5036 h 14034"/>
              <a:gd name="T22" fmla="*/ 373 w 2188"/>
              <a:gd name="T23" fmla="*/ 4214 h 14034"/>
              <a:gd name="T24" fmla="*/ 0 w 2188"/>
              <a:gd name="T25" fmla="*/ 2697 h 14034"/>
              <a:gd name="T26" fmla="*/ 376 w 2188"/>
              <a:gd name="T27" fmla="*/ 1180 h 14034"/>
              <a:gd name="T28" fmla="*/ 739 w 2188"/>
              <a:gd name="T29" fmla="*/ 357 h 14034"/>
              <a:gd name="T30" fmla="*/ 918 w 2188"/>
              <a:gd name="T31" fmla="*/ 0 h 14034"/>
              <a:gd name="T32" fmla="*/ 1633 w 2188"/>
              <a:gd name="T33" fmla="*/ 359 h 14034"/>
              <a:gd name="T34" fmla="*/ 1453 w 2188"/>
              <a:gd name="T35" fmla="*/ 717 h 14034"/>
              <a:gd name="T36" fmla="*/ 1118 w 2188"/>
              <a:gd name="T37" fmla="*/ 1478 h 14034"/>
              <a:gd name="T38" fmla="*/ 800 w 2188"/>
              <a:gd name="T39" fmla="*/ 2697 h 14034"/>
              <a:gd name="T40" fmla="*/ 1116 w 2188"/>
              <a:gd name="T41" fmla="*/ 3916 h 14034"/>
              <a:gd name="T42" fmla="*/ 1449 w 2188"/>
              <a:gd name="T43" fmla="*/ 4677 h 14034"/>
              <a:gd name="T44" fmla="*/ 1812 w 2188"/>
              <a:gd name="T45" fmla="*/ 5500 h 14034"/>
              <a:gd name="T46" fmla="*/ 2188 w 2188"/>
              <a:gd name="T47" fmla="*/ 7017 h 14034"/>
              <a:gd name="T48" fmla="*/ 1815 w 2188"/>
              <a:gd name="T49" fmla="*/ 8534 h 14034"/>
              <a:gd name="T50" fmla="*/ 1454 w 2188"/>
              <a:gd name="T51" fmla="*/ 9356 h 14034"/>
              <a:gd name="T52" fmla="*/ 1453 w 2188"/>
              <a:gd name="T53" fmla="*/ 9357 h 14034"/>
              <a:gd name="T54" fmla="*/ 1118 w 2188"/>
              <a:gd name="T55" fmla="*/ 10118 h 14034"/>
              <a:gd name="T56" fmla="*/ 800 w 2188"/>
              <a:gd name="T57" fmla="*/ 11337 h 14034"/>
              <a:gd name="T58" fmla="*/ 1116 w 2188"/>
              <a:gd name="T59" fmla="*/ 12556 h 14034"/>
              <a:gd name="T60" fmla="*/ 1450 w 2188"/>
              <a:gd name="T61" fmla="*/ 13318 h 14034"/>
              <a:gd name="T62" fmla="*/ 1628 w 2188"/>
              <a:gd name="T63" fmla="*/ 13676 h 14034"/>
              <a:gd name="T64" fmla="*/ 913 w 2188"/>
              <a:gd name="T65" fmla="*/ 14034 h 14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88" h="14034">
                <a:moveTo>
                  <a:pt x="913" y="14034"/>
                </a:moveTo>
                <a:cubicBezTo>
                  <a:pt x="734" y="13676"/>
                  <a:pt x="734" y="13676"/>
                  <a:pt x="734" y="13676"/>
                </a:cubicBezTo>
                <a:cubicBezTo>
                  <a:pt x="727" y="13661"/>
                  <a:pt x="551" y="13308"/>
                  <a:pt x="373" y="12854"/>
                </a:cubicBezTo>
                <a:cubicBezTo>
                  <a:pt x="126" y="12219"/>
                  <a:pt x="0" y="11709"/>
                  <a:pt x="0" y="11337"/>
                </a:cubicBezTo>
                <a:cubicBezTo>
                  <a:pt x="0" y="10965"/>
                  <a:pt x="126" y="10454"/>
                  <a:pt x="376" y="9820"/>
                </a:cubicBezTo>
                <a:cubicBezTo>
                  <a:pt x="553" y="9368"/>
                  <a:pt x="729" y="9017"/>
                  <a:pt x="738" y="8998"/>
                </a:cubicBezTo>
                <a:cubicBezTo>
                  <a:pt x="745" y="8984"/>
                  <a:pt x="910" y="8651"/>
                  <a:pt x="1072" y="8236"/>
                </a:cubicBezTo>
                <a:cubicBezTo>
                  <a:pt x="1276" y="7713"/>
                  <a:pt x="1388" y="7280"/>
                  <a:pt x="1388" y="7017"/>
                </a:cubicBezTo>
                <a:cubicBezTo>
                  <a:pt x="1388" y="6753"/>
                  <a:pt x="1274" y="6318"/>
                  <a:pt x="1068" y="5792"/>
                </a:cubicBezTo>
                <a:cubicBezTo>
                  <a:pt x="902" y="5371"/>
                  <a:pt x="736" y="5040"/>
                  <a:pt x="735" y="5037"/>
                </a:cubicBezTo>
                <a:cubicBezTo>
                  <a:pt x="734" y="5036"/>
                  <a:pt x="734" y="5036"/>
                  <a:pt x="734" y="5036"/>
                </a:cubicBezTo>
                <a:cubicBezTo>
                  <a:pt x="727" y="5021"/>
                  <a:pt x="551" y="4668"/>
                  <a:pt x="373" y="4214"/>
                </a:cubicBezTo>
                <a:cubicBezTo>
                  <a:pt x="126" y="3579"/>
                  <a:pt x="0" y="3069"/>
                  <a:pt x="0" y="2697"/>
                </a:cubicBezTo>
                <a:cubicBezTo>
                  <a:pt x="0" y="2325"/>
                  <a:pt x="126" y="1814"/>
                  <a:pt x="376" y="1180"/>
                </a:cubicBezTo>
                <a:cubicBezTo>
                  <a:pt x="554" y="725"/>
                  <a:pt x="731" y="372"/>
                  <a:pt x="739" y="357"/>
                </a:cubicBezTo>
                <a:cubicBezTo>
                  <a:pt x="918" y="0"/>
                  <a:pt x="918" y="0"/>
                  <a:pt x="918" y="0"/>
                </a:cubicBezTo>
                <a:cubicBezTo>
                  <a:pt x="1633" y="359"/>
                  <a:pt x="1633" y="359"/>
                  <a:pt x="1633" y="359"/>
                </a:cubicBezTo>
                <a:cubicBezTo>
                  <a:pt x="1453" y="717"/>
                  <a:pt x="1453" y="717"/>
                  <a:pt x="1453" y="717"/>
                </a:cubicBezTo>
                <a:cubicBezTo>
                  <a:pt x="1450" y="724"/>
                  <a:pt x="1282" y="1059"/>
                  <a:pt x="1118" y="1478"/>
                </a:cubicBezTo>
                <a:cubicBezTo>
                  <a:pt x="913" y="2001"/>
                  <a:pt x="800" y="2434"/>
                  <a:pt x="800" y="2697"/>
                </a:cubicBezTo>
                <a:cubicBezTo>
                  <a:pt x="800" y="2960"/>
                  <a:pt x="912" y="3393"/>
                  <a:pt x="1116" y="3916"/>
                </a:cubicBezTo>
                <a:cubicBezTo>
                  <a:pt x="1277" y="4329"/>
                  <a:pt x="1441" y="4660"/>
                  <a:pt x="1449" y="4677"/>
                </a:cubicBezTo>
                <a:cubicBezTo>
                  <a:pt x="1458" y="4695"/>
                  <a:pt x="1634" y="5047"/>
                  <a:pt x="1812" y="5500"/>
                </a:cubicBezTo>
                <a:cubicBezTo>
                  <a:pt x="2062" y="6134"/>
                  <a:pt x="2188" y="6645"/>
                  <a:pt x="2188" y="7017"/>
                </a:cubicBezTo>
                <a:cubicBezTo>
                  <a:pt x="2188" y="7389"/>
                  <a:pt x="2062" y="7899"/>
                  <a:pt x="1815" y="8534"/>
                </a:cubicBezTo>
                <a:cubicBezTo>
                  <a:pt x="1637" y="8988"/>
                  <a:pt x="1461" y="9341"/>
                  <a:pt x="1454" y="9356"/>
                </a:cubicBezTo>
                <a:cubicBezTo>
                  <a:pt x="1453" y="9357"/>
                  <a:pt x="1453" y="9357"/>
                  <a:pt x="1453" y="9357"/>
                </a:cubicBezTo>
                <a:cubicBezTo>
                  <a:pt x="1452" y="9360"/>
                  <a:pt x="1283" y="9697"/>
                  <a:pt x="1118" y="10118"/>
                </a:cubicBezTo>
                <a:cubicBezTo>
                  <a:pt x="913" y="10641"/>
                  <a:pt x="800" y="11074"/>
                  <a:pt x="800" y="11337"/>
                </a:cubicBezTo>
                <a:cubicBezTo>
                  <a:pt x="800" y="11600"/>
                  <a:pt x="912" y="12033"/>
                  <a:pt x="1116" y="12556"/>
                </a:cubicBezTo>
                <a:cubicBezTo>
                  <a:pt x="1281" y="12978"/>
                  <a:pt x="1448" y="13315"/>
                  <a:pt x="1450" y="13318"/>
                </a:cubicBezTo>
                <a:cubicBezTo>
                  <a:pt x="1628" y="13676"/>
                  <a:pt x="1628" y="13676"/>
                  <a:pt x="1628" y="13676"/>
                </a:cubicBezTo>
                <a:lnTo>
                  <a:pt x="913" y="14034"/>
                </a:lnTo>
                <a:close/>
              </a:path>
            </a:pathLst>
          </a:custGeom>
          <a:solidFill>
            <a:schemeClr val="accent4">
              <a:alpha val="88000"/>
            </a:schemeClr>
          </a:solidFill>
          <a:ln>
            <a:noFill/>
          </a:ln>
          <a:effectLst>
            <a:outerShdw blurRad="1003300" dist="38100" dir="10800000" algn="r" rotWithShape="0">
              <a:schemeClr val="accent4">
                <a:lumMod val="75000"/>
                <a:alpha val="46000"/>
              </a:schemeClr>
            </a:outerShdw>
          </a:effectLst>
        </p:spPr>
        <p:txBody>
          <a:bodyPr vert="horz" wrap="square" lIns="91440" tIns="45720" rIns="91440" bIns="45720" numCol="1" anchor="t" anchorCtr="0" compatLnSpc="1">
            <a:prstTxWarp prst="textNoShape">
              <a:avLst/>
            </a:prstTxWarp>
          </a:bodyPr>
          <a:lstStyle/>
          <a:p>
            <a:endParaRPr lang="en-US"/>
          </a:p>
        </p:txBody>
      </p:sp>
      <p:sp>
        <p:nvSpPr>
          <p:cNvPr id="16" name="Freeform 7">
            <a:extLst>
              <a:ext uri="{FF2B5EF4-FFF2-40B4-BE49-F238E27FC236}">
                <a16:creationId xmlns:a16="http://schemas.microsoft.com/office/drawing/2014/main" id="{1EE26DC0-3E66-4DE9-A6B3-11C6B9B9A655}"/>
              </a:ext>
            </a:extLst>
          </p:cNvPr>
          <p:cNvSpPr>
            <a:spLocks/>
          </p:cNvSpPr>
          <p:nvPr/>
        </p:nvSpPr>
        <p:spPr bwMode="auto">
          <a:xfrm>
            <a:off x="8367315" y="-26290588"/>
            <a:ext cx="6481764" cy="41148000"/>
          </a:xfrm>
          <a:custGeom>
            <a:avLst/>
            <a:gdLst>
              <a:gd name="T0" fmla="*/ 913 w 2188"/>
              <a:gd name="T1" fmla="*/ 14034 h 14034"/>
              <a:gd name="T2" fmla="*/ 734 w 2188"/>
              <a:gd name="T3" fmla="*/ 13676 h 14034"/>
              <a:gd name="T4" fmla="*/ 373 w 2188"/>
              <a:gd name="T5" fmla="*/ 12854 h 14034"/>
              <a:gd name="T6" fmla="*/ 0 w 2188"/>
              <a:gd name="T7" fmla="*/ 11337 h 14034"/>
              <a:gd name="T8" fmla="*/ 376 w 2188"/>
              <a:gd name="T9" fmla="*/ 9820 h 14034"/>
              <a:gd name="T10" fmla="*/ 738 w 2188"/>
              <a:gd name="T11" fmla="*/ 8998 h 14034"/>
              <a:gd name="T12" fmla="*/ 1072 w 2188"/>
              <a:gd name="T13" fmla="*/ 8236 h 14034"/>
              <a:gd name="T14" fmla="*/ 1388 w 2188"/>
              <a:gd name="T15" fmla="*/ 7017 h 14034"/>
              <a:gd name="T16" fmla="*/ 1068 w 2188"/>
              <a:gd name="T17" fmla="*/ 5792 h 14034"/>
              <a:gd name="T18" fmla="*/ 735 w 2188"/>
              <a:gd name="T19" fmla="*/ 5037 h 14034"/>
              <a:gd name="T20" fmla="*/ 734 w 2188"/>
              <a:gd name="T21" fmla="*/ 5036 h 14034"/>
              <a:gd name="T22" fmla="*/ 373 w 2188"/>
              <a:gd name="T23" fmla="*/ 4214 h 14034"/>
              <a:gd name="T24" fmla="*/ 0 w 2188"/>
              <a:gd name="T25" fmla="*/ 2697 h 14034"/>
              <a:gd name="T26" fmla="*/ 376 w 2188"/>
              <a:gd name="T27" fmla="*/ 1180 h 14034"/>
              <a:gd name="T28" fmla="*/ 739 w 2188"/>
              <a:gd name="T29" fmla="*/ 357 h 14034"/>
              <a:gd name="T30" fmla="*/ 918 w 2188"/>
              <a:gd name="T31" fmla="*/ 0 h 14034"/>
              <a:gd name="T32" fmla="*/ 1633 w 2188"/>
              <a:gd name="T33" fmla="*/ 359 h 14034"/>
              <a:gd name="T34" fmla="*/ 1453 w 2188"/>
              <a:gd name="T35" fmla="*/ 717 h 14034"/>
              <a:gd name="T36" fmla="*/ 1118 w 2188"/>
              <a:gd name="T37" fmla="*/ 1478 h 14034"/>
              <a:gd name="T38" fmla="*/ 800 w 2188"/>
              <a:gd name="T39" fmla="*/ 2697 h 14034"/>
              <a:gd name="T40" fmla="*/ 1116 w 2188"/>
              <a:gd name="T41" fmla="*/ 3916 h 14034"/>
              <a:gd name="T42" fmla="*/ 1449 w 2188"/>
              <a:gd name="T43" fmla="*/ 4677 h 14034"/>
              <a:gd name="T44" fmla="*/ 1812 w 2188"/>
              <a:gd name="T45" fmla="*/ 5500 h 14034"/>
              <a:gd name="T46" fmla="*/ 2188 w 2188"/>
              <a:gd name="T47" fmla="*/ 7017 h 14034"/>
              <a:gd name="T48" fmla="*/ 1815 w 2188"/>
              <a:gd name="T49" fmla="*/ 8534 h 14034"/>
              <a:gd name="T50" fmla="*/ 1454 w 2188"/>
              <a:gd name="T51" fmla="*/ 9356 h 14034"/>
              <a:gd name="T52" fmla="*/ 1453 w 2188"/>
              <a:gd name="T53" fmla="*/ 9357 h 14034"/>
              <a:gd name="T54" fmla="*/ 1118 w 2188"/>
              <a:gd name="T55" fmla="*/ 10118 h 14034"/>
              <a:gd name="T56" fmla="*/ 800 w 2188"/>
              <a:gd name="T57" fmla="*/ 11337 h 14034"/>
              <a:gd name="T58" fmla="*/ 1116 w 2188"/>
              <a:gd name="T59" fmla="*/ 12556 h 14034"/>
              <a:gd name="T60" fmla="*/ 1450 w 2188"/>
              <a:gd name="T61" fmla="*/ 13318 h 14034"/>
              <a:gd name="T62" fmla="*/ 1628 w 2188"/>
              <a:gd name="T63" fmla="*/ 13676 h 14034"/>
              <a:gd name="T64" fmla="*/ 913 w 2188"/>
              <a:gd name="T65" fmla="*/ 14034 h 14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88" h="14034">
                <a:moveTo>
                  <a:pt x="913" y="14034"/>
                </a:moveTo>
                <a:cubicBezTo>
                  <a:pt x="734" y="13676"/>
                  <a:pt x="734" y="13676"/>
                  <a:pt x="734" y="13676"/>
                </a:cubicBezTo>
                <a:cubicBezTo>
                  <a:pt x="727" y="13661"/>
                  <a:pt x="551" y="13308"/>
                  <a:pt x="373" y="12854"/>
                </a:cubicBezTo>
                <a:cubicBezTo>
                  <a:pt x="126" y="12219"/>
                  <a:pt x="0" y="11709"/>
                  <a:pt x="0" y="11337"/>
                </a:cubicBezTo>
                <a:cubicBezTo>
                  <a:pt x="0" y="10965"/>
                  <a:pt x="126" y="10454"/>
                  <a:pt x="376" y="9820"/>
                </a:cubicBezTo>
                <a:cubicBezTo>
                  <a:pt x="553" y="9368"/>
                  <a:pt x="729" y="9017"/>
                  <a:pt x="738" y="8998"/>
                </a:cubicBezTo>
                <a:cubicBezTo>
                  <a:pt x="745" y="8984"/>
                  <a:pt x="910" y="8651"/>
                  <a:pt x="1072" y="8236"/>
                </a:cubicBezTo>
                <a:cubicBezTo>
                  <a:pt x="1276" y="7713"/>
                  <a:pt x="1388" y="7280"/>
                  <a:pt x="1388" y="7017"/>
                </a:cubicBezTo>
                <a:cubicBezTo>
                  <a:pt x="1388" y="6753"/>
                  <a:pt x="1274" y="6318"/>
                  <a:pt x="1068" y="5792"/>
                </a:cubicBezTo>
                <a:cubicBezTo>
                  <a:pt x="902" y="5371"/>
                  <a:pt x="736" y="5040"/>
                  <a:pt x="735" y="5037"/>
                </a:cubicBezTo>
                <a:cubicBezTo>
                  <a:pt x="734" y="5036"/>
                  <a:pt x="734" y="5036"/>
                  <a:pt x="734" y="5036"/>
                </a:cubicBezTo>
                <a:cubicBezTo>
                  <a:pt x="727" y="5021"/>
                  <a:pt x="551" y="4668"/>
                  <a:pt x="373" y="4214"/>
                </a:cubicBezTo>
                <a:cubicBezTo>
                  <a:pt x="126" y="3579"/>
                  <a:pt x="0" y="3069"/>
                  <a:pt x="0" y="2697"/>
                </a:cubicBezTo>
                <a:cubicBezTo>
                  <a:pt x="0" y="2325"/>
                  <a:pt x="126" y="1814"/>
                  <a:pt x="376" y="1180"/>
                </a:cubicBezTo>
                <a:cubicBezTo>
                  <a:pt x="554" y="725"/>
                  <a:pt x="731" y="372"/>
                  <a:pt x="739" y="357"/>
                </a:cubicBezTo>
                <a:cubicBezTo>
                  <a:pt x="918" y="0"/>
                  <a:pt x="918" y="0"/>
                  <a:pt x="918" y="0"/>
                </a:cubicBezTo>
                <a:cubicBezTo>
                  <a:pt x="1633" y="359"/>
                  <a:pt x="1633" y="359"/>
                  <a:pt x="1633" y="359"/>
                </a:cubicBezTo>
                <a:cubicBezTo>
                  <a:pt x="1453" y="717"/>
                  <a:pt x="1453" y="717"/>
                  <a:pt x="1453" y="717"/>
                </a:cubicBezTo>
                <a:cubicBezTo>
                  <a:pt x="1450" y="724"/>
                  <a:pt x="1282" y="1059"/>
                  <a:pt x="1118" y="1478"/>
                </a:cubicBezTo>
                <a:cubicBezTo>
                  <a:pt x="913" y="2001"/>
                  <a:pt x="800" y="2434"/>
                  <a:pt x="800" y="2697"/>
                </a:cubicBezTo>
                <a:cubicBezTo>
                  <a:pt x="800" y="2960"/>
                  <a:pt x="912" y="3393"/>
                  <a:pt x="1116" y="3916"/>
                </a:cubicBezTo>
                <a:cubicBezTo>
                  <a:pt x="1277" y="4329"/>
                  <a:pt x="1441" y="4660"/>
                  <a:pt x="1449" y="4677"/>
                </a:cubicBezTo>
                <a:cubicBezTo>
                  <a:pt x="1458" y="4695"/>
                  <a:pt x="1634" y="5047"/>
                  <a:pt x="1812" y="5500"/>
                </a:cubicBezTo>
                <a:cubicBezTo>
                  <a:pt x="2062" y="6134"/>
                  <a:pt x="2188" y="6645"/>
                  <a:pt x="2188" y="7017"/>
                </a:cubicBezTo>
                <a:cubicBezTo>
                  <a:pt x="2188" y="7389"/>
                  <a:pt x="2062" y="7899"/>
                  <a:pt x="1815" y="8534"/>
                </a:cubicBezTo>
                <a:cubicBezTo>
                  <a:pt x="1637" y="8988"/>
                  <a:pt x="1461" y="9341"/>
                  <a:pt x="1454" y="9356"/>
                </a:cubicBezTo>
                <a:cubicBezTo>
                  <a:pt x="1453" y="9357"/>
                  <a:pt x="1453" y="9357"/>
                  <a:pt x="1453" y="9357"/>
                </a:cubicBezTo>
                <a:cubicBezTo>
                  <a:pt x="1452" y="9360"/>
                  <a:pt x="1283" y="9697"/>
                  <a:pt x="1118" y="10118"/>
                </a:cubicBezTo>
                <a:cubicBezTo>
                  <a:pt x="913" y="10641"/>
                  <a:pt x="800" y="11074"/>
                  <a:pt x="800" y="11337"/>
                </a:cubicBezTo>
                <a:cubicBezTo>
                  <a:pt x="800" y="11600"/>
                  <a:pt x="912" y="12033"/>
                  <a:pt x="1116" y="12556"/>
                </a:cubicBezTo>
                <a:cubicBezTo>
                  <a:pt x="1281" y="12978"/>
                  <a:pt x="1448" y="13315"/>
                  <a:pt x="1450" y="13318"/>
                </a:cubicBezTo>
                <a:cubicBezTo>
                  <a:pt x="1628" y="13676"/>
                  <a:pt x="1628" y="13676"/>
                  <a:pt x="1628" y="13676"/>
                </a:cubicBezTo>
                <a:lnTo>
                  <a:pt x="913" y="14034"/>
                </a:lnTo>
                <a:close/>
              </a:path>
            </a:pathLst>
          </a:custGeom>
          <a:solidFill>
            <a:schemeClr val="accent3">
              <a:alpha val="88000"/>
            </a:schemeClr>
          </a:solidFill>
          <a:ln>
            <a:noFill/>
          </a:ln>
          <a:effectLst>
            <a:outerShdw blurRad="1003300" dist="38100" dir="10800000" algn="r" rotWithShape="0">
              <a:schemeClr val="accent3">
                <a:lumMod val="75000"/>
                <a:alpha val="46000"/>
              </a:schemeClr>
            </a:outerShdw>
          </a:effectLst>
        </p:spPr>
        <p:txBody>
          <a:bodyPr vert="horz" wrap="square" lIns="91440" tIns="45720" rIns="91440" bIns="45720" numCol="1" anchor="t" anchorCtr="0" compatLnSpc="1">
            <a:prstTxWarp prst="textNoShape">
              <a:avLst/>
            </a:prstTxWarp>
          </a:bodyPr>
          <a:lstStyle/>
          <a:p>
            <a:endParaRPr lang="en-US"/>
          </a:p>
        </p:txBody>
      </p:sp>
      <p:sp>
        <p:nvSpPr>
          <p:cNvPr id="17" name="Freeform 6">
            <a:extLst>
              <a:ext uri="{FF2B5EF4-FFF2-40B4-BE49-F238E27FC236}">
                <a16:creationId xmlns:a16="http://schemas.microsoft.com/office/drawing/2014/main" id="{43C0B5E3-7C0D-4B6D-9919-9A10A4D1D4A3}"/>
              </a:ext>
            </a:extLst>
          </p:cNvPr>
          <p:cNvSpPr>
            <a:spLocks/>
          </p:cNvSpPr>
          <p:nvPr/>
        </p:nvSpPr>
        <p:spPr bwMode="auto">
          <a:xfrm>
            <a:off x="10424713" y="-26290588"/>
            <a:ext cx="6481764" cy="41148000"/>
          </a:xfrm>
          <a:custGeom>
            <a:avLst/>
            <a:gdLst>
              <a:gd name="T0" fmla="*/ 913 w 2188"/>
              <a:gd name="T1" fmla="*/ 14034 h 14034"/>
              <a:gd name="T2" fmla="*/ 734 w 2188"/>
              <a:gd name="T3" fmla="*/ 13676 h 14034"/>
              <a:gd name="T4" fmla="*/ 373 w 2188"/>
              <a:gd name="T5" fmla="*/ 12854 h 14034"/>
              <a:gd name="T6" fmla="*/ 0 w 2188"/>
              <a:gd name="T7" fmla="*/ 11337 h 14034"/>
              <a:gd name="T8" fmla="*/ 376 w 2188"/>
              <a:gd name="T9" fmla="*/ 9820 h 14034"/>
              <a:gd name="T10" fmla="*/ 738 w 2188"/>
              <a:gd name="T11" fmla="*/ 8998 h 14034"/>
              <a:gd name="T12" fmla="*/ 1072 w 2188"/>
              <a:gd name="T13" fmla="*/ 8236 h 14034"/>
              <a:gd name="T14" fmla="*/ 1388 w 2188"/>
              <a:gd name="T15" fmla="*/ 7017 h 14034"/>
              <a:gd name="T16" fmla="*/ 1068 w 2188"/>
              <a:gd name="T17" fmla="*/ 5792 h 14034"/>
              <a:gd name="T18" fmla="*/ 735 w 2188"/>
              <a:gd name="T19" fmla="*/ 5037 h 14034"/>
              <a:gd name="T20" fmla="*/ 734 w 2188"/>
              <a:gd name="T21" fmla="*/ 5036 h 14034"/>
              <a:gd name="T22" fmla="*/ 373 w 2188"/>
              <a:gd name="T23" fmla="*/ 4214 h 14034"/>
              <a:gd name="T24" fmla="*/ 0 w 2188"/>
              <a:gd name="T25" fmla="*/ 2697 h 14034"/>
              <a:gd name="T26" fmla="*/ 376 w 2188"/>
              <a:gd name="T27" fmla="*/ 1180 h 14034"/>
              <a:gd name="T28" fmla="*/ 739 w 2188"/>
              <a:gd name="T29" fmla="*/ 357 h 14034"/>
              <a:gd name="T30" fmla="*/ 918 w 2188"/>
              <a:gd name="T31" fmla="*/ 0 h 14034"/>
              <a:gd name="T32" fmla="*/ 1633 w 2188"/>
              <a:gd name="T33" fmla="*/ 359 h 14034"/>
              <a:gd name="T34" fmla="*/ 1453 w 2188"/>
              <a:gd name="T35" fmla="*/ 717 h 14034"/>
              <a:gd name="T36" fmla="*/ 1118 w 2188"/>
              <a:gd name="T37" fmla="*/ 1478 h 14034"/>
              <a:gd name="T38" fmla="*/ 800 w 2188"/>
              <a:gd name="T39" fmla="*/ 2697 h 14034"/>
              <a:gd name="T40" fmla="*/ 1116 w 2188"/>
              <a:gd name="T41" fmla="*/ 3916 h 14034"/>
              <a:gd name="T42" fmla="*/ 1449 w 2188"/>
              <a:gd name="T43" fmla="*/ 4677 h 14034"/>
              <a:gd name="T44" fmla="*/ 1812 w 2188"/>
              <a:gd name="T45" fmla="*/ 5500 h 14034"/>
              <a:gd name="T46" fmla="*/ 2188 w 2188"/>
              <a:gd name="T47" fmla="*/ 7017 h 14034"/>
              <a:gd name="T48" fmla="*/ 1815 w 2188"/>
              <a:gd name="T49" fmla="*/ 8534 h 14034"/>
              <a:gd name="T50" fmla="*/ 1454 w 2188"/>
              <a:gd name="T51" fmla="*/ 9356 h 14034"/>
              <a:gd name="T52" fmla="*/ 1453 w 2188"/>
              <a:gd name="T53" fmla="*/ 9357 h 14034"/>
              <a:gd name="T54" fmla="*/ 1118 w 2188"/>
              <a:gd name="T55" fmla="*/ 10118 h 14034"/>
              <a:gd name="T56" fmla="*/ 800 w 2188"/>
              <a:gd name="T57" fmla="*/ 11337 h 14034"/>
              <a:gd name="T58" fmla="*/ 1116 w 2188"/>
              <a:gd name="T59" fmla="*/ 12556 h 14034"/>
              <a:gd name="T60" fmla="*/ 1450 w 2188"/>
              <a:gd name="T61" fmla="*/ 13318 h 14034"/>
              <a:gd name="T62" fmla="*/ 1628 w 2188"/>
              <a:gd name="T63" fmla="*/ 13676 h 14034"/>
              <a:gd name="T64" fmla="*/ 913 w 2188"/>
              <a:gd name="T65" fmla="*/ 14034 h 14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88" h="14034">
                <a:moveTo>
                  <a:pt x="913" y="14034"/>
                </a:moveTo>
                <a:cubicBezTo>
                  <a:pt x="734" y="13676"/>
                  <a:pt x="734" y="13676"/>
                  <a:pt x="734" y="13676"/>
                </a:cubicBezTo>
                <a:cubicBezTo>
                  <a:pt x="727" y="13661"/>
                  <a:pt x="551" y="13308"/>
                  <a:pt x="373" y="12854"/>
                </a:cubicBezTo>
                <a:cubicBezTo>
                  <a:pt x="126" y="12219"/>
                  <a:pt x="0" y="11709"/>
                  <a:pt x="0" y="11337"/>
                </a:cubicBezTo>
                <a:cubicBezTo>
                  <a:pt x="0" y="10965"/>
                  <a:pt x="126" y="10454"/>
                  <a:pt x="376" y="9820"/>
                </a:cubicBezTo>
                <a:cubicBezTo>
                  <a:pt x="553" y="9368"/>
                  <a:pt x="729" y="9017"/>
                  <a:pt x="738" y="8998"/>
                </a:cubicBezTo>
                <a:cubicBezTo>
                  <a:pt x="745" y="8984"/>
                  <a:pt x="910" y="8651"/>
                  <a:pt x="1072" y="8236"/>
                </a:cubicBezTo>
                <a:cubicBezTo>
                  <a:pt x="1276" y="7713"/>
                  <a:pt x="1388" y="7280"/>
                  <a:pt x="1388" y="7017"/>
                </a:cubicBezTo>
                <a:cubicBezTo>
                  <a:pt x="1388" y="6753"/>
                  <a:pt x="1274" y="6318"/>
                  <a:pt x="1068" y="5792"/>
                </a:cubicBezTo>
                <a:cubicBezTo>
                  <a:pt x="902" y="5371"/>
                  <a:pt x="736" y="5040"/>
                  <a:pt x="735" y="5037"/>
                </a:cubicBezTo>
                <a:cubicBezTo>
                  <a:pt x="734" y="5036"/>
                  <a:pt x="734" y="5036"/>
                  <a:pt x="734" y="5036"/>
                </a:cubicBezTo>
                <a:cubicBezTo>
                  <a:pt x="727" y="5021"/>
                  <a:pt x="551" y="4668"/>
                  <a:pt x="373" y="4214"/>
                </a:cubicBezTo>
                <a:cubicBezTo>
                  <a:pt x="126" y="3579"/>
                  <a:pt x="0" y="3069"/>
                  <a:pt x="0" y="2697"/>
                </a:cubicBezTo>
                <a:cubicBezTo>
                  <a:pt x="0" y="2325"/>
                  <a:pt x="126" y="1814"/>
                  <a:pt x="376" y="1180"/>
                </a:cubicBezTo>
                <a:cubicBezTo>
                  <a:pt x="554" y="725"/>
                  <a:pt x="731" y="372"/>
                  <a:pt x="739" y="357"/>
                </a:cubicBezTo>
                <a:cubicBezTo>
                  <a:pt x="918" y="0"/>
                  <a:pt x="918" y="0"/>
                  <a:pt x="918" y="0"/>
                </a:cubicBezTo>
                <a:cubicBezTo>
                  <a:pt x="1633" y="359"/>
                  <a:pt x="1633" y="359"/>
                  <a:pt x="1633" y="359"/>
                </a:cubicBezTo>
                <a:cubicBezTo>
                  <a:pt x="1453" y="717"/>
                  <a:pt x="1453" y="717"/>
                  <a:pt x="1453" y="717"/>
                </a:cubicBezTo>
                <a:cubicBezTo>
                  <a:pt x="1450" y="724"/>
                  <a:pt x="1282" y="1059"/>
                  <a:pt x="1118" y="1478"/>
                </a:cubicBezTo>
                <a:cubicBezTo>
                  <a:pt x="913" y="2001"/>
                  <a:pt x="800" y="2434"/>
                  <a:pt x="800" y="2697"/>
                </a:cubicBezTo>
                <a:cubicBezTo>
                  <a:pt x="800" y="2960"/>
                  <a:pt x="912" y="3393"/>
                  <a:pt x="1116" y="3916"/>
                </a:cubicBezTo>
                <a:cubicBezTo>
                  <a:pt x="1277" y="4329"/>
                  <a:pt x="1441" y="4660"/>
                  <a:pt x="1449" y="4677"/>
                </a:cubicBezTo>
                <a:cubicBezTo>
                  <a:pt x="1458" y="4695"/>
                  <a:pt x="1634" y="5047"/>
                  <a:pt x="1812" y="5500"/>
                </a:cubicBezTo>
                <a:cubicBezTo>
                  <a:pt x="2062" y="6134"/>
                  <a:pt x="2188" y="6645"/>
                  <a:pt x="2188" y="7017"/>
                </a:cubicBezTo>
                <a:cubicBezTo>
                  <a:pt x="2188" y="7389"/>
                  <a:pt x="2062" y="7899"/>
                  <a:pt x="1815" y="8534"/>
                </a:cubicBezTo>
                <a:cubicBezTo>
                  <a:pt x="1637" y="8988"/>
                  <a:pt x="1461" y="9341"/>
                  <a:pt x="1454" y="9356"/>
                </a:cubicBezTo>
                <a:cubicBezTo>
                  <a:pt x="1453" y="9357"/>
                  <a:pt x="1453" y="9357"/>
                  <a:pt x="1453" y="9357"/>
                </a:cubicBezTo>
                <a:cubicBezTo>
                  <a:pt x="1452" y="9360"/>
                  <a:pt x="1283" y="9697"/>
                  <a:pt x="1118" y="10118"/>
                </a:cubicBezTo>
                <a:cubicBezTo>
                  <a:pt x="913" y="10641"/>
                  <a:pt x="800" y="11074"/>
                  <a:pt x="800" y="11337"/>
                </a:cubicBezTo>
                <a:cubicBezTo>
                  <a:pt x="800" y="11600"/>
                  <a:pt x="912" y="12033"/>
                  <a:pt x="1116" y="12556"/>
                </a:cubicBezTo>
                <a:cubicBezTo>
                  <a:pt x="1281" y="12978"/>
                  <a:pt x="1448" y="13315"/>
                  <a:pt x="1450" y="13318"/>
                </a:cubicBezTo>
                <a:cubicBezTo>
                  <a:pt x="1628" y="13676"/>
                  <a:pt x="1628" y="13676"/>
                  <a:pt x="1628" y="13676"/>
                </a:cubicBezTo>
                <a:lnTo>
                  <a:pt x="913" y="14034"/>
                </a:lnTo>
                <a:close/>
              </a:path>
            </a:pathLst>
          </a:custGeom>
          <a:solidFill>
            <a:schemeClr val="accent1">
              <a:alpha val="88000"/>
            </a:schemeClr>
          </a:solidFill>
          <a:ln>
            <a:noFill/>
          </a:ln>
          <a:effectLst>
            <a:outerShdw blurRad="1003300" dist="38100" dir="10800000" algn="r" rotWithShape="0">
              <a:schemeClr val="accent6">
                <a:lumMod val="75000"/>
                <a:alpha val="46000"/>
              </a:schemeClr>
            </a:outerShdw>
          </a:effectLst>
        </p:spPr>
        <p:txBody>
          <a:bodyPr vert="horz" wrap="square" lIns="91440" tIns="45720" rIns="91440" bIns="45720" numCol="1" anchor="t" anchorCtr="0" compatLnSpc="1">
            <a:prstTxWarp prst="textNoShape">
              <a:avLst/>
            </a:prstTxWarp>
          </a:bodyPr>
          <a:lstStyle/>
          <a:p>
            <a:endParaRPr lang="en-US"/>
          </a:p>
        </p:txBody>
      </p:sp>
      <p:sp>
        <p:nvSpPr>
          <p:cNvPr id="18" name="Freeform 5">
            <a:extLst>
              <a:ext uri="{FF2B5EF4-FFF2-40B4-BE49-F238E27FC236}">
                <a16:creationId xmlns:a16="http://schemas.microsoft.com/office/drawing/2014/main" id="{7E24DD3C-518D-44EC-AE88-837560FA99EB}"/>
              </a:ext>
            </a:extLst>
          </p:cNvPr>
          <p:cNvSpPr>
            <a:spLocks/>
          </p:cNvSpPr>
          <p:nvPr/>
        </p:nvSpPr>
        <p:spPr bwMode="auto">
          <a:xfrm>
            <a:off x="12482113" y="-26290588"/>
            <a:ext cx="6481764" cy="41148000"/>
          </a:xfrm>
          <a:custGeom>
            <a:avLst/>
            <a:gdLst>
              <a:gd name="T0" fmla="*/ 913 w 2188"/>
              <a:gd name="T1" fmla="*/ 14034 h 14034"/>
              <a:gd name="T2" fmla="*/ 734 w 2188"/>
              <a:gd name="T3" fmla="*/ 13676 h 14034"/>
              <a:gd name="T4" fmla="*/ 373 w 2188"/>
              <a:gd name="T5" fmla="*/ 12854 h 14034"/>
              <a:gd name="T6" fmla="*/ 0 w 2188"/>
              <a:gd name="T7" fmla="*/ 11337 h 14034"/>
              <a:gd name="T8" fmla="*/ 376 w 2188"/>
              <a:gd name="T9" fmla="*/ 9820 h 14034"/>
              <a:gd name="T10" fmla="*/ 738 w 2188"/>
              <a:gd name="T11" fmla="*/ 8998 h 14034"/>
              <a:gd name="T12" fmla="*/ 1072 w 2188"/>
              <a:gd name="T13" fmla="*/ 8236 h 14034"/>
              <a:gd name="T14" fmla="*/ 1388 w 2188"/>
              <a:gd name="T15" fmla="*/ 7017 h 14034"/>
              <a:gd name="T16" fmla="*/ 1068 w 2188"/>
              <a:gd name="T17" fmla="*/ 5792 h 14034"/>
              <a:gd name="T18" fmla="*/ 735 w 2188"/>
              <a:gd name="T19" fmla="*/ 5037 h 14034"/>
              <a:gd name="T20" fmla="*/ 734 w 2188"/>
              <a:gd name="T21" fmla="*/ 5036 h 14034"/>
              <a:gd name="T22" fmla="*/ 373 w 2188"/>
              <a:gd name="T23" fmla="*/ 4214 h 14034"/>
              <a:gd name="T24" fmla="*/ 0 w 2188"/>
              <a:gd name="T25" fmla="*/ 2697 h 14034"/>
              <a:gd name="T26" fmla="*/ 376 w 2188"/>
              <a:gd name="T27" fmla="*/ 1180 h 14034"/>
              <a:gd name="T28" fmla="*/ 739 w 2188"/>
              <a:gd name="T29" fmla="*/ 357 h 14034"/>
              <a:gd name="T30" fmla="*/ 918 w 2188"/>
              <a:gd name="T31" fmla="*/ 0 h 14034"/>
              <a:gd name="T32" fmla="*/ 1633 w 2188"/>
              <a:gd name="T33" fmla="*/ 359 h 14034"/>
              <a:gd name="T34" fmla="*/ 1453 w 2188"/>
              <a:gd name="T35" fmla="*/ 717 h 14034"/>
              <a:gd name="T36" fmla="*/ 1118 w 2188"/>
              <a:gd name="T37" fmla="*/ 1478 h 14034"/>
              <a:gd name="T38" fmla="*/ 800 w 2188"/>
              <a:gd name="T39" fmla="*/ 2697 h 14034"/>
              <a:gd name="T40" fmla="*/ 1116 w 2188"/>
              <a:gd name="T41" fmla="*/ 3916 h 14034"/>
              <a:gd name="T42" fmla="*/ 1449 w 2188"/>
              <a:gd name="T43" fmla="*/ 4677 h 14034"/>
              <a:gd name="T44" fmla="*/ 1812 w 2188"/>
              <a:gd name="T45" fmla="*/ 5500 h 14034"/>
              <a:gd name="T46" fmla="*/ 2188 w 2188"/>
              <a:gd name="T47" fmla="*/ 7017 h 14034"/>
              <a:gd name="T48" fmla="*/ 1815 w 2188"/>
              <a:gd name="T49" fmla="*/ 8534 h 14034"/>
              <a:gd name="T50" fmla="*/ 1454 w 2188"/>
              <a:gd name="T51" fmla="*/ 9356 h 14034"/>
              <a:gd name="T52" fmla="*/ 1453 w 2188"/>
              <a:gd name="T53" fmla="*/ 9357 h 14034"/>
              <a:gd name="T54" fmla="*/ 1118 w 2188"/>
              <a:gd name="T55" fmla="*/ 10118 h 14034"/>
              <a:gd name="T56" fmla="*/ 800 w 2188"/>
              <a:gd name="T57" fmla="*/ 11337 h 14034"/>
              <a:gd name="T58" fmla="*/ 1116 w 2188"/>
              <a:gd name="T59" fmla="*/ 12556 h 14034"/>
              <a:gd name="T60" fmla="*/ 1450 w 2188"/>
              <a:gd name="T61" fmla="*/ 13318 h 14034"/>
              <a:gd name="T62" fmla="*/ 1628 w 2188"/>
              <a:gd name="T63" fmla="*/ 13676 h 14034"/>
              <a:gd name="T64" fmla="*/ 913 w 2188"/>
              <a:gd name="T65" fmla="*/ 14034 h 14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88" h="14034">
                <a:moveTo>
                  <a:pt x="913" y="14034"/>
                </a:moveTo>
                <a:cubicBezTo>
                  <a:pt x="734" y="13676"/>
                  <a:pt x="734" y="13676"/>
                  <a:pt x="734" y="13676"/>
                </a:cubicBezTo>
                <a:cubicBezTo>
                  <a:pt x="727" y="13661"/>
                  <a:pt x="551" y="13308"/>
                  <a:pt x="373" y="12854"/>
                </a:cubicBezTo>
                <a:cubicBezTo>
                  <a:pt x="126" y="12219"/>
                  <a:pt x="0" y="11709"/>
                  <a:pt x="0" y="11337"/>
                </a:cubicBezTo>
                <a:cubicBezTo>
                  <a:pt x="0" y="10965"/>
                  <a:pt x="126" y="10454"/>
                  <a:pt x="376" y="9820"/>
                </a:cubicBezTo>
                <a:cubicBezTo>
                  <a:pt x="553" y="9368"/>
                  <a:pt x="729" y="9017"/>
                  <a:pt x="738" y="8998"/>
                </a:cubicBezTo>
                <a:cubicBezTo>
                  <a:pt x="745" y="8984"/>
                  <a:pt x="910" y="8651"/>
                  <a:pt x="1072" y="8236"/>
                </a:cubicBezTo>
                <a:cubicBezTo>
                  <a:pt x="1276" y="7713"/>
                  <a:pt x="1388" y="7280"/>
                  <a:pt x="1388" y="7017"/>
                </a:cubicBezTo>
                <a:cubicBezTo>
                  <a:pt x="1388" y="6753"/>
                  <a:pt x="1274" y="6318"/>
                  <a:pt x="1068" y="5792"/>
                </a:cubicBezTo>
                <a:cubicBezTo>
                  <a:pt x="902" y="5371"/>
                  <a:pt x="736" y="5040"/>
                  <a:pt x="735" y="5037"/>
                </a:cubicBezTo>
                <a:cubicBezTo>
                  <a:pt x="734" y="5036"/>
                  <a:pt x="734" y="5036"/>
                  <a:pt x="734" y="5036"/>
                </a:cubicBezTo>
                <a:cubicBezTo>
                  <a:pt x="727" y="5021"/>
                  <a:pt x="551" y="4668"/>
                  <a:pt x="373" y="4214"/>
                </a:cubicBezTo>
                <a:cubicBezTo>
                  <a:pt x="126" y="3579"/>
                  <a:pt x="0" y="3069"/>
                  <a:pt x="0" y="2697"/>
                </a:cubicBezTo>
                <a:cubicBezTo>
                  <a:pt x="0" y="2325"/>
                  <a:pt x="126" y="1814"/>
                  <a:pt x="376" y="1180"/>
                </a:cubicBezTo>
                <a:cubicBezTo>
                  <a:pt x="554" y="725"/>
                  <a:pt x="731" y="372"/>
                  <a:pt x="739" y="357"/>
                </a:cubicBezTo>
                <a:cubicBezTo>
                  <a:pt x="918" y="0"/>
                  <a:pt x="918" y="0"/>
                  <a:pt x="918" y="0"/>
                </a:cubicBezTo>
                <a:cubicBezTo>
                  <a:pt x="1633" y="359"/>
                  <a:pt x="1633" y="359"/>
                  <a:pt x="1633" y="359"/>
                </a:cubicBezTo>
                <a:cubicBezTo>
                  <a:pt x="1453" y="717"/>
                  <a:pt x="1453" y="717"/>
                  <a:pt x="1453" y="717"/>
                </a:cubicBezTo>
                <a:cubicBezTo>
                  <a:pt x="1450" y="724"/>
                  <a:pt x="1282" y="1059"/>
                  <a:pt x="1118" y="1478"/>
                </a:cubicBezTo>
                <a:cubicBezTo>
                  <a:pt x="913" y="2001"/>
                  <a:pt x="800" y="2434"/>
                  <a:pt x="800" y="2697"/>
                </a:cubicBezTo>
                <a:cubicBezTo>
                  <a:pt x="800" y="2960"/>
                  <a:pt x="912" y="3393"/>
                  <a:pt x="1116" y="3916"/>
                </a:cubicBezTo>
                <a:cubicBezTo>
                  <a:pt x="1277" y="4329"/>
                  <a:pt x="1441" y="4660"/>
                  <a:pt x="1449" y="4677"/>
                </a:cubicBezTo>
                <a:cubicBezTo>
                  <a:pt x="1458" y="4695"/>
                  <a:pt x="1634" y="5047"/>
                  <a:pt x="1812" y="5500"/>
                </a:cubicBezTo>
                <a:cubicBezTo>
                  <a:pt x="2062" y="6134"/>
                  <a:pt x="2188" y="6645"/>
                  <a:pt x="2188" y="7017"/>
                </a:cubicBezTo>
                <a:cubicBezTo>
                  <a:pt x="2188" y="7389"/>
                  <a:pt x="2062" y="7899"/>
                  <a:pt x="1815" y="8534"/>
                </a:cubicBezTo>
                <a:cubicBezTo>
                  <a:pt x="1637" y="8988"/>
                  <a:pt x="1461" y="9341"/>
                  <a:pt x="1454" y="9356"/>
                </a:cubicBezTo>
                <a:cubicBezTo>
                  <a:pt x="1453" y="9357"/>
                  <a:pt x="1453" y="9357"/>
                  <a:pt x="1453" y="9357"/>
                </a:cubicBezTo>
                <a:cubicBezTo>
                  <a:pt x="1452" y="9360"/>
                  <a:pt x="1283" y="9697"/>
                  <a:pt x="1118" y="10118"/>
                </a:cubicBezTo>
                <a:cubicBezTo>
                  <a:pt x="913" y="10641"/>
                  <a:pt x="800" y="11074"/>
                  <a:pt x="800" y="11337"/>
                </a:cubicBezTo>
                <a:cubicBezTo>
                  <a:pt x="800" y="11600"/>
                  <a:pt x="912" y="12033"/>
                  <a:pt x="1116" y="12556"/>
                </a:cubicBezTo>
                <a:cubicBezTo>
                  <a:pt x="1281" y="12978"/>
                  <a:pt x="1448" y="13315"/>
                  <a:pt x="1450" y="13318"/>
                </a:cubicBezTo>
                <a:cubicBezTo>
                  <a:pt x="1628" y="13676"/>
                  <a:pt x="1628" y="13676"/>
                  <a:pt x="1628" y="13676"/>
                </a:cubicBezTo>
                <a:lnTo>
                  <a:pt x="913" y="14034"/>
                </a:lnTo>
                <a:close/>
              </a:path>
            </a:pathLst>
          </a:custGeom>
          <a:solidFill>
            <a:schemeClr val="accent6">
              <a:alpha val="88000"/>
            </a:schemeClr>
          </a:solidFill>
          <a:ln>
            <a:noFill/>
          </a:ln>
          <a:effectLst>
            <a:outerShdw blurRad="1003300" dist="38100" dir="10800000" algn="r" rotWithShape="0">
              <a:schemeClr val="accent1">
                <a:lumMod val="75000"/>
                <a:alpha val="46000"/>
              </a:schemeClr>
            </a:outerShdw>
          </a:effectLst>
        </p:spPr>
        <p:txBody>
          <a:bodyPr vert="horz" wrap="square" lIns="91440" tIns="45720" rIns="91440" bIns="45720" numCol="1" anchor="t" anchorCtr="0" compatLnSpc="1">
            <a:prstTxWarp prst="textNoShape">
              <a:avLst/>
            </a:prstTxWarp>
          </a:bodyPr>
          <a:lstStyle/>
          <a:p>
            <a:endParaRPr lang="en-US"/>
          </a:p>
        </p:txBody>
      </p:sp>
      <p:sp>
        <p:nvSpPr>
          <p:cNvPr id="28" name="Slide Number Placeholder 5">
            <a:extLst>
              <a:ext uri="{FF2B5EF4-FFF2-40B4-BE49-F238E27FC236}">
                <a16:creationId xmlns:a16="http://schemas.microsoft.com/office/drawing/2014/main" id="{53BE33CA-F318-4D7D-8B83-1CBE0BA8CC98}"/>
              </a:ext>
            </a:extLst>
          </p:cNvPr>
          <p:cNvSpPr txBox="1">
            <a:spLocks/>
          </p:cNvSpPr>
          <p:nvPr/>
        </p:nvSpPr>
        <p:spPr>
          <a:xfrm>
            <a:off x="850200" y="12281619"/>
            <a:ext cx="324565" cy="582761"/>
          </a:xfrm>
          <a:prstGeom prst="rect">
            <a:avLst/>
          </a:prstGeom>
        </p:spPr>
        <p:txBody>
          <a:bodyPr vert="horz" wrap="none" lIns="121920" tIns="60960" rIns="121920" bIns="6096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3200" b="1" smtClean="0">
                <a:solidFill>
                  <a:schemeClr val="bg1"/>
                </a:solidFill>
                <a:latin typeface="Open Sans Extrabold" panose="020B0906030804020204" pitchFamily="34" charset="0"/>
                <a:ea typeface="Open Sans Extrabold" panose="020B0906030804020204" pitchFamily="34" charset="0"/>
                <a:cs typeface="Open Sans Extrabold" panose="020B0906030804020204" pitchFamily="34" charset="0"/>
              </a:rPr>
              <a:pPr algn="ctr"/>
              <a:t>6</a:t>
            </a:fld>
            <a:endParaRPr lang="en-US" sz="1800" b="1">
              <a:solidFill>
                <a:schemeClr val="bg1"/>
              </a:solidFill>
              <a:latin typeface="Open Sans Extrabold" panose="020B0906030804020204" pitchFamily="34" charset="0"/>
              <a:ea typeface="Open Sans Extrabold" panose="020B0906030804020204" pitchFamily="34" charset="0"/>
              <a:cs typeface="Open Sans Extrabold" panose="020B0906030804020204" pitchFamily="34" charset="0"/>
            </a:endParaRPr>
          </a:p>
        </p:txBody>
      </p:sp>
      <p:grpSp>
        <p:nvGrpSpPr>
          <p:cNvPr id="39" name="Group 38">
            <a:extLst>
              <a:ext uri="{FF2B5EF4-FFF2-40B4-BE49-F238E27FC236}">
                <a16:creationId xmlns:a16="http://schemas.microsoft.com/office/drawing/2014/main" id="{4CCC4997-2742-47AD-A290-B4980AA2B05C}"/>
              </a:ext>
            </a:extLst>
          </p:cNvPr>
          <p:cNvGrpSpPr/>
          <p:nvPr/>
        </p:nvGrpSpPr>
        <p:grpSpPr>
          <a:xfrm>
            <a:off x="14428658" y="2668677"/>
            <a:ext cx="3099334" cy="7849583"/>
            <a:chOff x="16278524" y="2668677"/>
            <a:chExt cx="3099334" cy="7849583"/>
          </a:xfrm>
        </p:grpSpPr>
        <p:sp>
          <p:nvSpPr>
            <p:cNvPr id="31" name="Freeform 5">
              <a:extLst>
                <a:ext uri="{FF2B5EF4-FFF2-40B4-BE49-F238E27FC236}">
                  <a16:creationId xmlns:a16="http://schemas.microsoft.com/office/drawing/2014/main" id="{209138CA-3BBC-46C5-9BB2-153EC24EA627}"/>
                </a:ext>
              </a:extLst>
            </p:cNvPr>
            <p:cNvSpPr>
              <a:spLocks/>
            </p:cNvSpPr>
            <p:nvPr/>
          </p:nvSpPr>
          <p:spPr bwMode="auto">
            <a:xfrm flipV="1">
              <a:off x="16311980" y="6860662"/>
              <a:ext cx="2898241" cy="1395886"/>
            </a:xfrm>
            <a:custGeom>
              <a:avLst/>
              <a:gdLst>
                <a:gd name="T0" fmla="*/ 0 w 768"/>
                <a:gd name="T1" fmla="*/ 232 h 232"/>
                <a:gd name="T2" fmla="*/ 396 w 768"/>
                <a:gd name="T3" fmla="*/ 176 h 232"/>
                <a:gd name="T4" fmla="*/ 768 w 768"/>
                <a:gd name="T5" fmla="*/ 0 h 232"/>
                <a:gd name="connsiteX0" fmla="*/ 0 w 9942"/>
                <a:gd name="connsiteY0" fmla="*/ 8381 h 8381"/>
                <a:gd name="connsiteX1" fmla="*/ 5156 w 9942"/>
                <a:gd name="connsiteY1" fmla="*/ 5967 h 8381"/>
                <a:gd name="connsiteX2" fmla="*/ 9942 w 9942"/>
                <a:gd name="connsiteY2" fmla="*/ 0 h 8381"/>
              </a:gdLst>
              <a:ahLst/>
              <a:cxnLst>
                <a:cxn ang="0">
                  <a:pos x="connsiteX0" y="connsiteY0"/>
                </a:cxn>
                <a:cxn ang="0">
                  <a:pos x="connsiteX1" y="connsiteY1"/>
                </a:cxn>
                <a:cxn ang="0">
                  <a:pos x="connsiteX2" y="connsiteY2"/>
                </a:cxn>
              </a:cxnLst>
              <a:rect l="l" t="t" r="r" b="b"/>
              <a:pathLst>
                <a:path w="9942" h="8381">
                  <a:moveTo>
                    <a:pt x="0" y="8381"/>
                  </a:moveTo>
                  <a:cubicBezTo>
                    <a:pt x="1719" y="8381"/>
                    <a:pt x="3906" y="8381"/>
                    <a:pt x="5156" y="5967"/>
                  </a:cubicBezTo>
                  <a:cubicBezTo>
                    <a:pt x="6810" y="2778"/>
                    <a:pt x="7598" y="0"/>
                    <a:pt x="9942" y="0"/>
                  </a:cubicBezTo>
                </a:path>
              </a:pathLst>
            </a:custGeom>
            <a:ln w="25400">
              <a:solidFill>
                <a:schemeClr val="tx1">
                  <a:lumMod val="10000"/>
                  <a:lumOff val="90000"/>
                </a:schemeClr>
              </a:solidFill>
              <a:headEnd type="none"/>
              <a:tailEnd type="oval"/>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2144"/>
                </a:solidFill>
                <a:effectLst/>
                <a:uLnTx/>
                <a:uFillTx/>
                <a:latin typeface="Calibri"/>
                <a:ea typeface="+mn-ea"/>
                <a:cs typeface="+mn-cs"/>
              </a:endParaRPr>
            </a:p>
          </p:txBody>
        </p:sp>
        <p:sp>
          <p:nvSpPr>
            <p:cNvPr id="33" name="Freeform 5">
              <a:extLst>
                <a:ext uri="{FF2B5EF4-FFF2-40B4-BE49-F238E27FC236}">
                  <a16:creationId xmlns:a16="http://schemas.microsoft.com/office/drawing/2014/main" id="{CD7243DE-CD6F-4043-B080-139F8FA16EB2}"/>
                </a:ext>
              </a:extLst>
            </p:cNvPr>
            <p:cNvSpPr>
              <a:spLocks/>
            </p:cNvSpPr>
            <p:nvPr/>
          </p:nvSpPr>
          <p:spPr bwMode="auto">
            <a:xfrm flipV="1">
              <a:off x="16689287" y="6855337"/>
              <a:ext cx="2563115" cy="3662923"/>
            </a:xfrm>
            <a:custGeom>
              <a:avLst/>
              <a:gdLst>
                <a:gd name="T0" fmla="*/ 0 w 768"/>
                <a:gd name="T1" fmla="*/ 232 h 232"/>
                <a:gd name="T2" fmla="*/ 396 w 768"/>
                <a:gd name="T3" fmla="*/ 176 h 232"/>
                <a:gd name="T4" fmla="*/ 768 w 768"/>
                <a:gd name="T5" fmla="*/ 0 h 232"/>
                <a:gd name="connsiteX0" fmla="*/ 0 w 9942"/>
                <a:gd name="connsiteY0" fmla="*/ 8381 h 8381"/>
                <a:gd name="connsiteX1" fmla="*/ 5156 w 9942"/>
                <a:gd name="connsiteY1" fmla="*/ 5967 h 8381"/>
                <a:gd name="connsiteX2" fmla="*/ 9942 w 9942"/>
                <a:gd name="connsiteY2" fmla="*/ 0 h 8381"/>
              </a:gdLst>
              <a:ahLst/>
              <a:cxnLst>
                <a:cxn ang="0">
                  <a:pos x="connsiteX0" y="connsiteY0"/>
                </a:cxn>
                <a:cxn ang="0">
                  <a:pos x="connsiteX1" y="connsiteY1"/>
                </a:cxn>
                <a:cxn ang="0">
                  <a:pos x="connsiteX2" y="connsiteY2"/>
                </a:cxn>
              </a:cxnLst>
              <a:rect l="l" t="t" r="r" b="b"/>
              <a:pathLst>
                <a:path w="9942" h="8381">
                  <a:moveTo>
                    <a:pt x="0" y="8381"/>
                  </a:moveTo>
                  <a:cubicBezTo>
                    <a:pt x="1719" y="8381"/>
                    <a:pt x="3906" y="8381"/>
                    <a:pt x="5156" y="5967"/>
                  </a:cubicBezTo>
                  <a:cubicBezTo>
                    <a:pt x="6810" y="2778"/>
                    <a:pt x="7598" y="0"/>
                    <a:pt x="9942" y="0"/>
                  </a:cubicBezTo>
                </a:path>
              </a:pathLst>
            </a:custGeom>
            <a:ln w="25400">
              <a:solidFill>
                <a:schemeClr val="tx1">
                  <a:lumMod val="10000"/>
                  <a:lumOff val="90000"/>
                </a:schemeClr>
              </a:solidFill>
              <a:headEnd type="none"/>
              <a:tailEnd type="oval"/>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2144"/>
                </a:solidFill>
                <a:effectLst/>
                <a:uLnTx/>
                <a:uFillTx/>
                <a:latin typeface="Calibri"/>
                <a:ea typeface="+mn-ea"/>
                <a:cs typeface="+mn-cs"/>
              </a:endParaRPr>
            </a:p>
          </p:txBody>
        </p:sp>
        <p:sp>
          <p:nvSpPr>
            <p:cNvPr id="34" name="Freeform 5">
              <a:extLst>
                <a:ext uri="{FF2B5EF4-FFF2-40B4-BE49-F238E27FC236}">
                  <a16:creationId xmlns:a16="http://schemas.microsoft.com/office/drawing/2014/main" id="{261D7545-AA1F-40BC-AFEA-766F0ACF87B1}"/>
                </a:ext>
              </a:extLst>
            </p:cNvPr>
            <p:cNvSpPr>
              <a:spLocks/>
            </p:cNvSpPr>
            <p:nvPr/>
          </p:nvSpPr>
          <p:spPr bwMode="auto">
            <a:xfrm>
              <a:off x="16311980" y="4644082"/>
              <a:ext cx="3065878" cy="2213918"/>
            </a:xfrm>
            <a:custGeom>
              <a:avLst/>
              <a:gdLst>
                <a:gd name="T0" fmla="*/ 0 w 768"/>
                <a:gd name="T1" fmla="*/ 232 h 232"/>
                <a:gd name="T2" fmla="*/ 396 w 768"/>
                <a:gd name="T3" fmla="*/ 176 h 232"/>
                <a:gd name="T4" fmla="*/ 768 w 768"/>
                <a:gd name="T5" fmla="*/ 0 h 232"/>
                <a:gd name="connsiteX0" fmla="*/ 0 w 9942"/>
                <a:gd name="connsiteY0" fmla="*/ 8381 h 8381"/>
                <a:gd name="connsiteX1" fmla="*/ 5156 w 9942"/>
                <a:gd name="connsiteY1" fmla="*/ 5967 h 8381"/>
                <a:gd name="connsiteX2" fmla="*/ 9942 w 9942"/>
                <a:gd name="connsiteY2" fmla="*/ 0 h 8381"/>
              </a:gdLst>
              <a:ahLst/>
              <a:cxnLst>
                <a:cxn ang="0">
                  <a:pos x="connsiteX0" y="connsiteY0"/>
                </a:cxn>
                <a:cxn ang="0">
                  <a:pos x="connsiteX1" y="connsiteY1"/>
                </a:cxn>
                <a:cxn ang="0">
                  <a:pos x="connsiteX2" y="connsiteY2"/>
                </a:cxn>
              </a:cxnLst>
              <a:rect l="l" t="t" r="r" b="b"/>
              <a:pathLst>
                <a:path w="9942" h="8381">
                  <a:moveTo>
                    <a:pt x="0" y="8381"/>
                  </a:moveTo>
                  <a:cubicBezTo>
                    <a:pt x="1719" y="8381"/>
                    <a:pt x="3906" y="8381"/>
                    <a:pt x="5156" y="5967"/>
                  </a:cubicBezTo>
                  <a:cubicBezTo>
                    <a:pt x="6810" y="2778"/>
                    <a:pt x="7598" y="0"/>
                    <a:pt x="9942" y="0"/>
                  </a:cubicBezTo>
                </a:path>
              </a:pathLst>
            </a:custGeom>
            <a:ln w="25400">
              <a:solidFill>
                <a:schemeClr val="tx1">
                  <a:lumMod val="10000"/>
                  <a:lumOff val="90000"/>
                </a:schemeClr>
              </a:solidFill>
              <a:headEnd type="none"/>
              <a:tailEnd type="oval"/>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2144"/>
                </a:solidFill>
                <a:effectLst/>
                <a:uLnTx/>
                <a:uFillTx/>
                <a:latin typeface="Calibri"/>
                <a:ea typeface="+mn-ea"/>
                <a:cs typeface="+mn-cs"/>
              </a:endParaRPr>
            </a:p>
          </p:txBody>
        </p:sp>
        <p:sp>
          <p:nvSpPr>
            <p:cNvPr id="36" name="Freeform 5">
              <a:extLst>
                <a:ext uri="{FF2B5EF4-FFF2-40B4-BE49-F238E27FC236}">
                  <a16:creationId xmlns:a16="http://schemas.microsoft.com/office/drawing/2014/main" id="{15CD3079-3C4D-4897-BD47-886938DE7C0B}"/>
                </a:ext>
              </a:extLst>
            </p:cNvPr>
            <p:cNvSpPr>
              <a:spLocks/>
            </p:cNvSpPr>
            <p:nvPr/>
          </p:nvSpPr>
          <p:spPr bwMode="auto">
            <a:xfrm>
              <a:off x="16278524" y="2668677"/>
              <a:ext cx="2898241" cy="4114800"/>
            </a:xfrm>
            <a:custGeom>
              <a:avLst/>
              <a:gdLst>
                <a:gd name="T0" fmla="*/ 0 w 768"/>
                <a:gd name="T1" fmla="*/ 232 h 232"/>
                <a:gd name="T2" fmla="*/ 396 w 768"/>
                <a:gd name="T3" fmla="*/ 176 h 232"/>
                <a:gd name="T4" fmla="*/ 768 w 768"/>
                <a:gd name="T5" fmla="*/ 0 h 232"/>
                <a:gd name="connsiteX0" fmla="*/ 0 w 9942"/>
                <a:gd name="connsiteY0" fmla="*/ 8381 h 8381"/>
                <a:gd name="connsiteX1" fmla="*/ 5156 w 9942"/>
                <a:gd name="connsiteY1" fmla="*/ 5967 h 8381"/>
                <a:gd name="connsiteX2" fmla="*/ 9942 w 9942"/>
                <a:gd name="connsiteY2" fmla="*/ 0 h 8381"/>
              </a:gdLst>
              <a:ahLst/>
              <a:cxnLst>
                <a:cxn ang="0">
                  <a:pos x="connsiteX0" y="connsiteY0"/>
                </a:cxn>
                <a:cxn ang="0">
                  <a:pos x="connsiteX1" y="connsiteY1"/>
                </a:cxn>
                <a:cxn ang="0">
                  <a:pos x="connsiteX2" y="connsiteY2"/>
                </a:cxn>
              </a:cxnLst>
              <a:rect l="l" t="t" r="r" b="b"/>
              <a:pathLst>
                <a:path w="9942" h="8381">
                  <a:moveTo>
                    <a:pt x="0" y="8381"/>
                  </a:moveTo>
                  <a:cubicBezTo>
                    <a:pt x="1719" y="8381"/>
                    <a:pt x="3906" y="8381"/>
                    <a:pt x="5156" y="5967"/>
                  </a:cubicBezTo>
                  <a:cubicBezTo>
                    <a:pt x="6810" y="2778"/>
                    <a:pt x="7598" y="0"/>
                    <a:pt x="9942" y="0"/>
                  </a:cubicBezTo>
                </a:path>
              </a:pathLst>
            </a:custGeom>
            <a:ln w="25400">
              <a:solidFill>
                <a:schemeClr val="tx1">
                  <a:lumMod val="10000"/>
                  <a:lumOff val="90000"/>
                </a:schemeClr>
              </a:solidFill>
              <a:headEnd type="none"/>
              <a:tailEnd type="oval"/>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2144"/>
                </a:solidFill>
                <a:effectLst/>
                <a:uLnTx/>
                <a:uFillTx/>
                <a:latin typeface="Calibri"/>
                <a:ea typeface="+mn-ea"/>
                <a:cs typeface="+mn-cs"/>
              </a:endParaRPr>
            </a:p>
          </p:txBody>
        </p:sp>
      </p:grpSp>
      <p:sp>
        <p:nvSpPr>
          <p:cNvPr id="29" name="TextBox 28">
            <a:extLst>
              <a:ext uri="{FF2B5EF4-FFF2-40B4-BE49-F238E27FC236}">
                <a16:creationId xmlns:a16="http://schemas.microsoft.com/office/drawing/2014/main" id="{48EE3543-F924-4396-B562-F9D590279391}"/>
              </a:ext>
            </a:extLst>
          </p:cNvPr>
          <p:cNvSpPr txBox="1"/>
          <p:nvPr/>
        </p:nvSpPr>
        <p:spPr>
          <a:xfrm>
            <a:off x="12193588" y="6304001"/>
            <a:ext cx="2655491" cy="1107996"/>
          </a:xfrm>
          <a:prstGeom prst="rect">
            <a:avLst/>
          </a:prstGeom>
          <a:solidFill>
            <a:schemeClr val="tx1"/>
          </a:solidFill>
        </p:spPr>
        <p:txBody>
          <a:bodyPr wrap="square" rtlCol="0" anchor="ctr">
            <a:spAutoFit/>
          </a:bodyPr>
          <a:lstStyle/>
          <a:p>
            <a:pPr algn="ctr"/>
            <a:r>
              <a:rPr lang="en-US" sz="6600" dirty="0">
                <a:solidFill>
                  <a:schemeClr val="bg1"/>
                </a:solidFill>
                <a:latin typeface="Open Sans Bold" panose="020B0806030504020204" pitchFamily="34" charset="0"/>
                <a:ea typeface="Open Sans Bold" panose="020B0806030504020204" pitchFamily="34" charset="0"/>
                <a:cs typeface="Open Sans Bold" panose="020B0806030504020204" pitchFamily="34" charset="0"/>
              </a:rPr>
              <a:t>Buyer</a:t>
            </a:r>
          </a:p>
        </p:txBody>
      </p:sp>
      <p:sp>
        <p:nvSpPr>
          <p:cNvPr id="30" name="TextBox 29">
            <a:extLst>
              <a:ext uri="{FF2B5EF4-FFF2-40B4-BE49-F238E27FC236}">
                <a16:creationId xmlns:a16="http://schemas.microsoft.com/office/drawing/2014/main" id="{BDF308AB-A063-4F43-A738-934B0B871E89}"/>
              </a:ext>
            </a:extLst>
          </p:cNvPr>
          <p:cNvSpPr txBox="1"/>
          <p:nvPr/>
        </p:nvSpPr>
        <p:spPr>
          <a:xfrm>
            <a:off x="7871257" y="6304001"/>
            <a:ext cx="4336166" cy="1107996"/>
          </a:xfrm>
          <a:prstGeom prst="rect">
            <a:avLst/>
          </a:prstGeom>
          <a:solidFill>
            <a:schemeClr val="bg1"/>
          </a:solidFill>
        </p:spPr>
        <p:txBody>
          <a:bodyPr wrap="square" rtlCol="0" anchor="ctr">
            <a:spAutoFit/>
          </a:bodyPr>
          <a:lstStyle/>
          <a:p>
            <a:pPr algn="ctr"/>
            <a:r>
              <a:rPr lang="en-US" sz="6600" dirty="0">
                <a:latin typeface="Open Sans Bold" panose="020B0806030504020204" pitchFamily="34" charset="0"/>
                <a:ea typeface="Open Sans Bold" panose="020B0806030504020204" pitchFamily="34" charset="0"/>
                <a:cs typeface="Open Sans Bold" panose="020B0806030504020204" pitchFamily="34" charset="0"/>
              </a:rPr>
              <a:t>Profile as</a:t>
            </a:r>
          </a:p>
        </p:txBody>
      </p:sp>
      <p:sp>
        <p:nvSpPr>
          <p:cNvPr id="40" name="TextBox 39">
            <a:extLst>
              <a:ext uri="{FF2B5EF4-FFF2-40B4-BE49-F238E27FC236}">
                <a16:creationId xmlns:a16="http://schemas.microsoft.com/office/drawing/2014/main" id="{7ECA4893-AE47-4DC0-AD03-9DDD82155BBC}"/>
              </a:ext>
            </a:extLst>
          </p:cNvPr>
          <p:cNvSpPr txBox="1"/>
          <p:nvPr/>
        </p:nvSpPr>
        <p:spPr>
          <a:xfrm>
            <a:off x="17686882" y="2374900"/>
            <a:ext cx="3181350" cy="1077218"/>
          </a:xfrm>
          <a:prstGeom prst="rect">
            <a:avLst/>
          </a:prstGeom>
          <a:noFill/>
        </p:spPr>
        <p:txBody>
          <a:bodyPr wrap="square" rtlCol="0">
            <a:spAutoFit/>
          </a:bodyPr>
          <a:lstStyle/>
          <a:p>
            <a:r>
              <a:rPr lang="fr-FR" sz="2800" b="1" dirty="0" err="1"/>
              <a:t>Gigs</a:t>
            </a:r>
            <a:br>
              <a:rPr lang="fr-FR" sz="2800" b="1" dirty="0"/>
            </a:br>
            <a:r>
              <a:rPr lang="fr-FR" dirty="0" err="1"/>
              <a:t>Number</a:t>
            </a:r>
            <a:r>
              <a:rPr lang="fr-FR" dirty="0"/>
              <a:t> of </a:t>
            </a:r>
            <a:r>
              <a:rPr lang="fr-FR" dirty="0" err="1"/>
              <a:t>users</a:t>
            </a:r>
            <a:r>
              <a:rPr lang="fr-FR" dirty="0"/>
              <a:t> and </a:t>
            </a:r>
            <a:r>
              <a:rPr lang="fr-FR" dirty="0" err="1"/>
              <a:t>their</a:t>
            </a:r>
            <a:r>
              <a:rPr lang="fr-FR" dirty="0"/>
              <a:t> </a:t>
            </a:r>
            <a:r>
              <a:rPr lang="fr-FR" dirty="0" err="1"/>
              <a:t>providing</a:t>
            </a:r>
            <a:r>
              <a:rPr lang="fr-FR" dirty="0"/>
              <a:t> </a:t>
            </a:r>
            <a:r>
              <a:rPr lang="fr-FR" dirty="0" err="1"/>
              <a:t>servicies</a:t>
            </a:r>
            <a:endParaRPr lang="en-US" sz="2800" b="1" dirty="0"/>
          </a:p>
        </p:txBody>
      </p:sp>
      <p:sp>
        <p:nvSpPr>
          <p:cNvPr id="43" name="TextBox 42">
            <a:extLst>
              <a:ext uri="{FF2B5EF4-FFF2-40B4-BE49-F238E27FC236}">
                <a16:creationId xmlns:a16="http://schemas.microsoft.com/office/drawing/2014/main" id="{594952A9-5CE3-41C1-887C-4393F85111C2}"/>
              </a:ext>
            </a:extLst>
          </p:cNvPr>
          <p:cNvSpPr txBox="1"/>
          <p:nvPr/>
        </p:nvSpPr>
        <p:spPr>
          <a:xfrm>
            <a:off x="17707008" y="4994547"/>
            <a:ext cx="3181350" cy="923330"/>
          </a:xfrm>
          <a:prstGeom prst="rect">
            <a:avLst/>
          </a:prstGeom>
          <a:noFill/>
        </p:spPr>
        <p:txBody>
          <a:bodyPr wrap="square" rtlCol="0">
            <a:spAutoFit/>
          </a:bodyPr>
          <a:lstStyle/>
          <a:p>
            <a:r>
              <a:rPr lang="fr-FR" dirty="0" err="1"/>
              <a:t>Here</a:t>
            </a:r>
            <a:r>
              <a:rPr lang="fr-FR" dirty="0"/>
              <a:t> user can chat </a:t>
            </a:r>
            <a:r>
              <a:rPr lang="fr-FR" dirty="0" err="1"/>
              <a:t>with</a:t>
            </a:r>
            <a:r>
              <a:rPr lang="fr-FR" dirty="0"/>
              <a:t> client for </a:t>
            </a:r>
            <a:r>
              <a:rPr lang="fr-FR" dirty="0" err="1"/>
              <a:t>requirements</a:t>
            </a:r>
            <a:r>
              <a:rPr lang="fr-FR" dirty="0"/>
              <a:t> and services </a:t>
            </a:r>
            <a:r>
              <a:rPr lang="fr-FR" dirty="0" err="1"/>
              <a:t>they</a:t>
            </a:r>
            <a:r>
              <a:rPr lang="fr-FR" dirty="0"/>
              <a:t> </a:t>
            </a:r>
            <a:r>
              <a:rPr lang="fr-FR" dirty="0" err="1"/>
              <a:t>want</a:t>
            </a:r>
            <a:endParaRPr lang="en-US" dirty="0"/>
          </a:p>
        </p:txBody>
      </p:sp>
      <p:sp>
        <p:nvSpPr>
          <p:cNvPr id="44" name="Rectangle 43">
            <a:extLst>
              <a:ext uri="{FF2B5EF4-FFF2-40B4-BE49-F238E27FC236}">
                <a16:creationId xmlns:a16="http://schemas.microsoft.com/office/drawing/2014/main" id="{9E37058F-5A2A-41FA-BC76-AD54DA23A135}"/>
              </a:ext>
            </a:extLst>
          </p:cNvPr>
          <p:cNvSpPr/>
          <p:nvPr/>
        </p:nvSpPr>
        <p:spPr>
          <a:xfrm>
            <a:off x="17660705" y="4528799"/>
            <a:ext cx="4059192" cy="1538883"/>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fr-FR" sz="2800" b="1" dirty="0">
                <a:solidFill>
                  <a:srgbClr val="172144"/>
                </a:solidFill>
                <a:latin typeface="Calibri"/>
              </a:rPr>
              <a:t>Chats</a:t>
            </a:r>
            <a:br>
              <a:rPr kumimoji="0" lang="fr-FR" sz="2800" b="1" i="0" u="none" strike="noStrike" kern="1200" cap="none" spc="0" normalizeH="0" baseline="0" noProof="0" dirty="0">
                <a:ln>
                  <a:noFill/>
                </a:ln>
                <a:solidFill>
                  <a:srgbClr val="172144"/>
                </a:solidFill>
                <a:effectLst/>
                <a:uLnTx/>
                <a:uFillTx/>
                <a:latin typeface="Calibri"/>
                <a:ea typeface="+mn-ea"/>
                <a:cs typeface="+mn-cs"/>
              </a:rPr>
            </a:br>
            <a:endParaRPr lang="en-US" sz="6600" dirty="0">
              <a:solidFill>
                <a:schemeClr val="accent1"/>
              </a:solidFill>
              <a:latin typeface="Designball-Finance-01" pitchFamily="2" charset="0"/>
              <a:ea typeface="Open Sans" panose="020B0606030504020204" pitchFamily="34" charset="0"/>
              <a:cs typeface="Arial" panose="020B0604020202020204" pitchFamily="34" charset="0"/>
            </a:endParaRPr>
          </a:p>
        </p:txBody>
      </p:sp>
      <p:grpSp>
        <p:nvGrpSpPr>
          <p:cNvPr id="47" name="Group 46">
            <a:extLst>
              <a:ext uri="{FF2B5EF4-FFF2-40B4-BE49-F238E27FC236}">
                <a16:creationId xmlns:a16="http://schemas.microsoft.com/office/drawing/2014/main" id="{7472D775-374D-46B9-AE29-EDC8EDF229BD}"/>
              </a:ext>
            </a:extLst>
          </p:cNvPr>
          <p:cNvGrpSpPr/>
          <p:nvPr/>
        </p:nvGrpSpPr>
        <p:grpSpPr>
          <a:xfrm>
            <a:off x="17595441" y="7832546"/>
            <a:ext cx="4992143" cy="954269"/>
            <a:chOff x="17686881" y="7054658"/>
            <a:chExt cx="4992143" cy="954269"/>
          </a:xfrm>
        </p:grpSpPr>
        <p:sp>
          <p:nvSpPr>
            <p:cNvPr id="45" name="TextBox 44">
              <a:extLst>
                <a:ext uri="{FF2B5EF4-FFF2-40B4-BE49-F238E27FC236}">
                  <a16:creationId xmlns:a16="http://schemas.microsoft.com/office/drawing/2014/main" id="{9948D410-9BC5-499C-B819-4264C41B956C}"/>
                </a:ext>
              </a:extLst>
            </p:cNvPr>
            <p:cNvSpPr txBox="1"/>
            <p:nvPr/>
          </p:nvSpPr>
          <p:spPr>
            <a:xfrm>
              <a:off x="17686881" y="7639595"/>
              <a:ext cx="4992143" cy="369332"/>
            </a:xfrm>
            <a:prstGeom prst="rect">
              <a:avLst/>
            </a:prstGeom>
            <a:noFill/>
          </p:spPr>
          <p:txBody>
            <a:bodyPr wrap="square" rtlCol="0">
              <a:spAutoFit/>
            </a:bodyPr>
            <a:lstStyle/>
            <a:p>
              <a:r>
                <a:rPr lang="en-US" dirty="0"/>
                <a:t>Here user can check the status of his order</a:t>
              </a:r>
            </a:p>
          </p:txBody>
        </p:sp>
        <p:sp>
          <p:nvSpPr>
            <p:cNvPr id="46" name="TextBox 45">
              <a:extLst>
                <a:ext uri="{FF2B5EF4-FFF2-40B4-BE49-F238E27FC236}">
                  <a16:creationId xmlns:a16="http://schemas.microsoft.com/office/drawing/2014/main" id="{BB6C2DCA-1BB7-42F4-BFEC-37BF29976C9E}"/>
                </a:ext>
              </a:extLst>
            </p:cNvPr>
            <p:cNvSpPr txBox="1"/>
            <p:nvPr/>
          </p:nvSpPr>
          <p:spPr>
            <a:xfrm>
              <a:off x="17686881" y="7054658"/>
              <a:ext cx="927883" cy="461665"/>
            </a:xfrm>
            <a:prstGeom prst="rect">
              <a:avLst/>
            </a:prstGeom>
            <a:noFill/>
          </p:spPr>
          <p:txBody>
            <a:bodyPr wrap="none" rtlCol="0">
              <a:spAutoFit/>
            </a:bodyPr>
            <a:lstStyle/>
            <a:p>
              <a:pPr algn="l"/>
              <a:r>
                <a:rPr lang="en-US" sz="2400" b="1" dirty="0">
                  <a:latin typeface="Open Sans Bold" panose="020B0806030504020204" pitchFamily="34" charset="0"/>
                  <a:ea typeface="Open Sans Bold" panose="020B0806030504020204" pitchFamily="34" charset="0"/>
                  <a:cs typeface="Open Sans Bold" panose="020B0806030504020204" pitchFamily="34" charset="0"/>
                </a:rPr>
                <a:t>Order</a:t>
              </a:r>
            </a:p>
          </p:txBody>
        </p:sp>
      </p:grpSp>
      <p:grpSp>
        <p:nvGrpSpPr>
          <p:cNvPr id="56" name="Group 55">
            <a:extLst>
              <a:ext uri="{FF2B5EF4-FFF2-40B4-BE49-F238E27FC236}">
                <a16:creationId xmlns:a16="http://schemas.microsoft.com/office/drawing/2014/main" id="{D5325CAD-C07B-4A5B-80E2-634D3B09CBDA}"/>
              </a:ext>
            </a:extLst>
          </p:cNvPr>
          <p:cNvGrpSpPr/>
          <p:nvPr/>
        </p:nvGrpSpPr>
        <p:grpSpPr>
          <a:xfrm>
            <a:off x="17669877" y="9816465"/>
            <a:ext cx="1649410" cy="1384458"/>
            <a:chOff x="17608917" y="8691352"/>
            <a:chExt cx="1649410" cy="1384458"/>
          </a:xfrm>
        </p:grpSpPr>
        <p:sp>
          <p:nvSpPr>
            <p:cNvPr id="49" name="TextBox 48">
              <a:extLst>
                <a:ext uri="{FF2B5EF4-FFF2-40B4-BE49-F238E27FC236}">
                  <a16:creationId xmlns:a16="http://schemas.microsoft.com/office/drawing/2014/main" id="{436C73DC-B46D-4F78-97A7-1002919542B7}"/>
                </a:ext>
              </a:extLst>
            </p:cNvPr>
            <p:cNvSpPr txBox="1"/>
            <p:nvPr/>
          </p:nvSpPr>
          <p:spPr>
            <a:xfrm>
              <a:off x="17608917" y="8691352"/>
              <a:ext cx="1358064" cy="1323439"/>
            </a:xfrm>
            <a:prstGeom prst="rect">
              <a:avLst/>
            </a:prstGeom>
            <a:noFill/>
          </p:spPr>
          <p:txBody>
            <a:bodyPr wrap="none" rtlCol="0">
              <a:spAutoFit/>
            </a:bodyPr>
            <a:lstStyle/>
            <a:p>
              <a:r>
                <a:rPr lang="en-US" sz="8000" dirty="0">
                  <a:latin typeface="Open Sans Bold" panose="020B0806030504020204" pitchFamily="34" charset="0"/>
                  <a:ea typeface="Open Sans Bold" panose="020B0806030504020204" pitchFamily="34" charset="0"/>
                  <a:cs typeface="Open Sans Bold" panose="020B0806030504020204" pitchFamily="34" charset="0"/>
                </a:rPr>
                <a:t>12</a:t>
              </a:r>
            </a:p>
          </p:txBody>
        </p:sp>
        <p:sp>
          <p:nvSpPr>
            <p:cNvPr id="50" name="TextBox 49">
              <a:extLst>
                <a:ext uri="{FF2B5EF4-FFF2-40B4-BE49-F238E27FC236}">
                  <a16:creationId xmlns:a16="http://schemas.microsoft.com/office/drawing/2014/main" id="{0ED461D5-0183-4740-AEE3-6AACA83C866A}"/>
                </a:ext>
              </a:extLst>
            </p:cNvPr>
            <p:cNvSpPr txBox="1"/>
            <p:nvPr/>
          </p:nvSpPr>
          <p:spPr>
            <a:xfrm>
              <a:off x="17823719" y="9768033"/>
              <a:ext cx="1083182" cy="307777"/>
            </a:xfrm>
            <a:prstGeom prst="rect">
              <a:avLst/>
            </a:prstGeom>
            <a:noFill/>
          </p:spPr>
          <p:txBody>
            <a:bodyPr wrap="none" rtlCol="0">
              <a:spAutoFit/>
            </a:bodyPr>
            <a:lstStyle/>
            <a:p>
              <a:pPr algn="l"/>
              <a:r>
                <a:rPr lang="en-IN" sz="1400" b="0" i="0" dirty="0">
                  <a:solidFill>
                    <a:srgbClr val="0D0D0D"/>
                  </a:solidFill>
                  <a:effectLst/>
                  <a:latin typeface="Söhne"/>
                </a:rPr>
                <a:t>Solopreneur</a:t>
              </a:r>
              <a:endParaRPr lang="en-US" sz="1400" dirty="0"/>
            </a:p>
          </p:txBody>
        </p:sp>
        <p:sp>
          <p:nvSpPr>
            <p:cNvPr id="51" name="Rectangle 50">
              <a:extLst>
                <a:ext uri="{FF2B5EF4-FFF2-40B4-BE49-F238E27FC236}">
                  <a16:creationId xmlns:a16="http://schemas.microsoft.com/office/drawing/2014/main" id="{4E1B711D-1D4E-4464-8130-CB84FAEC49AC}"/>
                </a:ext>
              </a:extLst>
            </p:cNvPr>
            <p:cNvSpPr/>
            <p:nvPr/>
          </p:nvSpPr>
          <p:spPr>
            <a:xfrm>
              <a:off x="18882904" y="8752906"/>
              <a:ext cx="375423" cy="461665"/>
            </a:xfrm>
            <a:prstGeom prst="rect">
              <a:avLst/>
            </a:prstGeom>
          </p:spPr>
          <p:txBody>
            <a:bodyPr wrap="none" anchor="ctr">
              <a:spAutoFit/>
            </a:bodyPr>
            <a:lstStyle/>
            <a:p>
              <a:pPr algn="ctr"/>
              <a:r>
                <a:rPr lang="en-US" sz="2400">
                  <a:solidFill>
                    <a:schemeClr val="accent1"/>
                  </a:solidFill>
                  <a:latin typeface="Open Sans Bold" panose="020B0806030504020204" pitchFamily="34" charset="0"/>
                  <a:ea typeface="Open Sans Bold" panose="020B0806030504020204" pitchFamily="34" charset="0"/>
                  <a:cs typeface="Open Sans Bold" panose="020B0806030504020204" pitchFamily="34" charset="0"/>
                </a:rPr>
                <a:t>k</a:t>
              </a:r>
            </a:p>
          </p:txBody>
        </p:sp>
      </p:grpSp>
    </p:spTree>
    <p:extLst>
      <p:ext uri="{BB962C8B-B14F-4D97-AF65-F5344CB8AC3E}">
        <p14:creationId xmlns:p14="http://schemas.microsoft.com/office/powerpoint/2010/main" val="2097430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fill="hold" grpId="0" nodeType="withEffect">
                                  <p:stCondLst>
                                    <p:cond delay="0"/>
                                  </p:stCondLst>
                                  <p:childTnLst>
                                    <p:animMotion origin="layout" path="M -2.33824E-6 2.40741E-6 L -2.33824E-6 1.84271 " pathEditMode="relative" rAng="0" ptsTypes="AA">
                                      <p:cBhvr>
                                        <p:cTn id="6" dur="5000" fill="hold"/>
                                        <p:tgtEl>
                                          <p:spTgt spid="6"/>
                                        </p:tgtEl>
                                        <p:attrNameLst>
                                          <p:attrName>ppt_x</p:attrName>
                                          <p:attrName>ppt_y</p:attrName>
                                        </p:attrNameLst>
                                      </p:cBhvr>
                                      <p:rCtr x="0" y="92130"/>
                                    </p:animMotion>
                                  </p:childTnLst>
                                </p:cTn>
                              </p:par>
                              <p:par>
                                <p:cTn id="7" presetID="42" presetClass="path" presetSubtype="0" repeatCount="indefinite" fill="hold" grpId="0" nodeType="withEffect">
                                  <p:stCondLst>
                                    <p:cond delay="0"/>
                                  </p:stCondLst>
                                  <p:childTnLst>
                                    <p:animMotion origin="layout" path="M -1.64041E-6 2.40741E-6 L -1.64041E-6 1.84271 " pathEditMode="relative" rAng="0" ptsTypes="AA">
                                      <p:cBhvr>
                                        <p:cTn id="8" dur="5000" fill="hold"/>
                                        <p:tgtEl>
                                          <p:spTgt spid="7"/>
                                        </p:tgtEl>
                                        <p:attrNameLst>
                                          <p:attrName>ppt_x</p:attrName>
                                          <p:attrName>ppt_y</p:attrName>
                                        </p:attrNameLst>
                                      </p:cBhvr>
                                      <p:rCtr x="0" y="92130"/>
                                    </p:animMotion>
                                  </p:childTnLst>
                                </p:cTn>
                              </p:par>
                              <p:par>
                                <p:cTn id="9" presetID="42" presetClass="path" presetSubtype="0" repeatCount="indefinite" fill="hold" grpId="0" nodeType="withEffect">
                                  <p:stCondLst>
                                    <p:cond delay="0"/>
                                  </p:stCondLst>
                                  <p:childTnLst>
                                    <p:animMotion origin="layout" path="M -9.42586E-7 2.40741E-6 L -9.42586E-7 1.84271 " pathEditMode="relative" rAng="0" ptsTypes="AA">
                                      <p:cBhvr>
                                        <p:cTn id="10" dur="5000" fill="hold"/>
                                        <p:tgtEl>
                                          <p:spTgt spid="8"/>
                                        </p:tgtEl>
                                        <p:attrNameLst>
                                          <p:attrName>ppt_x</p:attrName>
                                          <p:attrName>ppt_y</p:attrName>
                                        </p:attrNameLst>
                                      </p:cBhvr>
                                      <p:rCtr x="0" y="92130"/>
                                    </p:animMotion>
                                  </p:childTnLst>
                                </p:cTn>
                              </p:par>
                              <p:par>
                                <p:cTn id="11" presetID="42" presetClass="path" presetSubtype="0" repeatCount="indefinite" fill="hold" grpId="0" nodeType="withEffect">
                                  <p:stCondLst>
                                    <p:cond delay="0"/>
                                  </p:stCondLst>
                                  <p:childTnLst>
                                    <p:animMotion origin="layout" path="M -5.33785E-8 2.40741E-6 L -5.33785E-8 1.84271 " pathEditMode="relative" rAng="0" ptsTypes="AA">
                                      <p:cBhvr>
                                        <p:cTn id="12" dur="5000" fill="hold"/>
                                        <p:tgtEl>
                                          <p:spTgt spid="9"/>
                                        </p:tgtEl>
                                        <p:attrNameLst>
                                          <p:attrName>ppt_x</p:attrName>
                                          <p:attrName>ppt_y</p:attrName>
                                        </p:attrNameLst>
                                      </p:cBhvr>
                                      <p:rCtr x="0" y="92130"/>
                                    </p:animMotion>
                                  </p:childTnLst>
                                </p:cTn>
                              </p:par>
                              <p:par>
                                <p:cTn id="13" presetID="42" presetClass="path" presetSubtype="0" repeatCount="indefinite" fill="hold" grpId="0" nodeType="withEffect">
                                  <p:stCondLst>
                                    <p:cond delay="0"/>
                                  </p:stCondLst>
                                  <p:childTnLst>
                                    <p:animMotion origin="layout" path="M -4.25986E-6 2.40741E-6 L -4.25986E-6 1.84271 " pathEditMode="relative" rAng="0" ptsTypes="AA">
                                      <p:cBhvr>
                                        <p:cTn id="14" dur="5000" fill="hold"/>
                                        <p:tgtEl>
                                          <p:spTgt spid="10"/>
                                        </p:tgtEl>
                                        <p:attrNameLst>
                                          <p:attrName>ppt_x</p:attrName>
                                          <p:attrName>ppt_y</p:attrName>
                                        </p:attrNameLst>
                                      </p:cBhvr>
                                      <p:rCtr x="0" y="92130"/>
                                    </p:animMotion>
                                  </p:childTnLst>
                                </p:cTn>
                              </p:par>
                              <p:par>
                                <p:cTn id="15" presetID="42" presetClass="path" presetSubtype="0" repeatCount="indefinite" fill="hold" grpId="0" nodeType="withEffect">
                                  <p:stCondLst>
                                    <p:cond delay="0"/>
                                  </p:stCondLst>
                                  <p:childTnLst>
                                    <p:animMotion origin="layout" path="M 1.53365E-6 2.40741E-6 L 1.53365E-6 1.84271 " pathEditMode="relative" rAng="0" ptsTypes="AA">
                                      <p:cBhvr>
                                        <p:cTn id="16" dur="5000" fill="hold"/>
                                        <p:tgtEl>
                                          <p:spTgt spid="11"/>
                                        </p:tgtEl>
                                        <p:attrNameLst>
                                          <p:attrName>ppt_x</p:attrName>
                                          <p:attrName>ppt_y</p:attrName>
                                        </p:attrNameLst>
                                      </p:cBhvr>
                                      <p:rCtr x="0" y="92130"/>
                                    </p:animMotion>
                                  </p:childTnLst>
                                </p:cTn>
                              </p:par>
                              <p:par>
                                <p:cTn id="17" presetID="42" presetClass="path" presetSubtype="0" repeatCount="indefinite" fill="hold" grpId="0" nodeType="withEffect">
                                  <p:stCondLst>
                                    <p:cond delay="0"/>
                                  </p:stCondLst>
                                  <p:childTnLst>
                                    <p:animMotion origin="layout" path="M 2.23148E-6 2.40741E-6 L 2.23148E-6 1.84271 " pathEditMode="relative" rAng="0" ptsTypes="AA">
                                      <p:cBhvr>
                                        <p:cTn id="18" dur="5000" fill="hold"/>
                                        <p:tgtEl>
                                          <p:spTgt spid="12"/>
                                        </p:tgtEl>
                                        <p:attrNameLst>
                                          <p:attrName>ppt_x</p:attrName>
                                          <p:attrName>ppt_y</p:attrName>
                                        </p:attrNameLst>
                                      </p:cBhvr>
                                      <p:rCtr x="0" y="92130"/>
                                    </p:animMotion>
                                  </p:childTnLst>
                                </p:cTn>
                              </p:par>
                              <p:par>
                                <p:cTn id="19" presetID="42" presetClass="path" presetSubtype="0" repeatCount="indefinite" fill="hold" grpId="0" nodeType="withEffect">
                                  <p:stCondLst>
                                    <p:cond delay="0"/>
                                  </p:stCondLst>
                                  <p:childTnLst>
                                    <p:animMotion origin="layout" path="M 2.92931E-6 2.40741E-6 L 2.92931E-6 1.84271 " pathEditMode="relative" rAng="0" ptsTypes="AA">
                                      <p:cBhvr>
                                        <p:cTn id="20" dur="5000" fill="hold"/>
                                        <p:tgtEl>
                                          <p:spTgt spid="13"/>
                                        </p:tgtEl>
                                        <p:attrNameLst>
                                          <p:attrName>ppt_x</p:attrName>
                                          <p:attrName>ppt_y</p:attrName>
                                        </p:attrNameLst>
                                      </p:cBhvr>
                                      <p:rCtr x="0" y="92130"/>
                                    </p:animMotion>
                                  </p:childTnLst>
                                </p:cTn>
                              </p:par>
                              <p:par>
                                <p:cTn id="21" presetID="42" presetClass="path" presetSubtype="0" repeatCount="indefinite" fill="hold" grpId="0" nodeType="withEffect">
                                  <p:stCondLst>
                                    <p:cond delay="0"/>
                                  </p:stCondLst>
                                  <p:childTnLst>
                                    <p:animMotion origin="layout" path="M -1.0858E-6 2.40741E-6 L -1.0858E-6 1.84271 " pathEditMode="relative" rAng="0" ptsTypes="AA">
                                      <p:cBhvr>
                                        <p:cTn id="22" dur="5000" fill="hold"/>
                                        <p:tgtEl>
                                          <p:spTgt spid="14"/>
                                        </p:tgtEl>
                                        <p:attrNameLst>
                                          <p:attrName>ppt_x</p:attrName>
                                          <p:attrName>ppt_y</p:attrName>
                                        </p:attrNameLst>
                                      </p:cBhvr>
                                      <p:rCtr x="0" y="92130"/>
                                    </p:animMotion>
                                  </p:childTnLst>
                                </p:cTn>
                              </p:par>
                              <p:par>
                                <p:cTn id="23" presetID="42" presetClass="path" presetSubtype="0" repeatCount="indefinite" fill="hold" grpId="0" nodeType="withEffect">
                                  <p:stCondLst>
                                    <p:cond delay="0"/>
                                  </p:stCondLst>
                                  <p:childTnLst>
                                    <p:animMotion origin="layout" path="M -5.79352E-7 2.40741E-6 L -5.79352E-7 1.84271 " pathEditMode="relative" rAng="0" ptsTypes="AA">
                                      <p:cBhvr>
                                        <p:cTn id="24" dur="5000" fill="hold"/>
                                        <p:tgtEl>
                                          <p:spTgt spid="15"/>
                                        </p:tgtEl>
                                        <p:attrNameLst>
                                          <p:attrName>ppt_x</p:attrName>
                                          <p:attrName>ppt_y</p:attrName>
                                        </p:attrNameLst>
                                      </p:cBhvr>
                                      <p:rCtr x="0" y="92130"/>
                                    </p:animMotion>
                                  </p:childTnLst>
                                </p:cTn>
                              </p:par>
                              <p:par>
                                <p:cTn id="25" presetID="42" presetClass="path" presetSubtype="0" repeatCount="indefinite" fill="hold" grpId="0" nodeType="withEffect">
                                  <p:stCondLst>
                                    <p:cond delay="0"/>
                                  </p:stCondLst>
                                  <p:childTnLst>
                                    <p:animMotion origin="layout" path="M 3.09855E-7 2.40741E-6 L 3.09855E-7 1.84271 " pathEditMode="relative" rAng="0" ptsTypes="AA">
                                      <p:cBhvr>
                                        <p:cTn id="26" dur="5000" fill="hold"/>
                                        <p:tgtEl>
                                          <p:spTgt spid="16"/>
                                        </p:tgtEl>
                                        <p:attrNameLst>
                                          <p:attrName>ppt_x</p:attrName>
                                          <p:attrName>ppt_y</p:attrName>
                                        </p:attrNameLst>
                                      </p:cBhvr>
                                      <p:rCtr x="0" y="92130"/>
                                    </p:animMotion>
                                  </p:childTnLst>
                                </p:cTn>
                              </p:par>
                              <p:par>
                                <p:cTn id="27" presetID="42" presetClass="path" presetSubtype="0" repeatCount="indefinite" fill="hold" grpId="0" nodeType="withEffect">
                                  <p:stCondLst>
                                    <p:cond delay="0"/>
                                  </p:stCondLst>
                                  <p:childTnLst>
                                    <p:animMotion origin="layout" path="M -3.70525E-6 2.40741E-6 L -3.70525E-6 1.84271 " pathEditMode="relative" rAng="0" ptsTypes="AA">
                                      <p:cBhvr>
                                        <p:cTn id="28" dur="5000" fill="hold"/>
                                        <p:tgtEl>
                                          <p:spTgt spid="17"/>
                                        </p:tgtEl>
                                        <p:attrNameLst>
                                          <p:attrName>ppt_x</p:attrName>
                                          <p:attrName>ppt_y</p:attrName>
                                        </p:attrNameLst>
                                      </p:cBhvr>
                                      <p:rCtr x="0" y="92130"/>
                                    </p:animMotion>
                                  </p:childTnLst>
                                </p:cTn>
                              </p:par>
                              <p:par>
                                <p:cTn id="29" presetID="42" presetClass="path" presetSubtype="0" repeatCount="indefinite" fill="hold" grpId="0" nodeType="withEffect">
                                  <p:stCondLst>
                                    <p:cond delay="0"/>
                                  </p:stCondLst>
                                  <p:childTnLst>
                                    <p:animMotion origin="layout" path="M 2.27965E-6 2.40741E-6 L 2.27965E-6 1.84271 " pathEditMode="relative" rAng="0" ptsTypes="AA">
                                      <p:cBhvr>
                                        <p:cTn id="30" dur="5000" fill="hold"/>
                                        <p:tgtEl>
                                          <p:spTgt spid="18"/>
                                        </p:tgtEl>
                                        <p:attrNameLst>
                                          <p:attrName>ppt_x</p:attrName>
                                          <p:attrName>ppt_y</p:attrName>
                                        </p:attrNameLst>
                                      </p:cBhvr>
                                      <p:rCtr x="0" y="9213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5">
            <a:extLst>
              <a:ext uri="{FF2B5EF4-FFF2-40B4-BE49-F238E27FC236}">
                <a16:creationId xmlns:a16="http://schemas.microsoft.com/office/drawing/2014/main" id="{F9B9FB47-E3E6-4FB4-9569-BD343E33088C}"/>
              </a:ext>
            </a:extLst>
          </p:cNvPr>
          <p:cNvSpPr>
            <a:spLocks/>
          </p:cNvSpPr>
          <p:nvPr/>
        </p:nvSpPr>
        <p:spPr bwMode="auto">
          <a:xfrm rot="2757414">
            <a:off x="5202748" y="-26909945"/>
            <a:ext cx="6481764" cy="41148000"/>
          </a:xfrm>
          <a:custGeom>
            <a:avLst/>
            <a:gdLst>
              <a:gd name="T0" fmla="*/ 913 w 2188"/>
              <a:gd name="T1" fmla="*/ 14034 h 14034"/>
              <a:gd name="T2" fmla="*/ 734 w 2188"/>
              <a:gd name="T3" fmla="*/ 13676 h 14034"/>
              <a:gd name="T4" fmla="*/ 373 w 2188"/>
              <a:gd name="T5" fmla="*/ 12854 h 14034"/>
              <a:gd name="T6" fmla="*/ 0 w 2188"/>
              <a:gd name="T7" fmla="*/ 11337 h 14034"/>
              <a:gd name="T8" fmla="*/ 376 w 2188"/>
              <a:gd name="T9" fmla="*/ 9820 h 14034"/>
              <a:gd name="T10" fmla="*/ 738 w 2188"/>
              <a:gd name="T11" fmla="*/ 8998 h 14034"/>
              <a:gd name="T12" fmla="*/ 1072 w 2188"/>
              <a:gd name="T13" fmla="*/ 8236 h 14034"/>
              <a:gd name="T14" fmla="*/ 1388 w 2188"/>
              <a:gd name="T15" fmla="*/ 7017 h 14034"/>
              <a:gd name="T16" fmla="*/ 1068 w 2188"/>
              <a:gd name="T17" fmla="*/ 5792 h 14034"/>
              <a:gd name="T18" fmla="*/ 735 w 2188"/>
              <a:gd name="T19" fmla="*/ 5037 h 14034"/>
              <a:gd name="T20" fmla="*/ 734 w 2188"/>
              <a:gd name="T21" fmla="*/ 5036 h 14034"/>
              <a:gd name="T22" fmla="*/ 373 w 2188"/>
              <a:gd name="T23" fmla="*/ 4214 h 14034"/>
              <a:gd name="T24" fmla="*/ 0 w 2188"/>
              <a:gd name="T25" fmla="*/ 2697 h 14034"/>
              <a:gd name="T26" fmla="*/ 376 w 2188"/>
              <a:gd name="T27" fmla="*/ 1180 h 14034"/>
              <a:gd name="T28" fmla="*/ 739 w 2188"/>
              <a:gd name="T29" fmla="*/ 357 h 14034"/>
              <a:gd name="T30" fmla="*/ 918 w 2188"/>
              <a:gd name="T31" fmla="*/ 0 h 14034"/>
              <a:gd name="T32" fmla="*/ 1633 w 2188"/>
              <a:gd name="T33" fmla="*/ 359 h 14034"/>
              <a:gd name="T34" fmla="*/ 1453 w 2188"/>
              <a:gd name="T35" fmla="*/ 717 h 14034"/>
              <a:gd name="T36" fmla="*/ 1118 w 2188"/>
              <a:gd name="T37" fmla="*/ 1478 h 14034"/>
              <a:gd name="T38" fmla="*/ 800 w 2188"/>
              <a:gd name="T39" fmla="*/ 2697 h 14034"/>
              <a:gd name="T40" fmla="*/ 1116 w 2188"/>
              <a:gd name="T41" fmla="*/ 3916 h 14034"/>
              <a:gd name="T42" fmla="*/ 1449 w 2188"/>
              <a:gd name="T43" fmla="*/ 4677 h 14034"/>
              <a:gd name="T44" fmla="*/ 1812 w 2188"/>
              <a:gd name="T45" fmla="*/ 5500 h 14034"/>
              <a:gd name="T46" fmla="*/ 2188 w 2188"/>
              <a:gd name="T47" fmla="*/ 7017 h 14034"/>
              <a:gd name="T48" fmla="*/ 1815 w 2188"/>
              <a:gd name="T49" fmla="*/ 8534 h 14034"/>
              <a:gd name="T50" fmla="*/ 1454 w 2188"/>
              <a:gd name="T51" fmla="*/ 9356 h 14034"/>
              <a:gd name="T52" fmla="*/ 1453 w 2188"/>
              <a:gd name="T53" fmla="*/ 9357 h 14034"/>
              <a:gd name="T54" fmla="*/ 1118 w 2188"/>
              <a:gd name="T55" fmla="*/ 10118 h 14034"/>
              <a:gd name="T56" fmla="*/ 800 w 2188"/>
              <a:gd name="T57" fmla="*/ 11337 h 14034"/>
              <a:gd name="T58" fmla="*/ 1116 w 2188"/>
              <a:gd name="T59" fmla="*/ 12556 h 14034"/>
              <a:gd name="T60" fmla="*/ 1450 w 2188"/>
              <a:gd name="T61" fmla="*/ 13318 h 14034"/>
              <a:gd name="T62" fmla="*/ 1628 w 2188"/>
              <a:gd name="T63" fmla="*/ 13676 h 14034"/>
              <a:gd name="T64" fmla="*/ 913 w 2188"/>
              <a:gd name="T65" fmla="*/ 14034 h 14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88" h="14034">
                <a:moveTo>
                  <a:pt x="913" y="14034"/>
                </a:moveTo>
                <a:cubicBezTo>
                  <a:pt x="734" y="13676"/>
                  <a:pt x="734" y="13676"/>
                  <a:pt x="734" y="13676"/>
                </a:cubicBezTo>
                <a:cubicBezTo>
                  <a:pt x="727" y="13661"/>
                  <a:pt x="551" y="13308"/>
                  <a:pt x="373" y="12854"/>
                </a:cubicBezTo>
                <a:cubicBezTo>
                  <a:pt x="126" y="12219"/>
                  <a:pt x="0" y="11709"/>
                  <a:pt x="0" y="11337"/>
                </a:cubicBezTo>
                <a:cubicBezTo>
                  <a:pt x="0" y="10965"/>
                  <a:pt x="126" y="10454"/>
                  <a:pt x="376" y="9820"/>
                </a:cubicBezTo>
                <a:cubicBezTo>
                  <a:pt x="553" y="9368"/>
                  <a:pt x="729" y="9017"/>
                  <a:pt x="738" y="8998"/>
                </a:cubicBezTo>
                <a:cubicBezTo>
                  <a:pt x="745" y="8984"/>
                  <a:pt x="910" y="8651"/>
                  <a:pt x="1072" y="8236"/>
                </a:cubicBezTo>
                <a:cubicBezTo>
                  <a:pt x="1276" y="7713"/>
                  <a:pt x="1388" y="7280"/>
                  <a:pt x="1388" y="7017"/>
                </a:cubicBezTo>
                <a:cubicBezTo>
                  <a:pt x="1388" y="6753"/>
                  <a:pt x="1274" y="6318"/>
                  <a:pt x="1068" y="5792"/>
                </a:cubicBezTo>
                <a:cubicBezTo>
                  <a:pt x="902" y="5371"/>
                  <a:pt x="736" y="5040"/>
                  <a:pt x="735" y="5037"/>
                </a:cubicBezTo>
                <a:cubicBezTo>
                  <a:pt x="734" y="5036"/>
                  <a:pt x="734" y="5036"/>
                  <a:pt x="734" y="5036"/>
                </a:cubicBezTo>
                <a:cubicBezTo>
                  <a:pt x="727" y="5021"/>
                  <a:pt x="551" y="4668"/>
                  <a:pt x="373" y="4214"/>
                </a:cubicBezTo>
                <a:cubicBezTo>
                  <a:pt x="126" y="3579"/>
                  <a:pt x="0" y="3069"/>
                  <a:pt x="0" y="2697"/>
                </a:cubicBezTo>
                <a:cubicBezTo>
                  <a:pt x="0" y="2325"/>
                  <a:pt x="126" y="1814"/>
                  <a:pt x="376" y="1180"/>
                </a:cubicBezTo>
                <a:cubicBezTo>
                  <a:pt x="554" y="725"/>
                  <a:pt x="731" y="372"/>
                  <a:pt x="739" y="357"/>
                </a:cubicBezTo>
                <a:cubicBezTo>
                  <a:pt x="918" y="0"/>
                  <a:pt x="918" y="0"/>
                  <a:pt x="918" y="0"/>
                </a:cubicBezTo>
                <a:cubicBezTo>
                  <a:pt x="1633" y="359"/>
                  <a:pt x="1633" y="359"/>
                  <a:pt x="1633" y="359"/>
                </a:cubicBezTo>
                <a:cubicBezTo>
                  <a:pt x="1453" y="717"/>
                  <a:pt x="1453" y="717"/>
                  <a:pt x="1453" y="717"/>
                </a:cubicBezTo>
                <a:cubicBezTo>
                  <a:pt x="1450" y="724"/>
                  <a:pt x="1282" y="1059"/>
                  <a:pt x="1118" y="1478"/>
                </a:cubicBezTo>
                <a:cubicBezTo>
                  <a:pt x="913" y="2001"/>
                  <a:pt x="800" y="2434"/>
                  <a:pt x="800" y="2697"/>
                </a:cubicBezTo>
                <a:cubicBezTo>
                  <a:pt x="800" y="2960"/>
                  <a:pt x="912" y="3393"/>
                  <a:pt x="1116" y="3916"/>
                </a:cubicBezTo>
                <a:cubicBezTo>
                  <a:pt x="1277" y="4329"/>
                  <a:pt x="1441" y="4660"/>
                  <a:pt x="1449" y="4677"/>
                </a:cubicBezTo>
                <a:cubicBezTo>
                  <a:pt x="1458" y="4695"/>
                  <a:pt x="1634" y="5047"/>
                  <a:pt x="1812" y="5500"/>
                </a:cubicBezTo>
                <a:cubicBezTo>
                  <a:pt x="2062" y="6134"/>
                  <a:pt x="2188" y="6645"/>
                  <a:pt x="2188" y="7017"/>
                </a:cubicBezTo>
                <a:cubicBezTo>
                  <a:pt x="2188" y="7389"/>
                  <a:pt x="2062" y="7899"/>
                  <a:pt x="1815" y="8534"/>
                </a:cubicBezTo>
                <a:cubicBezTo>
                  <a:pt x="1637" y="8988"/>
                  <a:pt x="1461" y="9341"/>
                  <a:pt x="1454" y="9356"/>
                </a:cubicBezTo>
                <a:cubicBezTo>
                  <a:pt x="1453" y="9357"/>
                  <a:pt x="1453" y="9357"/>
                  <a:pt x="1453" y="9357"/>
                </a:cubicBezTo>
                <a:cubicBezTo>
                  <a:pt x="1452" y="9360"/>
                  <a:pt x="1283" y="9697"/>
                  <a:pt x="1118" y="10118"/>
                </a:cubicBezTo>
                <a:cubicBezTo>
                  <a:pt x="913" y="10641"/>
                  <a:pt x="800" y="11074"/>
                  <a:pt x="800" y="11337"/>
                </a:cubicBezTo>
                <a:cubicBezTo>
                  <a:pt x="800" y="11600"/>
                  <a:pt x="912" y="12033"/>
                  <a:pt x="1116" y="12556"/>
                </a:cubicBezTo>
                <a:cubicBezTo>
                  <a:pt x="1281" y="12978"/>
                  <a:pt x="1448" y="13315"/>
                  <a:pt x="1450" y="13318"/>
                </a:cubicBezTo>
                <a:cubicBezTo>
                  <a:pt x="1628" y="13676"/>
                  <a:pt x="1628" y="13676"/>
                  <a:pt x="1628" y="13676"/>
                </a:cubicBezTo>
                <a:lnTo>
                  <a:pt x="913" y="14034"/>
                </a:lnTo>
                <a:close/>
              </a:path>
            </a:pathLst>
          </a:custGeom>
          <a:solidFill>
            <a:schemeClr val="accent6">
              <a:alpha val="88000"/>
            </a:schemeClr>
          </a:solidFill>
          <a:ln>
            <a:noFill/>
          </a:ln>
          <a:effectLst>
            <a:outerShdw blurRad="1003300" dist="38100" dir="10800000" algn="r" rotWithShape="0">
              <a:schemeClr val="accent1">
                <a:lumMod val="75000"/>
                <a:alpha val="46000"/>
              </a:schemeClr>
            </a:outerShdw>
          </a:effectLst>
        </p:spPr>
        <p:txBody>
          <a:bodyPr vert="horz" wrap="square" lIns="91440" tIns="45720" rIns="91440" bIns="45720" numCol="1" anchor="t" anchorCtr="0" compatLnSpc="1">
            <a:prstTxWarp prst="textNoShape">
              <a:avLst/>
            </a:prstTxWarp>
          </a:bodyPr>
          <a:lstStyle/>
          <a:p>
            <a:endParaRPr lang="en-US"/>
          </a:p>
        </p:txBody>
      </p:sp>
      <p:sp>
        <p:nvSpPr>
          <p:cNvPr id="4" name="Freeform 6">
            <a:extLst>
              <a:ext uri="{FF2B5EF4-FFF2-40B4-BE49-F238E27FC236}">
                <a16:creationId xmlns:a16="http://schemas.microsoft.com/office/drawing/2014/main" id="{28606EC5-99FE-4168-AC20-63ABF3B6FDF2}"/>
              </a:ext>
            </a:extLst>
          </p:cNvPr>
          <p:cNvSpPr>
            <a:spLocks/>
          </p:cNvSpPr>
          <p:nvPr/>
        </p:nvSpPr>
        <p:spPr bwMode="auto">
          <a:xfrm rot="2757414">
            <a:off x="6636360" y="-25427628"/>
            <a:ext cx="6481764" cy="41148000"/>
          </a:xfrm>
          <a:custGeom>
            <a:avLst/>
            <a:gdLst>
              <a:gd name="T0" fmla="*/ 913 w 2188"/>
              <a:gd name="T1" fmla="*/ 14034 h 14034"/>
              <a:gd name="T2" fmla="*/ 734 w 2188"/>
              <a:gd name="T3" fmla="*/ 13676 h 14034"/>
              <a:gd name="T4" fmla="*/ 373 w 2188"/>
              <a:gd name="T5" fmla="*/ 12854 h 14034"/>
              <a:gd name="T6" fmla="*/ 0 w 2188"/>
              <a:gd name="T7" fmla="*/ 11337 h 14034"/>
              <a:gd name="T8" fmla="*/ 376 w 2188"/>
              <a:gd name="T9" fmla="*/ 9820 h 14034"/>
              <a:gd name="T10" fmla="*/ 738 w 2188"/>
              <a:gd name="T11" fmla="*/ 8998 h 14034"/>
              <a:gd name="T12" fmla="*/ 1072 w 2188"/>
              <a:gd name="T13" fmla="*/ 8236 h 14034"/>
              <a:gd name="T14" fmla="*/ 1388 w 2188"/>
              <a:gd name="T15" fmla="*/ 7017 h 14034"/>
              <a:gd name="T16" fmla="*/ 1068 w 2188"/>
              <a:gd name="T17" fmla="*/ 5792 h 14034"/>
              <a:gd name="T18" fmla="*/ 735 w 2188"/>
              <a:gd name="T19" fmla="*/ 5037 h 14034"/>
              <a:gd name="T20" fmla="*/ 734 w 2188"/>
              <a:gd name="T21" fmla="*/ 5036 h 14034"/>
              <a:gd name="T22" fmla="*/ 373 w 2188"/>
              <a:gd name="T23" fmla="*/ 4214 h 14034"/>
              <a:gd name="T24" fmla="*/ 0 w 2188"/>
              <a:gd name="T25" fmla="*/ 2697 h 14034"/>
              <a:gd name="T26" fmla="*/ 376 w 2188"/>
              <a:gd name="T27" fmla="*/ 1180 h 14034"/>
              <a:gd name="T28" fmla="*/ 739 w 2188"/>
              <a:gd name="T29" fmla="*/ 357 h 14034"/>
              <a:gd name="T30" fmla="*/ 918 w 2188"/>
              <a:gd name="T31" fmla="*/ 0 h 14034"/>
              <a:gd name="T32" fmla="*/ 1633 w 2188"/>
              <a:gd name="T33" fmla="*/ 359 h 14034"/>
              <a:gd name="T34" fmla="*/ 1453 w 2188"/>
              <a:gd name="T35" fmla="*/ 717 h 14034"/>
              <a:gd name="T36" fmla="*/ 1118 w 2188"/>
              <a:gd name="T37" fmla="*/ 1478 h 14034"/>
              <a:gd name="T38" fmla="*/ 800 w 2188"/>
              <a:gd name="T39" fmla="*/ 2697 h 14034"/>
              <a:gd name="T40" fmla="*/ 1116 w 2188"/>
              <a:gd name="T41" fmla="*/ 3916 h 14034"/>
              <a:gd name="T42" fmla="*/ 1449 w 2188"/>
              <a:gd name="T43" fmla="*/ 4677 h 14034"/>
              <a:gd name="T44" fmla="*/ 1812 w 2188"/>
              <a:gd name="T45" fmla="*/ 5500 h 14034"/>
              <a:gd name="T46" fmla="*/ 2188 w 2188"/>
              <a:gd name="T47" fmla="*/ 7017 h 14034"/>
              <a:gd name="T48" fmla="*/ 1815 w 2188"/>
              <a:gd name="T49" fmla="*/ 8534 h 14034"/>
              <a:gd name="T50" fmla="*/ 1454 w 2188"/>
              <a:gd name="T51" fmla="*/ 9356 h 14034"/>
              <a:gd name="T52" fmla="*/ 1453 w 2188"/>
              <a:gd name="T53" fmla="*/ 9357 h 14034"/>
              <a:gd name="T54" fmla="*/ 1118 w 2188"/>
              <a:gd name="T55" fmla="*/ 10118 h 14034"/>
              <a:gd name="T56" fmla="*/ 800 w 2188"/>
              <a:gd name="T57" fmla="*/ 11337 h 14034"/>
              <a:gd name="T58" fmla="*/ 1116 w 2188"/>
              <a:gd name="T59" fmla="*/ 12556 h 14034"/>
              <a:gd name="T60" fmla="*/ 1450 w 2188"/>
              <a:gd name="T61" fmla="*/ 13318 h 14034"/>
              <a:gd name="T62" fmla="*/ 1628 w 2188"/>
              <a:gd name="T63" fmla="*/ 13676 h 14034"/>
              <a:gd name="T64" fmla="*/ 913 w 2188"/>
              <a:gd name="T65" fmla="*/ 14034 h 14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88" h="14034">
                <a:moveTo>
                  <a:pt x="913" y="14034"/>
                </a:moveTo>
                <a:cubicBezTo>
                  <a:pt x="734" y="13676"/>
                  <a:pt x="734" y="13676"/>
                  <a:pt x="734" y="13676"/>
                </a:cubicBezTo>
                <a:cubicBezTo>
                  <a:pt x="727" y="13661"/>
                  <a:pt x="551" y="13308"/>
                  <a:pt x="373" y="12854"/>
                </a:cubicBezTo>
                <a:cubicBezTo>
                  <a:pt x="126" y="12219"/>
                  <a:pt x="0" y="11709"/>
                  <a:pt x="0" y="11337"/>
                </a:cubicBezTo>
                <a:cubicBezTo>
                  <a:pt x="0" y="10965"/>
                  <a:pt x="126" y="10454"/>
                  <a:pt x="376" y="9820"/>
                </a:cubicBezTo>
                <a:cubicBezTo>
                  <a:pt x="553" y="9368"/>
                  <a:pt x="729" y="9017"/>
                  <a:pt x="738" y="8998"/>
                </a:cubicBezTo>
                <a:cubicBezTo>
                  <a:pt x="745" y="8984"/>
                  <a:pt x="910" y="8651"/>
                  <a:pt x="1072" y="8236"/>
                </a:cubicBezTo>
                <a:cubicBezTo>
                  <a:pt x="1276" y="7713"/>
                  <a:pt x="1388" y="7280"/>
                  <a:pt x="1388" y="7017"/>
                </a:cubicBezTo>
                <a:cubicBezTo>
                  <a:pt x="1388" y="6753"/>
                  <a:pt x="1274" y="6318"/>
                  <a:pt x="1068" y="5792"/>
                </a:cubicBezTo>
                <a:cubicBezTo>
                  <a:pt x="902" y="5371"/>
                  <a:pt x="736" y="5040"/>
                  <a:pt x="735" y="5037"/>
                </a:cubicBezTo>
                <a:cubicBezTo>
                  <a:pt x="734" y="5036"/>
                  <a:pt x="734" y="5036"/>
                  <a:pt x="734" y="5036"/>
                </a:cubicBezTo>
                <a:cubicBezTo>
                  <a:pt x="727" y="5021"/>
                  <a:pt x="551" y="4668"/>
                  <a:pt x="373" y="4214"/>
                </a:cubicBezTo>
                <a:cubicBezTo>
                  <a:pt x="126" y="3579"/>
                  <a:pt x="0" y="3069"/>
                  <a:pt x="0" y="2697"/>
                </a:cubicBezTo>
                <a:cubicBezTo>
                  <a:pt x="0" y="2325"/>
                  <a:pt x="126" y="1814"/>
                  <a:pt x="376" y="1180"/>
                </a:cubicBezTo>
                <a:cubicBezTo>
                  <a:pt x="554" y="725"/>
                  <a:pt x="731" y="372"/>
                  <a:pt x="739" y="357"/>
                </a:cubicBezTo>
                <a:cubicBezTo>
                  <a:pt x="918" y="0"/>
                  <a:pt x="918" y="0"/>
                  <a:pt x="918" y="0"/>
                </a:cubicBezTo>
                <a:cubicBezTo>
                  <a:pt x="1633" y="359"/>
                  <a:pt x="1633" y="359"/>
                  <a:pt x="1633" y="359"/>
                </a:cubicBezTo>
                <a:cubicBezTo>
                  <a:pt x="1453" y="717"/>
                  <a:pt x="1453" y="717"/>
                  <a:pt x="1453" y="717"/>
                </a:cubicBezTo>
                <a:cubicBezTo>
                  <a:pt x="1450" y="724"/>
                  <a:pt x="1282" y="1059"/>
                  <a:pt x="1118" y="1478"/>
                </a:cubicBezTo>
                <a:cubicBezTo>
                  <a:pt x="913" y="2001"/>
                  <a:pt x="800" y="2434"/>
                  <a:pt x="800" y="2697"/>
                </a:cubicBezTo>
                <a:cubicBezTo>
                  <a:pt x="800" y="2960"/>
                  <a:pt x="912" y="3393"/>
                  <a:pt x="1116" y="3916"/>
                </a:cubicBezTo>
                <a:cubicBezTo>
                  <a:pt x="1277" y="4329"/>
                  <a:pt x="1441" y="4660"/>
                  <a:pt x="1449" y="4677"/>
                </a:cubicBezTo>
                <a:cubicBezTo>
                  <a:pt x="1458" y="4695"/>
                  <a:pt x="1634" y="5047"/>
                  <a:pt x="1812" y="5500"/>
                </a:cubicBezTo>
                <a:cubicBezTo>
                  <a:pt x="2062" y="6134"/>
                  <a:pt x="2188" y="6645"/>
                  <a:pt x="2188" y="7017"/>
                </a:cubicBezTo>
                <a:cubicBezTo>
                  <a:pt x="2188" y="7389"/>
                  <a:pt x="2062" y="7899"/>
                  <a:pt x="1815" y="8534"/>
                </a:cubicBezTo>
                <a:cubicBezTo>
                  <a:pt x="1637" y="8988"/>
                  <a:pt x="1461" y="9341"/>
                  <a:pt x="1454" y="9356"/>
                </a:cubicBezTo>
                <a:cubicBezTo>
                  <a:pt x="1453" y="9357"/>
                  <a:pt x="1453" y="9357"/>
                  <a:pt x="1453" y="9357"/>
                </a:cubicBezTo>
                <a:cubicBezTo>
                  <a:pt x="1452" y="9360"/>
                  <a:pt x="1283" y="9697"/>
                  <a:pt x="1118" y="10118"/>
                </a:cubicBezTo>
                <a:cubicBezTo>
                  <a:pt x="913" y="10641"/>
                  <a:pt x="800" y="11074"/>
                  <a:pt x="800" y="11337"/>
                </a:cubicBezTo>
                <a:cubicBezTo>
                  <a:pt x="800" y="11600"/>
                  <a:pt x="912" y="12033"/>
                  <a:pt x="1116" y="12556"/>
                </a:cubicBezTo>
                <a:cubicBezTo>
                  <a:pt x="1281" y="12978"/>
                  <a:pt x="1448" y="13315"/>
                  <a:pt x="1450" y="13318"/>
                </a:cubicBezTo>
                <a:cubicBezTo>
                  <a:pt x="1628" y="13676"/>
                  <a:pt x="1628" y="13676"/>
                  <a:pt x="1628" y="13676"/>
                </a:cubicBezTo>
                <a:lnTo>
                  <a:pt x="913" y="14034"/>
                </a:lnTo>
                <a:close/>
              </a:path>
            </a:pathLst>
          </a:custGeom>
          <a:solidFill>
            <a:schemeClr val="accent1">
              <a:alpha val="88000"/>
            </a:schemeClr>
          </a:solidFill>
          <a:ln>
            <a:noFill/>
          </a:ln>
          <a:effectLst>
            <a:outerShdw blurRad="1003300" dist="38100" dir="10800000" algn="r" rotWithShape="0">
              <a:schemeClr val="accent6">
                <a:lumMod val="75000"/>
                <a:alpha val="46000"/>
              </a:schemeClr>
            </a:outerShdw>
          </a:effectLst>
        </p:spPr>
        <p:txBody>
          <a:bodyPr vert="horz" wrap="square" lIns="91440" tIns="45720" rIns="91440" bIns="45720" numCol="1" anchor="t" anchorCtr="0" compatLnSpc="1">
            <a:prstTxWarp prst="textNoShape">
              <a:avLst/>
            </a:prstTxWarp>
          </a:bodyPr>
          <a:lstStyle/>
          <a:p>
            <a:endParaRPr lang="en-US"/>
          </a:p>
        </p:txBody>
      </p:sp>
      <p:sp>
        <p:nvSpPr>
          <p:cNvPr id="5" name="Freeform 7">
            <a:extLst>
              <a:ext uri="{FF2B5EF4-FFF2-40B4-BE49-F238E27FC236}">
                <a16:creationId xmlns:a16="http://schemas.microsoft.com/office/drawing/2014/main" id="{416761D6-E746-48F0-B3F9-C656B15A7585}"/>
              </a:ext>
            </a:extLst>
          </p:cNvPr>
          <p:cNvSpPr>
            <a:spLocks/>
          </p:cNvSpPr>
          <p:nvPr/>
        </p:nvSpPr>
        <p:spPr bwMode="auto">
          <a:xfrm rot="2757414">
            <a:off x="8069975" y="-23945310"/>
            <a:ext cx="6481764" cy="41148000"/>
          </a:xfrm>
          <a:custGeom>
            <a:avLst/>
            <a:gdLst>
              <a:gd name="T0" fmla="*/ 913 w 2188"/>
              <a:gd name="T1" fmla="*/ 14034 h 14034"/>
              <a:gd name="T2" fmla="*/ 734 w 2188"/>
              <a:gd name="T3" fmla="*/ 13676 h 14034"/>
              <a:gd name="T4" fmla="*/ 373 w 2188"/>
              <a:gd name="T5" fmla="*/ 12854 h 14034"/>
              <a:gd name="T6" fmla="*/ 0 w 2188"/>
              <a:gd name="T7" fmla="*/ 11337 h 14034"/>
              <a:gd name="T8" fmla="*/ 376 w 2188"/>
              <a:gd name="T9" fmla="*/ 9820 h 14034"/>
              <a:gd name="T10" fmla="*/ 738 w 2188"/>
              <a:gd name="T11" fmla="*/ 8998 h 14034"/>
              <a:gd name="T12" fmla="*/ 1072 w 2188"/>
              <a:gd name="T13" fmla="*/ 8236 h 14034"/>
              <a:gd name="T14" fmla="*/ 1388 w 2188"/>
              <a:gd name="T15" fmla="*/ 7017 h 14034"/>
              <a:gd name="T16" fmla="*/ 1068 w 2188"/>
              <a:gd name="T17" fmla="*/ 5792 h 14034"/>
              <a:gd name="T18" fmla="*/ 735 w 2188"/>
              <a:gd name="T19" fmla="*/ 5037 h 14034"/>
              <a:gd name="T20" fmla="*/ 734 w 2188"/>
              <a:gd name="T21" fmla="*/ 5036 h 14034"/>
              <a:gd name="T22" fmla="*/ 373 w 2188"/>
              <a:gd name="T23" fmla="*/ 4214 h 14034"/>
              <a:gd name="T24" fmla="*/ 0 w 2188"/>
              <a:gd name="T25" fmla="*/ 2697 h 14034"/>
              <a:gd name="T26" fmla="*/ 376 w 2188"/>
              <a:gd name="T27" fmla="*/ 1180 h 14034"/>
              <a:gd name="T28" fmla="*/ 739 w 2188"/>
              <a:gd name="T29" fmla="*/ 357 h 14034"/>
              <a:gd name="T30" fmla="*/ 918 w 2188"/>
              <a:gd name="T31" fmla="*/ 0 h 14034"/>
              <a:gd name="T32" fmla="*/ 1633 w 2188"/>
              <a:gd name="T33" fmla="*/ 359 h 14034"/>
              <a:gd name="T34" fmla="*/ 1453 w 2188"/>
              <a:gd name="T35" fmla="*/ 717 h 14034"/>
              <a:gd name="T36" fmla="*/ 1118 w 2188"/>
              <a:gd name="T37" fmla="*/ 1478 h 14034"/>
              <a:gd name="T38" fmla="*/ 800 w 2188"/>
              <a:gd name="T39" fmla="*/ 2697 h 14034"/>
              <a:gd name="T40" fmla="*/ 1116 w 2188"/>
              <a:gd name="T41" fmla="*/ 3916 h 14034"/>
              <a:gd name="T42" fmla="*/ 1449 w 2188"/>
              <a:gd name="T43" fmla="*/ 4677 h 14034"/>
              <a:gd name="T44" fmla="*/ 1812 w 2188"/>
              <a:gd name="T45" fmla="*/ 5500 h 14034"/>
              <a:gd name="T46" fmla="*/ 2188 w 2188"/>
              <a:gd name="T47" fmla="*/ 7017 h 14034"/>
              <a:gd name="T48" fmla="*/ 1815 w 2188"/>
              <a:gd name="T49" fmla="*/ 8534 h 14034"/>
              <a:gd name="T50" fmla="*/ 1454 w 2188"/>
              <a:gd name="T51" fmla="*/ 9356 h 14034"/>
              <a:gd name="T52" fmla="*/ 1453 w 2188"/>
              <a:gd name="T53" fmla="*/ 9357 h 14034"/>
              <a:gd name="T54" fmla="*/ 1118 w 2188"/>
              <a:gd name="T55" fmla="*/ 10118 h 14034"/>
              <a:gd name="T56" fmla="*/ 800 w 2188"/>
              <a:gd name="T57" fmla="*/ 11337 h 14034"/>
              <a:gd name="T58" fmla="*/ 1116 w 2188"/>
              <a:gd name="T59" fmla="*/ 12556 h 14034"/>
              <a:gd name="T60" fmla="*/ 1450 w 2188"/>
              <a:gd name="T61" fmla="*/ 13318 h 14034"/>
              <a:gd name="T62" fmla="*/ 1628 w 2188"/>
              <a:gd name="T63" fmla="*/ 13676 h 14034"/>
              <a:gd name="T64" fmla="*/ 913 w 2188"/>
              <a:gd name="T65" fmla="*/ 14034 h 14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88" h="14034">
                <a:moveTo>
                  <a:pt x="913" y="14034"/>
                </a:moveTo>
                <a:cubicBezTo>
                  <a:pt x="734" y="13676"/>
                  <a:pt x="734" y="13676"/>
                  <a:pt x="734" y="13676"/>
                </a:cubicBezTo>
                <a:cubicBezTo>
                  <a:pt x="727" y="13661"/>
                  <a:pt x="551" y="13308"/>
                  <a:pt x="373" y="12854"/>
                </a:cubicBezTo>
                <a:cubicBezTo>
                  <a:pt x="126" y="12219"/>
                  <a:pt x="0" y="11709"/>
                  <a:pt x="0" y="11337"/>
                </a:cubicBezTo>
                <a:cubicBezTo>
                  <a:pt x="0" y="10965"/>
                  <a:pt x="126" y="10454"/>
                  <a:pt x="376" y="9820"/>
                </a:cubicBezTo>
                <a:cubicBezTo>
                  <a:pt x="553" y="9368"/>
                  <a:pt x="729" y="9017"/>
                  <a:pt x="738" y="8998"/>
                </a:cubicBezTo>
                <a:cubicBezTo>
                  <a:pt x="745" y="8984"/>
                  <a:pt x="910" y="8651"/>
                  <a:pt x="1072" y="8236"/>
                </a:cubicBezTo>
                <a:cubicBezTo>
                  <a:pt x="1276" y="7713"/>
                  <a:pt x="1388" y="7280"/>
                  <a:pt x="1388" y="7017"/>
                </a:cubicBezTo>
                <a:cubicBezTo>
                  <a:pt x="1388" y="6753"/>
                  <a:pt x="1274" y="6318"/>
                  <a:pt x="1068" y="5792"/>
                </a:cubicBezTo>
                <a:cubicBezTo>
                  <a:pt x="902" y="5371"/>
                  <a:pt x="736" y="5040"/>
                  <a:pt x="735" y="5037"/>
                </a:cubicBezTo>
                <a:cubicBezTo>
                  <a:pt x="734" y="5036"/>
                  <a:pt x="734" y="5036"/>
                  <a:pt x="734" y="5036"/>
                </a:cubicBezTo>
                <a:cubicBezTo>
                  <a:pt x="727" y="5021"/>
                  <a:pt x="551" y="4668"/>
                  <a:pt x="373" y="4214"/>
                </a:cubicBezTo>
                <a:cubicBezTo>
                  <a:pt x="126" y="3579"/>
                  <a:pt x="0" y="3069"/>
                  <a:pt x="0" y="2697"/>
                </a:cubicBezTo>
                <a:cubicBezTo>
                  <a:pt x="0" y="2325"/>
                  <a:pt x="126" y="1814"/>
                  <a:pt x="376" y="1180"/>
                </a:cubicBezTo>
                <a:cubicBezTo>
                  <a:pt x="554" y="725"/>
                  <a:pt x="731" y="372"/>
                  <a:pt x="739" y="357"/>
                </a:cubicBezTo>
                <a:cubicBezTo>
                  <a:pt x="918" y="0"/>
                  <a:pt x="918" y="0"/>
                  <a:pt x="918" y="0"/>
                </a:cubicBezTo>
                <a:cubicBezTo>
                  <a:pt x="1633" y="359"/>
                  <a:pt x="1633" y="359"/>
                  <a:pt x="1633" y="359"/>
                </a:cubicBezTo>
                <a:cubicBezTo>
                  <a:pt x="1453" y="717"/>
                  <a:pt x="1453" y="717"/>
                  <a:pt x="1453" y="717"/>
                </a:cubicBezTo>
                <a:cubicBezTo>
                  <a:pt x="1450" y="724"/>
                  <a:pt x="1282" y="1059"/>
                  <a:pt x="1118" y="1478"/>
                </a:cubicBezTo>
                <a:cubicBezTo>
                  <a:pt x="913" y="2001"/>
                  <a:pt x="800" y="2434"/>
                  <a:pt x="800" y="2697"/>
                </a:cubicBezTo>
                <a:cubicBezTo>
                  <a:pt x="800" y="2960"/>
                  <a:pt x="912" y="3393"/>
                  <a:pt x="1116" y="3916"/>
                </a:cubicBezTo>
                <a:cubicBezTo>
                  <a:pt x="1277" y="4329"/>
                  <a:pt x="1441" y="4660"/>
                  <a:pt x="1449" y="4677"/>
                </a:cubicBezTo>
                <a:cubicBezTo>
                  <a:pt x="1458" y="4695"/>
                  <a:pt x="1634" y="5047"/>
                  <a:pt x="1812" y="5500"/>
                </a:cubicBezTo>
                <a:cubicBezTo>
                  <a:pt x="2062" y="6134"/>
                  <a:pt x="2188" y="6645"/>
                  <a:pt x="2188" y="7017"/>
                </a:cubicBezTo>
                <a:cubicBezTo>
                  <a:pt x="2188" y="7389"/>
                  <a:pt x="2062" y="7899"/>
                  <a:pt x="1815" y="8534"/>
                </a:cubicBezTo>
                <a:cubicBezTo>
                  <a:pt x="1637" y="8988"/>
                  <a:pt x="1461" y="9341"/>
                  <a:pt x="1454" y="9356"/>
                </a:cubicBezTo>
                <a:cubicBezTo>
                  <a:pt x="1453" y="9357"/>
                  <a:pt x="1453" y="9357"/>
                  <a:pt x="1453" y="9357"/>
                </a:cubicBezTo>
                <a:cubicBezTo>
                  <a:pt x="1452" y="9360"/>
                  <a:pt x="1283" y="9697"/>
                  <a:pt x="1118" y="10118"/>
                </a:cubicBezTo>
                <a:cubicBezTo>
                  <a:pt x="913" y="10641"/>
                  <a:pt x="800" y="11074"/>
                  <a:pt x="800" y="11337"/>
                </a:cubicBezTo>
                <a:cubicBezTo>
                  <a:pt x="800" y="11600"/>
                  <a:pt x="912" y="12033"/>
                  <a:pt x="1116" y="12556"/>
                </a:cubicBezTo>
                <a:cubicBezTo>
                  <a:pt x="1281" y="12978"/>
                  <a:pt x="1448" y="13315"/>
                  <a:pt x="1450" y="13318"/>
                </a:cubicBezTo>
                <a:cubicBezTo>
                  <a:pt x="1628" y="13676"/>
                  <a:pt x="1628" y="13676"/>
                  <a:pt x="1628" y="13676"/>
                </a:cubicBezTo>
                <a:lnTo>
                  <a:pt x="913" y="14034"/>
                </a:lnTo>
                <a:close/>
              </a:path>
            </a:pathLst>
          </a:custGeom>
          <a:solidFill>
            <a:schemeClr val="accent3">
              <a:alpha val="88000"/>
            </a:schemeClr>
          </a:solidFill>
          <a:ln>
            <a:noFill/>
          </a:ln>
          <a:effectLst>
            <a:outerShdw blurRad="1003300" dist="38100" dir="10800000" algn="r" rotWithShape="0">
              <a:schemeClr val="accent3">
                <a:lumMod val="75000"/>
                <a:alpha val="46000"/>
              </a:schemeClr>
            </a:outerShdw>
          </a:effectLst>
        </p:spPr>
        <p:txBody>
          <a:bodyPr vert="horz" wrap="square" lIns="91440" tIns="45720" rIns="91440" bIns="45720" numCol="1" anchor="t" anchorCtr="0" compatLnSpc="1">
            <a:prstTxWarp prst="textNoShape">
              <a:avLst/>
            </a:prstTxWarp>
          </a:bodyPr>
          <a:lstStyle/>
          <a:p>
            <a:endParaRPr lang="en-US"/>
          </a:p>
        </p:txBody>
      </p:sp>
      <p:sp>
        <p:nvSpPr>
          <p:cNvPr id="6" name="Freeform 8">
            <a:extLst>
              <a:ext uri="{FF2B5EF4-FFF2-40B4-BE49-F238E27FC236}">
                <a16:creationId xmlns:a16="http://schemas.microsoft.com/office/drawing/2014/main" id="{A4B9443E-1441-4328-8192-3236D41C2248}"/>
              </a:ext>
            </a:extLst>
          </p:cNvPr>
          <p:cNvSpPr>
            <a:spLocks/>
          </p:cNvSpPr>
          <p:nvPr/>
        </p:nvSpPr>
        <p:spPr bwMode="auto">
          <a:xfrm rot="2757414">
            <a:off x="9499553" y="-22464704"/>
            <a:ext cx="6486525" cy="41148000"/>
          </a:xfrm>
          <a:custGeom>
            <a:avLst/>
            <a:gdLst>
              <a:gd name="T0" fmla="*/ 913 w 2188"/>
              <a:gd name="T1" fmla="*/ 14034 h 14034"/>
              <a:gd name="T2" fmla="*/ 734 w 2188"/>
              <a:gd name="T3" fmla="*/ 13676 h 14034"/>
              <a:gd name="T4" fmla="*/ 373 w 2188"/>
              <a:gd name="T5" fmla="*/ 12854 h 14034"/>
              <a:gd name="T6" fmla="*/ 0 w 2188"/>
              <a:gd name="T7" fmla="*/ 11337 h 14034"/>
              <a:gd name="T8" fmla="*/ 376 w 2188"/>
              <a:gd name="T9" fmla="*/ 9820 h 14034"/>
              <a:gd name="T10" fmla="*/ 738 w 2188"/>
              <a:gd name="T11" fmla="*/ 8998 h 14034"/>
              <a:gd name="T12" fmla="*/ 1072 w 2188"/>
              <a:gd name="T13" fmla="*/ 8236 h 14034"/>
              <a:gd name="T14" fmla="*/ 1388 w 2188"/>
              <a:gd name="T15" fmla="*/ 7017 h 14034"/>
              <a:gd name="T16" fmla="*/ 1068 w 2188"/>
              <a:gd name="T17" fmla="*/ 5792 h 14034"/>
              <a:gd name="T18" fmla="*/ 735 w 2188"/>
              <a:gd name="T19" fmla="*/ 5037 h 14034"/>
              <a:gd name="T20" fmla="*/ 734 w 2188"/>
              <a:gd name="T21" fmla="*/ 5036 h 14034"/>
              <a:gd name="T22" fmla="*/ 373 w 2188"/>
              <a:gd name="T23" fmla="*/ 4214 h 14034"/>
              <a:gd name="T24" fmla="*/ 0 w 2188"/>
              <a:gd name="T25" fmla="*/ 2697 h 14034"/>
              <a:gd name="T26" fmla="*/ 376 w 2188"/>
              <a:gd name="T27" fmla="*/ 1180 h 14034"/>
              <a:gd name="T28" fmla="*/ 739 w 2188"/>
              <a:gd name="T29" fmla="*/ 357 h 14034"/>
              <a:gd name="T30" fmla="*/ 918 w 2188"/>
              <a:gd name="T31" fmla="*/ 0 h 14034"/>
              <a:gd name="T32" fmla="*/ 1633 w 2188"/>
              <a:gd name="T33" fmla="*/ 359 h 14034"/>
              <a:gd name="T34" fmla="*/ 1453 w 2188"/>
              <a:gd name="T35" fmla="*/ 717 h 14034"/>
              <a:gd name="T36" fmla="*/ 1118 w 2188"/>
              <a:gd name="T37" fmla="*/ 1478 h 14034"/>
              <a:gd name="T38" fmla="*/ 800 w 2188"/>
              <a:gd name="T39" fmla="*/ 2697 h 14034"/>
              <a:gd name="T40" fmla="*/ 1116 w 2188"/>
              <a:gd name="T41" fmla="*/ 3916 h 14034"/>
              <a:gd name="T42" fmla="*/ 1449 w 2188"/>
              <a:gd name="T43" fmla="*/ 4677 h 14034"/>
              <a:gd name="T44" fmla="*/ 1812 w 2188"/>
              <a:gd name="T45" fmla="*/ 5500 h 14034"/>
              <a:gd name="T46" fmla="*/ 2188 w 2188"/>
              <a:gd name="T47" fmla="*/ 7017 h 14034"/>
              <a:gd name="T48" fmla="*/ 1815 w 2188"/>
              <a:gd name="T49" fmla="*/ 8534 h 14034"/>
              <a:gd name="T50" fmla="*/ 1454 w 2188"/>
              <a:gd name="T51" fmla="*/ 9356 h 14034"/>
              <a:gd name="T52" fmla="*/ 1453 w 2188"/>
              <a:gd name="T53" fmla="*/ 9357 h 14034"/>
              <a:gd name="T54" fmla="*/ 1118 w 2188"/>
              <a:gd name="T55" fmla="*/ 10118 h 14034"/>
              <a:gd name="T56" fmla="*/ 800 w 2188"/>
              <a:gd name="T57" fmla="*/ 11337 h 14034"/>
              <a:gd name="T58" fmla="*/ 1116 w 2188"/>
              <a:gd name="T59" fmla="*/ 12556 h 14034"/>
              <a:gd name="T60" fmla="*/ 1450 w 2188"/>
              <a:gd name="T61" fmla="*/ 13318 h 14034"/>
              <a:gd name="T62" fmla="*/ 1628 w 2188"/>
              <a:gd name="T63" fmla="*/ 13676 h 14034"/>
              <a:gd name="T64" fmla="*/ 913 w 2188"/>
              <a:gd name="T65" fmla="*/ 14034 h 14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88" h="14034">
                <a:moveTo>
                  <a:pt x="913" y="14034"/>
                </a:moveTo>
                <a:cubicBezTo>
                  <a:pt x="734" y="13676"/>
                  <a:pt x="734" y="13676"/>
                  <a:pt x="734" y="13676"/>
                </a:cubicBezTo>
                <a:cubicBezTo>
                  <a:pt x="727" y="13661"/>
                  <a:pt x="551" y="13308"/>
                  <a:pt x="373" y="12854"/>
                </a:cubicBezTo>
                <a:cubicBezTo>
                  <a:pt x="126" y="12219"/>
                  <a:pt x="0" y="11709"/>
                  <a:pt x="0" y="11337"/>
                </a:cubicBezTo>
                <a:cubicBezTo>
                  <a:pt x="0" y="10965"/>
                  <a:pt x="126" y="10454"/>
                  <a:pt x="376" y="9820"/>
                </a:cubicBezTo>
                <a:cubicBezTo>
                  <a:pt x="553" y="9368"/>
                  <a:pt x="729" y="9017"/>
                  <a:pt x="738" y="8998"/>
                </a:cubicBezTo>
                <a:cubicBezTo>
                  <a:pt x="745" y="8984"/>
                  <a:pt x="910" y="8651"/>
                  <a:pt x="1072" y="8236"/>
                </a:cubicBezTo>
                <a:cubicBezTo>
                  <a:pt x="1276" y="7713"/>
                  <a:pt x="1388" y="7280"/>
                  <a:pt x="1388" y="7017"/>
                </a:cubicBezTo>
                <a:cubicBezTo>
                  <a:pt x="1388" y="6753"/>
                  <a:pt x="1274" y="6318"/>
                  <a:pt x="1068" y="5792"/>
                </a:cubicBezTo>
                <a:cubicBezTo>
                  <a:pt x="902" y="5371"/>
                  <a:pt x="736" y="5040"/>
                  <a:pt x="735" y="5037"/>
                </a:cubicBezTo>
                <a:cubicBezTo>
                  <a:pt x="734" y="5036"/>
                  <a:pt x="734" y="5036"/>
                  <a:pt x="734" y="5036"/>
                </a:cubicBezTo>
                <a:cubicBezTo>
                  <a:pt x="727" y="5021"/>
                  <a:pt x="551" y="4668"/>
                  <a:pt x="373" y="4214"/>
                </a:cubicBezTo>
                <a:cubicBezTo>
                  <a:pt x="126" y="3579"/>
                  <a:pt x="0" y="3069"/>
                  <a:pt x="0" y="2697"/>
                </a:cubicBezTo>
                <a:cubicBezTo>
                  <a:pt x="0" y="2325"/>
                  <a:pt x="126" y="1814"/>
                  <a:pt x="376" y="1180"/>
                </a:cubicBezTo>
                <a:cubicBezTo>
                  <a:pt x="554" y="725"/>
                  <a:pt x="731" y="372"/>
                  <a:pt x="739" y="357"/>
                </a:cubicBezTo>
                <a:cubicBezTo>
                  <a:pt x="918" y="0"/>
                  <a:pt x="918" y="0"/>
                  <a:pt x="918" y="0"/>
                </a:cubicBezTo>
                <a:cubicBezTo>
                  <a:pt x="1633" y="359"/>
                  <a:pt x="1633" y="359"/>
                  <a:pt x="1633" y="359"/>
                </a:cubicBezTo>
                <a:cubicBezTo>
                  <a:pt x="1453" y="717"/>
                  <a:pt x="1453" y="717"/>
                  <a:pt x="1453" y="717"/>
                </a:cubicBezTo>
                <a:cubicBezTo>
                  <a:pt x="1450" y="724"/>
                  <a:pt x="1282" y="1059"/>
                  <a:pt x="1118" y="1478"/>
                </a:cubicBezTo>
                <a:cubicBezTo>
                  <a:pt x="913" y="2001"/>
                  <a:pt x="800" y="2434"/>
                  <a:pt x="800" y="2697"/>
                </a:cubicBezTo>
                <a:cubicBezTo>
                  <a:pt x="800" y="2960"/>
                  <a:pt x="912" y="3393"/>
                  <a:pt x="1116" y="3916"/>
                </a:cubicBezTo>
                <a:cubicBezTo>
                  <a:pt x="1277" y="4329"/>
                  <a:pt x="1441" y="4660"/>
                  <a:pt x="1449" y="4677"/>
                </a:cubicBezTo>
                <a:cubicBezTo>
                  <a:pt x="1458" y="4695"/>
                  <a:pt x="1634" y="5047"/>
                  <a:pt x="1812" y="5500"/>
                </a:cubicBezTo>
                <a:cubicBezTo>
                  <a:pt x="2062" y="6134"/>
                  <a:pt x="2188" y="6645"/>
                  <a:pt x="2188" y="7017"/>
                </a:cubicBezTo>
                <a:cubicBezTo>
                  <a:pt x="2188" y="7389"/>
                  <a:pt x="2062" y="7899"/>
                  <a:pt x="1815" y="8534"/>
                </a:cubicBezTo>
                <a:cubicBezTo>
                  <a:pt x="1637" y="8988"/>
                  <a:pt x="1461" y="9341"/>
                  <a:pt x="1454" y="9356"/>
                </a:cubicBezTo>
                <a:cubicBezTo>
                  <a:pt x="1453" y="9357"/>
                  <a:pt x="1453" y="9357"/>
                  <a:pt x="1453" y="9357"/>
                </a:cubicBezTo>
                <a:cubicBezTo>
                  <a:pt x="1452" y="9360"/>
                  <a:pt x="1283" y="9697"/>
                  <a:pt x="1118" y="10118"/>
                </a:cubicBezTo>
                <a:cubicBezTo>
                  <a:pt x="913" y="10641"/>
                  <a:pt x="800" y="11074"/>
                  <a:pt x="800" y="11337"/>
                </a:cubicBezTo>
                <a:cubicBezTo>
                  <a:pt x="800" y="11600"/>
                  <a:pt x="912" y="12033"/>
                  <a:pt x="1116" y="12556"/>
                </a:cubicBezTo>
                <a:cubicBezTo>
                  <a:pt x="1281" y="12978"/>
                  <a:pt x="1448" y="13315"/>
                  <a:pt x="1450" y="13318"/>
                </a:cubicBezTo>
                <a:cubicBezTo>
                  <a:pt x="1628" y="13676"/>
                  <a:pt x="1628" y="13676"/>
                  <a:pt x="1628" y="13676"/>
                </a:cubicBezTo>
                <a:lnTo>
                  <a:pt x="913" y="14034"/>
                </a:lnTo>
                <a:close/>
              </a:path>
            </a:pathLst>
          </a:custGeom>
          <a:solidFill>
            <a:schemeClr val="accent4">
              <a:alpha val="88000"/>
            </a:schemeClr>
          </a:solidFill>
          <a:ln>
            <a:noFill/>
          </a:ln>
          <a:effectLst>
            <a:outerShdw blurRad="1003300" dist="38100" dir="10800000" algn="r" rotWithShape="0">
              <a:schemeClr val="accent4">
                <a:lumMod val="75000"/>
                <a:alpha val="46000"/>
              </a:schemeClr>
            </a:outerShdw>
          </a:effectLst>
        </p:spPr>
        <p:txBody>
          <a:bodyPr vert="horz" wrap="square" lIns="91440" tIns="45720" rIns="91440" bIns="45720" numCol="1" anchor="t" anchorCtr="0" compatLnSpc="1">
            <a:prstTxWarp prst="textNoShape">
              <a:avLst/>
            </a:prstTxWarp>
          </a:bodyPr>
          <a:lstStyle/>
          <a:p>
            <a:endParaRPr lang="en-US"/>
          </a:p>
        </p:txBody>
      </p:sp>
      <p:sp>
        <p:nvSpPr>
          <p:cNvPr id="7" name="Freeform 9">
            <a:extLst>
              <a:ext uri="{FF2B5EF4-FFF2-40B4-BE49-F238E27FC236}">
                <a16:creationId xmlns:a16="http://schemas.microsoft.com/office/drawing/2014/main" id="{2183DC19-664F-4C57-B6AB-7366982552B0}"/>
              </a:ext>
            </a:extLst>
          </p:cNvPr>
          <p:cNvSpPr>
            <a:spLocks/>
          </p:cNvSpPr>
          <p:nvPr/>
        </p:nvSpPr>
        <p:spPr bwMode="auto">
          <a:xfrm rot="2757414">
            <a:off x="10933891" y="-20984099"/>
            <a:ext cx="6481764" cy="41148000"/>
          </a:xfrm>
          <a:custGeom>
            <a:avLst/>
            <a:gdLst>
              <a:gd name="T0" fmla="*/ 913 w 2188"/>
              <a:gd name="T1" fmla="*/ 14034 h 14034"/>
              <a:gd name="T2" fmla="*/ 734 w 2188"/>
              <a:gd name="T3" fmla="*/ 13676 h 14034"/>
              <a:gd name="T4" fmla="*/ 373 w 2188"/>
              <a:gd name="T5" fmla="*/ 12854 h 14034"/>
              <a:gd name="T6" fmla="*/ 0 w 2188"/>
              <a:gd name="T7" fmla="*/ 11337 h 14034"/>
              <a:gd name="T8" fmla="*/ 376 w 2188"/>
              <a:gd name="T9" fmla="*/ 9820 h 14034"/>
              <a:gd name="T10" fmla="*/ 738 w 2188"/>
              <a:gd name="T11" fmla="*/ 8998 h 14034"/>
              <a:gd name="T12" fmla="*/ 1072 w 2188"/>
              <a:gd name="T13" fmla="*/ 8236 h 14034"/>
              <a:gd name="T14" fmla="*/ 1388 w 2188"/>
              <a:gd name="T15" fmla="*/ 7017 h 14034"/>
              <a:gd name="T16" fmla="*/ 1068 w 2188"/>
              <a:gd name="T17" fmla="*/ 5792 h 14034"/>
              <a:gd name="T18" fmla="*/ 735 w 2188"/>
              <a:gd name="T19" fmla="*/ 5037 h 14034"/>
              <a:gd name="T20" fmla="*/ 734 w 2188"/>
              <a:gd name="T21" fmla="*/ 5036 h 14034"/>
              <a:gd name="T22" fmla="*/ 373 w 2188"/>
              <a:gd name="T23" fmla="*/ 4214 h 14034"/>
              <a:gd name="T24" fmla="*/ 0 w 2188"/>
              <a:gd name="T25" fmla="*/ 2697 h 14034"/>
              <a:gd name="T26" fmla="*/ 376 w 2188"/>
              <a:gd name="T27" fmla="*/ 1180 h 14034"/>
              <a:gd name="T28" fmla="*/ 739 w 2188"/>
              <a:gd name="T29" fmla="*/ 357 h 14034"/>
              <a:gd name="T30" fmla="*/ 918 w 2188"/>
              <a:gd name="T31" fmla="*/ 0 h 14034"/>
              <a:gd name="T32" fmla="*/ 1633 w 2188"/>
              <a:gd name="T33" fmla="*/ 359 h 14034"/>
              <a:gd name="T34" fmla="*/ 1453 w 2188"/>
              <a:gd name="T35" fmla="*/ 717 h 14034"/>
              <a:gd name="T36" fmla="*/ 1118 w 2188"/>
              <a:gd name="T37" fmla="*/ 1478 h 14034"/>
              <a:gd name="T38" fmla="*/ 800 w 2188"/>
              <a:gd name="T39" fmla="*/ 2697 h 14034"/>
              <a:gd name="T40" fmla="*/ 1116 w 2188"/>
              <a:gd name="T41" fmla="*/ 3916 h 14034"/>
              <a:gd name="T42" fmla="*/ 1449 w 2188"/>
              <a:gd name="T43" fmla="*/ 4677 h 14034"/>
              <a:gd name="T44" fmla="*/ 1812 w 2188"/>
              <a:gd name="T45" fmla="*/ 5500 h 14034"/>
              <a:gd name="T46" fmla="*/ 2188 w 2188"/>
              <a:gd name="T47" fmla="*/ 7017 h 14034"/>
              <a:gd name="T48" fmla="*/ 1815 w 2188"/>
              <a:gd name="T49" fmla="*/ 8534 h 14034"/>
              <a:gd name="T50" fmla="*/ 1454 w 2188"/>
              <a:gd name="T51" fmla="*/ 9356 h 14034"/>
              <a:gd name="T52" fmla="*/ 1453 w 2188"/>
              <a:gd name="T53" fmla="*/ 9357 h 14034"/>
              <a:gd name="T54" fmla="*/ 1118 w 2188"/>
              <a:gd name="T55" fmla="*/ 10118 h 14034"/>
              <a:gd name="T56" fmla="*/ 800 w 2188"/>
              <a:gd name="T57" fmla="*/ 11337 h 14034"/>
              <a:gd name="T58" fmla="*/ 1116 w 2188"/>
              <a:gd name="T59" fmla="*/ 12556 h 14034"/>
              <a:gd name="T60" fmla="*/ 1450 w 2188"/>
              <a:gd name="T61" fmla="*/ 13318 h 14034"/>
              <a:gd name="T62" fmla="*/ 1628 w 2188"/>
              <a:gd name="T63" fmla="*/ 13676 h 14034"/>
              <a:gd name="T64" fmla="*/ 913 w 2188"/>
              <a:gd name="T65" fmla="*/ 14034 h 14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88" h="14034">
                <a:moveTo>
                  <a:pt x="913" y="14034"/>
                </a:moveTo>
                <a:cubicBezTo>
                  <a:pt x="734" y="13676"/>
                  <a:pt x="734" y="13676"/>
                  <a:pt x="734" y="13676"/>
                </a:cubicBezTo>
                <a:cubicBezTo>
                  <a:pt x="727" y="13661"/>
                  <a:pt x="551" y="13308"/>
                  <a:pt x="373" y="12854"/>
                </a:cubicBezTo>
                <a:cubicBezTo>
                  <a:pt x="126" y="12219"/>
                  <a:pt x="0" y="11709"/>
                  <a:pt x="0" y="11337"/>
                </a:cubicBezTo>
                <a:cubicBezTo>
                  <a:pt x="0" y="10965"/>
                  <a:pt x="126" y="10454"/>
                  <a:pt x="376" y="9820"/>
                </a:cubicBezTo>
                <a:cubicBezTo>
                  <a:pt x="553" y="9368"/>
                  <a:pt x="729" y="9017"/>
                  <a:pt x="738" y="8998"/>
                </a:cubicBezTo>
                <a:cubicBezTo>
                  <a:pt x="745" y="8984"/>
                  <a:pt x="910" y="8651"/>
                  <a:pt x="1072" y="8236"/>
                </a:cubicBezTo>
                <a:cubicBezTo>
                  <a:pt x="1276" y="7713"/>
                  <a:pt x="1388" y="7280"/>
                  <a:pt x="1388" y="7017"/>
                </a:cubicBezTo>
                <a:cubicBezTo>
                  <a:pt x="1388" y="6753"/>
                  <a:pt x="1274" y="6318"/>
                  <a:pt x="1068" y="5792"/>
                </a:cubicBezTo>
                <a:cubicBezTo>
                  <a:pt x="902" y="5371"/>
                  <a:pt x="736" y="5040"/>
                  <a:pt x="735" y="5037"/>
                </a:cubicBezTo>
                <a:cubicBezTo>
                  <a:pt x="734" y="5036"/>
                  <a:pt x="734" y="5036"/>
                  <a:pt x="734" y="5036"/>
                </a:cubicBezTo>
                <a:cubicBezTo>
                  <a:pt x="727" y="5021"/>
                  <a:pt x="551" y="4668"/>
                  <a:pt x="373" y="4214"/>
                </a:cubicBezTo>
                <a:cubicBezTo>
                  <a:pt x="126" y="3579"/>
                  <a:pt x="0" y="3069"/>
                  <a:pt x="0" y="2697"/>
                </a:cubicBezTo>
                <a:cubicBezTo>
                  <a:pt x="0" y="2325"/>
                  <a:pt x="126" y="1814"/>
                  <a:pt x="376" y="1180"/>
                </a:cubicBezTo>
                <a:cubicBezTo>
                  <a:pt x="554" y="725"/>
                  <a:pt x="731" y="372"/>
                  <a:pt x="739" y="357"/>
                </a:cubicBezTo>
                <a:cubicBezTo>
                  <a:pt x="918" y="0"/>
                  <a:pt x="918" y="0"/>
                  <a:pt x="918" y="0"/>
                </a:cubicBezTo>
                <a:cubicBezTo>
                  <a:pt x="1633" y="359"/>
                  <a:pt x="1633" y="359"/>
                  <a:pt x="1633" y="359"/>
                </a:cubicBezTo>
                <a:cubicBezTo>
                  <a:pt x="1453" y="717"/>
                  <a:pt x="1453" y="717"/>
                  <a:pt x="1453" y="717"/>
                </a:cubicBezTo>
                <a:cubicBezTo>
                  <a:pt x="1450" y="724"/>
                  <a:pt x="1282" y="1059"/>
                  <a:pt x="1118" y="1478"/>
                </a:cubicBezTo>
                <a:cubicBezTo>
                  <a:pt x="913" y="2001"/>
                  <a:pt x="800" y="2434"/>
                  <a:pt x="800" y="2697"/>
                </a:cubicBezTo>
                <a:cubicBezTo>
                  <a:pt x="800" y="2960"/>
                  <a:pt x="912" y="3393"/>
                  <a:pt x="1116" y="3916"/>
                </a:cubicBezTo>
                <a:cubicBezTo>
                  <a:pt x="1277" y="4329"/>
                  <a:pt x="1441" y="4660"/>
                  <a:pt x="1449" y="4677"/>
                </a:cubicBezTo>
                <a:cubicBezTo>
                  <a:pt x="1458" y="4695"/>
                  <a:pt x="1634" y="5047"/>
                  <a:pt x="1812" y="5500"/>
                </a:cubicBezTo>
                <a:cubicBezTo>
                  <a:pt x="2062" y="6134"/>
                  <a:pt x="2188" y="6645"/>
                  <a:pt x="2188" y="7017"/>
                </a:cubicBezTo>
                <a:cubicBezTo>
                  <a:pt x="2188" y="7389"/>
                  <a:pt x="2062" y="7899"/>
                  <a:pt x="1815" y="8534"/>
                </a:cubicBezTo>
                <a:cubicBezTo>
                  <a:pt x="1637" y="8988"/>
                  <a:pt x="1461" y="9341"/>
                  <a:pt x="1454" y="9356"/>
                </a:cubicBezTo>
                <a:cubicBezTo>
                  <a:pt x="1453" y="9357"/>
                  <a:pt x="1453" y="9357"/>
                  <a:pt x="1453" y="9357"/>
                </a:cubicBezTo>
                <a:cubicBezTo>
                  <a:pt x="1452" y="9360"/>
                  <a:pt x="1283" y="9697"/>
                  <a:pt x="1118" y="10118"/>
                </a:cubicBezTo>
                <a:cubicBezTo>
                  <a:pt x="913" y="10641"/>
                  <a:pt x="800" y="11074"/>
                  <a:pt x="800" y="11337"/>
                </a:cubicBezTo>
                <a:cubicBezTo>
                  <a:pt x="800" y="11600"/>
                  <a:pt x="912" y="12033"/>
                  <a:pt x="1116" y="12556"/>
                </a:cubicBezTo>
                <a:cubicBezTo>
                  <a:pt x="1281" y="12978"/>
                  <a:pt x="1448" y="13315"/>
                  <a:pt x="1450" y="13318"/>
                </a:cubicBezTo>
                <a:cubicBezTo>
                  <a:pt x="1628" y="13676"/>
                  <a:pt x="1628" y="13676"/>
                  <a:pt x="1628" y="13676"/>
                </a:cubicBezTo>
                <a:lnTo>
                  <a:pt x="913" y="14034"/>
                </a:lnTo>
                <a:close/>
              </a:path>
            </a:pathLst>
          </a:custGeom>
          <a:solidFill>
            <a:schemeClr val="accent5">
              <a:alpha val="88000"/>
            </a:schemeClr>
          </a:solidFill>
          <a:ln>
            <a:noFill/>
          </a:ln>
          <a:effectLst>
            <a:outerShdw blurRad="1003300" dist="38100" dir="10800000" algn="r" rotWithShape="0">
              <a:schemeClr val="accent5">
                <a:lumMod val="75000"/>
                <a:alpha val="46000"/>
              </a:schemeClr>
            </a:outerShdw>
          </a:effectLst>
        </p:spPr>
        <p:txBody>
          <a:bodyPr vert="horz" wrap="square" lIns="91440" tIns="45720" rIns="91440" bIns="45720" numCol="1" anchor="t" anchorCtr="0" compatLnSpc="1">
            <a:prstTxWarp prst="textNoShape">
              <a:avLst/>
            </a:prstTxWarp>
          </a:bodyPr>
          <a:lstStyle/>
          <a:p>
            <a:endParaRPr lang="en-US"/>
          </a:p>
        </p:txBody>
      </p:sp>
      <p:sp>
        <p:nvSpPr>
          <p:cNvPr id="8" name="Freeform 10">
            <a:extLst>
              <a:ext uri="{FF2B5EF4-FFF2-40B4-BE49-F238E27FC236}">
                <a16:creationId xmlns:a16="http://schemas.microsoft.com/office/drawing/2014/main" id="{1421D91F-810F-4BD8-A83D-060130BEBF5B}"/>
              </a:ext>
            </a:extLst>
          </p:cNvPr>
          <p:cNvSpPr>
            <a:spLocks/>
          </p:cNvSpPr>
          <p:nvPr/>
        </p:nvSpPr>
        <p:spPr bwMode="auto">
          <a:xfrm rot="2757414">
            <a:off x="12367506" y="-19501780"/>
            <a:ext cx="6481764" cy="41148000"/>
          </a:xfrm>
          <a:custGeom>
            <a:avLst/>
            <a:gdLst>
              <a:gd name="T0" fmla="*/ 913 w 2188"/>
              <a:gd name="T1" fmla="*/ 14034 h 14034"/>
              <a:gd name="T2" fmla="*/ 734 w 2188"/>
              <a:gd name="T3" fmla="*/ 13676 h 14034"/>
              <a:gd name="T4" fmla="*/ 373 w 2188"/>
              <a:gd name="T5" fmla="*/ 12854 h 14034"/>
              <a:gd name="T6" fmla="*/ 0 w 2188"/>
              <a:gd name="T7" fmla="*/ 11337 h 14034"/>
              <a:gd name="T8" fmla="*/ 376 w 2188"/>
              <a:gd name="T9" fmla="*/ 9820 h 14034"/>
              <a:gd name="T10" fmla="*/ 738 w 2188"/>
              <a:gd name="T11" fmla="*/ 8998 h 14034"/>
              <a:gd name="T12" fmla="*/ 1072 w 2188"/>
              <a:gd name="T13" fmla="*/ 8236 h 14034"/>
              <a:gd name="T14" fmla="*/ 1388 w 2188"/>
              <a:gd name="T15" fmla="*/ 7017 h 14034"/>
              <a:gd name="T16" fmla="*/ 1068 w 2188"/>
              <a:gd name="T17" fmla="*/ 5792 h 14034"/>
              <a:gd name="T18" fmla="*/ 735 w 2188"/>
              <a:gd name="T19" fmla="*/ 5037 h 14034"/>
              <a:gd name="T20" fmla="*/ 734 w 2188"/>
              <a:gd name="T21" fmla="*/ 5036 h 14034"/>
              <a:gd name="T22" fmla="*/ 373 w 2188"/>
              <a:gd name="T23" fmla="*/ 4214 h 14034"/>
              <a:gd name="T24" fmla="*/ 0 w 2188"/>
              <a:gd name="T25" fmla="*/ 2697 h 14034"/>
              <a:gd name="T26" fmla="*/ 376 w 2188"/>
              <a:gd name="T27" fmla="*/ 1180 h 14034"/>
              <a:gd name="T28" fmla="*/ 739 w 2188"/>
              <a:gd name="T29" fmla="*/ 357 h 14034"/>
              <a:gd name="T30" fmla="*/ 918 w 2188"/>
              <a:gd name="T31" fmla="*/ 0 h 14034"/>
              <a:gd name="T32" fmla="*/ 1633 w 2188"/>
              <a:gd name="T33" fmla="*/ 359 h 14034"/>
              <a:gd name="T34" fmla="*/ 1453 w 2188"/>
              <a:gd name="T35" fmla="*/ 717 h 14034"/>
              <a:gd name="T36" fmla="*/ 1118 w 2188"/>
              <a:gd name="T37" fmla="*/ 1478 h 14034"/>
              <a:gd name="T38" fmla="*/ 800 w 2188"/>
              <a:gd name="T39" fmla="*/ 2697 h 14034"/>
              <a:gd name="T40" fmla="*/ 1116 w 2188"/>
              <a:gd name="T41" fmla="*/ 3916 h 14034"/>
              <a:gd name="T42" fmla="*/ 1449 w 2188"/>
              <a:gd name="T43" fmla="*/ 4677 h 14034"/>
              <a:gd name="T44" fmla="*/ 1812 w 2188"/>
              <a:gd name="T45" fmla="*/ 5500 h 14034"/>
              <a:gd name="T46" fmla="*/ 2188 w 2188"/>
              <a:gd name="T47" fmla="*/ 7017 h 14034"/>
              <a:gd name="T48" fmla="*/ 1815 w 2188"/>
              <a:gd name="T49" fmla="*/ 8534 h 14034"/>
              <a:gd name="T50" fmla="*/ 1454 w 2188"/>
              <a:gd name="T51" fmla="*/ 9356 h 14034"/>
              <a:gd name="T52" fmla="*/ 1453 w 2188"/>
              <a:gd name="T53" fmla="*/ 9357 h 14034"/>
              <a:gd name="T54" fmla="*/ 1118 w 2188"/>
              <a:gd name="T55" fmla="*/ 10118 h 14034"/>
              <a:gd name="T56" fmla="*/ 800 w 2188"/>
              <a:gd name="T57" fmla="*/ 11337 h 14034"/>
              <a:gd name="T58" fmla="*/ 1116 w 2188"/>
              <a:gd name="T59" fmla="*/ 12556 h 14034"/>
              <a:gd name="T60" fmla="*/ 1450 w 2188"/>
              <a:gd name="T61" fmla="*/ 13318 h 14034"/>
              <a:gd name="T62" fmla="*/ 1628 w 2188"/>
              <a:gd name="T63" fmla="*/ 13676 h 14034"/>
              <a:gd name="T64" fmla="*/ 913 w 2188"/>
              <a:gd name="T65" fmla="*/ 14034 h 14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88" h="14034">
                <a:moveTo>
                  <a:pt x="913" y="14034"/>
                </a:moveTo>
                <a:cubicBezTo>
                  <a:pt x="734" y="13676"/>
                  <a:pt x="734" y="13676"/>
                  <a:pt x="734" y="13676"/>
                </a:cubicBezTo>
                <a:cubicBezTo>
                  <a:pt x="727" y="13661"/>
                  <a:pt x="551" y="13308"/>
                  <a:pt x="373" y="12854"/>
                </a:cubicBezTo>
                <a:cubicBezTo>
                  <a:pt x="126" y="12219"/>
                  <a:pt x="0" y="11709"/>
                  <a:pt x="0" y="11337"/>
                </a:cubicBezTo>
                <a:cubicBezTo>
                  <a:pt x="0" y="10965"/>
                  <a:pt x="126" y="10454"/>
                  <a:pt x="376" y="9820"/>
                </a:cubicBezTo>
                <a:cubicBezTo>
                  <a:pt x="553" y="9368"/>
                  <a:pt x="729" y="9017"/>
                  <a:pt x="738" y="8998"/>
                </a:cubicBezTo>
                <a:cubicBezTo>
                  <a:pt x="745" y="8984"/>
                  <a:pt x="910" y="8651"/>
                  <a:pt x="1072" y="8236"/>
                </a:cubicBezTo>
                <a:cubicBezTo>
                  <a:pt x="1276" y="7713"/>
                  <a:pt x="1388" y="7280"/>
                  <a:pt x="1388" y="7017"/>
                </a:cubicBezTo>
                <a:cubicBezTo>
                  <a:pt x="1388" y="6753"/>
                  <a:pt x="1274" y="6318"/>
                  <a:pt x="1068" y="5792"/>
                </a:cubicBezTo>
                <a:cubicBezTo>
                  <a:pt x="902" y="5371"/>
                  <a:pt x="736" y="5040"/>
                  <a:pt x="735" y="5037"/>
                </a:cubicBezTo>
                <a:cubicBezTo>
                  <a:pt x="734" y="5036"/>
                  <a:pt x="734" y="5036"/>
                  <a:pt x="734" y="5036"/>
                </a:cubicBezTo>
                <a:cubicBezTo>
                  <a:pt x="727" y="5021"/>
                  <a:pt x="551" y="4668"/>
                  <a:pt x="373" y="4214"/>
                </a:cubicBezTo>
                <a:cubicBezTo>
                  <a:pt x="126" y="3579"/>
                  <a:pt x="0" y="3069"/>
                  <a:pt x="0" y="2697"/>
                </a:cubicBezTo>
                <a:cubicBezTo>
                  <a:pt x="0" y="2325"/>
                  <a:pt x="126" y="1814"/>
                  <a:pt x="376" y="1180"/>
                </a:cubicBezTo>
                <a:cubicBezTo>
                  <a:pt x="554" y="725"/>
                  <a:pt x="731" y="372"/>
                  <a:pt x="739" y="357"/>
                </a:cubicBezTo>
                <a:cubicBezTo>
                  <a:pt x="918" y="0"/>
                  <a:pt x="918" y="0"/>
                  <a:pt x="918" y="0"/>
                </a:cubicBezTo>
                <a:cubicBezTo>
                  <a:pt x="1633" y="359"/>
                  <a:pt x="1633" y="359"/>
                  <a:pt x="1633" y="359"/>
                </a:cubicBezTo>
                <a:cubicBezTo>
                  <a:pt x="1453" y="717"/>
                  <a:pt x="1453" y="717"/>
                  <a:pt x="1453" y="717"/>
                </a:cubicBezTo>
                <a:cubicBezTo>
                  <a:pt x="1450" y="724"/>
                  <a:pt x="1282" y="1059"/>
                  <a:pt x="1118" y="1478"/>
                </a:cubicBezTo>
                <a:cubicBezTo>
                  <a:pt x="913" y="2001"/>
                  <a:pt x="800" y="2434"/>
                  <a:pt x="800" y="2697"/>
                </a:cubicBezTo>
                <a:cubicBezTo>
                  <a:pt x="800" y="2960"/>
                  <a:pt x="912" y="3393"/>
                  <a:pt x="1116" y="3916"/>
                </a:cubicBezTo>
                <a:cubicBezTo>
                  <a:pt x="1277" y="4329"/>
                  <a:pt x="1441" y="4660"/>
                  <a:pt x="1449" y="4677"/>
                </a:cubicBezTo>
                <a:cubicBezTo>
                  <a:pt x="1458" y="4695"/>
                  <a:pt x="1634" y="5047"/>
                  <a:pt x="1812" y="5500"/>
                </a:cubicBezTo>
                <a:cubicBezTo>
                  <a:pt x="2062" y="6134"/>
                  <a:pt x="2188" y="6645"/>
                  <a:pt x="2188" y="7017"/>
                </a:cubicBezTo>
                <a:cubicBezTo>
                  <a:pt x="2188" y="7389"/>
                  <a:pt x="2062" y="7899"/>
                  <a:pt x="1815" y="8534"/>
                </a:cubicBezTo>
                <a:cubicBezTo>
                  <a:pt x="1637" y="8988"/>
                  <a:pt x="1461" y="9341"/>
                  <a:pt x="1454" y="9356"/>
                </a:cubicBezTo>
                <a:cubicBezTo>
                  <a:pt x="1453" y="9357"/>
                  <a:pt x="1453" y="9357"/>
                  <a:pt x="1453" y="9357"/>
                </a:cubicBezTo>
                <a:cubicBezTo>
                  <a:pt x="1452" y="9360"/>
                  <a:pt x="1283" y="9697"/>
                  <a:pt x="1118" y="10118"/>
                </a:cubicBezTo>
                <a:cubicBezTo>
                  <a:pt x="913" y="10641"/>
                  <a:pt x="800" y="11074"/>
                  <a:pt x="800" y="11337"/>
                </a:cubicBezTo>
                <a:cubicBezTo>
                  <a:pt x="800" y="11600"/>
                  <a:pt x="912" y="12033"/>
                  <a:pt x="1116" y="12556"/>
                </a:cubicBezTo>
                <a:cubicBezTo>
                  <a:pt x="1281" y="12978"/>
                  <a:pt x="1448" y="13315"/>
                  <a:pt x="1450" y="13318"/>
                </a:cubicBezTo>
                <a:cubicBezTo>
                  <a:pt x="1628" y="13676"/>
                  <a:pt x="1628" y="13676"/>
                  <a:pt x="1628" y="13676"/>
                </a:cubicBezTo>
                <a:lnTo>
                  <a:pt x="913" y="14034"/>
                </a:lnTo>
                <a:close/>
              </a:path>
            </a:pathLst>
          </a:custGeom>
          <a:solidFill>
            <a:schemeClr val="accent2">
              <a:alpha val="88000"/>
            </a:schemeClr>
          </a:solidFill>
          <a:ln>
            <a:noFill/>
          </a:ln>
          <a:effectLst>
            <a:outerShdw blurRad="1003300" dist="38100" dir="10800000" algn="r" rotWithShape="0">
              <a:schemeClr val="accent2">
                <a:lumMod val="75000"/>
                <a:alpha val="46000"/>
              </a:schemeClr>
            </a:outerShdw>
          </a:effectLst>
        </p:spPr>
        <p:txBody>
          <a:bodyPr vert="horz" wrap="square" lIns="91440" tIns="45720" rIns="91440" bIns="45720" numCol="1" anchor="t" anchorCtr="0" compatLnSpc="1">
            <a:prstTxWarp prst="textNoShape">
              <a:avLst/>
            </a:prstTxWarp>
          </a:bodyPr>
          <a:lstStyle/>
          <a:p>
            <a:endParaRPr lang="en-US"/>
          </a:p>
        </p:txBody>
      </p:sp>
      <p:sp>
        <p:nvSpPr>
          <p:cNvPr id="9" name="Freeform 11">
            <a:extLst>
              <a:ext uri="{FF2B5EF4-FFF2-40B4-BE49-F238E27FC236}">
                <a16:creationId xmlns:a16="http://schemas.microsoft.com/office/drawing/2014/main" id="{D79C0AB0-6ADE-4258-88B1-083A84730A4D}"/>
              </a:ext>
            </a:extLst>
          </p:cNvPr>
          <p:cNvSpPr>
            <a:spLocks/>
          </p:cNvSpPr>
          <p:nvPr/>
        </p:nvSpPr>
        <p:spPr bwMode="auto">
          <a:xfrm rot="2757414">
            <a:off x="13801119" y="-18019464"/>
            <a:ext cx="6481764" cy="41148000"/>
          </a:xfrm>
          <a:custGeom>
            <a:avLst/>
            <a:gdLst>
              <a:gd name="T0" fmla="*/ 913 w 2188"/>
              <a:gd name="T1" fmla="*/ 14034 h 14034"/>
              <a:gd name="T2" fmla="*/ 734 w 2188"/>
              <a:gd name="T3" fmla="*/ 13676 h 14034"/>
              <a:gd name="T4" fmla="*/ 373 w 2188"/>
              <a:gd name="T5" fmla="*/ 12854 h 14034"/>
              <a:gd name="T6" fmla="*/ 0 w 2188"/>
              <a:gd name="T7" fmla="*/ 11337 h 14034"/>
              <a:gd name="T8" fmla="*/ 376 w 2188"/>
              <a:gd name="T9" fmla="*/ 9820 h 14034"/>
              <a:gd name="T10" fmla="*/ 738 w 2188"/>
              <a:gd name="T11" fmla="*/ 8998 h 14034"/>
              <a:gd name="T12" fmla="*/ 1072 w 2188"/>
              <a:gd name="T13" fmla="*/ 8236 h 14034"/>
              <a:gd name="T14" fmla="*/ 1388 w 2188"/>
              <a:gd name="T15" fmla="*/ 7017 h 14034"/>
              <a:gd name="T16" fmla="*/ 1068 w 2188"/>
              <a:gd name="T17" fmla="*/ 5792 h 14034"/>
              <a:gd name="T18" fmla="*/ 735 w 2188"/>
              <a:gd name="T19" fmla="*/ 5037 h 14034"/>
              <a:gd name="T20" fmla="*/ 734 w 2188"/>
              <a:gd name="T21" fmla="*/ 5036 h 14034"/>
              <a:gd name="T22" fmla="*/ 373 w 2188"/>
              <a:gd name="T23" fmla="*/ 4214 h 14034"/>
              <a:gd name="T24" fmla="*/ 0 w 2188"/>
              <a:gd name="T25" fmla="*/ 2697 h 14034"/>
              <a:gd name="T26" fmla="*/ 376 w 2188"/>
              <a:gd name="T27" fmla="*/ 1180 h 14034"/>
              <a:gd name="T28" fmla="*/ 739 w 2188"/>
              <a:gd name="T29" fmla="*/ 357 h 14034"/>
              <a:gd name="T30" fmla="*/ 918 w 2188"/>
              <a:gd name="T31" fmla="*/ 0 h 14034"/>
              <a:gd name="T32" fmla="*/ 1633 w 2188"/>
              <a:gd name="T33" fmla="*/ 359 h 14034"/>
              <a:gd name="T34" fmla="*/ 1453 w 2188"/>
              <a:gd name="T35" fmla="*/ 717 h 14034"/>
              <a:gd name="T36" fmla="*/ 1118 w 2188"/>
              <a:gd name="T37" fmla="*/ 1478 h 14034"/>
              <a:gd name="T38" fmla="*/ 800 w 2188"/>
              <a:gd name="T39" fmla="*/ 2697 h 14034"/>
              <a:gd name="T40" fmla="*/ 1116 w 2188"/>
              <a:gd name="T41" fmla="*/ 3916 h 14034"/>
              <a:gd name="T42" fmla="*/ 1449 w 2188"/>
              <a:gd name="T43" fmla="*/ 4677 h 14034"/>
              <a:gd name="T44" fmla="*/ 1812 w 2188"/>
              <a:gd name="T45" fmla="*/ 5500 h 14034"/>
              <a:gd name="T46" fmla="*/ 2188 w 2188"/>
              <a:gd name="T47" fmla="*/ 7017 h 14034"/>
              <a:gd name="T48" fmla="*/ 1815 w 2188"/>
              <a:gd name="T49" fmla="*/ 8534 h 14034"/>
              <a:gd name="T50" fmla="*/ 1454 w 2188"/>
              <a:gd name="T51" fmla="*/ 9356 h 14034"/>
              <a:gd name="T52" fmla="*/ 1453 w 2188"/>
              <a:gd name="T53" fmla="*/ 9357 h 14034"/>
              <a:gd name="T54" fmla="*/ 1118 w 2188"/>
              <a:gd name="T55" fmla="*/ 10118 h 14034"/>
              <a:gd name="T56" fmla="*/ 800 w 2188"/>
              <a:gd name="T57" fmla="*/ 11337 h 14034"/>
              <a:gd name="T58" fmla="*/ 1116 w 2188"/>
              <a:gd name="T59" fmla="*/ 12556 h 14034"/>
              <a:gd name="T60" fmla="*/ 1450 w 2188"/>
              <a:gd name="T61" fmla="*/ 13318 h 14034"/>
              <a:gd name="T62" fmla="*/ 1628 w 2188"/>
              <a:gd name="T63" fmla="*/ 13676 h 14034"/>
              <a:gd name="T64" fmla="*/ 913 w 2188"/>
              <a:gd name="T65" fmla="*/ 14034 h 14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88" h="14034">
                <a:moveTo>
                  <a:pt x="913" y="14034"/>
                </a:moveTo>
                <a:cubicBezTo>
                  <a:pt x="734" y="13676"/>
                  <a:pt x="734" y="13676"/>
                  <a:pt x="734" y="13676"/>
                </a:cubicBezTo>
                <a:cubicBezTo>
                  <a:pt x="727" y="13661"/>
                  <a:pt x="551" y="13308"/>
                  <a:pt x="373" y="12854"/>
                </a:cubicBezTo>
                <a:cubicBezTo>
                  <a:pt x="126" y="12219"/>
                  <a:pt x="0" y="11709"/>
                  <a:pt x="0" y="11337"/>
                </a:cubicBezTo>
                <a:cubicBezTo>
                  <a:pt x="0" y="10965"/>
                  <a:pt x="126" y="10454"/>
                  <a:pt x="376" y="9820"/>
                </a:cubicBezTo>
                <a:cubicBezTo>
                  <a:pt x="553" y="9368"/>
                  <a:pt x="729" y="9017"/>
                  <a:pt x="738" y="8998"/>
                </a:cubicBezTo>
                <a:cubicBezTo>
                  <a:pt x="745" y="8984"/>
                  <a:pt x="910" y="8651"/>
                  <a:pt x="1072" y="8236"/>
                </a:cubicBezTo>
                <a:cubicBezTo>
                  <a:pt x="1276" y="7713"/>
                  <a:pt x="1388" y="7280"/>
                  <a:pt x="1388" y="7017"/>
                </a:cubicBezTo>
                <a:cubicBezTo>
                  <a:pt x="1388" y="6753"/>
                  <a:pt x="1274" y="6318"/>
                  <a:pt x="1068" y="5792"/>
                </a:cubicBezTo>
                <a:cubicBezTo>
                  <a:pt x="902" y="5371"/>
                  <a:pt x="736" y="5040"/>
                  <a:pt x="735" y="5037"/>
                </a:cubicBezTo>
                <a:cubicBezTo>
                  <a:pt x="734" y="5036"/>
                  <a:pt x="734" y="5036"/>
                  <a:pt x="734" y="5036"/>
                </a:cubicBezTo>
                <a:cubicBezTo>
                  <a:pt x="727" y="5021"/>
                  <a:pt x="551" y="4668"/>
                  <a:pt x="373" y="4214"/>
                </a:cubicBezTo>
                <a:cubicBezTo>
                  <a:pt x="126" y="3579"/>
                  <a:pt x="0" y="3069"/>
                  <a:pt x="0" y="2697"/>
                </a:cubicBezTo>
                <a:cubicBezTo>
                  <a:pt x="0" y="2325"/>
                  <a:pt x="126" y="1814"/>
                  <a:pt x="376" y="1180"/>
                </a:cubicBezTo>
                <a:cubicBezTo>
                  <a:pt x="554" y="725"/>
                  <a:pt x="731" y="372"/>
                  <a:pt x="739" y="357"/>
                </a:cubicBezTo>
                <a:cubicBezTo>
                  <a:pt x="918" y="0"/>
                  <a:pt x="918" y="0"/>
                  <a:pt x="918" y="0"/>
                </a:cubicBezTo>
                <a:cubicBezTo>
                  <a:pt x="1633" y="359"/>
                  <a:pt x="1633" y="359"/>
                  <a:pt x="1633" y="359"/>
                </a:cubicBezTo>
                <a:cubicBezTo>
                  <a:pt x="1453" y="717"/>
                  <a:pt x="1453" y="717"/>
                  <a:pt x="1453" y="717"/>
                </a:cubicBezTo>
                <a:cubicBezTo>
                  <a:pt x="1450" y="724"/>
                  <a:pt x="1282" y="1059"/>
                  <a:pt x="1118" y="1478"/>
                </a:cubicBezTo>
                <a:cubicBezTo>
                  <a:pt x="913" y="2001"/>
                  <a:pt x="800" y="2434"/>
                  <a:pt x="800" y="2697"/>
                </a:cubicBezTo>
                <a:cubicBezTo>
                  <a:pt x="800" y="2960"/>
                  <a:pt x="912" y="3393"/>
                  <a:pt x="1116" y="3916"/>
                </a:cubicBezTo>
                <a:cubicBezTo>
                  <a:pt x="1277" y="4329"/>
                  <a:pt x="1441" y="4660"/>
                  <a:pt x="1449" y="4677"/>
                </a:cubicBezTo>
                <a:cubicBezTo>
                  <a:pt x="1458" y="4695"/>
                  <a:pt x="1634" y="5047"/>
                  <a:pt x="1812" y="5500"/>
                </a:cubicBezTo>
                <a:cubicBezTo>
                  <a:pt x="2062" y="6134"/>
                  <a:pt x="2188" y="6645"/>
                  <a:pt x="2188" y="7017"/>
                </a:cubicBezTo>
                <a:cubicBezTo>
                  <a:pt x="2188" y="7389"/>
                  <a:pt x="2062" y="7899"/>
                  <a:pt x="1815" y="8534"/>
                </a:cubicBezTo>
                <a:cubicBezTo>
                  <a:pt x="1637" y="8988"/>
                  <a:pt x="1461" y="9341"/>
                  <a:pt x="1454" y="9356"/>
                </a:cubicBezTo>
                <a:cubicBezTo>
                  <a:pt x="1453" y="9357"/>
                  <a:pt x="1453" y="9357"/>
                  <a:pt x="1453" y="9357"/>
                </a:cubicBezTo>
                <a:cubicBezTo>
                  <a:pt x="1452" y="9360"/>
                  <a:pt x="1283" y="9697"/>
                  <a:pt x="1118" y="10118"/>
                </a:cubicBezTo>
                <a:cubicBezTo>
                  <a:pt x="913" y="10641"/>
                  <a:pt x="800" y="11074"/>
                  <a:pt x="800" y="11337"/>
                </a:cubicBezTo>
                <a:cubicBezTo>
                  <a:pt x="800" y="11600"/>
                  <a:pt x="912" y="12033"/>
                  <a:pt x="1116" y="12556"/>
                </a:cubicBezTo>
                <a:cubicBezTo>
                  <a:pt x="1281" y="12978"/>
                  <a:pt x="1448" y="13315"/>
                  <a:pt x="1450" y="13318"/>
                </a:cubicBezTo>
                <a:cubicBezTo>
                  <a:pt x="1628" y="13676"/>
                  <a:pt x="1628" y="13676"/>
                  <a:pt x="1628" y="13676"/>
                </a:cubicBezTo>
                <a:lnTo>
                  <a:pt x="913" y="14034"/>
                </a:lnTo>
                <a:close/>
              </a:path>
            </a:pathLst>
          </a:custGeom>
          <a:solidFill>
            <a:schemeClr val="tx1">
              <a:alpha val="88000"/>
            </a:schemeClr>
          </a:solidFill>
          <a:ln>
            <a:noFill/>
          </a:ln>
          <a:effectLst>
            <a:outerShdw blurRad="1003300" dist="38100" dir="10800000" algn="r" rotWithShape="0">
              <a:prstClr val="black">
                <a:alpha val="46000"/>
              </a:prstClr>
            </a:outerShdw>
          </a:effectLst>
        </p:spPr>
        <p:txBody>
          <a:bodyPr vert="horz" wrap="square" lIns="91440" tIns="45720" rIns="91440" bIns="45720" numCol="1" anchor="t" anchorCtr="0" compatLnSpc="1">
            <a:prstTxWarp prst="textNoShape">
              <a:avLst/>
            </a:prstTxWarp>
          </a:bodyPr>
          <a:lstStyle/>
          <a:p>
            <a:endParaRPr lang="en-US"/>
          </a:p>
        </p:txBody>
      </p:sp>
      <p:sp>
        <p:nvSpPr>
          <p:cNvPr id="10" name="Freeform 10">
            <a:extLst>
              <a:ext uri="{FF2B5EF4-FFF2-40B4-BE49-F238E27FC236}">
                <a16:creationId xmlns:a16="http://schemas.microsoft.com/office/drawing/2014/main" id="{F8A84915-F7B8-44C2-83BC-2FC74E7FD71D}"/>
              </a:ext>
            </a:extLst>
          </p:cNvPr>
          <p:cNvSpPr>
            <a:spLocks/>
          </p:cNvSpPr>
          <p:nvPr/>
        </p:nvSpPr>
        <p:spPr bwMode="auto">
          <a:xfrm rot="2757414">
            <a:off x="15234732" y="-16537147"/>
            <a:ext cx="6481764" cy="41148000"/>
          </a:xfrm>
          <a:custGeom>
            <a:avLst/>
            <a:gdLst>
              <a:gd name="T0" fmla="*/ 913 w 2188"/>
              <a:gd name="T1" fmla="*/ 14034 h 14034"/>
              <a:gd name="T2" fmla="*/ 734 w 2188"/>
              <a:gd name="T3" fmla="*/ 13676 h 14034"/>
              <a:gd name="T4" fmla="*/ 373 w 2188"/>
              <a:gd name="T5" fmla="*/ 12854 h 14034"/>
              <a:gd name="T6" fmla="*/ 0 w 2188"/>
              <a:gd name="T7" fmla="*/ 11337 h 14034"/>
              <a:gd name="T8" fmla="*/ 376 w 2188"/>
              <a:gd name="T9" fmla="*/ 9820 h 14034"/>
              <a:gd name="T10" fmla="*/ 738 w 2188"/>
              <a:gd name="T11" fmla="*/ 8998 h 14034"/>
              <a:gd name="T12" fmla="*/ 1072 w 2188"/>
              <a:gd name="T13" fmla="*/ 8236 h 14034"/>
              <a:gd name="T14" fmla="*/ 1388 w 2188"/>
              <a:gd name="T15" fmla="*/ 7017 h 14034"/>
              <a:gd name="T16" fmla="*/ 1068 w 2188"/>
              <a:gd name="T17" fmla="*/ 5792 h 14034"/>
              <a:gd name="T18" fmla="*/ 735 w 2188"/>
              <a:gd name="T19" fmla="*/ 5037 h 14034"/>
              <a:gd name="T20" fmla="*/ 734 w 2188"/>
              <a:gd name="T21" fmla="*/ 5036 h 14034"/>
              <a:gd name="T22" fmla="*/ 373 w 2188"/>
              <a:gd name="T23" fmla="*/ 4214 h 14034"/>
              <a:gd name="T24" fmla="*/ 0 w 2188"/>
              <a:gd name="T25" fmla="*/ 2697 h 14034"/>
              <a:gd name="T26" fmla="*/ 376 w 2188"/>
              <a:gd name="T27" fmla="*/ 1180 h 14034"/>
              <a:gd name="T28" fmla="*/ 739 w 2188"/>
              <a:gd name="T29" fmla="*/ 357 h 14034"/>
              <a:gd name="T30" fmla="*/ 918 w 2188"/>
              <a:gd name="T31" fmla="*/ 0 h 14034"/>
              <a:gd name="T32" fmla="*/ 1633 w 2188"/>
              <a:gd name="T33" fmla="*/ 359 h 14034"/>
              <a:gd name="T34" fmla="*/ 1453 w 2188"/>
              <a:gd name="T35" fmla="*/ 717 h 14034"/>
              <a:gd name="T36" fmla="*/ 1118 w 2188"/>
              <a:gd name="T37" fmla="*/ 1478 h 14034"/>
              <a:gd name="T38" fmla="*/ 800 w 2188"/>
              <a:gd name="T39" fmla="*/ 2697 h 14034"/>
              <a:gd name="T40" fmla="*/ 1116 w 2188"/>
              <a:gd name="T41" fmla="*/ 3916 h 14034"/>
              <a:gd name="T42" fmla="*/ 1449 w 2188"/>
              <a:gd name="T43" fmla="*/ 4677 h 14034"/>
              <a:gd name="T44" fmla="*/ 1812 w 2188"/>
              <a:gd name="T45" fmla="*/ 5500 h 14034"/>
              <a:gd name="T46" fmla="*/ 2188 w 2188"/>
              <a:gd name="T47" fmla="*/ 7017 h 14034"/>
              <a:gd name="T48" fmla="*/ 1815 w 2188"/>
              <a:gd name="T49" fmla="*/ 8534 h 14034"/>
              <a:gd name="T50" fmla="*/ 1454 w 2188"/>
              <a:gd name="T51" fmla="*/ 9356 h 14034"/>
              <a:gd name="T52" fmla="*/ 1453 w 2188"/>
              <a:gd name="T53" fmla="*/ 9357 h 14034"/>
              <a:gd name="T54" fmla="*/ 1118 w 2188"/>
              <a:gd name="T55" fmla="*/ 10118 h 14034"/>
              <a:gd name="T56" fmla="*/ 800 w 2188"/>
              <a:gd name="T57" fmla="*/ 11337 h 14034"/>
              <a:gd name="T58" fmla="*/ 1116 w 2188"/>
              <a:gd name="T59" fmla="*/ 12556 h 14034"/>
              <a:gd name="T60" fmla="*/ 1450 w 2188"/>
              <a:gd name="T61" fmla="*/ 13318 h 14034"/>
              <a:gd name="T62" fmla="*/ 1628 w 2188"/>
              <a:gd name="T63" fmla="*/ 13676 h 14034"/>
              <a:gd name="T64" fmla="*/ 913 w 2188"/>
              <a:gd name="T65" fmla="*/ 14034 h 14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88" h="14034">
                <a:moveTo>
                  <a:pt x="913" y="14034"/>
                </a:moveTo>
                <a:cubicBezTo>
                  <a:pt x="734" y="13676"/>
                  <a:pt x="734" y="13676"/>
                  <a:pt x="734" y="13676"/>
                </a:cubicBezTo>
                <a:cubicBezTo>
                  <a:pt x="727" y="13661"/>
                  <a:pt x="551" y="13308"/>
                  <a:pt x="373" y="12854"/>
                </a:cubicBezTo>
                <a:cubicBezTo>
                  <a:pt x="126" y="12219"/>
                  <a:pt x="0" y="11709"/>
                  <a:pt x="0" y="11337"/>
                </a:cubicBezTo>
                <a:cubicBezTo>
                  <a:pt x="0" y="10965"/>
                  <a:pt x="126" y="10454"/>
                  <a:pt x="376" y="9820"/>
                </a:cubicBezTo>
                <a:cubicBezTo>
                  <a:pt x="553" y="9368"/>
                  <a:pt x="729" y="9017"/>
                  <a:pt x="738" y="8998"/>
                </a:cubicBezTo>
                <a:cubicBezTo>
                  <a:pt x="745" y="8984"/>
                  <a:pt x="910" y="8651"/>
                  <a:pt x="1072" y="8236"/>
                </a:cubicBezTo>
                <a:cubicBezTo>
                  <a:pt x="1276" y="7713"/>
                  <a:pt x="1388" y="7280"/>
                  <a:pt x="1388" y="7017"/>
                </a:cubicBezTo>
                <a:cubicBezTo>
                  <a:pt x="1388" y="6753"/>
                  <a:pt x="1274" y="6318"/>
                  <a:pt x="1068" y="5792"/>
                </a:cubicBezTo>
                <a:cubicBezTo>
                  <a:pt x="902" y="5371"/>
                  <a:pt x="736" y="5040"/>
                  <a:pt x="735" y="5037"/>
                </a:cubicBezTo>
                <a:cubicBezTo>
                  <a:pt x="734" y="5036"/>
                  <a:pt x="734" y="5036"/>
                  <a:pt x="734" y="5036"/>
                </a:cubicBezTo>
                <a:cubicBezTo>
                  <a:pt x="727" y="5021"/>
                  <a:pt x="551" y="4668"/>
                  <a:pt x="373" y="4214"/>
                </a:cubicBezTo>
                <a:cubicBezTo>
                  <a:pt x="126" y="3579"/>
                  <a:pt x="0" y="3069"/>
                  <a:pt x="0" y="2697"/>
                </a:cubicBezTo>
                <a:cubicBezTo>
                  <a:pt x="0" y="2325"/>
                  <a:pt x="126" y="1814"/>
                  <a:pt x="376" y="1180"/>
                </a:cubicBezTo>
                <a:cubicBezTo>
                  <a:pt x="554" y="725"/>
                  <a:pt x="731" y="372"/>
                  <a:pt x="739" y="357"/>
                </a:cubicBezTo>
                <a:cubicBezTo>
                  <a:pt x="918" y="0"/>
                  <a:pt x="918" y="0"/>
                  <a:pt x="918" y="0"/>
                </a:cubicBezTo>
                <a:cubicBezTo>
                  <a:pt x="1633" y="359"/>
                  <a:pt x="1633" y="359"/>
                  <a:pt x="1633" y="359"/>
                </a:cubicBezTo>
                <a:cubicBezTo>
                  <a:pt x="1453" y="717"/>
                  <a:pt x="1453" y="717"/>
                  <a:pt x="1453" y="717"/>
                </a:cubicBezTo>
                <a:cubicBezTo>
                  <a:pt x="1450" y="724"/>
                  <a:pt x="1282" y="1059"/>
                  <a:pt x="1118" y="1478"/>
                </a:cubicBezTo>
                <a:cubicBezTo>
                  <a:pt x="913" y="2001"/>
                  <a:pt x="800" y="2434"/>
                  <a:pt x="800" y="2697"/>
                </a:cubicBezTo>
                <a:cubicBezTo>
                  <a:pt x="800" y="2960"/>
                  <a:pt x="912" y="3393"/>
                  <a:pt x="1116" y="3916"/>
                </a:cubicBezTo>
                <a:cubicBezTo>
                  <a:pt x="1277" y="4329"/>
                  <a:pt x="1441" y="4660"/>
                  <a:pt x="1449" y="4677"/>
                </a:cubicBezTo>
                <a:cubicBezTo>
                  <a:pt x="1458" y="4695"/>
                  <a:pt x="1634" y="5047"/>
                  <a:pt x="1812" y="5500"/>
                </a:cubicBezTo>
                <a:cubicBezTo>
                  <a:pt x="2062" y="6134"/>
                  <a:pt x="2188" y="6645"/>
                  <a:pt x="2188" y="7017"/>
                </a:cubicBezTo>
                <a:cubicBezTo>
                  <a:pt x="2188" y="7389"/>
                  <a:pt x="2062" y="7899"/>
                  <a:pt x="1815" y="8534"/>
                </a:cubicBezTo>
                <a:cubicBezTo>
                  <a:pt x="1637" y="8988"/>
                  <a:pt x="1461" y="9341"/>
                  <a:pt x="1454" y="9356"/>
                </a:cubicBezTo>
                <a:cubicBezTo>
                  <a:pt x="1453" y="9357"/>
                  <a:pt x="1453" y="9357"/>
                  <a:pt x="1453" y="9357"/>
                </a:cubicBezTo>
                <a:cubicBezTo>
                  <a:pt x="1452" y="9360"/>
                  <a:pt x="1283" y="9697"/>
                  <a:pt x="1118" y="10118"/>
                </a:cubicBezTo>
                <a:cubicBezTo>
                  <a:pt x="913" y="10641"/>
                  <a:pt x="800" y="11074"/>
                  <a:pt x="800" y="11337"/>
                </a:cubicBezTo>
                <a:cubicBezTo>
                  <a:pt x="800" y="11600"/>
                  <a:pt x="912" y="12033"/>
                  <a:pt x="1116" y="12556"/>
                </a:cubicBezTo>
                <a:cubicBezTo>
                  <a:pt x="1281" y="12978"/>
                  <a:pt x="1448" y="13315"/>
                  <a:pt x="1450" y="13318"/>
                </a:cubicBezTo>
                <a:cubicBezTo>
                  <a:pt x="1628" y="13676"/>
                  <a:pt x="1628" y="13676"/>
                  <a:pt x="1628" y="13676"/>
                </a:cubicBezTo>
                <a:lnTo>
                  <a:pt x="913" y="14034"/>
                </a:lnTo>
                <a:close/>
              </a:path>
            </a:pathLst>
          </a:custGeom>
          <a:solidFill>
            <a:schemeClr val="accent2">
              <a:alpha val="88000"/>
            </a:schemeClr>
          </a:solidFill>
          <a:ln>
            <a:noFill/>
          </a:ln>
          <a:effectLst>
            <a:outerShdw blurRad="1003300" dist="38100" dir="10800000" algn="r" rotWithShape="0">
              <a:schemeClr val="accent2">
                <a:lumMod val="75000"/>
                <a:alpha val="46000"/>
              </a:schemeClr>
            </a:outerShdw>
          </a:effectLst>
        </p:spPr>
        <p:txBody>
          <a:bodyPr vert="horz" wrap="square" lIns="91440" tIns="45720" rIns="91440" bIns="45720" numCol="1" anchor="t" anchorCtr="0" compatLnSpc="1">
            <a:prstTxWarp prst="textNoShape">
              <a:avLst/>
            </a:prstTxWarp>
          </a:bodyPr>
          <a:lstStyle/>
          <a:p>
            <a:endParaRPr lang="en-US"/>
          </a:p>
        </p:txBody>
      </p:sp>
      <p:sp>
        <p:nvSpPr>
          <p:cNvPr id="11" name="Freeform 9">
            <a:extLst>
              <a:ext uri="{FF2B5EF4-FFF2-40B4-BE49-F238E27FC236}">
                <a16:creationId xmlns:a16="http://schemas.microsoft.com/office/drawing/2014/main" id="{82EBA1C1-3F96-4F96-B048-E956EF459A0B}"/>
              </a:ext>
            </a:extLst>
          </p:cNvPr>
          <p:cNvSpPr>
            <a:spLocks/>
          </p:cNvSpPr>
          <p:nvPr/>
        </p:nvSpPr>
        <p:spPr bwMode="auto">
          <a:xfrm rot="2757414">
            <a:off x="16665035" y="-15058253"/>
            <a:ext cx="6481764" cy="41148000"/>
          </a:xfrm>
          <a:custGeom>
            <a:avLst/>
            <a:gdLst>
              <a:gd name="T0" fmla="*/ 913 w 2188"/>
              <a:gd name="T1" fmla="*/ 14034 h 14034"/>
              <a:gd name="T2" fmla="*/ 734 w 2188"/>
              <a:gd name="T3" fmla="*/ 13676 h 14034"/>
              <a:gd name="T4" fmla="*/ 373 w 2188"/>
              <a:gd name="T5" fmla="*/ 12854 h 14034"/>
              <a:gd name="T6" fmla="*/ 0 w 2188"/>
              <a:gd name="T7" fmla="*/ 11337 h 14034"/>
              <a:gd name="T8" fmla="*/ 376 w 2188"/>
              <a:gd name="T9" fmla="*/ 9820 h 14034"/>
              <a:gd name="T10" fmla="*/ 738 w 2188"/>
              <a:gd name="T11" fmla="*/ 8998 h 14034"/>
              <a:gd name="T12" fmla="*/ 1072 w 2188"/>
              <a:gd name="T13" fmla="*/ 8236 h 14034"/>
              <a:gd name="T14" fmla="*/ 1388 w 2188"/>
              <a:gd name="T15" fmla="*/ 7017 h 14034"/>
              <a:gd name="T16" fmla="*/ 1068 w 2188"/>
              <a:gd name="T17" fmla="*/ 5792 h 14034"/>
              <a:gd name="T18" fmla="*/ 735 w 2188"/>
              <a:gd name="T19" fmla="*/ 5037 h 14034"/>
              <a:gd name="T20" fmla="*/ 734 w 2188"/>
              <a:gd name="T21" fmla="*/ 5036 h 14034"/>
              <a:gd name="T22" fmla="*/ 373 w 2188"/>
              <a:gd name="T23" fmla="*/ 4214 h 14034"/>
              <a:gd name="T24" fmla="*/ 0 w 2188"/>
              <a:gd name="T25" fmla="*/ 2697 h 14034"/>
              <a:gd name="T26" fmla="*/ 376 w 2188"/>
              <a:gd name="T27" fmla="*/ 1180 h 14034"/>
              <a:gd name="T28" fmla="*/ 739 w 2188"/>
              <a:gd name="T29" fmla="*/ 357 h 14034"/>
              <a:gd name="T30" fmla="*/ 918 w 2188"/>
              <a:gd name="T31" fmla="*/ 0 h 14034"/>
              <a:gd name="T32" fmla="*/ 1633 w 2188"/>
              <a:gd name="T33" fmla="*/ 359 h 14034"/>
              <a:gd name="T34" fmla="*/ 1453 w 2188"/>
              <a:gd name="T35" fmla="*/ 717 h 14034"/>
              <a:gd name="T36" fmla="*/ 1118 w 2188"/>
              <a:gd name="T37" fmla="*/ 1478 h 14034"/>
              <a:gd name="T38" fmla="*/ 800 w 2188"/>
              <a:gd name="T39" fmla="*/ 2697 h 14034"/>
              <a:gd name="T40" fmla="*/ 1116 w 2188"/>
              <a:gd name="T41" fmla="*/ 3916 h 14034"/>
              <a:gd name="T42" fmla="*/ 1449 w 2188"/>
              <a:gd name="T43" fmla="*/ 4677 h 14034"/>
              <a:gd name="T44" fmla="*/ 1812 w 2188"/>
              <a:gd name="T45" fmla="*/ 5500 h 14034"/>
              <a:gd name="T46" fmla="*/ 2188 w 2188"/>
              <a:gd name="T47" fmla="*/ 7017 h 14034"/>
              <a:gd name="T48" fmla="*/ 1815 w 2188"/>
              <a:gd name="T49" fmla="*/ 8534 h 14034"/>
              <a:gd name="T50" fmla="*/ 1454 w 2188"/>
              <a:gd name="T51" fmla="*/ 9356 h 14034"/>
              <a:gd name="T52" fmla="*/ 1453 w 2188"/>
              <a:gd name="T53" fmla="*/ 9357 h 14034"/>
              <a:gd name="T54" fmla="*/ 1118 w 2188"/>
              <a:gd name="T55" fmla="*/ 10118 h 14034"/>
              <a:gd name="T56" fmla="*/ 800 w 2188"/>
              <a:gd name="T57" fmla="*/ 11337 h 14034"/>
              <a:gd name="T58" fmla="*/ 1116 w 2188"/>
              <a:gd name="T59" fmla="*/ 12556 h 14034"/>
              <a:gd name="T60" fmla="*/ 1450 w 2188"/>
              <a:gd name="T61" fmla="*/ 13318 h 14034"/>
              <a:gd name="T62" fmla="*/ 1628 w 2188"/>
              <a:gd name="T63" fmla="*/ 13676 h 14034"/>
              <a:gd name="T64" fmla="*/ 913 w 2188"/>
              <a:gd name="T65" fmla="*/ 14034 h 14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88" h="14034">
                <a:moveTo>
                  <a:pt x="913" y="14034"/>
                </a:moveTo>
                <a:cubicBezTo>
                  <a:pt x="734" y="13676"/>
                  <a:pt x="734" y="13676"/>
                  <a:pt x="734" y="13676"/>
                </a:cubicBezTo>
                <a:cubicBezTo>
                  <a:pt x="727" y="13661"/>
                  <a:pt x="551" y="13308"/>
                  <a:pt x="373" y="12854"/>
                </a:cubicBezTo>
                <a:cubicBezTo>
                  <a:pt x="126" y="12219"/>
                  <a:pt x="0" y="11709"/>
                  <a:pt x="0" y="11337"/>
                </a:cubicBezTo>
                <a:cubicBezTo>
                  <a:pt x="0" y="10965"/>
                  <a:pt x="126" y="10454"/>
                  <a:pt x="376" y="9820"/>
                </a:cubicBezTo>
                <a:cubicBezTo>
                  <a:pt x="553" y="9368"/>
                  <a:pt x="729" y="9017"/>
                  <a:pt x="738" y="8998"/>
                </a:cubicBezTo>
                <a:cubicBezTo>
                  <a:pt x="745" y="8984"/>
                  <a:pt x="910" y="8651"/>
                  <a:pt x="1072" y="8236"/>
                </a:cubicBezTo>
                <a:cubicBezTo>
                  <a:pt x="1276" y="7713"/>
                  <a:pt x="1388" y="7280"/>
                  <a:pt x="1388" y="7017"/>
                </a:cubicBezTo>
                <a:cubicBezTo>
                  <a:pt x="1388" y="6753"/>
                  <a:pt x="1274" y="6318"/>
                  <a:pt x="1068" y="5792"/>
                </a:cubicBezTo>
                <a:cubicBezTo>
                  <a:pt x="902" y="5371"/>
                  <a:pt x="736" y="5040"/>
                  <a:pt x="735" y="5037"/>
                </a:cubicBezTo>
                <a:cubicBezTo>
                  <a:pt x="734" y="5036"/>
                  <a:pt x="734" y="5036"/>
                  <a:pt x="734" y="5036"/>
                </a:cubicBezTo>
                <a:cubicBezTo>
                  <a:pt x="727" y="5021"/>
                  <a:pt x="551" y="4668"/>
                  <a:pt x="373" y="4214"/>
                </a:cubicBezTo>
                <a:cubicBezTo>
                  <a:pt x="126" y="3579"/>
                  <a:pt x="0" y="3069"/>
                  <a:pt x="0" y="2697"/>
                </a:cubicBezTo>
                <a:cubicBezTo>
                  <a:pt x="0" y="2325"/>
                  <a:pt x="126" y="1814"/>
                  <a:pt x="376" y="1180"/>
                </a:cubicBezTo>
                <a:cubicBezTo>
                  <a:pt x="554" y="725"/>
                  <a:pt x="731" y="372"/>
                  <a:pt x="739" y="357"/>
                </a:cubicBezTo>
                <a:cubicBezTo>
                  <a:pt x="918" y="0"/>
                  <a:pt x="918" y="0"/>
                  <a:pt x="918" y="0"/>
                </a:cubicBezTo>
                <a:cubicBezTo>
                  <a:pt x="1633" y="359"/>
                  <a:pt x="1633" y="359"/>
                  <a:pt x="1633" y="359"/>
                </a:cubicBezTo>
                <a:cubicBezTo>
                  <a:pt x="1453" y="717"/>
                  <a:pt x="1453" y="717"/>
                  <a:pt x="1453" y="717"/>
                </a:cubicBezTo>
                <a:cubicBezTo>
                  <a:pt x="1450" y="724"/>
                  <a:pt x="1282" y="1059"/>
                  <a:pt x="1118" y="1478"/>
                </a:cubicBezTo>
                <a:cubicBezTo>
                  <a:pt x="913" y="2001"/>
                  <a:pt x="800" y="2434"/>
                  <a:pt x="800" y="2697"/>
                </a:cubicBezTo>
                <a:cubicBezTo>
                  <a:pt x="800" y="2960"/>
                  <a:pt x="912" y="3393"/>
                  <a:pt x="1116" y="3916"/>
                </a:cubicBezTo>
                <a:cubicBezTo>
                  <a:pt x="1277" y="4329"/>
                  <a:pt x="1441" y="4660"/>
                  <a:pt x="1449" y="4677"/>
                </a:cubicBezTo>
                <a:cubicBezTo>
                  <a:pt x="1458" y="4695"/>
                  <a:pt x="1634" y="5047"/>
                  <a:pt x="1812" y="5500"/>
                </a:cubicBezTo>
                <a:cubicBezTo>
                  <a:pt x="2062" y="6134"/>
                  <a:pt x="2188" y="6645"/>
                  <a:pt x="2188" y="7017"/>
                </a:cubicBezTo>
                <a:cubicBezTo>
                  <a:pt x="2188" y="7389"/>
                  <a:pt x="2062" y="7899"/>
                  <a:pt x="1815" y="8534"/>
                </a:cubicBezTo>
                <a:cubicBezTo>
                  <a:pt x="1637" y="8988"/>
                  <a:pt x="1461" y="9341"/>
                  <a:pt x="1454" y="9356"/>
                </a:cubicBezTo>
                <a:cubicBezTo>
                  <a:pt x="1453" y="9357"/>
                  <a:pt x="1453" y="9357"/>
                  <a:pt x="1453" y="9357"/>
                </a:cubicBezTo>
                <a:cubicBezTo>
                  <a:pt x="1452" y="9360"/>
                  <a:pt x="1283" y="9697"/>
                  <a:pt x="1118" y="10118"/>
                </a:cubicBezTo>
                <a:cubicBezTo>
                  <a:pt x="913" y="10641"/>
                  <a:pt x="800" y="11074"/>
                  <a:pt x="800" y="11337"/>
                </a:cubicBezTo>
                <a:cubicBezTo>
                  <a:pt x="800" y="11600"/>
                  <a:pt x="912" y="12033"/>
                  <a:pt x="1116" y="12556"/>
                </a:cubicBezTo>
                <a:cubicBezTo>
                  <a:pt x="1281" y="12978"/>
                  <a:pt x="1448" y="13315"/>
                  <a:pt x="1450" y="13318"/>
                </a:cubicBezTo>
                <a:cubicBezTo>
                  <a:pt x="1628" y="13676"/>
                  <a:pt x="1628" y="13676"/>
                  <a:pt x="1628" y="13676"/>
                </a:cubicBezTo>
                <a:lnTo>
                  <a:pt x="913" y="14034"/>
                </a:lnTo>
                <a:close/>
              </a:path>
            </a:pathLst>
          </a:custGeom>
          <a:solidFill>
            <a:schemeClr val="accent5">
              <a:alpha val="88000"/>
            </a:schemeClr>
          </a:solidFill>
          <a:ln>
            <a:noFill/>
          </a:ln>
          <a:effectLst>
            <a:outerShdw blurRad="1003300" dist="38100" dir="10800000" algn="r" rotWithShape="0">
              <a:schemeClr val="accent5">
                <a:lumMod val="75000"/>
                <a:alpha val="46000"/>
              </a:schemeClr>
            </a:outerShdw>
          </a:effectLst>
        </p:spPr>
        <p:txBody>
          <a:bodyPr vert="horz" wrap="square" lIns="91440" tIns="45720" rIns="91440" bIns="45720" numCol="1" anchor="t" anchorCtr="0" compatLnSpc="1">
            <a:prstTxWarp prst="textNoShape">
              <a:avLst/>
            </a:prstTxWarp>
          </a:bodyPr>
          <a:lstStyle/>
          <a:p>
            <a:endParaRPr lang="en-US"/>
          </a:p>
        </p:txBody>
      </p:sp>
      <p:sp>
        <p:nvSpPr>
          <p:cNvPr id="12" name="Freeform 8">
            <a:extLst>
              <a:ext uri="{FF2B5EF4-FFF2-40B4-BE49-F238E27FC236}">
                <a16:creationId xmlns:a16="http://schemas.microsoft.com/office/drawing/2014/main" id="{663A7FB1-8E58-4750-8412-2D2B58D015C4}"/>
              </a:ext>
            </a:extLst>
          </p:cNvPr>
          <p:cNvSpPr>
            <a:spLocks/>
          </p:cNvSpPr>
          <p:nvPr/>
        </p:nvSpPr>
        <p:spPr bwMode="auto">
          <a:xfrm rot="2757414">
            <a:off x="18097924" y="-13574223"/>
            <a:ext cx="6486525" cy="41148000"/>
          </a:xfrm>
          <a:custGeom>
            <a:avLst/>
            <a:gdLst>
              <a:gd name="T0" fmla="*/ 913 w 2188"/>
              <a:gd name="T1" fmla="*/ 14034 h 14034"/>
              <a:gd name="T2" fmla="*/ 734 w 2188"/>
              <a:gd name="T3" fmla="*/ 13676 h 14034"/>
              <a:gd name="T4" fmla="*/ 373 w 2188"/>
              <a:gd name="T5" fmla="*/ 12854 h 14034"/>
              <a:gd name="T6" fmla="*/ 0 w 2188"/>
              <a:gd name="T7" fmla="*/ 11337 h 14034"/>
              <a:gd name="T8" fmla="*/ 376 w 2188"/>
              <a:gd name="T9" fmla="*/ 9820 h 14034"/>
              <a:gd name="T10" fmla="*/ 738 w 2188"/>
              <a:gd name="T11" fmla="*/ 8998 h 14034"/>
              <a:gd name="T12" fmla="*/ 1072 w 2188"/>
              <a:gd name="T13" fmla="*/ 8236 h 14034"/>
              <a:gd name="T14" fmla="*/ 1388 w 2188"/>
              <a:gd name="T15" fmla="*/ 7017 h 14034"/>
              <a:gd name="T16" fmla="*/ 1068 w 2188"/>
              <a:gd name="T17" fmla="*/ 5792 h 14034"/>
              <a:gd name="T18" fmla="*/ 735 w 2188"/>
              <a:gd name="T19" fmla="*/ 5037 h 14034"/>
              <a:gd name="T20" fmla="*/ 734 w 2188"/>
              <a:gd name="T21" fmla="*/ 5036 h 14034"/>
              <a:gd name="T22" fmla="*/ 373 w 2188"/>
              <a:gd name="T23" fmla="*/ 4214 h 14034"/>
              <a:gd name="T24" fmla="*/ 0 w 2188"/>
              <a:gd name="T25" fmla="*/ 2697 h 14034"/>
              <a:gd name="T26" fmla="*/ 376 w 2188"/>
              <a:gd name="T27" fmla="*/ 1180 h 14034"/>
              <a:gd name="T28" fmla="*/ 739 w 2188"/>
              <a:gd name="T29" fmla="*/ 357 h 14034"/>
              <a:gd name="T30" fmla="*/ 918 w 2188"/>
              <a:gd name="T31" fmla="*/ 0 h 14034"/>
              <a:gd name="T32" fmla="*/ 1633 w 2188"/>
              <a:gd name="T33" fmla="*/ 359 h 14034"/>
              <a:gd name="T34" fmla="*/ 1453 w 2188"/>
              <a:gd name="T35" fmla="*/ 717 h 14034"/>
              <a:gd name="T36" fmla="*/ 1118 w 2188"/>
              <a:gd name="T37" fmla="*/ 1478 h 14034"/>
              <a:gd name="T38" fmla="*/ 800 w 2188"/>
              <a:gd name="T39" fmla="*/ 2697 h 14034"/>
              <a:gd name="T40" fmla="*/ 1116 w 2188"/>
              <a:gd name="T41" fmla="*/ 3916 h 14034"/>
              <a:gd name="T42" fmla="*/ 1449 w 2188"/>
              <a:gd name="T43" fmla="*/ 4677 h 14034"/>
              <a:gd name="T44" fmla="*/ 1812 w 2188"/>
              <a:gd name="T45" fmla="*/ 5500 h 14034"/>
              <a:gd name="T46" fmla="*/ 2188 w 2188"/>
              <a:gd name="T47" fmla="*/ 7017 h 14034"/>
              <a:gd name="T48" fmla="*/ 1815 w 2188"/>
              <a:gd name="T49" fmla="*/ 8534 h 14034"/>
              <a:gd name="T50" fmla="*/ 1454 w 2188"/>
              <a:gd name="T51" fmla="*/ 9356 h 14034"/>
              <a:gd name="T52" fmla="*/ 1453 w 2188"/>
              <a:gd name="T53" fmla="*/ 9357 h 14034"/>
              <a:gd name="T54" fmla="*/ 1118 w 2188"/>
              <a:gd name="T55" fmla="*/ 10118 h 14034"/>
              <a:gd name="T56" fmla="*/ 800 w 2188"/>
              <a:gd name="T57" fmla="*/ 11337 h 14034"/>
              <a:gd name="T58" fmla="*/ 1116 w 2188"/>
              <a:gd name="T59" fmla="*/ 12556 h 14034"/>
              <a:gd name="T60" fmla="*/ 1450 w 2188"/>
              <a:gd name="T61" fmla="*/ 13318 h 14034"/>
              <a:gd name="T62" fmla="*/ 1628 w 2188"/>
              <a:gd name="T63" fmla="*/ 13676 h 14034"/>
              <a:gd name="T64" fmla="*/ 913 w 2188"/>
              <a:gd name="T65" fmla="*/ 14034 h 14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88" h="14034">
                <a:moveTo>
                  <a:pt x="913" y="14034"/>
                </a:moveTo>
                <a:cubicBezTo>
                  <a:pt x="734" y="13676"/>
                  <a:pt x="734" y="13676"/>
                  <a:pt x="734" y="13676"/>
                </a:cubicBezTo>
                <a:cubicBezTo>
                  <a:pt x="727" y="13661"/>
                  <a:pt x="551" y="13308"/>
                  <a:pt x="373" y="12854"/>
                </a:cubicBezTo>
                <a:cubicBezTo>
                  <a:pt x="126" y="12219"/>
                  <a:pt x="0" y="11709"/>
                  <a:pt x="0" y="11337"/>
                </a:cubicBezTo>
                <a:cubicBezTo>
                  <a:pt x="0" y="10965"/>
                  <a:pt x="126" y="10454"/>
                  <a:pt x="376" y="9820"/>
                </a:cubicBezTo>
                <a:cubicBezTo>
                  <a:pt x="553" y="9368"/>
                  <a:pt x="729" y="9017"/>
                  <a:pt x="738" y="8998"/>
                </a:cubicBezTo>
                <a:cubicBezTo>
                  <a:pt x="745" y="8984"/>
                  <a:pt x="910" y="8651"/>
                  <a:pt x="1072" y="8236"/>
                </a:cubicBezTo>
                <a:cubicBezTo>
                  <a:pt x="1276" y="7713"/>
                  <a:pt x="1388" y="7280"/>
                  <a:pt x="1388" y="7017"/>
                </a:cubicBezTo>
                <a:cubicBezTo>
                  <a:pt x="1388" y="6753"/>
                  <a:pt x="1274" y="6318"/>
                  <a:pt x="1068" y="5792"/>
                </a:cubicBezTo>
                <a:cubicBezTo>
                  <a:pt x="902" y="5371"/>
                  <a:pt x="736" y="5040"/>
                  <a:pt x="735" y="5037"/>
                </a:cubicBezTo>
                <a:cubicBezTo>
                  <a:pt x="734" y="5036"/>
                  <a:pt x="734" y="5036"/>
                  <a:pt x="734" y="5036"/>
                </a:cubicBezTo>
                <a:cubicBezTo>
                  <a:pt x="727" y="5021"/>
                  <a:pt x="551" y="4668"/>
                  <a:pt x="373" y="4214"/>
                </a:cubicBezTo>
                <a:cubicBezTo>
                  <a:pt x="126" y="3579"/>
                  <a:pt x="0" y="3069"/>
                  <a:pt x="0" y="2697"/>
                </a:cubicBezTo>
                <a:cubicBezTo>
                  <a:pt x="0" y="2325"/>
                  <a:pt x="126" y="1814"/>
                  <a:pt x="376" y="1180"/>
                </a:cubicBezTo>
                <a:cubicBezTo>
                  <a:pt x="554" y="725"/>
                  <a:pt x="731" y="372"/>
                  <a:pt x="739" y="357"/>
                </a:cubicBezTo>
                <a:cubicBezTo>
                  <a:pt x="918" y="0"/>
                  <a:pt x="918" y="0"/>
                  <a:pt x="918" y="0"/>
                </a:cubicBezTo>
                <a:cubicBezTo>
                  <a:pt x="1633" y="359"/>
                  <a:pt x="1633" y="359"/>
                  <a:pt x="1633" y="359"/>
                </a:cubicBezTo>
                <a:cubicBezTo>
                  <a:pt x="1453" y="717"/>
                  <a:pt x="1453" y="717"/>
                  <a:pt x="1453" y="717"/>
                </a:cubicBezTo>
                <a:cubicBezTo>
                  <a:pt x="1450" y="724"/>
                  <a:pt x="1282" y="1059"/>
                  <a:pt x="1118" y="1478"/>
                </a:cubicBezTo>
                <a:cubicBezTo>
                  <a:pt x="913" y="2001"/>
                  <a:pt x="800" y="2434"/>
                  <a:pt x="800" y="2697"/>
                </a:cubicBezTo>
                <a:cubicBezTo>
                  <a:pt x="800" y="2960"/>
                  <a:pt x="912" y="3393"/>
                  <a:pt x="1116" y="3916"/>
                </a:cubicBezTo>
                <a:cubicBezTo>
                  <a:pt x="1277" y="4329"/>
                  <a:pt x="1441" y="4660"/>
                  <a:pt x="1449" y="4677"/>
                </a:cubicBezTo>
                <a:cubicBezTo>
                  <a:pt x="1458" y="4695"/>
                  <a:pt x="1634" y="5047"/>
                  <a:pt x="1812" y="5500"/>
                </a:cubicBezTo>
                <a:cubicBezTo>
                  <a:pt x="2062" y="6134"/>
                  <a:pt x="2188" y="6645"/>
                  <a:pt x="2188" y="7017"/>
                </a:cubicBezTo>
                <a:cubicBezTo>
                  <a:pt x="2188" y="7389"/>
                  <a:pt x="2062" y="7899"/>
                  <a:pt x="1815" y="8534"/>
                </a:cubicBezTo>
                <a:cubicBezTo>
                  <a:pt x="1637" y="8988"/>
                  <a:pt x="1461" y="9341"/>
                  <a:pt x="1454" y="9356"/>
                </a:cubicBezTo>
                <a:cubicBezTo>
                  <a:pt x="1453" y="9357"/>
                  <a:pt x="1453" y="9357"/>
                  <a:pt x="1453" y="9357"/>
                </a:cubicBezTo>
                <a:cubicBezTo>
                  <a:pt x="1452" y="9360"/>
                  <a:pt x="1283" y="9697"/>
                  <a:pt x="1118" y="10118"/>
                </a:cubicBezTo>
                <a:cubicBezTo>
                  <a:pt x="913" y="10641"/>
                  <a:pt x="800" y="11074"/>
                  <a:pt x="800" y="11337"/>
                </a:cubicBezTo>
                <a:cubicBezTo>
                  <a:pt x="800" y="11600"/>
                  <a:pt x="912" y="12033"/>
                  <a:pt x="1116" y="12556"/>
                </a:cubicBezTo>
                <a:cubicBezTo>
                  <a:pt x="1281" y="12978"/>
                  <a:pt x="1448" y="13315"/>
                  <a:pt x="1450" y="13318"/>
                </a:cubicBezTo>
                <a:cubicBezTo>
                  <a:pt x="1628" y="13676"/>
                  <a:pt x="1628" y="13676"/>
                  <a:pt x="1628" y="13676"/>
                </a:cubicBezTo>
                <a:lnTo>
                  <a:pt x="913" y="14034"/>
                </a:lnTo>
                <a:close/>
              </a:path>
            </a:pathLst>
          </a:custGeom>
          <a:solidFill>
            <a:schemeClr val="accent4">
              <a:alpha val="88000"/>
            </a:schemeClr>
          </a:solidFill>
          <a:ln>
            <a:noFill/>
          </a:ln>
          <a:effectLst>
            <a:outerShdw blurRad="1003300" dist="38100" dir="10800000" algn="r" rotWithShape="0">
              <a:schemeClr val="accent4">
                <a:lumMod val="75000"/>
                <a:alpha val="46000"/>
              </a:schemeClr>
            </a:outerShdw>
          </a:effectLst>
        </p:spPr>
        <p:txBody>
          <a:bodyPr vert="horz" wrap="square" lIns="91440" tIns="45720" rIns="91440" bIns="45720" numCol="1" anchor="t" anchorCtr="0" compatLnSpc="1">
            <a:prstTxWarp prst="textNoShape">
              <a:avLst/>
            </a:prstTxWarp>
          </a:bodyPr>
          <a:lstStyle/>
          <a:p>
            <a:endParaRPr lang="en-US"/>
          </a:p>
        </p:txBody>
      </p:sp>
      <p:sp>
        <p:nvSpPr>
          <p:cNvPr id="13" name="Freeform 7">
            <a:extLst>
              <a:ext uri="{FF2B5EF4-FFF2-40B4-BE49-F238E27FC236}">
                <a16:creationId xmlns:a16="http://schemas.microsoft.com/office/drawing/2014/main" id="{4EA05838-BD74-42C4-B235-6B0B6623134A}"/>
              </a:ext>
            </a:extLst>
          </p:cNvPr>
          <p:cNvSpPr>
            <a:spLocks/>
          </p:cNvSpPr>
          <p:nvPr/>
        </p:nvSpPr>
        <p:spPr bwMode="auto">
          <a:xfrm rot="2757414">
            <a:off x="19532263" y="-12093618"/>
            <a:ext cx="6481764" cy="41148000"/>
          </a:xfrm>
          <a:custGeom>
            <a:avLst/>
            <a:gdLst>
              <a:gd name="T0" fmla="*/ 913 w 2188"/>
              <a:gd name="T1" fmla="*/ 14034 h 14034"/>
              <a:gd name="T2" fmla="*/ 734 w 2188"/>
              <a:gd name="T3" fmla="*/ 13676 h 14034"/>
              <a:gd name="T4" fmla="*/ 373 w 2188"/>
              <a:gd name="T5" fmla="*/ 12854 h 14034"/>
              <a:gd name="T6" fmla="*/ 0 w 2188"/>
              <a:gd name="T7" fmla="*/ 11337 h 14034"/>
              <a:gd name="T8" fmla="*/ 376 w 2188"/>
              <a:gd name="T9" fmla="*/ 9820 h 14034"/>
              <a:gd name="T10" fmla="*/ 738 w 2188"/>
              <a:gd name="T11" fmla="*/ 8998 h 14034"/>
              <a:gd name="T12" fmla="*/ 1072 w 2188"/>
              <a:gd name="T13" fmla="*/ 8236 h 14034"/>
              <a:gd name="T14" fmla="*/ 1388 w 2188"/>
              <a:gd name="T15" fmla="*/ 7017 h 14034"/>
              <a:gd name="T16" fmla="*/ 1068 w 2188"/>
              <a:gd name="T17" fmla="*/ 5792 h 14034"/>
              <a:gd name="T18" fmla="*/ 735 w 2188"/>
              <a:gd name="T19" fmla="*/ 5037 h 14034"/>
              <a:gd name="T20" fmla="*/ 734 w 2188"/>
              <a:gd name="T21" fmla="*/ 5036 h 14034"/>
              <a:gd name="T22" fmla="*/ 373 w 2188"/>
              <a:gd name="T23" fmla="*/ 4214 h 14034"/>
              <a:gd name="T24" fmla="*/ 0 w 2188"/>
              <a:gd name="T25" fmla="*/ 2697 h 14034"/>
              <a:gd name="T26" fmla="*/ 376 w 2188"/>
              <a:gd name="T27" fmla="*/ 1180 h 14034"/>
              <a:gd name="T28" fmla="*/ 739 w 2188"/>
              <a:gd name="T29" fmla="*/ 357 h 14034"/>
              <a:gd name="T30" fmla="*/ 918 w 2188"/>
              <a:gd name="T31" fmla="*/ 0 h 14034"/>
              <a:gd name="T32" fmla="*/ 1633 w 2188"/>
              <a:gd name="T33" fmla="*/ 359 h 14034"/>
              <a:gd name="T34" fmla="*/ 1453 w 2188"/>
              <a:gd name="T35" fmla="*/ 717 h 14034"/>
              <a:gd name="T36" fmla="*/ 1118 w 2188"/>
              <a:gd name="T37" fmla="*/ 1478 h 14034"/>
              <a:gd name="T38" fmla="*/ 800 w 2188"/>
              <a:gd name="T39" fmla="*/ 2697 h 14034"/>
              <a:gd name="T40" fmla="*/ 1116 w 2188"/>
              <a:gd name="T41" fmla="*/ 3916 h 14034"/>
              <a:gd name="T42" fmla="*/ 1449 w 2188"/>
              <a:gd name="T43" fmla="*/ 4677 h 14034"/>
              <a:gd name="T44" fmla="*/ 1812 w 2188"/>
              <a:gd name="T45" fmla="*/ 5500 h 14034"/>
              <a:gd name="T46" fmla="*/ 2188 w 2188"/>
              <a:gd name="T47" fmla="*/ 7017 h 14034"/>
              <a:gd name="T48" fmla="*/ 1815 w 2188"/>
              <a:gd name="T49" fmla="*/ 8534 h 14034"/>
              <a:gd name="T50" fmla="*/ 1454 w 2188"/>
              <a:gd name="T51" fmla="*/ 9356 h 14034"/>
              <a:gd name="T52" fmla="*/ 1453 w 2188"/>
              <a:gd name="T53" fmla="*/ 9357 h 14034"/>
              <a:gd name="T54" fmla="*/ 1118 w 2188"/>
              <a:gd name="T55" fmla="*/ 10118 h 14034"/>
              <a:gd name="T56" fmla="*/ 800 w 2188"/>
              <a:gd name="T57" fmla="*/ 11337 h 14034"/>
              <a:gd name="T58" fmla="*/ 1116 w 2188"/>
              <a:gd name="T59" fmla="*/ 12556 h 14034"/>
              <a:gd name="T60" fmla="*/ 1450 w 2188"/>
              <a:gd name="T61" fmla="*/ 13318 h 14034"/>
              <a:gd name="T62" fmla="*/ 1628 w 2188"/>
              <a:gd name="T63" fmla="*/ 13676 h 14034"/>
              <a:gd name="T64" fmla="*/ 913 w 2188"/>
              <a:gd name="T65" fmla="*/ 14034 h 14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88" h="14034">
                <a:moveTo>
                  <a:pt x="913" y="14034"/>
                </a:moveTo>
                <a:cubicBezTo>
                  <a:pt x="734" y="13676"/>
                  <a:pt x="734" y="13676"/>
                  <a:pt x="734" y="13676"/>
                </a:cubicBezTo>
                <a:cubicBezTo>
                  <a:pt x="727" y="13661"/>
                  <a:pt x="551" y="13308"/>
                  <a:pt x="373" y="12854"/>
                </a:cubicBezTo>
                <a:cubicBezTo>
                  <a:pt x="126" y="12219"/>
                  <a:pt x="0" y="11709"/>
                  <a:pt x="0" y="11337"/>
                </a:cubicBezTo>
                <a:cubicBezTo>
                  <a:pt x="0" y="10965"/>
                  <a:pt x="126" y="10454"/>
                  <a:pt x="376" y="9820"/>
                </a:cubicBezTo>
                <a:cubicBezTo>
                  <a:pt x="553" y="9368"/>
                  <a:pt x="729" y="9017"/>
                  <a:pt x="738" y="8998"/>
                </a:cubicBezTo>
                <a:cubicBezTo>
                  <a:pt x="745" y="8984"/>
                  <a:pt x="910" y="8651"/>
                  <a:pt x="1072" y="8236"/>
                </a:cubicBezTo>
                <a:cubicBezTo>
                  <a:pt x="1276" y="7713"/>
                  <a:pt x="1388" y="7280"/>
                  <a:pt x="1388" y="7017"/>
                </a:cubicBezTo>
                <a:cubicBezTo>
                  <a:pt x="1388" y="6753"/>
                  <a:pt x="1274" y="6318"/>
                  <a:pt x="1068" y="5792"/>
                </a:cubicBezTo>
                <a:cubicBezTo>
                  <a:pt x="902" y="5371"/>
                  <a:pt x="736" y="5040"/>
                  <a:pt x="735" y="5037"/>
                </a:cubicBezTo>
                <a:cubicBezTo>
                  <a:pt x="734" y="5036"/>
                  <a:pt x="734" y="5036"/>
                  <a:pt x="734" y="5036"/>
                </a:cubicBezTo>
                <a:cubicBezTo>
                  <a:pt x="727" y="5021"/>
                  <a:pt x="551" y="4668"/>
                  <a:pt x="373" y="4214"/>
                </a:cubicBezTo>
                <a:cubicBezTo>
                  <a:pt x="126" y="3579"/>
                  <a:pt x="0" y="3069"/>
                  <a:pt x="0" y="2697"/>
                </a:cubicBezTo>
                <a:cubicBezTo>
                  <a:pt x="0" y="2325"/>
                  <a:pt x="126" y="1814"/>
                  <a:pt x="376" y="1180"/>
                </a:cubicBezTo>
                <a:cubicBezTo>
                  <a:pt x="554" y="725"/>
                  <a:pt x="731" y="372"/>
                  <a:pt x="739" y="357"/>
                </a:cubicBezTo>
                <a:cubicBezTo>
                  <a:pt x="918" y="0"/>
                  <a:pt x="918" y="0"/>
                  <a:pt x="918" y="0"/>
                </a:cubicBezTo>
                <a:cubicBezTo>
                  <a:pt x="1633" y="359"/>
                  <a:pt x="1633" y="359"/>
                  <a:pt x="1633" y="359"/>
                </a:cubicBezTo>
                <a:cubicBezTo>
                  <a:pt x="1453" y="717"/>
                  <a:pt x="1453" y="717"/>
                  <a:pt x="1453" y="717"/>
                </a:cubicBezTo>
                <a:cubicBezTo>
                  <a:pt x="1450" y="724"/>
                  <a:pt x="1282" y="1059"/>
                  <a:pt x="1118" y="1478"/>
                </a:cubicBezTo>
                <a:cubicBezTo>
                  <a:pt x="913" y="2001"/>
                  <a:pt x="800" y="2434"/>
                  <a:pt x="800" y="2697"/>
                </a:cubicBezTo>
                <a:cubicBezTo>
                  <a:pt x="800" y="2960"/>
                  <a:pt x="912" y="3393"/>
                  <a:pt x="1116" y="3916"/>
                </a:cubicBezTo>
                <a:cubicBezTo>
                  <a:pt x="1277" y="4329"/>
                  <a:pt x="1441" y="4660"/>
                  <a:pt x="1449" y="4677"/>
                </a:cubicBezTo>
                <a:cubicBezTo>
                  <a:pt x="1458" y="4695"/>
                  <a:pt x="1634" y="5047"/>
                  <a:pt x="1812" y="5500"/>
                </a:cubicBezTo>
                <a:cubicBezTo>
                  <a:pt x="2062" y="6134"/>
                  <a:pt x="2188" y="6645"/>
                  <a:pt x="2188" y="7017"/>
                </a:cubicBezTo>
                <a:cubicBezTo>
                  <a:pt x="2188" y="7389"/>
                  <a:pt x="2062" y="7899"/>
                  <a:pt x="1815" y="8534"/>
                </a:cubicBezTo>
                <a:cubicBezTo>
                  <a:pt x="1637" y="8988"/>
                  <a:pt x="1461" y="9341"/>
                  <a:pt x="1454" y="9356"/>
                </a:cubicBezTo>
                <a:cubicBezTo>
                  <a:pt x="1453" y="9357"/>
                  <a:pt x="1453" y="9357"/>
                  <a:pt x="1453" y="9357"/>
                </a:cubicBezTo>
                <a:cubicBezTo>
                  <a:pt x="1452" y="9360"/>
                  <a:pt x="1283" y="9697"/>
                  <a:pt x="1118" y="10118"/>
                </a:cubicBezTo>
                <a:cubicBezTo>
                  <a:pt x="913" y="10641"/>
                  <a:pt x="800" y="11074"/>
                  <a:pt x="800" y="11337"/>
                </a:cubicBezTo>
                <a:cubicBezTo>
                  <a:pt x="800" y="11600"/>
                  <a:pt x="912" y="12033"/>
                  <a:pt x="1116" y="12556"/>
                </a:cubicBezTo>
                <a:cubicBezTo>
                  <a:pt x="1281" y="12978"/>
                  <a:pt x="1448" y="13315"/>
                  <a:pt x="1450" y="13318"/>
                </a:cubicBezTo>
                <a:cubicBezTo>
                  <a:pt x="1628" y="13676"/>
                  <a:pt x="1628" y="13676"/>
                  <a:pt x="1628" y="13676"/>
                </a:cubicBezTo>
                <a:lnTo>
                  <a:pt x="913" y="14034"/>
                </a:lnTo>
                <a:close/>
              </a:path>
            </a:pathLst>
          </a:custGeom>
          <a:solidFill>
            <a:schemeClr val="accent3">
              <a:alpha val="88000"/>
            </a:schemeClr>
          </a:solidFill>
          <a:ln>
            <a:noFill/>
          </a:ln>
          <a:effectLst>
            <a:outerShdw blurRad="1003300" dist="38100" dir="10800000" algn="r" rotWithShape="0">
              <a:schemeClr val="accent3">
                <a:lumMod val="75000"/>
                <a:alpha val="46000"/>
              </a:schemeClr>
            </a:outerShdw>
          </a:effectLst>
        </p:spPr>
        <p:txBody>
          <a:bodyPr vert="horz" wrap="square" lIns="91440" tIns="45720" rIns="91440" bIns="45720" numCol="1" anchor="t" anchorCtr="0" compatLnSpc="1">
            <a:prstTxWarp prst="textNoShape">
              <a:avLst/>
            </a:prstTxWarp>
          </a:bodyPr>
          <a:lstStyle/>
          <a:p>
            <a:endParaRPr lang="en-US"/>
          </a:p>
        </p:txBody>
      </p:sp>
      <p:sp>
        <p:nvSpPr>
          <p:cNvPr id="14" name="Freeform 6">
            <a:extLst>
              <a:ext uri="{FF2B5EF4-FFF2-40B4-BE49-F238E27FC236}">
                <a16:creationId xmlns:a16="http://schemas.microsoft.com/office/drawing/2014/main" id="{C036F3F5-BAE1-4819-A16A-B5EFE4ECEEC6}"/>
              </a:ext>
            </a:extLst>
          </p:cNvPr>
          <p:cNvSpPr>
            <a:spLocks/>
          </p:cNvSpPr>
          <p:nvPr/>
        </p:nvSpPr>
        <p:spPr bwMode="auto">
          <a:xfrm rot="2757414">
            <a:off x="20962564" y="-10614725"/>
            <a:ext cx="6481764" cy="41148000"/>
          </a:xfrm>
          <a:custGeom>
            <a:avLst/>
            <a:gdLst>
              <a:gd name="T0" fmla="*/ 913 w 2188"/>
              <a:gd name="T1" fmla="*/ 14034 h 14034"/>
              <a:gd name="T2" fmla="*/ 734 w 2188"/>
              <a:gd name="T3" fmla="*/ 13676 h 14034"/>
              <a:gd name="T4" fmla="*/ 373 w 2188"/>
              <a:gd name="T5" fmla="*/ 12854 h 14034"/>
              <a:gd name="T6" fmla="*/ 0 w 2188"/>
              <a:gd name="T7" fmla="*/ 11337 h 14034"/>
              <a:gd name="T8" fmla="*/ 376 w 2188"/>
              <a:gd name="T9" fmla="*/ 9820 h 14034"/>
              <a:gd name="T10" fmla="*/ 738 w 2188"/>
              <a:gd name="T11" fmla="*/ 8998 h 14034"/>
              <a:gd name="T12" fmla="*/ 1072 w 2188"/>
              <a:gd name="T13" fmla="*/ 8236 h 14034"/>
              <a:gd name="T14" fmla="*/ 1388 w 2188"/>
              <a:gd name="T15" fmla="*/ 7017 h 14034"/>
              <a:gd name="T16" fmla="*/ 1068 w 2188"/>
              <a:gd name="T17" fmla="*/ 5792 h 14034"/>
              <a:gd name="T18" fmla="*/ 735 w 2188"/>
              <a:gd name="T19" fmla="*/ 5037 h 14034"/>
              <a:gd name="T20" fmla="*/ 734 w 2188"/>
              <a:gd name="T21" fmla="*/ 5036 h 14034"/>
              <a:gd name="T22" fmla="*/ 373 w 2188"/>
              <a:gd name="T23" fmla="*/ 4214 h 14034"/>
              <a:gd name="T24" fmla="*/ 0 w 2188"/>
              <a:gd name="T25" fmla="*/ 2697 h 14034"/>
              <a:gd name="T26" fmla="*/ 376 w 2188"/>
              <a:gd name="T27" fmla="*/ 1180 h 14034"/>
              <a:gd name="T28" fmla="*/ 739 w 2188"/>
              <a:gd name="T29" fmla="*/ 357 h 14034"/>
              <a:gd name="T30" fmla="*/ 918 w 2188"/>
              <a:gd name="T31" fmla="*/ 0 h 14034"/>
              <a:gd name="T32" fmla="*/ 1633 w 2188"/>
              <a:gd name="T33" fmla="*/ 359 h 14034"/>
              <a:gd name="T34" fmla="*/ 1453 w 2188"/>
              <a:gd name="T35" fmla="*/ 717 h 14034"/>
              <a:gd name="T36" fmla="*/ 1118 w 2188"/>
              <a:gd name="T37" fmla="*/ 1478 h 14034"/>
              <a:gd name="T38" fmla="*/ 800 w 2188"/>
              <a:gd name="T39" fmla="*/ 2697 h 14034"/>
              <a:gd name="T40" fmla="*/ 1116 w 2188"/>
              <a:gd name="T41" fmla="*/ 3916 h 14034"/>
              <a:gd name="T42" fmla="*/ 1449 w 2188"/>
              <a:gd name="T43" fmla="*/ 4677 h 14034"/>
              <a:gd name="T44" fmla="*/ 1812 w 2188"/>
              <a:gd name="T45" fmla="*/ 5500 h 14034"/>
              <a:gd name="T46" fmla="*/ 2188 w 2188"/>
              <a:gd name="T47" fmla="*/ 7017 h 14034"/>
              <a:gd name="T48" fmla="*/ 1815 w 2188"/>
              <a:gd name="T49" fmla="*/ 8534 h 14034"/>
              <a:gd name="T50" fmla="*/ 1454 w 2188"/>
              <a:gd name="T51" fmla="*/ 9356 h 14034"/>
              <a:gd name="T52" fmla="*/ 1453 w 2188"/>
              <a:gd name="T53" fmla="*/ 9357 h 14034"/>
              <a:gd name="T54" fmla="*/ 1118 w 2188"/>
              <a:gd name="T55" fmla="*/ 10118 h 14034"/>
              <a:gd name="T56" fmla="*/ 800 w 2188"/>
              <a:gd name="T57" fmla="*/ 11337 h 14034"/>
              <a:gd name="T58" fmla="*/ 1116 w 2188"/>
              <a:gd name="T59" fmla="*/ 12556 h 14034"/>
              <a:gd name="T60" fmla="*/ 1450 w 2188"/>
              <a:gd name="T61" fmla="*/ 13318 h 14034"/>
              <a:gd name="T62" fmla="*/ 1628 w 2188"/>
              <a:gd name="T63" fmla="*/ 13676 h 14034"/>
              <a:gd name="T64" fmla="*/ 913 w 2188"/>
              <a:gd name="T65" fmla="*/ 14034 h 14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88" h="14034">
                <a:moveTo>
                  <a:pt x="913" y="14034"/>
                </a:moveTo>
                <a:cubicBezTo>
                  <a:pt x="734" y="13676"/>
                  <a:pt x="734" y="13676"/>
                  <a:pt x="734" y="13676"/>
                </a:cubicBezTo>
                <a:cubicBezTo>
                  <a:pt x="727" y="13661"/>
                  <a:pt x="551" y="13308"/>
                  <a:pt x="373" y="12854"/>
                </a:cubicBezTo>
                <a:cubicBezTo>
                  <a:pt x="126" y="12219"/>
                  <a:pt x="0" y="11709"/>
                  <a:pt x="0" y="11337"/>
                </a:cubicBezTo>
                <a:cubicBezTo>
                  <a:pt x="0" y="10965"/>
                  <a:pt x="126" y="10454"/>
                  <a:pt x="376" y="9820"/>
                </a:cubicBezTo>
                <a:cubicBezTo>
                  <a:pt x="553" y="9368"/>
                  <a:pt x="729" y="9017"/>
                  <a:pt x="738" y="8998"/>
                </a:cubicBezTo>
                <a:cubicBezTo>
                  <a:pt x="745" y="8984"/>
                  <a:pt x="910" y="8651"/>
                  <a:pt x="1072" y="8236"/>
                </a:cubicBezTo>
                <a:cubicBezTo>
                  <a:pt x="1276" y="7713"/>
                  <a:pt x="1388" y="7280"/>
                  <a:pt x="1388" y="7017"/>
                </a:cubicBezTo>
                <a:cubicBezTo>
                  <a:pt x="1388" y="6753"/>
                  <a:pt x="1274" y="6318"/>
                  <a:pt x="1068" y="5792"/>
                </a:cubicBezTo>
                <a:cubicBezTo>
                  <a:pt x="902" y="5371"/>
                  <a:pt x="736" y="5040"/>
                  <a:pt x="735" y="5037"/>
                </a:cubicBezTo>
                <a:cubicBezTo>
                  <a:pt x="734" y="5036"/>
                  <a:pt x="734" y="5036"/>
                  <a:pt x="734" y="5036"/>
                </a:cubicBezTo>
                <a:cubicBezTo>
                  <a:pt x="727" y="5021"/>
                  <a:pt x="551" y="4668"/>
                  <a:pt x="373" y="4214"/>
                </a:cubicBezTo>
                <a:cubicBezTo>
                  <a:pt x="126" y="3579"/>
                  <a:pt x="0" y="3069"/>
                  <a:pt x="0" y="2697"/>
                </a:cubicBezTo>
                <a:cubicBezTo>
                  <a:pt x="0" y="2325"/>
                  <a:pt x="126" y="1814"/>
                  <a:pt x="376" y="1180"/>
                </a:cubicBezTo>
                <a:cubicBezTo>
                  <a:pt x="554" y="725"/>
                  <a:pt x="731" y="372"/>
                  <a:pt x="739" y="357"/>
                </a:cubicBezTo>
                <a:cubicBezTo>
                  <a:pt x="918" y="0"/>
                  <a:pt x="918" y="0"/>
                  <a:pt x="918" y="0"/>
                </a:cubicBezTo>
                <a:cubicBezTo>
                  <a:pt x="1633" y="359"/>
                  <a:pt x="1633" y="359"/>
                  <a:pt x="1633" y="359"/>
                </a:cubicBezTo>
                <a:cubicBezTo>
                  <a:pt x="1453" y="717"/>
                  <a:pt x="1453" y="717"/>
                  <a:pt x="1453" y="717"/>
                </a:cubicBezTo>
                <a:cubicBezTo>
                  <a:pt x="1450" y="724"/>
                  <a:pt x="1282" y="1059"/>
                  <a:pt x="1118" y="1478"/>
                </a:cubicBezTo>
                <a:cubicBezTo>
                  <a:pt x="913" y="2001"/>
                  <a:pt x="800" y="2434"/>
                  <a:pt x="800" y="2697"/>
                </a:cubicBezTo>
                <a:cubicBezTo>
                  <a:pt x="800" y="2960"/>
                  <a:pt x="912" y="3393"/>
                  <a:pt x="1116" y="3916"/>
                </a:cubicBezTo>
                <a:cubicBezTo>
                  <a:pt x="1277" y="4329"/>
                  <a:pt x="1441" y="4660"/>
                  <a:pt x="1449" y="4677"/>
                </a:cubicBezTo>
                <a:cubicBezTo>
                  <a:pt x="1458" y="4695"/>
                  <a:pt x="1634" y="5047"/>
                  <a:pt x="1812" y="5500"/>
                </a:cubicBezTo>
                <a:cubicBezTo>
                  <a:pt x="2062" y="6134"/>
                  <a:pt x="2188" y="6645"/>
                  <a:pt x="2188" y="7017"/>
                </a:cubicBezTo>
                <a:cubicBezTo>
                  <a:pt x="2188" y="7389"/>
                  <a:pt x="2062" y="7899"/>
                  <a:pt x="1815" y="8534"/>
                </a:cubicBezTo>
                <a:cubicBezTo>
                  <a:pt x="1637" y="8988"/>
                  <a:pt x="1461" y="9341"/>
                  <a:pt x="1454" y="9356"/>
                </a:cubicBezTo>
                <a:cubicBezTo>
                  <a:pt x="1453" y="9357"/>
                  <a:pt x="1453" y="9357"/>
                  <a:pt x="1453" y="9357"/>
                </a:cubicBezTo>
                <a:cubicBezTo>
                  <a:pt x="1452" y="9360"/>
                  <a:pt x="1283" y="9697"/>
                  <a:pt x="1118" y="10118"/>
                </a:cubicBezTo>
                <a:cubicBezTo>
                  <a:pt x="913" y="10641"/>
                  <a:pt x="800" y="11074"/>
                  <a:pt x="800" y="11337"/>
                </a:cubicBezTo>
                <a:cubicBezTo>
                  <a:pt x="800" y="11600"/>
                  <a:pt x="912" y="12033"/>
                  <a:pt x="1116" y="12556"/>
                </a:cubicBezTo>
                <a:cubicBezTo>
                  <a:pt x="1281" y="12978"/>
                  <a:pt x="1448" y="13315"/>
                  <a:pt x="1450" y="13318"/>
                </a:cubicBezTo>
                <a:cubicBezTo>
                  <a:pt x="1628" y="13676"/>
                  <a:pt x="1628" y="13676"/>
                  <a:pt x="1628" y="13676"/>
                </a:cubicBezTo>
                <a:lnTo>
                  <a:pt x="913" y="14034"/>
                </a:lnTo>
                <a:close/>
              </a:path>
            </a:pathLst>
          </a:custGeom>
          <a:solidFill>
            <a:schemeClr val="accent1">
              <a:alpha val="88000"/>
            </a:schemeClr>
          </a:solidFill>
          <a:ln>
            <a:noFill/>
          </a:ln>
          <a:effectLst>
            <a:outerShdw blurRad="1003300" dist="38100" dir="10800000" algn="r" rotWithShape="0">
              <a:schemeClr val="accent6">
                <a:lumMod val="75000"/>
                <a:alpha val="46000"/>
              </a:schemeClr>
            </a:outerShdw>
          </a:effectLst>
        </p:spPr>
        <p:txBody>
          <a:bodyPr vert="horz" wrap="square" lIns="91440" tIns="45720" rIns="91440" bIns="45720" numCol="1" anchor="t" anchorCtr="0" compatLnSpc="1">
            <a:prstTxWarp prst="textNoShape">
              <a:avLst/>
            </a:prstTxWarp>
          </a:bodyPr>
          <a:lstStyle/>
          <a:p>
            <a:endParaRPr lang="en-US"/>
          </a:p>
        </p:txBody>
      </p:sp>
      <p:sp>
        <p:nvSpPr>
          <p:cNvPr id="15" name="Freeform 5">
            <a:extLst>
              <a:ext uri="{FF2B5EF4-FFF2-40B4-BE49-F238E27FC236}">
                <a16:creationId xmlns:a16="http://schemas.microsoft.com/office/drawing/2014/main" id="{0A9477C5-C639-4870-8CCD-83BB9A03FABB}"/>
              </a:ext>
            </a:extLst>
          </p:cNvPr>
          <p:cNvSpPr>
            <a:spLocks/>
          </p:cNvSpPr>
          <p:nvPr/>
        </p:nvSpPr>
        <p:spPr bwMode="auto">
          <a:xfrm rot="2757414">
            <a:off x="22392867" y="-9135831"/>
            <a:ext cx="6481764" cy="41148000"/>
          </a:xfrm>
          <a:custGeom>
            <a:avLst/>
            <a:gdLst>
              <a:gd name="T0" fmla="*/ 913 w 2188"/>
              <a:gd name="T1" fmla="*/ 14034 h 14034"/>
              <a:gd name="T2" fmla="*/ 734 w 2188"/>
              <a:gd name="T3" fmla="*/ 13676 h 14034"/>
              <a:gd name="T4" fmla="*/ 373 w 2188"/>
              <a:gd name="T5" fmla="*/ 12854 h 14034"/>
              <a:gd name="T6" fmla="*/ 0 w 2188"/>
              <a:gd name="T7" fmla="*/ 11337 h 14034"/>
              <a:gd name="T8" fmla="*/ 376 w 2188"/>
              <a:gd name="T9" fmla="*/ 9820 h 14034"/>
              <a:gd name="T10" fmla="*/ 738 w 2188"/>
              <a:gd name="T11" fmla="*/ 8998 h 14034"/>
              <a:gd name="T12" fmla="*/ 1072 w 2188"/>
              <a:gd name="T13" fmla="*/ 8236 h 14034"/>
              <a:gd name="T14" fmla="*/ 1388 w 2188"/>
              <a:gd name="T15" fmla="*/ 7017 h 14034"/>
              <a:gd name="T16" fmla="*/ 1068 w 2188"/>
              <a:gd name="T17" fmla="*/ 5792 h 14034"/>
              <a:gd name="T18" fmla="*/ 735 w 2188"/>
              <a:gd name="T19" fmla="*/ 5037 h 14034"/>
              <a:gd name="T20" fmla="*/ 734 w 2188"/>
              <a:gd name="T21" fmla="*/ 5036 h 14034"/>
              <a:gd name="T22" fmla="*/ 373 w 2188"/>
              <a:gd name="T23" fmla="*/ 4214 h 14034"/>
              <a:gd name="T24" fmla="*/ 0 w 2188"/>
              <a:gd name="T25" fmla="*/ 2697 h 14034"/>
              <a:gd name="T26" fmla="*/ 376 w 2188"/>
              <a:gd name="T27" fmla="*/ 1180 h 14034"/>
              <a:gd name="T28" fmla="*/ 739 w 2188"/>
              <a:gd name="T29" fmla="*/ 357 h 14034"/>
              <a:gd name="T30" fmla="*/ 918 w 2188"/>
              <a:gd name="T31" fmla="*/ 0 h 14034"/>
              <a:gd name="T32" fmla="*/ 1633 w 2188"/>
              <a:gd name="T33" fmla="*/ 359 h 14034"/>
              <a:gd name="T34" fmla="*/ 1453 w 2188"/>
              <a:gd name="T35" fmla="*/ 717 h 14034"/>
              <a:gd name="T36" fmla="*/ 1118 w 2188"/>
              <a:gd name="T37" fmla="*/ 1478 h 14034"/>
              <a:gd name="T38" fmla="*/ 800 w 2188"/>
              <a:gd name="T39" fmla="*/ 2697 h 14034"/>
              <a:gd name="T40" fmla="*/ 1116 w 2188"/>
              <a:gd name="T41" fmla="*/ 3916 h 14034"/>
              <a:gd name="T42" fmla="*/ 1449 w 2188"/>
              <a:gd name="T43" fmla="*/ 4677 h 14034"/>
              <a:gd name="T44" fmla="*/ 1812 w 2188"/>
              <a:gd name="T45" fmla="*/ 5500 h 14034"/>
              <a:gd name="T46" fmla="*/ 2188 w 2188"/>
              <a:gd name="T47" fmla="*/ 7017 h 14034"/>
              <a:gd name="T48" fmla="*/ 1815 w 2188"/>
              <a:gd name="T49" fmla="*/ 8534 h 14034"/>
              <a:gd name="T50" fmla="*/ 1454 w 2188"/>
              <a:gd name="T51" fmla="*/ 9356 h 14034"/>
              <a:gd name="T52" fmla="*/ 1453 w 2188"/>
              <a:gd name="T53" fmla="*/ 9357 h 14034"/>
              <a:gd name="T54" fmla="*/ 1118 w 2188"/>
              <a:gd name="T55" fmla="*/ 10118 h 14034"/>
              <a:gd name="T56" fmla="*/ 800 w 2188"/>
              <a:gd name="T57" fmla="*/ 11337 h 14034"/>
              <a:gd name="T58" fmla="*/ 1116 w 2188"/>
              <a:gd name="T59" fmla="*/ 12556 h 14034"/>
              <a:gd name="T60" fmla="*/ 1450 w 2188"/>
              <a:gd name="T61" fmla="*/ 13318 h 14034"/>
              <a:gd name="T62" fmla="*/ 1628 w 2188"/>
              <a:gd name="T63" fmla="*/ 13676 h 14034"/>
              <a:gd name="T64" fmla="*/ 913 w 2188"/>
              <a:gd name="T65" fmla="*/ 14034 h 14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88" h="14034">
                <a:moveTo>
                  <a:pt x="913" y="14034"/>
                </a:moveTo>
                <a:cubicBezTo>
                  <a:pt x="734" y="13676"/>
                  <a:pt x="734" y="13676"/>
                  <a:pt x="734" y="13676"/>
                </a:cubicBezTo>
                <a:cubicBezTo>
                  <a:pt x="727" y="13661"/>
                  <a:pt x="551" y="13308"/>
                  <a:pt x="373" y="12854"/>
                </a:cubicBezTo>
                <a:cubicBezTo>
                  <a:pt x="126" y="12219"/>
                  <a:pt x="0" y="11709"/>
                  <a:pt x="0" y="11337"/>
                </a:cubicBezTo>
                <a:cubicBezTo>
                  <a:pt x="0" y="10965"/>
                  <a:pt x="126" y="10454"/>
                  <a:pt x="376" y="9820"/>
                </a:cubicBezTo>
                <a:cubicBezTo>
                  <a:pt x="553" y="9368"/>
                  <a:pt x="729" y="9017"/>
                  <a:pt x="738" y="8998"/>
                </a:cubicBezTo>
                <a:cubicBezTo>
                  <a:pt x="745" y="8984"/>
                  <a:pt x="910" y="8651"/>
                  <a:pt x="1072" y="8236"/>
                </a:cubicBezTo>
                <a:cubicBezTo>
                  <a:pt x="1276" y="7713"/>
                  <a:pt x="1388" y="7280"/>
                  <a:pt x="1388" y="7017"/>
                </a:cubicBezTo>
                <a:cubicBezTo>
                  <a:pt x="1388" y="6753"/>
                  <a:pt x="1274" y="6318"/>
                  <a:pt x="1068" y="5792"/>
                </a:cubicBezTo>
                <a:cubicBezTo>
                  <a:pt x="902" y="5371"/>
                  <a:pt x="736" y="5040"/>
                  <a:pt x="735" y="5037"/>
                </a:cubicBezTo>
                <a:cubicBezTo>
                  <a:pt x="734" y="5036"/>
                  <a:pt x="734" y="5036"/>
                  <a:pt x="734" y="5036"/>
                </a:cubicBezTo>
                <a:cubicBezTo>
                  <a:pt x="727" y="5021"/>
                  <a:pt x="551" y="4668"/>
                  <a:pt x="373" y="4214"/>
                </a:cubicBezTo>
                <a:cubicBezTo>
                  <a:pt x="126" y="3579"/>
                  <a:pt x="0" y="3069"/>
                  <a:pt x="0" y="2697"/>
                </a:cubicBezTo>
                <a:cubicBezTo>
                  <a:pt x="0" y="2325"/>
                  <a:pt x="126" y="1814"/>
                  <a:pt x="376" y="1180"/>
                </a:cubicBezTo>
                <a:cubicBezTo>
                  <a:pt x="554" y="725"/>
                  <a:pt x="731" y="372"/>
                  <a:pt x="739" y="357"/>
                </a:cubicBezTo>
                <a:cubicBezTo>
                  <a:pt x="918" y="0"/>
                  <a:pt x="918" y="0"/>
                  <a:pt x="918" y="0"/>
                </a:cubicBezTo>
                <a:cubicBezTo>
                  <a:pt x="1633" y="359"/>
                  <a:pt x="1633" y="359"/>
                  <a:pt x="1633" y="359"/>
                </a:cubicBezTo>
                <a:cubicBezTo>
                  <a:pt x="1453" y="717"/>
                  <a:pt x="1453" y="717"/>
                  <a:pt x="1453" y="717"/>
                </a:cubicBezTo>
                <a:cubicBezTo>
                  <a:pt x="1450" y="724"/>
                  <a:pt x="1282" y="1059"/>
                  <a:pt x="1118" y="1478"/>
                </a:cubicBezTo>
                <a:cubicBezTo>
                  <a:pt x="913" y="2001"/>
                  <a:pt x="800" y="2434"/>
                  <a:pt x="800" y="2697"/>
                </a:cubicBezTo>
                <a:cubicBezTo>
                  <a:pt x="800" y="2960"/>
                  <a:pt x="912" y="3393"/>
                  <a:pt x="1116" y="3916"/>
                </a:cubicBezTo>
                <a:cubicBezTo>
                  <a:pt x="1277" y="4329"/>
                  <a:pt x="1441" y="4660"/>
                  <a:pt x="1449" y="4677"/>
                </a:cubicBezTo>
                <a:cubicBezTo>
                  <a:pt x="1458" y="4695"/>
                  <a:pt x="1634" y="5047"/>
                  <a:pt x="1812" y="5500"/>
                </a:cubicBezTo>
                <a:cubicBezTo>
                  <a:pt x="2062" y="6134"/>
                  <a:pt x="2188" y="6645"/>
                  <a:pt x="2188" y="7017"/>
                </a:cubicBezTo>
                <a:cubicBezTo>
                  <a:pt x="2188" y="7389"/>
                  <a:pt x="2062" y="7899"/>
                  <a:pt x="1815" y="8534"/>
                </a:cubicBezTo>
                <a:cubicBezTo>
                  <a:pt x="1637" y="8988"/>
                  <a:pt x="1461" y="9341"/>
                  <a:pt x="1454" y="9356"/>
                </a:cubicBezTo>
                <a:cubicBezTo>
                  <a:pt x="1453" y="9357"/>
                  <a:pt x="1453" y="9357"/>
                  <a:pt x="1453" y="9357"/>
                </a:cubicBezTo>
                <a:cubicBezTo>
                  <a:pt x="1452" y="9360"/>
                  <a:pt x="1283" y="9697"/>
                  <a:pt x="1118" y="10118"/>
                </a:cubicBezTo>
                <a:cubicBezTo>
                  <a:pt x="913" y="10641"/>
                  <a:pt x="800" y="11074"/>
                  <a:pt x="800" y="11337"/>
                </a:cubicBezTo>
                <a:cubicBezTo>
                  <a:pt x="800" y="11600"/>
                  <a:pt x="912" y="12033"/>
                  <a:pt x="1116" y="12556"/>
                </a:cubicBezTo>
                <a:cubicBezTo>
                  <a:pt x="1281" y="12978"/>
                  <a:pt x="1448" y="13315"/>
                  <a:pt x="1450" y="13318"/>
                </a:cubicBezTo>
                <a:cubicBezTo>
                  <a:pt x="1628" y="13676"/>
                  <a:pt x="1628" y="13676"/>
                  <a:pt x="1628" y="13676"/>
                </a:cubicBezTo>
                <a:lnTo>
                  <a:pt x="913" y="14034"/>
                </a:lnTo>
                <a:close/>
              </a:path>
            </a:pathLst>
          </a:custGeom>
          <a:solidFill>
            <a:schemeClr val="accent6">
              <a:alpha val="88000"/>
            </a:schemeClr>
          </a:solidFill>
          <a:ln>
            <a:noFill/>
          </a:ln>
          <a:effectLst>
            <a:outerShdw blurRad="1003300" dist="38100" dir="10800000" algn="r" rotWithShape="0">
              <a:schemeClr val="accent1">
                <a:lumMod val="75000"/>
                <a:alpha val="46000"/>
              </a:schemeClr>
            </a:outerShdw>
          </a:effectLst>
        </p:spPr>
        <p:txBody>
          <a:bodyPr vert="horz" wrap="square" lIns="91440" tIns="45720" rIns="91440" bIns="45720" numCol="1" anchor="t" anchorCtr="0" compatLnSpc="1">
            <a:prstTxWarp prst="textNoShape">
              <a:avLst/>
            </a:prstTxWarp>
          </a:bodyPr>
          <a:lstStyle/>
          <a:p>
            <a:endParaRPr lang="en-US"/>
          </a:p>
        </p:txBody>
      </p:sp>
      <p:sp>
        <p:nvSpPr>
          <p:cNvPr id="2" name="Rectangle 1">
            <a:extLst>
              <a:ext uri="{FF2B5EF4-FFF2-40B4-BE49-F238E27FC236}">
                <a16:creationId xmlns:a16="http://schemas.microsoft.com/office/drawing/2014/main" id="{AE6B2087-B13F-4B4A-B64A-E7C71F466844}"/>
              </a:ext>
            </a:extLst>
          </p:cNvPr>
          <p:cNvSpPr/>
          <p:nvPr/>
        </p:nvSpPr>
        <p:spPr>
          <a:xfrm rot="5400000">
            <a:off x="9164637" y="-1506532"/>
            <a:ext cx="13716001" cy="167290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Box 18">
            <a:extLst>
              <a:ext uri="{FF2B5EF4-FFF2-40B4-BE49-F238E27FC236}">
                <a16:creationId xmlns:a16="http://schemas.microsoft.com/office/drawing/2014/main" id="{AE1D567F-6484-4389-A826-78CDC31C9B0F}"/>
              </a:ext>
            </a:extLst>
          </p:cNvPr>
          <p:cNvSpPr txBox="1"/>
          <p:nvPr/>
        </p:nvSpPr>
        <p:spPr>
          <a:xfrm rot="16200000">
            <a:off x="10369527" y="-650584"/>
            <a:ext cx="6309753" cy="8217634"/>
          </a:xfrm>
          <a:prstGeom prst="rect">
            <a:avLst/>
          </a:prstGeom>
          <a:noFill/>
        </p:spPr>
        <p:txBody>
          <a:bodyPr wrap="square" rtlCol="0">
            <a:spAutoFit/>
          </a:bodyPr>
          <a:lstStyle/>
          <a:p>
            <a:r>
              <a:rPr lang="en-US" sz="4800" b="1" dirty="0">
                <a:solidFill>
                  <a:srgbClr val="0D0D0D"/>
                </a:solidFill>
                <a:latin typeface="Söhne"/>
              </a:rPr>
              <a:t>Empower your business with seamless communication: sellers effortlessly connect with clients, and clients engage directly with skilled professionals for work-related discussions, all within our intuitive chat box feature.</a:t>
            </a:r>
            <a:endParaRPr lang="en-US" sz="4800" b="1" dirty="0">
              <a:latin typeface="Open Sans Extrabold" panose="020B0906030804020204" pitchFamily="34" charset="0"/>
              <a:ea typeface="Open Sans Extrabold" panose="020B0906030804020204" pitchFamily="34" charset="0"/>
              <a:cs typeface="Open Sans Extrabold" panose="020B0906030804020204" pitchFamily="34" charset="0"/>
            </a:endParaRPr>
          </a:p>
        </p:txBody>
      </p:sp>
      <p:sp>
        <p:nvSpPr>
          <p:cNvPr id="20" name="Slide Number Placeholder 5">
            <a:extLst>
              <a:ext uri="{FF2B5EF4-FFF2-40B4-BE49-F238E27FC236}">
                <a16:creationId xmlns:a16="http://schemas.microsoft.com/office/drawing/2014/main" id="{327A4A9A-3DB7-4FCA-B324-96003A0561BC}"/>
              </a:ext>
            </a:extLst>
          </p:cNvPr>
          <p:cNvSpPr txBox="1">
            <a:spLocks/>
          </p:cNvSpPr>
          <p:nvPr/>
        </p:nvSpPr>
        <p:spPr>
          <a:xfrm>
            <a:off x="850200" y="12281619"/>
            <a:ext cx="324565" cy="582761"/>
          </a:xfrm>
          <a:prstGeom prst="rect">
            <a:avLst/>
          </a:prstGeom>
        </p:spPr>
        <p:txBody>
          <a:bodyPr vert="horz" wrap="none" lIns="121920" tIns="60960" rIns="121920" bIns="6096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3200" b="1" smtClean="0">
                <a:solidFill>
                  <a:schemeClr val="bg1"/>
                </a:solidFill>
                <a:latin typeface="Open Sans Extrabold" panose="020B0906030804020204" pitchFamily="34" charset="0"/>
                <a:ea typeface="Open Sans Extrabold" panose="020B0906030804020204" pitchFamily="34" charset="0"/>
                <a:cs typeface="Open Sans Extrabold" panose="020B0906030804020204" pitchFamily="34" charset="0"/>
              </a:rPr>
              <a:pPr algn="ctr"/>
              <a:t>7</a:t>
            </a:fld>
            <a:endParaRPr lang="en-US" sz="1800" b="1">
              <a:solidFill>
                <a:schemeClr val="bg1"/>
              </a:solidFill>
              <a:latin typeface="Open Sans Extrabold" panose="020B0906030804020204" pitchFamily="34" charset="0"/>
              <a:ea typeface="Open Sans Extrabold" panose="020B0906030804020204" pitchFamily="34" charset="0"/>
              <a:cs typeface="Open Sans Extrabold" panose="020B0906030804020204" pitchFamily="34" charset="0"/>
            </a:endParaRPr>
          </a:p>
        </p:txBody>
      </p:sp>
      <p:sp>
        <p:nvSpPr>
          <p:cNvPr id="22" name="TextBox 21">
            <a:extLst>
              <a:ext uri="{FF2B5EF4-FFF2-40B4-BE49-F238E27FC236}">
                <a16:creationId xmlns:a16="http://schemas.microsoft.com/office/drawing/2014/main" id="{15AD85BD-7266-49D9-9305-6639F3CCCF0F}"/>
              </a:ext>
            </a:extLst>
          </p:cNvPr>
          <p:cNvSpPr txBox="1"/>
          <p:nvPr/>
        </p:nvSpPr>
        <p:spPr>
          <a:xfrm>
            <a:off x="9172570" y="8942937"/>
            <a:ext cx="486030" cy="400110"/>
          </a:xfrm>
          <a:prstGeom prst="rect">
            <a:avLst/>
          </a:prstGeom>
          <a:noFill/>
        </p:spPr>
        <p:txBody>
          <a:bodyPr wrap="none" rtlCol="0">
            <a:spAutoFit/>
          </a:bodyPr>
          <a:lstStyle/>
          <a:p>
            <a:pPr algn="l"/>
            <a:r>
              <a:rPr lang="en-US" sz="2000">
                <a:solidFill>
                  <a:schemeClr val="accent5"/>
                </a:solidFill>
                <a:latin typeface="Open Sans Extrabold" panose="020B0906030804020204" pitchFamily="34" charset="0"/>
                <a:ea typeface="Open Sans Extrabold" panose="020B0906030804020204" pitchFamily="34" charset="0"/>
                <a:cs typeface="Open Sans Extrabold" panose="020B0906030804020204" pitchFamily="34" charset="0"/>
              </a:rPr>
              <a:t>01</a:t>
            </a:r>
          </a:p>
        </p:txBody>
      </p:sp>
      <p:sp>
        <p:nvSpPr>
          <p:cNvPr id="23" name="TextBox 22">
            <a:extLst>
              <a:ext uri="{FF2B5EF4-FFF2-40B4-BE49-F238E27FC236}">
                <a16:creationId xmlns:a16="http://schemas.microsoft.com/office/drawing/2014/main" id="{00D5ED9C-AE3D-48C1-A81D-979A0AE4606F}"/>
              </a:ext>
            </a:extLst>
          </p:cNvPr>
          <p:cNvSpPr txBox="1"/>
          <p:nvPr/>
        </p:nvSpPr>
        <p:spPr>
          <a:xfrm>
            <a:off x="9545368" y="9251190"/>
            <a:ext cx="4922151" cy="2677656"/>
          </a:xfrm>
          <a:prstGeom prst="rect">
            <a:avLst/>
          </a:prstGeom>
          <a:noFill/>
        </p:spPr>
        <p:txBody>
          <a:bodyPr wrap="square" rtlCol="0">
            <a:spAutoFit/>
          </a:bodyPr>
          <a:lstStyle/>
          <a:p>
            <a:r>
              <a:rPr lang="en-US" sz="2400" dirty="0">
                <a:solidFill>
                  <a:srgbClr val="0D0D0D"/>
                </a:solidFill>
                <a:latin typeface="Söhne"/>
              </a:rPr>
              <a:t>Enhance your business dynamics: Our intuitive chat box facilitates direct communication between sellers and clients, fostering productive discussions and collaborations among skilled professionals for work-related tasks.</a:t>
            </a:r>
            <a:endParaRPr lang="en-US" sz="2400" dirty="0">
              <a:latin typeface="Open Sans Extrabold" panose="020B0906030804020204" pitchFamily="34" charset="0"/>
              <a:ea typeface="Open Sans Extrabold" panose="020B0906030804020204" pitchFamily="34" charset="0"/>
              <a:cs typeface="Open Sans Extrabold" panose="020B0906030804020204" pitchFamily="34" charset="0"/>
            </a:endParaRPr>
          </a:p>
        </p:txBody>
      </p:sp>
      <p:grpSp>
        <p:nvGrpSpPr>
          <p:cNvPr id="46" name="Group 45">
            <a:extLst>
              <a:ext uri="{FF2B5EF4-FFF2-40B4-BE49-F238E27FC236}">
                <a16:creationId xmlns:a16="http://schemas.microsoft.com/office/drawing/2014/main" id="{A5FEEFE1-7908-49A3-BDE8-0162EBA4A704}"/>
              </a:ext>
            </a:extLst>
          </p:cNvPr>
          <p:cNvGrpSpPr/>
          <p:nvPr/>
        </p:nvGrpSpPr>
        <p:grpSpPr>
          <a:xfrm>
            <a:off x="16409718" y="7360187"/>
            <a:ext cx="4943355" cy="1261884"/>
            <a:chOff x="16409718" y="7360187"/>
            <a:chExt cx="4943355" cy="1261884"/>
          </a:xfrm>
        </p:grpSpPr>
        <p:sp>
          <p:nvSpPr>
            <p:cNvPr id="32" name="TextBox 31">
              <a:extLst>
                <a:ext uri="{FF2B5EF4-FFF2-40B4-BE49-F238E27FC236}">
                  <a16:creationId xmlns:a16="http://schemas.microsoft.com/office/drawing/2014/main" id="{2682590A-31C6-4DA5-8070-1BF5A1592E83}"/>
                </a:ext>
              </a:extLst>
            </p:cNvPr>
            <p:cNvSpPr txBox="1"/>
            <p:nvPr/>
          </p:nvSpPr>
          <p:spPr>
            <a:xfrm>
              <a:off x="16885288" y="7360187"/>
              <a:ext cx="4467785" cy="584775"/>
            </a:xfrm>
            <a:prstGeom prst="rect">
              <a:avLst/>
            </a:prstGeom>
            <a:noFill/>
          </p:spPr>
          <p:txBody>
            <a:bodyPr wrap="square" rtlCol="0" anchor="b">
              <a:spAutoFit/>
            </a:bodyPr>
            <a:lstStyle/>
            <a:p>
              <a:r>
                <a:rPr lang="en-US" sz="3200" b="1" dirty="0">
                  <a:latin typeface="+mj-lt"/>
                </a:rPr>
                <a:t>Chatting</a:t>
              </a:r>
            </a:p>
          </p:txBody>
        </p:sp>
        <p:cxnSp>
          <p:nvCxnSpPr>
            <p:cNvPr id="33" name="Straight Connector 32">
              <a:extLst>
                <a:ext uri="{FF2B5EF4-FFF2-40B4-BE49-F238E27FC236}">
                  <a16:creationId xmlns:a16="http://schemas.microsoft.com/office/drawing/2014/main" id="{9779B75E-1AA1-4722-93D3-BCD04FA8D1B6}"/>
                </a:ext>
              </a:extLst>
            </p:cNvPr>
            <p:cNvCxnSpPr>
              <a:cxnSpLocks/>
            </p:cNvCxnSpPr>
            <p:nvPr/>
          </p:nvCxnSpPr>
          <p:spPr>
            <a:xfrm>
              <a:off x="16999588" y="8098851"/>
              <a:ext cx="3352800" cy="0"/>
            </a:xfrm>
            <a:prstGeom prst="line">
              <a:avLst/>
            </a:prstGeom>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E9677812-91D8-4DED-B88C-6DC917BF4BDB}"/>
                </a:ext>
              </a:extLst>
            </p:cNvPr>
            <p:cNvSpPr txBox="1"/>
            <p:nvPr/>
          </p:nvSpPr>
          <p:spPr>
            <a:xfrm>
              <a:off x="16409718" y="7898796"/>
              <a:ext cx="495300" cy="400110"/>
            </a:xfrm>
            <a:prstGeom prst="rect">
              <a:avLst/>
            </a:prstGeom>
            <a:noFill/>
          </p:spPr>
          <p:txBody>
            <a:bodyPr wrap="square" rtlCol="0" anchor="ctr">
              <a:spAutoFit/>
            </a:bodyPr>
            <a:lstStyle/>
            <a:p>
              <a:r>
                <a:rPr lang="en-US" sz="2000">
                  <a:solidFill>
                    <a:schemeClr val="accent5"/>
                  </a:solidFill>
                  <a:latin typeface="Open Sans Extrabold" panose="020B0906030804020204" pitchFamily="34" charset="0"/>
                  <a:ea typeface="Open Sans Extrabold" panose="020B0906030804020204" pitchFamily="34" charset="0"/>
                  <a:cs typeface="Open Sans Extrabold" panose="020B0906030804020204" pitchFamily="34" charset="0"/>
                </a:rPr>
                <a:t>02</a:t>
              </a:r>
            </a:p>
          </p:txBody>
        </p:sp>
        <p:sp>
          <p:nvSpPr>
            <p:cNvPr id="35" name="TextBox 34">
              <a:extLst>
                <a:ext uri="{FF2B5EF4-FFF2-40B4-BE49-F238E27FC236}">
                  <a16:creationId xmlns:a16="http://schemas.microsoft.com/office/drawing/2014/main" id="{92C6185F-A003-402B-B16F-E65B8BA01325}"/>
                </a:ext>
              </a:extLst>
            </p:cNvPr>
            <p:cNvSpPr txBox="1"/>
            <p:nvPr/>
          </p:nvSpPr>
          <p:spPr>
            <a:xfrm>
              <a:off x="16885288" y="8252739"/>
              <a:ext cx="4075584" cy="369332"/>
            </a:xfrm>
            <a:prstGeom prst="rect">
              <a:avLst/>
            </a:prstGeom>
            <a:noFill/>
          </p:spPr>
          <p:txBody>
            <a:bodyPr wrap="square" rtlCol="0">
              <a:spAutoFit/>
            </a:bodyPr>
            <a:lstStyle/>
            <a:p>
              <a:r>
                <a:rPr lang="en-US" dirty="0"/>
                <a:t>User can chat</a:t>
              </a:r>
            </a:p>
          </p:txBody>
        </p:sp>
      </p:grpSp>
      <p:grpSp>
        <p:nvGrpSpPr>
          <p:cNvPr id="45" name="Group 44">
            <a:extLst>
              <a:ext uri="{FF2B5EF4-FFF2-40B4-BE49-F238E27FC236}">
                <a16:creationId xmlns:a16="http://schemas.microsoft.com/office/drawing/2014/main" id="{729F5E0A-F686-4DBB-AAD9-33233598D2C3}"/>
              </a:ext>
            </a:extLst>
          </p:cNvPr>
          <p:cNvGrpSpPr/>
          <p:nvPr/>
        </p:nvGrpSpPr>
        <p:grpSpPr>
          <a:xfrm>
            <a:off x="16409718" y="10070844"/>
            <a:ext cx="4943355" cy="1261884"/>
            <a:chOff x="16409718" y="10070844"/>
            <a:chExt cx="4943355" cy="1261884"/>
          </a:xfrm>
        </p:grpSpPr>
        <p:sp>
          <p:nvSpPr>
            <p:cNvPr id="41" name="TextBox 40">
              <a:extLst>
                <a:ext uri="{FF2B5EF4-FFF2-40B4-BE49-F238E27FC236}">
                  <a16:creationId xmlns:a16="http://schemas.microsoft.com/office/drawing/2014/main" id="{B4D5522D-E579-4109-B633-C0A99B842F47}"/>
                </a:ext>
              </a:extLst>
            </p:cNvPr>
            <p:cNvSpPr txBox="1"/>
            <p:nvPr/>
          </p:nvSpPr>
          <p:spPr>
            <a:xfrm>
              <a:off x="16885288" y="10070844"/>
              <a:ext cx="4467785" cy="584775"/>
            </a:xfrm>
            <a:prstGeom prst="rect">
              <a:avLst/>
            </a:prstGeom>
            <a:noFill/>
          </p:spPr>
          <p:txBody>
            <a:bodyPr wrap="square" rtlCol="0" anchor="b">
              <a:spAutoFit/>
            </a:bodyPr>
            <a:lstStyle/>
            <a:p>
              <a:r>
                <a:rPr lang="en-US" sz="3200" b="1" dirty="0">
                  <a:latin typeface="+mj-lt"/>
                </a:rPr>
                <a:t>Searching</a:t>
              </a:r>
            </a:p>
          </p:txBody>
        </p:sp>
        <p:cxnSp>
          <p:nvCxnSpPr>
            <p:cNvPr id="42" name="Straight Connector 41">
              <a:extLst>
                <a:ext uri="{FF2B5EF4-FFF2-40B4-BE49-F238E27FC236}">
                  <a16:creationId xmlns:a16="http://schemas.microsoft.com/office/drawing/2014/main" id="{13C3924E-6215-43C9-9F24-1A2989F646AB}"/>
                </a:ext>
              </a:extLst>
            </p:cNvPr>
            <p:cNvCxnSpPr>
              <a:cxnSpLocks/>
            </p:cNvCxnSpPr>
            <p:nvPr/>
          </p:nvCxnSpPr>
          <p:spPr>
            <a:xfrm>
              <a:off x="16999588" y="10809508"/>
              <a:ext cx="3352800" cy="0"/>
            </a:xfrm>
            <a:prstGeom prst="line">
              <a:avLst/>
            </a:prstGeom>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65F867B4-467F-4753-80C8-435248B0A11E}"/>
                </a:ext>
              </a:extLst>
            </p:cNvPr>
            <p:cNvSpPr txBox="1"/>
            <p:nvPr/>
          </p:nvSpPr>
          <p:spPr>
            <a:xfrm>
              <a:off x="16409718" y="10609453"/>
              <a:ext cx="495300" cy="400110"/>
            </a:xfrm>
            <a:prstGeom prst="rect">
              <a:avLst/>
            </a:prstGeom>
            <a:noFill/>
          </p:spPr>
          <p:txBody>
            <a:bodyPr wrap="square" rtlCol="0" anchor="ctr">
              <a:spAutoFit/>
            </a:bodyPr>
            <a:lstStyle/>
            <a:p>
              <a:r>
                <a:rPr lang="en-US" sz="2000">
                  <a:solidFill>
                    <a:schemeClr val="accent5"/>
                  </a:solidFill>
                  <a:latin typeface="Open Sans Extrabold" panose="020B0906030804020204" pitchFamily="34" charset="0"/>
                  <a:ea typeface="Open Sans Extrabold" panose="020B0906030804020204" pitchFamily="34" charset="0"/>
                  <a:cs typeface="Open Sans Extrabold" panose="020B0906030804020204" pitchFamily="34" charset="0"/>
                </a:rPr>
                <a:t>03</a:t>
              </a:r>
            </a:p>
          </p:txBody>
        </p:sp>
        <p:sp>
          <p:nvSpPr>
            <p:cNvPr id="44" name="TextBox 43">
              <a:extLst>
                <a:ext uri="{FF2B5EF4-FFF2-40B4-BE49-F238E27FC236}">
                  <a16:creationId xmlns:a16="http://schemas.microsoft.com/office/drawing/2014/main" id="{9DD32168-5F84-4279-810B-42449ABAF1AA}"/>
                </a:ext>
              </a:extLst>
            </p:cNvPr>
            <p:cNvSpPr txBox="1"/>
            <p:nvPr/>
          </p:nvSpPr>
          <p:spPr>
            <a:xfrm>
              <a:off x="16885288" y="10963396"/>
              <a:ext cx="4075584" cy="369332"/>
            </a:xfrm>
            <a:prstGeom prst="rect">
              <a:avLst/>
            </a:prstGeom>
            <a:noFill/>
          </p:spPr>
          <p:txBody>
            <a:bodyPr wrap="square" rtlCol="0">
              <a:spAutoFit/>
            </a:bodyPr>
            <a:lstStyle/>
            <a:p>
              <a:r>
                <a:rPr lang="en-US" dirty="0"/>
                <a:t>User can search by name</a:t>
              </a:r>
            </a:p>
          </p:txBody>
        </p:sp>
      </p:grpSp>
      <p:pic>
        <p:nvPicPr>
          <p:cNvPr id="17" name="Picture 16">
            <a:extLst>
              <a:ext uri="{FF2B5EF4-FFF2-40B4-BE49-F238E27FC236}">
                <a16:creationId xmlns:a16="http://schemas.microsoft.com/office/drawing/2014/main" id="{E5EE0FAB-47E2-9371-222E-E7262EBDBADF}"/>
              </a:ext>
            </a:extLst>
          </p:cNvPr>
          <p:cNvPicPr>
            <a:picLocks noChangeAspect="1"/>
          </p:cNvPicPr>
          <p:nvPr/>
        </p:nvPicPr>
        <p:blipFill>
          <a:blip r:embed="rId2"/>
          <a:stretch>
            <a:fillRect/>
          </a:stretch>
        </p:blipFill>
        <p:spPr>
          <a:xfrm>
            <a:off x="3310" y="2691445"/>
            <a:ext cx="8866953" cy="7379400"/>
          </a:xfrm>
          <a:prstGeom prst="rect">
            <a:avLst/>
          </a:prstGeom>
        </p:spPr>
      </p:pic>
    </p:spTree>
    <p:extLst>
      <p:ext uri="{BB962C8B-B14F-4D97-AF65-F5344CB8AC3E}">
        <p14:creationId xmlns:p14="http://schemas.microsoft.com/office/powerpoint/2010/main" val="4137565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fill="hold" grpId="0" nodeType="withEffect">
                                  <p:stCondLst>
                                    <p:cond delay="0"/>
                                  </p:stCondLst>
                                  <p:childTnLst>
                                    <p:animMotion origin="layout" path="M 1.11704E-6 1.2963E-6 L -0.7447 1.28287 " pathEditMode="relative" rAng="0" ptsTypes="AA">
                                      <p:cBhvr>
                                        <p:cTn id="6" dur="5000" fill="hold"/>
                                        <p:tgtEl>
                                          <p:spTgt spid="3"/>
                                        </p:tgtEl>
                                        <p:attrNameLst>
                                          <p:attrName>ppt_x</p:attrName>
                                          <p:attrName>ppt_y</p:attrName>
                                        </p:attrNameLst>
                                      </p:cBhvr>
                                      <p:rCtr x="-37235" y="64144"/>
                                    </p:animMotion>
                                  </p:childTnLst>
                                </p:cTn>
                              </p:par>
                              <p:par>
                                <p:cTn id="7" presetID="42" presetClass="path" presetSubtype="0" repeatCount="indefinite" fill="hold" grpId="0" nodeType="withEffect">
                                  <p:stCondLst>
                                    <p:cond delay="0"/>
                                  </p:stCondLst>
                                  <p:childTnLst>
                                    <p:animMotion origin="layout" path="M -2.91629E-7 -5.55556E-7 L -0.74469 1.28287 " pathEditMode="relative" rAng="0" ptsTypes="AA">
                                      <p:cBhvr>
                                        <p:cTn id="8" dur="5000" fill="hold"/>
                                        <p:tgtEl>
                                          <p:spTgt spid="4"/>
                                        </p:tgtEl>
                                        <p:attrNameLst>
                                          <p:attrName>ppt_x</p:attrName>
                                          <p:attrName>ppt_y</p:attrName>
                                        </p:attrNameLst>
                                      </p:cBhvr>
                                      <p:rCtr x="-37235" y="64144"/>
                                    </p:animMotion>
                                  </p:childTnLst>
                                </p:cTn>
                              </p:par>
                              <p:par>
                                <p:cTn id="9" presetID="42" presetClass="path" presetSubtype="0" repeatCount="indefinite" fill="hold" grpId="0" nodeType="withEffect">
                                  <p:stCondLst>
                                    <p:cond delay="0"/>
                                  </p:stCondLst>
                                  <p:childTnLst>
                                    <p:animMotion origin="layout" path="M -1.7003E-6 3.33333E-6 L -0.74469 1.28287 " pathEditMode="relative" rAng="0" ptsTypes="AA">
                                      <p:cBhvr>
                                        <p:cTn id="10" dur="5000" fill="hold"/>
                                        <p:tgtEl>
                                          <p:spTgt spid="5"/>
                                        </p:tgtEl>
                                        <p:attrNameLst>
                                          <p:attrName>ppt_x</p:attrName>
                                          <p:attrName>ppt_y</p:attrName>
                                        </p:attrNameLst>
                                      </p:cBhvr>
                                      <p:rCtr x="-37235" y="64144"/>
                                    </p:animMotion>
                                  </p:childTnLst>
                                </p:cTn>
                              </p:par>
                              <p:par>
                                <p:cTn id="11" presetID="42" presetClass="path" presetSubtype="0" repeatCount="indefinite" fill="hold" grpId="0" nodeType="withEffect">
                                  <p:stCondLst>
                                    <p:cond delay="0"/>
                                  </p:stCondLst>
                                  <p:childTnLst>
                                    <p:animMotion origin="layout" path="M -3.10897E-6 -2.77778E-6 L -0.74469 1.28287 " pathEditMode="relative" rAng="0" ptsTypes="AA">
                                      <p:cBhvr>
                                        <p:cTn id="12" dur="5000" fill="hold"/>
                                        <p:tgtEl>
                                          <p:spTgt spid="6"/>
                                        </p:tgtEl>
                                        <p:attrNameLst>
                                          <p:attrName>ppt_x</p:attrName>
                                          <p:attrName>ppt_y</p:attrName>
                                        </p:attrNameLst>
                                      </p:cBhvr>
                                      <p:rCtr x="-37235" y="64144"/>
                                    </p:animMotion>
                                  </p:childTnLst>
                                </p:cTn>
                              </p:par>
                              <p:par>
                                <p:cTn id="13" presetID="42" presetClass="path" presetSubtype="0" repeatCount="indefinite" fill="hold" grpId="0" nodeType="withEffect">
                                  <p:stCondLst>
                                    <p:cond delay="0"/>
                                  </p:stCondLst>
                                  <p:childTnLst>
                                    <p:animMotion origin="layout" path="M -4.32626E-6 1.11111E-6 L -0.74469 1.28287 " pathEditMode="relative" rAng="0" ptsTypes="AA">
                                      <p:cBhvr>
                                        <p:cTn id="14" dur="5000" fill="hold"/>
                                        <p:tgtEl>
                                          <p:spTgt spid="7"/>
                                        </p:tgtEl>
                                        <p:attrNameLst>
                                          <p:attrName>ppt_x</p:attrName>
                                          <p:attrName>ppt_y</p:attrName>
                                        </p:attrNameLst>
                                      </p:cBhvr>
                                      <p:rCtr x="-37235" y="64144"/>
                                    </p:animMotion>
                                  </p:childTnLst>
                                </p:cTn>
                              </p:par>
                              <p:par>
                                <p:cTn id="15" presetID="42" presetClass="path" presetSubtype="0" repeatCount="indefinite" fill="hold" grpId="0" nodeType="withEffect">
                                  <p:stCondLst>
                                    <p:cond delay="0"/>
                                  </p:stCondLst>
                                  <p:childTnLst>
                                    <p:animMotion origin="layout" path="M -8.30621E-7 5E-6 L -0.74469 1.28288 " pathEditMode="relative" rAng="0" ptsTypes="AA">
                                      <p:cBhvr>
                                        <p:cTn id="16" dur="5000" fill="hold"/>
                                        <p:tgtEl>
                                          <p:spTgt spid="8"/>
                                        </p:tgtEl>
                                        <p:attrNameLst>
                                          <p:attrName>ppt_x</p:attrName>
                                          <p:attrName>ppt_y</p:attrName>
                                        </p:attrNameLst>
                                      </p:cBhvr>
                                      <p:rCtr x="-37235" y="64144"/>
                                    </p:animMotion>
                                  </p:childTnLst>
                                </p:cTn>
                              </p:par>
                              <p:par>
                                <p:cTn id="17" presetID="42" presetClass="path" presetSubtype="0" repeatCount="indefinite" fill="hold" grpId="0" nodeType="withEffect">
                                  <p:stCondLst>
                                    <p:cond delay="0"/>
                                  </p:stCondLst>
                                  <p:childTnLst>
                                    <p:animMotion origin="layout" path="M -2.23929E-6 3.14815E-6 L -0.74469 1.28287 " pathEditMode="relative" rAng="0" ptsTypes="AA">
                                      <p:cBhvr>
                                        <p:cTn id="18" dur="5000" fill="hold"/>
                                        <p:tgtEl>
                                          <p:spTgt spid="9"/>
                                        </p:tgtEl>
                                        <p:attrNameLst>
                                          <p:attrName>ppt_x</p:attrName>
                                          <p:attrName>ppt_y</p:attrName>
                                        </p:attrNameLst>
                                      </p:cBhvr>
                                      <p:rCtr x="-37235" y="64144"/>
                                    </p:animMotion>
                                  </p:childTnLst>
                                </p:cTn>
                              </p:par>
                              <p:par>
                                <p:cTn id="19" presetID="42" presetClass="path" presetSubtype="0" repeatCount="indefinite" fill="hold" grpId="0" nodeType="withEffect">
                                  <p:stCondLst>
                                    <p:cond delay="0"/>
                                  </p:stCondLst>
                                  <p:childTnLst>
                                    <p:animMotion origin="layout" path="M -3.64796E-6 1.2963E-6 L -0.74469 1.28287 " pathEditMode="relative" rAng="0" ptsTypes="AA">
                                      <p:cBhvr>
                                        <p:cTn id="20" dur="5000" fill="hold"/>
                                        <p:tgtEl>
                                          <p:spTgt spid="10"/>
                                        </p:tgtEl>
                                        <p:attrNameLst>
                                          <p:attrName>ppt_x</p:attrName>
                                          <p:attrName>ppt_y</p:attrName>
                                        </p:attrNameLst>
                                      </p:cBhvr>
                                      <p:rCtr x="-37235" y="64144"/>
                                    </p:animMotion>
                                  </p:childTnLst>
                                </p:cTn>
                              </p:par>
                              <p:par>
                                <p:cTn id="21" presetID="42" presetClass="path" presetSubtype="0" repeatCount="indefinite" fill="hold" grpId="0" nodeType="withEffect">
                                  <p:stCondLst>
                                    <p:cond delay="0"/>
                                  </p:stCondLst>
                                  <p:childTnLst>
                                    <p:animMotion origin="layout" path="M -4.86525E-6 -3.33333E-6 L -0.74469 1.28287 " pathEditMode="relative" rAng="0" ptsTypes="AA">
                                      <p:cBhvr>
                                        <p:cTn id="22" dur="5000" fill="hold"/>
                                        <p:tgtEl>
                                          <p:spTgt spid="11"/>
                                        </p:tgtEl>
                                        <p:attrNameLst>
                                          <p:attrName>ppt_x</p:attrName>
                                          <p:attrName>ppt_y</p:attrName>
                                        </p:attrNameLst>
                                      </p:cBhvr>
                                      <p:rCtr x="-37235" y="64144"/>
                                    </p:animMotion>
                                  </p:childTnLst>
                                </p:cTn>
                              </p:par>
                              <p:par>
                                <p:cTn id="23" presetID="42" presetClass="path" presetSubtype="0" repeatCount="indefinite" fill="hold" grpId="0" nodeType="withEffect">
                                  <p:stCondLst>
                                    <p:cond delay="0"/>
                                  </p:stCondLst>
                                  <p:childTnLst>
                                    <p:animMotion origin="layout" path="M -1.36961E-6 -9.25926E-7 L -0.74469 1.28287 " pathEditMode="relative" rAng="0" ptsTypes="AA">
                                      <p:cBhvr>
                                        <p:cTn id="24" dur="5000" fill="hold"/>
                                        <p:tgtEl>
                                          <p:spTgt spid="12"/>
                                        </p:tgtEl>
                                        <p:attrNameLst>
                                          <p:attrName>ppt_x</p:attrName>
                                          <p:attrName>ppt_y</p:attrName>
                                        </p:attrNameLst>
                                      </p:cBhvr>
                                      <p:rCtr x="-37235" y="64144"/>
                                    </p:animMotion>
                                  </p:childTnLst>
                                </p:cTn>
                              </p:par>
                              <p:par>
                                <p:cTn id="25" presetID="42" presetClass="path" presetSubtype="0" repeatCount="indefinite" fill="hold" grpId="0" nodeType="withEffect">
                                  <p:stCondLst>
                                    <p:cond delay="0"/>
                                  </p:stCondLst>
                                  <p:childTnLst>
                                    <p:animMotion origin="layout" path="M 2.31741E-6 2.96296E-6 L -0.7447 1.28287 " pathEditMode="relative" rAng="0" ptsTypes="AA">
                                      <p:cBhvr>
                                        <p:cTn id="26" dur="5000" fill="hold"/>
                                        <p:tgtEl>
                                          <p:spTgt spid="13"/>
                                        </p:tgtEl>
                                        <p:attrNameLst>
                                          <p:attrName>ppt_x</p:attrName>
                                          <p:attrName>ppt_y</p:attrName>
                                        </p:attrNameLst>
                                      </p:cBhvr>
                                      <p:rCtr x="-37235" y="64144"/>
                                    </p:animMotion>
                                  </p:childTnLst>
                                </p:cTn>
                              </p:par>
                              <p:par>
                                <p:cTn id="27" presetID="42" presetClass="path" presetSubtype="0" repeatCount="indefinite" fill="hold" grpId="0" nodeType="withEffect">
                                  <p:stCondLst>
                                    <p:cond delay="0"/>
                                  </p:stCondLst>
                                  <p:childTnLst>
                                    <p:animMotion origin="layout" path="M 1.10012E-6 2.59259E-6 L -0.7447 1.28287 " pathEditMode="relative" rAng="0" ptsTypes="AA">
                                      <p:cBhvr>
                                        <p:cTn id="28" dur="5000" fill="hold"/>
                                        <p:tgtEl>
                                          <p:spTgt spid="14"/>
                                        </p:tgtEl>
                                        <p:attrNameLst>
                                          <p:attrName>ppt_x</p:attrName>
                                          <p:attrName>ppt_y</p:attrName>
                                        </p:attrNameLst>
                                      </p:cBhvr>
                                      <p:rCtr x="-37235" y="64144"/>
                                    </p:animMotion>
                                  </p:childTnLst>
                                </p:cTn>
                              </p:par>
                              <p:par>
                                <p:cTn id="29" presetID="42" presetClass="path" presetSubtype="0" repeatCount="indefinite" fill="hold" grpId="0" nodeType="withEffect">
                                  <p:stCondLst>
                                    <p:cond delay="0"/>
                                  </p:stCondLst>
                                  <p:childTnLst>
                                    <p:animMotion origin="layout" path="M -1.17172E-7 -2.03704E-6 L -0.74469 1.28287 " pathEditMode="relative" rAng="0" ptsTypes="AA">
                                      <p:cBhvr>
                                        <p:cTn id="30" dur="5000" fill="hold"/>
                                        <p:tgtEl>
                                          <p:spTgt spid="15"/>
                                        </p:tgtEl>
                                        <p:attrNameLst>
                                          <p:attrName>ppt_x</p:attrName>
                                          <p:attrName>ppt_y</p:attrName>
                                        </p:attrNameLst>
                                      </p:cBhvr>
                                      <p:rCtr x="-37235" y="64144"/>
                                    </p:animMotion>
                                  </p:childTnLst>
                                </p:cTn>
                              </p:par>
                              <p:par>
                                <p:cTn id="31" presetID="2" presetClass="entr" presetSubtype="2" decel="100000" fill="hold" grpId="0" nodeType="withEffect">
                                  <p:stCondLst>
                                    <p:cond delay="0"/>
                                  </p:stCondLst>
                                  <p:childTnLst>
                                    <p:set>
                                      <p:cBhvr>
                                        <p:cTn id="32" dur="1" fill="hold">
                                          <p:stCondLst>
                                            <p:cond delay="0"/>
                                          </p:stCondLst>
                                        </p:cTn>
                                        <p:tgtEl>
                                          <p:spTgt spid="2"/>
                                        </p:tgtEl>
                                        <p:attrNameLst>
                                          <p:attrName>style.visibility</p:attrName>
                                        </p:attrNameLst>
                                      </p:cBhvr>
                                      <p:to>
                                        <p:strVal val="visible"/>
                                      </p:to>
                                    </p:set>
                                    <p:anim calcmode="lin" valueType="num">
                                      <p:cBhvr additive="base">
                                        <p:cTn id="33" dur="1500" fill="hold"/>
                                        <p:tgtEl>
                                          <p:spTgt spid="2"/>
                                        </p:tgtEl>
                                        <p:attrNameLst>
                                          <p:attrName>ppt_x</p:attrName>
                                        </p:attrNameLst>
                                      </p:cBhvr>
                                      <p:tavLst>
                                        <p:tav tm="0">
                                          <p:val>
                                            <p:strVal val="1+#ppt_w/2"/>
                                          </p:val>
                                        </p:tav>
                                        <p:tav tm="100000">
                                          <p:val>
                                            <p:strVal val="#ppt_x"/>
                                          </p:val>
                                        </p:tav>
                                      </p:tavLst>
                                    </p:anim>
                                    <p:anim calcmode="lin" valueType="num">
                                      <p:cBhvr additive="base">
                                        <p:cTn id="34" dur="1500" fill="hold"/>
                                        <p:tgtEl>
                                          <p:spTgt spid="2"/>
                                        </p:tgtEl>
                                        <p:attrNameLst>
                                          <p:attrName>ppt_y</p:attrName>
                                        </p:attrNameLst>
                                      </p:cBhvr>
                                      <p:tavLst>
                                        <p:tav tm="0">
                                          <p:val>
                                            <p:strVal val="#ppt_y"/>
                                          </p:val>
                                        </p:tav>
                                        <p:tav tm="100000">
                                          <p:val>
                                            <p:strVal val="#ppt_y"/>
                                          </p:val>
                                        </p:tav>
                                      </p:tavLst>
                                    </p:anim>
                                  </p:childTnLst>
                                </p:cTn>
                              </p:par>
                              <p:par>
                                <p:cTn id="35" presetID="2" presetClass="entr" presetSubtype="2" decel="100000" fill="hold" grpId="0" nodeType="withEffect">
                                  <p:stCondLst>
                                    <p:cond delay="100"/>
                                  </p:stCondLst>
                                  <p:childTnLst>
                                    <p:set>
                                      <p:cBhvr>
                                        <p:cTn id="36" dur="1" fill="hold">
                                          <p:stCondLst>
                                            <p:cond delay="0"/>
                                          </p:stCondLst>
                                        </p:cTn>
                                        <p:tgtEl>
                                          <p:spTgt spid="19"/>
                                        </p:tgtEl>
                                        <p:attrNameLst>
                                          <p:attrName>style.visibility</p:attrName>
                                        </p:attrNameLst>
                                      </p:cBhvr>
                                      <p:to>
                                        <p:strVal val="visible"/>
                                      </p:to>
                                    </p:set>
                                    <p:anim calcmode="lin" valueType="num">
                                      <p:cBhvr additive="base">
                                        <p:cTn id="37" dur="1500" fill="hold"/>
                                        <p:tgtEl>
                                          <p:spTgt spid="19"/>
                                        </p:tgtEl>
                                        <p:attrNameLst>
                                          <p:attrName>ppt_x</p:attrName>
                                        </p:attrNameLst>
                                      </p:cBhvr>
                                      <p:tavLst>
                                        <p:tav tm="0">
                                          <p:val>
                                            <p:strVal val="1+#ppt_w/2"/>
                                          </p:val>
                                        </p:tav>
                                        <p:tav tm="100000">
                                          <p:val>
                                            <p:strVal val="#ppt_x"/>
                                          </p:val>
                                        </p:tav>
                                      </p:tavLst>
                                    </p:anim>
                                    <p:anim calcmode="lin" valueType="num">
                                      <p:cBhvr additive="base">
                                        <p:cTn id="38" dur="1500" fill="hold"/>
                                        <p:tgtEl>
                                          <p:spTgt spid="19"/>
                                        </p:tgtEl>
                                        <p:attrNameLst>
                                          <p:attrName>ppt_y</p:attrName>
                                        </p:attrNameLst>
                                      </p:cBhvr>
                                      <p:tavLst>
                                        <p:tav tm="0">
                                          <p:val>
                                            <p:strVal val="#ppt_y"/>
                                          </p:val>
                                        </p:tav>
                                        <p:tav tm="100000">
                                          <p:val>
                                            <p:strVal val="#ppt_y"/>
                                          </p:val>
                                        </p:tav>
                                      </p:tavLst>
                                    </p:anim>
                                  </p:childTnLst>
                                </p:cTn>
                              </p:par>
                              <p:par>
                                <p:cTn id="39" presetID="2" presetClass="entr" presetSubtype="2" decel="100000" fill="hold" grpId="0" nodeType="withEffect">
                                  <p:stCondLst>
                                    <p:cond delay="200"/>
                                  </p:stCondLst>
                                  <p:childTnLst>
                                    <p:set>
                                      <p:cBhvr>
                                        <p:cTn id="40" dur="1" fill="hold">
                                          <p:stCondLst>
                                            <p:cond delay="0"/>
                                          </p:stCondLst>
                                        </p:cTn>
                                        <p:tgtEl>
                                          <p:spTgt spid="22"/>
                                        </p:tgtEl>
                                        <p:attrNameLst>
                                          <p:attrName>style.visibility</p:attrName>
                                        </p:attrNameLst>
                                      </p:cBhvr>
                                      <p:to>
                                        <p:strVal val="visible"/>
                                      </p:to>
                                    </p:set>
                                    <p:anim calcmode="lin" valueType="num">
                                      <p:cBhvr additive="base">
                                        <p:cTn id="41" dur="1500" fill="hold"/>
                                        <p:tgtEl>
                                          <p:spTgt spid="22"/>
                                        </p:tgtEl>
                                        <p:attrNameLst>
                                          <p:attrName>ppt_x</p:attrName>
                                        </p:attrNameLst>
                                      </p:cBhvr>
                                      <p:tavLst>
                                        <p:tav tm="0">
                                          <p:val>
                                            <p:strVal val="1+#ppt_w/2"/>
                                          </p:val>
                                        </p:tav>
                                        <p:tav tm="100000">
                                          <p:val>
                                            <p:strVal val="#ppt_x"/>
                                          </p:val>
                                        </p:tav>
                                      </p:tavLst>
                                    </p:anim>
                                    <p:anim calcmode="lin" valueType="num">
                                      <p:cBhvr additive="base">
                                        <p:cTn id="42" dur="1500" fill="hold"/>
                                        <p:tgtEl>
                                          <p:spTgt spid="22"/>
                                        </p:tgtEl>
                                        <p:attrNameLst>
                                          <p:attrName>ppt_y</p:attrName>
                                        </p:attrNameLst>
                                      </p:cBhvr>
                                      <p:tavLst>
                                        <p:tav tm="0">
                                          <p:val>
                                            <p:strVal val="#ppt_y"/>
                                          </p:val>
                                        </p:tav>
                                        <p:tav tm="100000">
                                          <p:val>
                                            <p:strVal val="#ppt_y"/>
                                          </p:val>
                                        </p:tav>
                                      </p:tavLst>
                                    </p:anim>
                                  </p:childTnLst>
                                </p:cTn>
                              </p:par>
                              <p:par>
                                <p:cTn id="43" presetID="2" presetClass="entr" presetSubtype="2" decel="100000" fill="hold" grpId="0" nodeType="withEffect">
                                  <p:stCondLst>
                                    <p:cond delay="300"/>
                                  </p:stCondLst>
                                  <p:childTnLst>
                                    <p:set>
                                      <p:cBhvr>
                                        <p:cTn id="44" dur="1" fill="hold">
                                          <p:stCondLst>
                                            <p:cond delay="0"/>
                                          </p:stCondLst>
                                        </p:cTn>
                                        <p:tgtEl>
                                          <p:spTgt spid="23"/>
                                        </p:tgtEl>
                                        <p:attrNameLst>
                                          <p:attrName>style.visibility</p:attrName>
                                        </p:attrNameLst>
                                      </p:cBhvr>
                                      <p:to>
                                        <p:strVal val="visible"/>
                                      </p:to>
                                    </p:set>
                                    <p:anim calcmode="lin" valueType="num">
                                      <p:cBhvr additive="base">
                                        <p:cTn id="45" dur="1500" fill="hold"/>
                                        <p:tgtEl>
                                          <p:spTgt spid="23"/>
                                        </p:tgtEl>
                                        <p:attrNameLst>
                                          <p:attrName>ppt_x</p:attrName>
                                        </p:attrNameLst>
                                      </p:cBhvr>
                                      <p:tavLst>
                                        <p:tav tm="0">
                                          <p:val>
                                            <p:strVal val="1+#ppt_w/2"/>
                                          </p:val>
                                        </p:tav>
                                        <p:tav tm="100000">
                                          <p:val>
                                            <p:strVal val="#ppt_x"/>
                                          </p:val>
                                        </p:tav>
                                      </p:tavLst>
                                    </p:anim>
                                    <p:anim calcmode="lin" valueType="num">
                                      <p:cBhvr additive="base">
                                        <p:cTn id="46" dur="1500" fill="hold"/>
                                        <p:tgtEl>
                                          <p:spTgt spid="23"/>
                                        </p:tgtEl>
                                        <p:attrNameLst>
                                          <p:attrName>ppt_y</p:attrName>
                                        </p:attrNameLst>
                                      </p:cBhvr>
                                      <p:tavLst>
                                        <p:tav tm="0">
                                          <p:val>
                                            <p:strVal val="#ppt_y"/>
                                          </p:val>
                                        </p:tav>
                                        <p:tav tm="100000">
                                          <p:val>
                                            <p:strVal val="#ppt_y"/>
                                          </p:val>
                                        </p:tav>
                                      </p:tavLst>
                                    </p:anim>
                                  </p:childTnLst>
                                </p:cTn>
                              </p:par>
                              <p:par>
                                <p:cTn id="47" presetID="2" presetClass="entr" presetSubtype="2" decel="100000" fill="hold" nodeType="withEffect">
                                  <p:stCondLst>
                                    <p:cond delay="600"/>
                                  </p:stCondLst>
                                  <p:childTnLst>
                                    <p:set>
                                      <p:cBhvr>
                                        <p:cTn id="48" dur="1" fill="hold">
                                          <p:stCondLst>
                                            <p:cond delay="0"/>
                                          </p:stCondLst>
                                        </p:cTn>
                                        <p:tgtEl>
                                          <p:spTgt spid="46"/>
                                        </p:tgtEl>
                                        <p:attrNameLst>
                                          <p:attrName>style.visibility</p:attrName>
                                        </p:attrNameLst>
                                      </p:cBhvr>
                                      <p:to>
                                        <p:strVal val="visible"/>
                                      </p:to>
                                    </p:set>
                                    <p:anim calcmode="lin" valueType="num">
                                      <p:cBhvr additive="base">
                                        <p:cTn id="49" dur="1500" fill="hold"/>
                                        <p:tgtEl>
                                          <p:spTgt spid="46"/>
                                        </p:tgtEl>
                                        <p:attrNameLst>
                                          <p:attrName>ppt_x</p:attrName>
                                        </p:attrNameLst>
                                      </p:cBhvr>
                                      <p:tavLst>
                                        <p:tav tm="0">
                                          <p:val>
                                            <p:strVal val="1+#ppt_w/2"/>
                                          </p:val>
                                        </p:tav>
                                        <p:tav tm="100000">
                                          <p:val>
                                            <p:strVal val="#ppt_x"/>
                                          </p:val>
                                        </p:tav>
                                      </p:tavLst>
                                    </p:anim>
                                    <p:anim calcmode="lin" valueType="num">
                                      <p:cBhvr additive="base">
                                        <p:cTn id="50" dur="1500" fill="hold"/>
                                        <p:tgtEl>
                                          <p:spTgt spid="46"/>
                                        </p:tgtEl>
                                        <p:attrNameLst>
                                          <p:attrName>ppt_y</p:attrName>
                                        </p:attrNameLst>
                                      </p:cBhvr>
                                      <p:tavLst>
                                        <p:tav tm="0">
                                          <p:val>
                                            <p:strVal val="#ppt_y"/>
                                          </p:val>
                                        </p:tav>
                                        <p:tav tm="100000">
                                          <p:val>
                                            <p:strVal val="#ppt_y"/>
                                          </p:val>
                                        </p:tav>
                                      </p:tavLst>
                                    </p:anim>
                                  </p:childTnLst>
                                </p:cTn>
                              </p:par>
                              <p:par>
                                <p:cTn id="51" presetID="2" presetClass="entr" presetSubtype="2" decel="100000" fill="hold" nodeType="withEffect">
                                  <p:stCondLst>
                                    <p:cond delay="700"/>
                                  </p:stCondLst>
                                  <p:childTnLst>
                                    <p:set>
                                      <p:cBhvr>
                                        <p:cTn id="52" dur="1" fill="hold">
                                          <p:stCondLst>
                                            <p:cond delay="0"/>
                                          </p:stCondLst>
                                        </p:cTn>
                                        <p:tgtEl>
                                          <p:spTgt spid="45"/>
                                        </p:tgtEl>
                                        <p:attrNameLst>
                                          <p:attrName>style.visibility</p:attrName>
                                        </p:attrNameLst>
                                      </p:cBhvr>
                                      <p:to>
                                        <p:strVal val="visible"/>
                                      </p:to>
                                    </p:set>
                                    <p:anim calcmode="lin" valueType="num">
                                      <p:cBhvr additive="base">
                                        <p:cTn id="53" dur="1500" fill="hold"/>
                                        <p:tgtEl>
                                          <p:spTgt spid="45"/>
                                        </p:tgtEl>
                                        <p:attrNameLst>
                                          <p:attrName>ppt_x</p:attrName>
                                        </p:attrNameLst>
                                      </p:cBhvr>
                                      <p:tavLst>
                                        <p:tav tm="0">
                                          <p:val>
                                            <p:strVal val="1+#ppt_w/2"/>
                                          </p:val>
                                        </p:tav>
                                        <p:tav tm="100000">
                                          <p:val>
                                            <p:strVal val="#ppt_x"/>
                                          </p:val>
                                        </p:tav>
                                      </p:tavLst>
                                    </p:anim>
                                    <p:anim calcmode="lin" valueType="num">
                                      <p:cBhvr additive="base">
                                        <p:cTn id="54" dur="1500" fill="hold"/>
                                        <p:tgtEl>
                                          <p:spTgt spid="4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2" grpId="0" animBg="1"/>
      <p:bldP spid="19" grpId="0"/>
      <p:bldP spid="22" grpId="0"/>
      <p:bldP spid="23"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E6EAF3"/>
        </a:solidFill>
        <a:effectLst/>
      </p:bgPr>
    </p:bg>
    <p:spTree>
      <p:nvGrpSpPr>
        <p:cNvPr id="1" name=""/>
        <p:cNvGrpSpPr/>
        <p:nvPr/>
      </p:nvGrpSpPr>
      <p:grpSpPr>
        <a:xfrm>
          <a:off x="0" y="0"/>
          <a:ext cx="0" cy="0"/>
          <a:chOff x="0" y="0"/>
          <a:chExt cx="0" cy="0"/>
        </a:xfrm>
      </p:grpSpPr>
      <p:sp>
        <p:nvSpPr>
          <p:cNvPr id="3" name="Freeform 5">
            <a:extLst>
              <a:ext uri="{FF2B5EF4-FFF2-40B4-BE49-F238E27FC236}">
                <a16:creationId xmlns:a16="http://schemas.microsoft.com/office/drawing/2014/main" id="{120DE86D-9F43-449E-86E1-02CC93DC595E}"/>
              </a:ext>
            </a:extLst>
          </p:cNvPr>
          <p:cNvSpPr>
            <a:spLocks/>
          </p:cNvSpPr>
          <p:nvPr/>
        </p:nvSpPr>
        <p:spPr bwMode="auto">
          <a:xfrm flipH="1">
            <a:off x="7794726" y="-1179409"/>
            <a:ext cx="6481764" cy="41148000"/>
          </a:xfrm>
          <a:custGeom>
            <a:avLst/>
            <a:gdLst>
              <a:gd name="T0" fmla="*/ 913 w 2188"/>
              <a:gd name="T1" fmla="*/ 14034 h 14034"/>
              <a:gd name="T2" fmla="*/ 734 w 2188"/>
              <a:gd name="T3" fmla="*/ 13676 h 14034"/>
              <a:gd name="T4" fmla="*/ 373 w 2188"/>
              <a:gd name="T5" fmla="*/ 12854 h 14034"/>
              <a:gd name="T6" fmla="*/ 0 w 2188"/>
              <a:gd name="T7" fmla="*/ 11337 h 14034"/>
              <a:gd name="T8" fmla="*/ 376 w 2188"/>
              <a:gd name="T9" fmla="*/ 9820 h 14034"/>
              <a:gd name="T10" fmla="*/ 738 w 2188"/>
              <a:gd name="T11" fmla="*/ 8998 h 14034"/>
              <a:gd name="T12" fmla="*/ 1072 w 2188"/>
              <a:gd name="T13" fmla="*/ 8236 h 14034"/>
              <a:gd name="T14" fmla="*/ 1388 w 2188"/>
              <a:gd name="T15" fmla="*/ 7017 h 14034"/>
              <a:gd name="T16" fmla="*/ 1068 w 2188"/>
              <a:gd name="T17" fmla="*/ 5792 h 14034"/>
              <a:gd name="T18" fmla="*/ 735 w 2188"/>
              <a:gd name="T19" fmla="*/ 5037 h 14034"/>
              <a:gd name="T20" fmla="*/ 734 w 2188"/>
              <a:gd name="T21" fmla="*/ 5036 h 14034"/>
              <a:gd name="T22" fmla="*/ 373 w 2188"/>
              <a:gd name="T23" fmla="*/ 4214 h 14034"/>
              <a:gd name="T24" fmla="*/ 0 w 2188"/>
              <a:gd name="T25" fmla="*/ 2697 h 14034"/>
              <a:gd name="T26" fmla="*/ 376 w 2188"/>
              <a:gd name="T27" fmla="*/ 1180 h 14034"/>
              <a:gd name="T28" fmla="*/ 739 w 2188"/>
              <a:gd name="T29" fmla="*/ 357 h 14034"/>
              <a:gd name="T30" fmla="*/ 918 w 2188"/>
              <a:gd name="T31" fmla="*/ 0 h 14034"/>
              <a:gd name="T32" fmla="*/ 1633 w 2188"/>
              <a:gd name="T33" fmla="*/ 359 h 14034"/>
              <a:gd name="T34" fmla="*/ 1453 w 2188"/>
              <a:gd name="T35" fmla="*/ 717 h 14034"/>
              <a:gd name="T36" fmla="*/ 1118 w 2188"/>
              <a:gd name="T37" fmla="*/ 1478 h 14034"/>
              <a:gd name="T38" fmla="*/ 800 w 2188"/>
              <a:gd name="T39" fmla="*/ 2697 h 14034"/>
              <a:gd name="T40" fmla="*/ 1116 w 2188"/>
              <a:gd name="T41" fmla="*/ 3916 h 14034"/>
              <a:gd name="T42" fmla="*/ 1449 w 2188"/>
              <a:gd name="T43" fmla="*/ 4677 h 14034"/>
              <a:gd name="T44" fmla="*/ 1812 w 2188"/>
              <a:gd name="T45" fmla="*/ 5500 h 14034"/>
              <a:gd name="T46" fmla="*/ 2188 w 2188"/>
              <a:gd name="T47" fmla="*/ 7017 h 14034"/>
              <a:gd name="T48" fmla="*/ 1815 w 2188"/>
              <a:gd name="T49" fmla="*/ 8534 h 14034"/>
              <a:gd name="T50" fmla="*/ 1454 w 2188"/>
              <a:gd name="T51" fmla="*/ 9356 h 14034"/>
              <a:gd name="T52" fmla="*/ 1453 w 2188"/>
              <a:gd name="T53" fmla="*/ 9357 h 14034"/>
              <a:gd name="T54" fmla="*/ 1118 w 2188"/>
              <a:gd name="T55" fmla="*/ 10118 h 14034"/>
              <a:gd name="T56" fmla="*/ 800 w 2188"/>
              <a:gd name="T57" fmla="*/ 11337 h 14034"/>
              <a:gd name="T58" fmla="*/ 1116 w 2188"/>
              <a:gd name="T59" fmla="*/ 12556 h 14034"/>
              <a:gd name="T60" fmla="*/ 1450 w 2188"/>
              <a:gd name="T61" fmla="*/ 13318 h 14034"/>
              <a:gd name="T62" fmla="*/ 1628 w 2188"/>
              <a:gd name="T63" fmla="*/ 13676 h 14034"/>
              <a:gd name="T64" fmla="*/ 913 w 2188"/>
              <a:gd name="T65" fmla="*/ 14034 h 14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88" h="14034">
                <a:moveTo>
                  <a:pt x="913" y="14034"/>
                </a:moveTo>
                <a:cubicBezTo>
                  <a:pt x="734" y="13676"/>
                  <a:pt x="734" y="13676"/>
                  <a:pt x="734" y="13676"/>
                </a:cubicBezTo>
                <a:cubicBezTo>
                  <a:pt x="727" y="13661"/>
                  <a:pt x="551" y="13308"/>
                  <a:pt x="373" y="12854"/>
                </a:cubicBezTo>
                <a:cubicBezTo>
                  <a:pt x="126" y="12219"/>
                  <a:pt x="0" y="11709"/>
                  <a:pt x="0" y="11337"/>
                </a:cubicBezTo>
                <a:cubicBezTo>
                  <a:pt x="0" y="10965"/>
                  <a:pt x="126" y="10454"/>
                  <a:pt x="376" y="9820"/>
                </a:cubicBezTo>
                <a:cubicBezTo>
                  <a:pt x="553" y="9368"/>
                  <a:pt x="729" y="9017"/>
                  <a:pt x="738" y="8998"/>
                </a:cubicBezTo>
                <a:cubicBezTo>
                  <a:pt x="745" y="8984"/>
                  <a:pt x="910" y="8651"/>
                  <a:pt x="1072" y="8236"/>
                </a:cubicBezTo>
                <a:cubicBezTo>
                  <a:pt x="1276" y="7713"/>
                  <a:pt x="1388" y="7280"/>
                  <a:pt x="1388" y="7017"/>
                </a:cubicBezTo>
                <a:cubicBezTo>
                  <a:pt x="1388" y="6753"/>
                  <a:pt x="1274" y="6318"/>
                  <a:pt x="1068" y="5792"/>
                </a:cubicBezTo>
                <a:cubicBezTo>
                  <a:pt x="902" y="5371"/>
                  <a:pt x="736" y="5040"/>
                  <a:pt x="735" y="5037"/>
                </a:cubicBezTo>
                <a:cubicBezTo>
                  <a:pt x="734" y="5036"/>
                  <a:pt x="734" y="5036"/>
                  <a:pt x="734" y="5036"/>
                </a:cubicBezTo>
                <a:cubicBezTo>
                  <a:pt x="727" y="5021"/>
                  <a:pt x="551" y="4668"/>
                  <a:pt x="373" y="4214"/>
                </a:cubicBezTo>
                <a:cubicBezTo>
                  <a:pt x="126" y="3579"/>
                  <a:pt x="0" y="3069"/>
                  <a:pt x="0" y="2697"/>
                </a:cubicBezTo>
                <a:cubicBezTo>
                  <a:pt x="0" y="2325"/>
                  <a:pt x="126" y="1814"/>
                  <a:pt x="376" y="1180"/>
                </a:cubicBezTo>
                <a:cubicBezTo>
                  <a:pt x="554" y="725"/>
                  <a:pt x="731" y="372"/>
                  <a:pt x="739" y="357"/>
                </a:cubicBezTo>
                <a:cubicBezTo>
                  <a:pt x="918" y="0"/>
                  <a:pt x="918" y="0"/>
                  <a:pt x="918" y="0"/>
                </a:cubicBezTo>
                <a:cubicBezTo>
                  <a:pt x="1633" y="359"/>
                  <a:pt x="1633" y="359"/>
                  <a:pt x="1633" y="359"/>
                </a:cubicBezTo>
                <a:cubicBezTo>
                  <a:pt x="1453" y="717"/>
                  <a:pt x="1453" y="717"/>
                  <a:pt x="1453" y="717"/>
                </a:cubicBezTo>
                <a:cubicBezTo>
                  <a:pt x="1450" y="724"/>
                  <a:pt x="1282" y="1059"/>
                  <a:pt x="1118" y="1478"/>
                </a:cubicBezTo>
                <a:cubicBezTo>
                  <a:pt x="913" y="2001"/>
                  <a:pt x="800" y="2434"/>
                  <a:pt x="800" y="2697"/>
                </a:cubicBezTo>
                <a:cubicBezTo>
                  <a:pt x="800" y="2960"/>
                  <a:pt x="912" y="3393"/>
                  <a:pt x="1116" y="3916"/>
                </a:cubicBezTo>
                <a:cubicBezTo>
                  <a:pt x="1277" y="4329"/>
                  <a:pt x="1441" y="4660"/>
                  <a:pt x="1449" y="4677"/>
                </a:cubicBezTo>
                <a:cubicBezTo>
                  <a:pt x="1458" y="4695"/>
                  <a:pt x="1634" y="5047"/>
                  <a:pt x="1812" y="5500"/>
                </a:cubicBezTo>
                <a:cubicBezTo>
                  <a:pt x="2062" y="6134"/>
                  <a:pt x="2188" y="6645"/>
                  <a:pt x="2188" y="7017"/>
                </a:cubicBezTo>
                <a:cubicBezTo>
                  <a:pt x="2188" y="7389"/>
                  <a:pt x="2062" y="7899"/>
                  <a:pt x="1815" y="8534"/>
                </a:cubicBezTo>
                <a:cubicBezTo>
                  <a:pt x="1637" y="8988"/>
                  <a:pt x="1461" y="9341"/>
                  <a:pt x="1454" y="9356"/>
                </a:cubicBezTo>
                <a:cubicBezTo>
                  <a:pt x="1453" y="9357"/>
                  <a:pt x="1453" y="9357"/>
                  <a:pt x="1453" y="9357"/>
                </a:cubicBezTo>
                <a:cubicBezTo>
                  <a:pt x="1452" y="9360"/>
                  <a:pt x="1283" y="9697"/>
                  <a:pt x="1118" y="10118"/>
                </a:cubicBezTo>
                <a:cubicBezTo>
                  <a:pt x="913" y="10641"/>
                  <a:pt x="800" y="11074"/>
                  <a:pt x="800" y="11337"/>
                </a:cubicBezTo>
                <a:cubicBezTo>
                  <a:pt x="800" y="11600"/>
                  <a:pt x="912" y="12033"/>
                  <a:pt x="1116" y="12556"/>
                </a:cubicBezTo>
                <a:cubicBezTo>
                  <a:pt x="1281" y="12978"/>
                  <a:pt x="1448" y="13315"/>
                  <a:pt x="1450" y="13318"/>
                </a:cubicBezTo>
                <a:cubicBezTo>
                  <a:pt x="1628" y="13676"/>
                  <a:pt x="1628" y="13676"/>
                  <a:pt x="1628" y="13676"/>
                </a:cubicBezTo>
                <a:lnTo>
                  <a:pt x="913" y="14034"/>
                </a:lnTo>
                <a:close/>
              </a:path>
            </a:pathLst>
          </a:custGeom>
          <a:solidFill>
            <a:schemeClr val="accent6">
              <a:alpha val="88000"/>
            </a:schemeClr>
          </a:solidFill>
          <a:ln>
            <a:noFill/>
          </a:ln>
          <a:effectLst>
            <a:outerShdw blurRad="1003300" dist="38100" dir="10800000" algn="r" rotWithShape="0">
              <a:schemeClr val="accent1">
                <a:lumMod val="75000"/>
                <a:alpha val="46000"/>
              </a:schemeClr>
            </a:outerShdw>
          </a:effectLst>
        </p:spPr>
        <p:txBody>
          <a:bodyPr vert="horz" wrap="square" lIns="91440" tIns="45720" rIns="91440" bIns="45720" numCol="1" anchor="t" anchorCtr="0" compatLnSpc="1">
            <a:prstTxWarp prst="textNoShape">
              <a:avLst/>
            </a:prstTxWarp>
          </a:bodyPr>
          <a:lstStyle/>
          <a:p>
            <a:endParaRPr lang="en-US"/>
          </a:p>
        </p:txBody>
      </p:sp>
      <p:sp>
        <p:nvSpPr>
          <p:cNvPr id="4" name="Freeform 6">
            <a:extLst>
              <a:ext uri="{FF2B5EF4-FFF2-40B4-BE49-F238E27FC236}">
                <a16:creationId xmlns:a16="http://schemas.microsoft.com/office/drawing/2014/main" id="{E86C1AF4-35E7-4334-9178-0AC50AD84B76}"/>
              </a:ext>
            </a:extLst>
          </p:cNvPr>
          <p:cNvSpPr>
            <a:spLocks/>
          </p:cNvSpPr>
          <p:nvPr/>
        </p:nvSpPr>
        <p:spPr bwMode="auto">
          <a:xfrm flipH="1">
            <a:off x="9159884" y="-2055709"/>
            <a:ext cx="7129940" cy="45262800"/>
          </a:xfrm>
          <a:custGeom>
            <a:avLst/>
            <a:gdLst>
              <a:gd name="T0" fmla="*/ 913 w 2188"/>
              <a:gd name="T1" fmla="*/ 14034 h 14034"/>
              <a:gd name="T2" fmla="*/ 734 w 2188"/>
              <a:gd name="T3" fmla="*/ 13676 h 14034"/>
              <a:gd name="T4" fmla="*/ 373 w 2188"/>
              <a:gd name="T5" fmla="*/ 12854 h 14034"/>
              <a:gd name="T6" fmla="*/ 0 w 2188"/>
              <a:gd name="T7" fmla="*/ 11337 h 14034"/>
              <a:gd name="T8" fmla="*/ 376 w 2188"/>
              <a:gd name="T9" fmla="*/ 9820 h 14034"/>
              <a:gd name="T10" fmla="*/ 738 w 2188"/>
              <a:gd name="T11" fmla="*/ 8998 h 14034"/>
              <a:gd name="T12" fmla="*/ 1072 w 2188"/>
              <a:gd name="T13" fmla="*/ 8236 h 14034"/>
              <a:gd name="T14" fmla="*/ 1388 w 2188"/>
              <a:gd name="T15" fmla="*/ 7017 h 14034"/>
              <a:gd name="T16" fmla="*/ 1068 w 2188"/>
              <a:gd name="T17" fmla="*/ 5792 h 14034"/>
              <a:gd name="T18" fmla="*/ 735 w 2188"/>
              <a:gd name="T19" fmla="*/ 5037 h 14034"/>
              <a:gd name="T20" fmla="*/ 734 w 2188"/>
              <a:gd name="T21" fmla="*/ 5036 h 14034"/>
              <a:gd name="T22" fmla="*/ 373 w 2188"/>
              <a:gd name="T23" fmla="*/ 4214 h 14034"/>
              <a:gd name="T24" fmla="*/ 0 w 2188"/>
              <a:gd name="T25" fmla="*/ 2697 h 14034"/>
              <a:gd name="T26" fmla="*/ 376 w 2188"/>
              <a:gd name="T27" fmla="*/ 1180 h 14034"/>
              <a:gd name="T28" fmla="*/ 739 w 2188"/>
              <a:gd name="T29" fmla="*/ 357 h 14034"/>
              <a:gd name="T30" fmla="*/ 918 w 2188"/>
              <a:gd name="T31" fmla="*/ 0 h 14034"/>
              <a:gd name="T32" fmla="*/ 1633 w 2188"/>
              <a:gd name="T33" fmla="*/ 359 h 14034"/>
              <a:gd name="T34" fmla="*/ 1453 w 2188"/>
              <a:gd name="T35" fmla="*/ 717 h 14034"/>
              <a:gd name="T36" fmla="*/ 1118 w 2188"/>
              <a:gd name="T37" fmla="*/ 1478 h 14034"/>
              <a:gd name="T38" fmla="*/ 800 w 2188"/>
              <a:gd name="T39" fmla="*/ 2697 h 14034"/>
              <a:gd name="T40" fmla="*/ 1116 w 2188"/>
              <a:gd name="T41" fmla="*/ 3916 h 14034"/>
              <a:gd name="T42" fmla="*/ 1449 w 2188"/>
              <a:gd name="T43" fmla="*/ 4677 h 14034"/>
              <a:gd name="T44" fmla="*/ 1812 w 2188"/>
              <a:gd name="T45" fmla="*/ 5500 h 14034"/>
              <a:gd name="T46" fmla="*/ 2188 w 2188"/>
              <a:gd name="T47" fmla="*/ 7017 h 14034"/>
              <a:gd name="T48" fmla="*/ 1815 w 2188"/>
              <a:gd name="T49" fmla="*/ 8534 h 14034"/>
              <a:gd name="T50" fmla="*/ 1454 w 2188"/>
              <a:gd name="T51" fmla="*/ 9356 h 14034"/>
              <a:gd name="T52" fmla="*/ 1453 w 2188"/>
              <a:gd name="T53" fmla="*/ 9357 h 14034"/>
              <a:gd name="T54" fmla="*/ 1118 w 2188"/>
              <a:gd name="T55" fmla="*/ 10118 h 14034"/>
              <a:gd name="T56" fmla="*/ 800 w 2188"/>
              <a:gd name="T57" fmla="*/ 11337 h 14034"/>
              <a:gd name="T58" fmla="*/ 1116 w 2188"/>
              <a:gd name="T59" fmla="*/ 12556 h 14034"/>
              <a:gd name="T60" fmla="*/ 1450 w 2188"/>
              <a:gd name="T61" fmla="*/ 13318 h 14034"/>
              <a:gd name="T62" fmla="*/ 1628 w 2188"/>
              <a:gd name="T63" fmla="*/ 13676 h 14034"/>
              <a:gd name="T64" fmla="*/ 913 w 2188"/>
              <a:gd name="T65" fmla="*/ 14034 h 14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88" h="14034">
                <a:moveTo>
                  <a:pt x="913" y="14034"/>
                </a:moveTo>
                <a:cubicBezTo>
                  <a:pt x="734" y="13676"/>
                  <a:pt x="734" y="13676"/>
                  <a:pt x="734" y="13676"/>
                </a:cubicBezTo>
                <a:cubicBezTo>
                  <a:pt x="727" y="13661"/>
                  <a:pt x="551" y="13308"/>
                  <a:pt x="373" y="12854"/>
                </a:cubicBezTo>
                <a:cubicBezTo>
                  <a:pt x="126" y="12219"/>
                  <a:pt x="0" y="11709"/>
                  <a:pt x="0" y="11337"/>
                </a:cubicBezTo>
                <a:cubicBezTo>
                  <a:pt x="0" y="10965"/>
                  <a:pt x="126" y="10454"/>
                  <a:pt x="376" y="9820"/>
                </a:cubicBezTo>
                <a:cubicBezTo>
                  <a:pt x="553" y="9368"/>
                  <a:pt x="729" y="9017"/>
                  <a:pt x="738" y="8998"/>
                </a:cubicBezTo>
                <a:cubicBezTo>
                  <a:pt x="745" y="8984"/>
                  <a:pt x="910" y="8651"/>
                  <a:pt x="1072" y="8236"/>
                </a:cubicBezTo>
                <a:cubicBezTo>
                  <a:pt x="1276" y="7713"/>
                  <a:pt x="1388" y="7280"/>
                  <a:pt x="1388" y="7017"/>
                </a:cubicBezTo>
                <a:cubicBezTo>
                  <a:pt x="1388" y="6753"/>
                  <a:pt x="1274" y="6318"/>
                  <a:pt x="1068" y="5792"/>
                </a:cubicBezTo>
                <a:cubicBezTo>
                  <a:pt x="902" y="5371"/>
                  <a:pt x="736" y="5040"/>
                  <a:pt x="735" y="5037"/>
                </a:cubicBezTo>
                <a:cubicBezTo>
                  <a:pt x="734" y="5036"/>
                  <a:pt x="734" y="5036"/>
                  <a:pt x="734" y="5036"/>
                </a:cubicBezTo>
                <a:cubicBezTo>
                  <a:pt x="727" y="5021"/>
                  <a:pt x="551" y="4668"/>
                  <a:pt x="373" y="4214"/>
                </a:cubicBezTo>
                <a:cubicBezTo>
                  <a:pt x="126" y="3579"/>
                  <a:pt x="0" y="3069"/>
                  <a:pt x="0" y="2697"/>
                </a:cubicBezTo>
                <a:cubicBezTo>
                  <a:pt x="0" y="2325"/>
                  <a:pt x="126" y="1814"/>
                  <a:pt x="376" y="1180"/>
                </a:cubicBezTo>
                <a:cubicBezTo>
                  <a:pt x="554" y="725"/>
                  <a:pt x="731" y="372"/>
                  <a:pt x="739" y="357"/>
                </a:cubicBezTo>
                <a:cubicBezTo>
                  <a:pt x="918" y="0"/>
                  <a:pt x="918" y="0"/>
                  <a:pt x="918" y="0"/>
                </a:cubicBezTo>
                <a:cubicBezTo>
                  <a:pt x="1633" y="359"/>
                  <a:pt x="1633" y="359"/>
                  <a:pt x="1633" y="359"/>
                </a:cubicBezTo>
                <a:cubicBezTo>
                  <a:pt x="1453" y="717"/>
                  <a:pt x="1453" y="717"/>
                  <a:pt x="1453" y="717"/>
                </a:cubicBezTo>
                <a:cubicBezTo>
                  <a:pt x="1450" y="724"/>
                  <a:pt x="1282" y="1059"/>
                  <a:pt x="1118" y="1478"/>
                </a:cubicBezTo>
                <a:cubicBezTo>
                  <a:pt x="913" y="2001"/>
                  <a:pt x="800" y="2434"/>
                  <a:pt x="800" y="2697"/>
                </a:cubicBezTo>
                <a:cubicBezTo>
                  <a:pt x="800" y="2960"/>
                  <a:pt x="912" y="3393"/>
                  <a:pt x="1116" y="3916"/>
                </a:cubicBezTo>
                <a:cubicBezTo>
                  <a:pt x="1277" y="4329"/>
                  <a:pt x="1441" y="4660"/>
                  <a:pt x="1449" y="4677"/>
                </a:cubicBezTo>
                <a:cubicBezTo>
                  <a:pt x="1458" y="4695"/>
                  <a:pt x="1634" y="5047"/>
                  <a:pt x="1812" y="5500"/>
                </a:cubicBezTo>
                <a:cubicBezTo>
                  <a:pt x="2062" y="6134"/>
                  <a:pt x="2188" y="6645"/>
                  <a:pt x="2188" y="7017"/>
                </a:cubicBezTo>
                <a:cubicBezTo>
                  <a:pt x="2188" y="7389"/>
                  <a:pt x="2062" y="7899"/>
                  <a:pt x="1815" y="8534"/>
                </a:cubicBezTo>
                <a:cubicBezTo>
                  <a:pt x="1637" y="8988"/>
                  <a:pt x="1461" y="9341"/>
                  <a:pt x="1454" y="9356"/>
                </a:cubicBezTo>
                <a:cubicBezTo>
                  <a:pt x="1453" y="9357"/>
                  <a:pt x="1453" y="9357"/>
                  <a:pt x="1453" y="9357"/>
                </a:cubicBezTo>
                <a:cubicBezTo>
                  <a:pt x="1452" y="9360"/>
                  <a:pt x="1283" y="9697"/>
                  <a:pt x="1118" y="10118"/>
                </a:cubicBezTo>
                <a:cubicBezTo>
                  <a:pt x="913" y="10641"/>
                  <a:pt x="800" y="11074"/>
                  <a:pt x="800" y="11337"/>
                </a:cubicBezTo>
                <a:cubicBezTo>
                  <a:pt x="800" y="11600"/>
                  <a:pt x="912" y="12033"/>
                  <a:pt x="1116" y="12556"/>
                </a:cubicBezTo>
                <a:cubicBezTo>
                  <a:pt x="1281" y="12978"/>
                  <a:pt x="1448" y="13315"/>
                  <a:pt x="1450" y="13318"/>
                </a:cubicBezTo>
                <a:cubicBezTo>
                  <a:pt x="1628" y="13676"/>
                  <a:pt x="1628" y="13676"/>
                  <a:pt x="1628" y="13676"/>
                </a:cubicBezTo>
                <a:lnTo>
                  <a:pt x="913" y="14034"/>
                </a:lnTo>
                <a:close/>
              </a:path>
            </a:pathLst>
          </a:custGeom>
          <a:solidFill>
            <a:schemeClr val="accent1">
              <a:alpha val="88000"/>
            </a:schemeClr>
          </a:solidFill>
          <a:ln>
            <a:noFill/>
          </a:ln>
          <a:effectLst>
            <a:outerShdw blurRad="1003300" dist="38100" dir="10800000" algn="r" rotWithShape="0">
              <a:schemeClr val="accent6">
                <a:lumMod val="75000"/>
                <a:alpha val="46000"/>
              </a:schemeClr>
            </a:outerShdw>
          </a:effectLst>
        </p:spPr>
        <p:txBody>
          <a:bodyPr vert="horz" wrap="square" lIns="91440" tIns="45720" rIns="91440" bIns="45720" numCol="1" anchor="t" anchorCtr="0" compatLnSpc="1">
            <a:prstTxWarp prst="textNoShape">
              <a:avLst/>
            </a:prstTxWarp>
          </a:bodyPr>
          <a:lstStyle/>
          <a:p>
            <a:endParaRPr lang="en-US"/>
          </a:p>
        </p:txBody>
      </p:sp>
      <p:sp>
        <p:nvSpPr>
          <p:cNvPr id="5" name="Freeform 7">
            <a:extLst>
              <a:ext uri="{FF2B5EF4-FFF2-40B4-BE49-F238E27FC236}">
                <a16:creationId xmlns:a16="http://schemas.microsoft.com/office/drawing/2014/main" id="{694334F4-7EF9-4031-B174-3F34FC2CA947}"/>
              </a:ext>
            </a:extLst>
          </p:cNvPr>
          <p:cNvSpPr>
            <a:spLocks/>
          </p:cNvSpPr>
          <p:nvPr/>
        </p:nvSpPr>
        <p:spPr bwMode="auto">
          <a:xfrm flipH="1">
            <a:off x="10865551" y="-3160609"/>
            <a:ext cx="7842934" cy="49789080"/>
          </a:xfrm>
          <a:custGeom>
            <a:avLst/>
            <a:gdLst>
              <a:gd name="T0" fmla="*/ 913 w 2188"/>
              <a:gd name="T1" fmla="*/ 14034 h 14034"/>
              <a:gd name="T2" fmla="*/ 734 w 2188"/>
              <a:gd name="T3" fmla="*/ 13676 h 14034"/>
              <a:gd name="T4" fmla="*/ 373 w 2188"/>
              <a:gd name="T5" fmla="*/ 12854 h 14034"/>
              <a:gd name="T6" fmla="*/ 0 w 2188"/>
              <a:gd name="T7" fmla="*/ 11337 h 14034"/>
              <a:gd name="T8" fmla="*/ 376 w 2188"/>
              <a:gd name="T9" fmla="*/ 9820 h 14034"/>
              <a:gd name="T10" fmla="*/ 738 w 2188"/>
              <a:gd name="T11" fmla="*/ 8998 h 14034"/>
              <a:gd name="T12" fmla="*/ 1072 w 2188"/>
              <a:gd name="T13" fmla="*/ 8236 h 14034"/>
              <a:gd name="T14" fmla="*/ 1388 w 2188"/>
              <a:gd name="T15" fmla="*/ 7017 h 14034"/>
              <a:gd name="T16" fmla="*/ 1068 w 2188"/>
              <a:gd name="T17" fmla="*/ 5792 h 14034"/>
              <a:gd name="T18" fmla="*/ 735 w 2188"/>
              <a:gd name="T19" fmla="*/ 5037 h 14034"/>
              <a:gd name="T20" fmla="*/ 734 w 2188"/>
              <a:gd name="T21" fmla="*/ 5036 h 14034"/>
              <a:gd name="T22" fmla="*/ 373 w 2188"/>
              <a:gd name="T23" fmla="*/ 4214 h 14034"/>
              <a:gd name="T24" fmla="*/ 0 w 2188"/>
              <a:gd name="T25" fmla="*/ 2697 h 14034"/>
              <a:gd name="T26" fmla="*/ 376 w 2188"/>
              <a:gd name="T27" fmla="*/ 1180 h 14034"/>
              <a:gd name="T28" fmla="*/ 739 w 2188"/>
              <a:gd name="T29" fmla="*/ 357 h 14034"/>
              <a:gd name="T30" fmla="*/ 918 w 2188"/>
              <a:gd name="T31" fmla="*/ 0 h 14034"/>
              <a:gd name="T32" fmla="*/ 1633 w 2188"/>
              <a:gd name="T33" fmla="*/ 359 h 14034"/>
              <a:gd name="T34" fmla="*/ 1453 w 2188"/>
              <a:gd name="T35" fmla="*/ 717 h 14034"/>
              <a:gd name="T36" fmla="*/ 1118 w 2188"/>
              <a:gd name="T37" fmla="*/ 1478 h 14034"/>
              <a:gd name="T38" fmla="*/ 800 w 2188"/>
              <a:gd name="T39" fmla="*/ 2697 h 14034"/>
              <a:gd name="T40" fmla="*/ 1116 w 2188"/>
              <a:gd name="T41" fmla="*/ 3916 h 14034"/>
              <a:gd name="T42" fmla="*/ 1449 w 2188"/>
              <a:gd name="T43" fmla="*/ 4677 h 14034"/>
              <a:gd name="T44" fmla="*/ 1812 w 2188"/>
              <a:gd name="T45" fmla="*/ 5500 h 14034"/>
              <a:gd name="T46" fmla="*/ 2188 w 2188"/>
              <a:gd name="T47" fmla="*/ 7017 h 14034"/>
              <a:gd name="T48" fmla="*/ 1815 w 2188"/>
              <a:gd name="T49" fmla="*/ 8534 h 14034"/>
              <a:gd name="T50" fmla="*/ 1454 w 2188"/>
              <a:gd name="T51" fmla="*/ 9356 h 14034"/>
              <a:gd name="T52" fmla="*/ 1453 w 2188"/>
              <a:gd name="T53" fmla="*/ 9357 h 14034"/>
              <a:gd name="T54" fmla="*/ 1118 w 2188"/>
              <a:gd name="T55" fmla="*/ 10118 h 14034"/>
              <a:gd name="T56" fmla="*/ 800 w 2188"/>
              <a:gd name="T57" fmla="*/ 11337 h 14034"/>
              <a:gd name="T58" fmla="*/ 1116 w 2188"/>
              <a:gd name="T59" fmla="*/ 12556 h 14034"/>
              <a:gd name="T60" fmla="*/ 1450 w 2188"/>
              <a:gd name="T61" fmla="*/ 13318 h 14034"/>
              <a:gd name="T62" fmla="*/ 1628 w 2188"/>
              <a:gd name="T63" fmla="*/ 13676 h 14034"/>
              <a:gd name="T64" fmla="*/ 913 w 2188"/>
              <a:gd name="T65" fmla="*/ 14034 h 14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88" h="14034">
                <a:moveTo>
                  <a:pt x="913" y="14034"/>
                </a:moveTo>
                <a:cubicBezTo>
                  <a:pt x="734" y="13676"/>
                  <a:pt x="734" y="13676"/>
                  <a:pt x="734" y="13676"/>
                </a:cubicBezTo>
                <a:cubicBezTo>
                  <a:pt x="727" y="13661"/>
                  <a:pt x="551" y="13308"/>
                  <a:pt x="373" y="12854"/>
                </a:cubicBezTo>
                <a:cubicBezTo>
                  <a:pt x="126" y="12219"/>
                  <a:pt x="0" y="11709"/>
                  <a:pt x="0" y="11337"/>
                </a:cubicBezTo>
                <a:cubicBezTo>
                  <a:pt x="0" y="10965"/>
                  <a:pt x="126" y="10454"/>
                  <a:pt x="376" y="9820"/>
                </a:cubicBezTo>
                <a:cubicBezTo>
                  <a:pt x="553" y="9368"/>
                  <a:pt x="729" y="9017"/>
                  <a:pt x="738" y="8998"/>
                </a:cubicBezTo>
                <a:cubicBezTo>
                  <a:pt x="745" y="8984"/>
                  <a:pt x="910" y="8651"/>
                  <a:pt x="1072" y="8236"/>
                </a:cubicBezTo>
                <a:cubicBezTo>
                  <a:pt x="1276" y="7713"/>
                  <a:pt x="1388" y="7280"/>
                  <a:pt x="1388" y="7017"/>
                </a:cubicBezTo>
                <a:cubicBezTo>
                  <a:pt x="1388" y="6753"/>
                  <a:pt x="1274" y="6318"/>
                  <a:pt x="1068" y="5792"/>
                </a:cubicBezTo>
                <a:cubicBezTo>
                  <a:pt x="902" y="5371"/>
                  <a:pt x="736" y="5040"/>
                  <a:pt x="735" y="5037"/>
                </a:cubicBezTo>
                <a:cubicBezTo>
                  <a:pt x="734" y="5036"/>
                  <a:pt x="734" y="5036"/>
                  <a:pt x="734" y="5036"/>
                </a:cubicBezTo>
                <a:cubicBezTo>
                  <a:pt x="727" y="5021"/>
                  <a:pt x="551" y="4668"/>
                  <a:pt x="373" y="4214"/>
                </a:cubicBezTo>
                <a:cubicBezTo>
                  <a:pt x="126" y="3579"/>
                  <a:pt x="0" y="3069"/>
                  <a:pt x="0" y="2697"/>
                </a:cubicBezTo>
                <a:cubicBezTo>
                  <a:pt x="0" y="2325"/>
                  <a:pt x="126" y="1814"/>
                  <a:pt x="376" y="1180"/>
                </a:cubicBezTo>
                <a:cubicBezTo>
                  <a:pt x="554" y="725"/>
                  <a:pt x="731" y="372"/>
                  <a:pt x="739" y="357"/>
                </a:cubicBezTo>
                <a:cubicBezTo>
                  <a:pt x="918" y="0"/>
                  <a:pt x="918" y="0"/>
                  <a:pt x="918" y="0"/>
                </a:cubicBezTo>
                <a:cubicBezTo>
                  <a:pt x="1633" y="359"/>
                  <a:pt x="1633" y="359"/>
                  <a:pt x="1633" y="359"/>
                </a:cubicBezTo>
                <a:cubicBezTo>
                  <a:pt x="1453" y="717"/>
                  <a:pt x="1453" y="717"/>
                  <a:pt x="1453" y="717"/>
                </a:cubicBezTo>
                <a:cubicBezTo>
                  <a:pt x="1450" y="724"/>
                  <a:pt x="1282" y="1059"/>
                  <a:pt x="1118" y="1478"/>
                </a:cubicBezTo>
                <a:cubicBezTo>
                  <a:pt x="913" y="2001"/>
                  <a:pt x="800" y="2434"/>
                  <a:pt x="800" y="2697"/>
                </a:cubicBezTo>
                <a:cubicBezTo>
                  <a:pt x="800" y="2960"/>
                  <a:pt x="912" y="3393"/>
                  <a:pt x="1116" y="3916"/>
                </a:cubicBezTo>
                <a:cubicBezTo>
                  <a:pt x="1277" y="4329"/>
                  <a:pt x="1441" y="4660"/>
                  <a:pt x="1449" y="4677"/>
                </a:cubicBezTo>
                <a:cubicBezTo>
                  <a:pt x="1458" y="4695"/>
                  <a:pt x="1634" y="5047"/>
                  <a:pt x="1812" y="5500"/>
                </a:cubicBezTo>
                <a:cubicBezTo>
                  <a:pt x="2062" y="6134"/>
                  <a:pt x="2188" y="6645"/>
                  <a:pt x="2188" y="7017"/>
                </a:cubicBezTo>
                <a:cubicBezTo>
                  <a:pt x="2188" y="7389"/>
                  <a:pt x="2062" y="7899"/>
                  <a:pt x="1815" y="8534"/>
                </a:cubicBezTo>
                <a:cubicBezTo>
                  <a:pt x="1637" y="8988"/>
                  <a:pt x="1461" y="9341"/>
                  <a:pt x="1454" y="9356"/>
                </a:cubicBezTo>
                <a:cubicBezTo>
                  <a:pt x="1453" y="9357"/>
                  <a:pt x="1453" y="9357"/>
                  <a:pt x="1453" y="9357"/>
                </a:cubicBezTo>
                <a:cubicBezTo>
                  <a:pt x="1452" y="9360"/>
                  <a:pt x="1283" y="9697"/>
                  <a:pt x="1118" y="10118"/>
                </a:cubicBezTo>
                <a:cubicBezTo>
                  <a:pt x="913" y="10641"/>
                  <a:pt x="800" y="11074"/>
                  <a:pt x="800" y="11337"/>
                </a:cubicBezTo>
                <a:cubicBezTo>
                  <a:pt x="800" y="11600"/>
                  <a:pt x="912" y="12033"/>
                  <a:pt x="1116" y="12556"/>
                </a:cubicBezTo>
                <a:cubicBezTo>
                  <a:pt x="1281" y="12978"/>
                  <a:pt x="1448" y="13315"/>
                  <a:pt x="1450" y="13318"/>
                </a:cubicBezTo>
                <a:cubicBezTo>
                  <a:pt x="1628" y="13676"/>
                  <a:pt x="1628" y="13676"/>
                  <a:pt x="1628" y="13676"/>
                </a:cubicBezTo>
                <a:lnTo>
                  <a:pt x="913" y="14034"/>
                </a:lnTo>
                <a:close/>
              </a:path>
            </a:pathLst>
          </a:custGeom>
          <a:solidFill>
            <a:schemeClr val="accent3">
              <a:alpha val="88000"/>
            </a:schemeClr>
          </a:solidFill>
          <a:ln>
            <a:noFill/>
          </a:ln>
          <a:effectLst>
            <a:outerShdw blurRad="1003300" dist="38100" dir="10800000" algn="r" rotWithShape="0">
              <a:schemeClr val="accent3">
                <a:lumMod val="75000"/>
                <a:alpha val="46000"/>
              </a:schemeClr>
            </a:outerShdw>
          </a:effectLst>
        </p:spPr>
        <p:txBody>
          <a:bodyPr vert="horz" wrap="square" lIns="91440" tIns="45720" rIns="91440" bIns="45720" numCol="1" anchor="t" anchorCtr="0" compatLnSpc="1">
            <a:prstTxWarp prst="textNoShape">
              <a:avLst/>
            </a:prstTxWarp>
          </a:bodyPr>
          <a:lstStyle/>
          <a:p>
            <a:endParaRPr lang="en-US"/>
          </a:p>
        </p:txBody>
      </p:sp>
      <p:sp>
        <p:nvSpPr>
          <p:cNvPr id="6" name="Freeform 8">
            <a:extLst>
              <a:ext uri="{FF2B5EF4-FFF2-40B4-BE49-F238E27FC236}">
                <a16:creationId xmlns:a16="http://schemas.microsoft.com/office/drawing/2014/main" id="{15AA7458-A10C-482C-9A44-CBE6163D3F08}"/>
              </a:ext>
            </a:extLst>
          </p:cNvPr>
          <p:cNvSpPr>
            <a:spLocks/>
          </p:cNvSpPr>
          <p:nvPr/>
        </p:nvSpPr>
        <p:spPr bwMode="auto">
          <a:xfrm flipH="1">
            <a:off x="12530015" y="-4227409"/>
            <a:ext cx="8633566" cy="54767988"/>
          </a:xfrm>
          <a:custGeom>
            <a:avLst/>
            <a:gdLst>
              <a:gd name="T0" fmla="*/ 913 w 2188"/>
              <a:gd name="T1" fmla="*/ 14034 h 14034"/>
              <a:gd name="T2" fmla="*/ 734 w 2188"/>
              <a:gd name="T3" fmla="*/ 13676 h 14034"/>
              <a:gd name="T4" fmla="*/ 373 w 2188"/>
              <a:gd name="T5" fmla="*/ 12854 h 14034"/>
              <a:gd name="T6" fmla="*/ 0 w 2188"/>
              <a:gd name="T7" fmla="*/ 11337 h 14034"/>
              <a:gd name="T8" fmla="*/ 376 w 2188"/>
              <a:gd name="T9" fmla="*/ 9820 h 14034"/>
              <a:gd name="T10" fmla="*/ 738 w 2188"/>
              <a:gd name="T11" fmla="*/ 8998 h 14034"/>
              <a:gd name="T12" fmla="*/ 1072 w 2188"/>
              <a:gd name="T13" fmla="*/ 8236 h 14034"/>
              <a:gd name="T14" fmla="*/ 1388 w 2188"/>
              <a:gd name="T15" fmla="*/ 7017 h 14034"/>
              <a:gd name="T16" fmla="*/ 1068 w 2188"/>
              <a:gd name="T17" fmla="*/ 5792 h 14034"/>
              <a:gd name="T18" fmla="*/ 735 w 2188"/>
              <a:gd name="T19" fmla="*/ 5037 h 14034"/>
              <a:gd name="T20" fmla="*/ 734 w 2188"/>
              <a:gd name="T21" fmla="*/ 5036 h 14034"/>
              <a:gd name="T22" fmla="*/ 373 w 2188"/>
              <a:gd name="T23" fmla="*/ 4214 h 14034"/>
              <a:gd name="T24" fmla="*/ 0 w 2188"/>
              <a:gd name="T25" fmla="*/ 2697 h 14034"/>
              <a:gd name="T26" fmla="*/ 376 w 2188"/>
              <a:gd name="T27" fmla="*/ 1180 h 14034"/>
              <a:gd name="T28" fmla="*/ 739 w 2188"/>
              <a:gd name="T29" fmla="*/ 357 h 14034"/>
              <a:gd name="T30" fmla="*/ 918 w 2188"/>
              <a:gd name="T31" fmla="*/ 0 h 14034"/>
              <a:gd name="T32" fmla="*/ 1633 w 2188"/>
              <a:gd name="T33" fmla="*/ 359 h 14034"/>
              <a:gd name="T34" fmla="*/ 1453 w 2188"/>
              <a:gd name="T35" fmla="*/ 717 h 14034"/>
              <a:gd name="T36" fmla="*/ 1118 w 2188"/>
              <a:gd name="T37" fmla="*/ 1478 h 14034"/>
              <a:gd name="T38" fmla="*/ 800 w 2188"/>
              <a:gd name="T39" fmla="*/ 2697 h 14034"/>
              <a:gd name="T40" fmla="*/ 1116 w 2188"/>
              <a:gd name="T41" fmla="*/ 3916 h 14034"/>
              <a:gd name="T42" fmla="*/ 1449 w 2188"/>
              <a:gd name="T43" fmla="*/ 4677 h 14034"/>
              <a:gd name="T44" fmla="*/ 1812 w 2188"/>
              <a:gd name="T45" fmla="*/ 5500 h 14034"/>
              <a:gd name="T46" fmla="*/ 2188 w 2188"/>
              <a:gd name="T47" fmla="*/ 7017 h 14034"/>
              <a:gd name="T48" fmla="*/ 1815 w 2188"/>
              <a:gd name="T49" fmla="*/ 8534 h 14034"/>
              <a:gd name="T50" fmla="*/ 1454 w 2188"/>
              <a:gd name="T51" fmla="*/ 9356 h 14034"/>
              <a:gd name="T52" fmla="*/ 1453 w 2188"/>
              <a:gd name="T53" fmla="*/ 9357 h 14034"/>
              <a:gd name="T54" fmla="*/ 1118 w 2188"/>
              <a:gd name="T55" fmla="*/ 10118 h 14034"/>
              <a:gd name="T56" fmla="*/ 800 w 2188"/>
              <a:gd name="T57" fmla="*/ 11337 h 14034"/>
              <a:gd name="T58" fmla="*/ 1116 w 2188"/>
              <a:gd name="T59" fmla="*/ 12556 h 14034"/>
              <a:gd name="T60" fmla="*/ 1450 w 2188"/>
              <a:gd name="T61" fmla="*/ 13318 h 14034"/>
              <a:gd name="T62" fmla="*/ 1628 w 2188"/>
              <a:gd name="T63" fmla="*/ 13676 h 14034"/>
              <a:gd name="T64" fmla="*/ 913 w 2188"/>
              <a:gd name="T65" fmla="*/ 14034 h 14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88" h="14034">
                <a:moveTo>
                  <a:pt x="913" y="14034"/>
                </a:moveTo>
                <a:cubicBezTo>
                  <a:pt x="734" y="13676"/>
                  <a:pt x="734" y="13676"/>
                  <a:pt x="734" y="13676"/>
                </a:cubicBezTo>
                <a:cubicBezTo>
                  <a:pt x="727" y="13661"/>
                  <a:pt x="551" y="13308"/>
                  <a:pt x="373" y="12854"/>
                </a:cubicBezTo>
                <a:cubicBezTo>
                  <a:pt x="126" y="12219"/>
                  <a:pt x="0" y="11709"/>
                  <a:pt x="0" y="11337"/>
                </a:cubicBezTo>
                <a:cubicBezTo>
                  <a:pt x="0" y="10965"/>
                  <a:pt x="126" y="10454"/>
                  <a:pt x="376" y="9820"/>
                </a:cubicBezTo>
                <a:cubicBezTo>
                  <a:pt x="553" y="9368"/>
                  <a:pt x="729" y="9017"/>
                  <a:pt x="738" y="8998"/>
                </a:cubicBezTo>
                <a:cubicBezTo>
                  <a:pt x="745" y="8984"/>
                  <a:pt x="910" y="8651"/>
                  <a:pt x="1072" y="8236"/>
                </a:cubicBezTo>
                <a:cubicBezTo>
                  <a:pt x="1276" y="7713"/>
                  <a:pt x="1388" y="7280"/>
                  <a:pt x="1388" y="7017"/>
                </a:cubicBezTo>
                <a:cubicBezTo>
                  <a:pt x="1388" y="6753"/>
                  <a:pt x="1274" y="6318"/>
                  <a:pt x="1068" y="5792"/>
                </a:cubicBezTo>
                <a:cubicBezTo>
                  <a:pt x="902" y="5371"/>
                  <a:pt x="736" y="5040"/>
                  <a:pt x="735" y="5037"/>
                </a:cubicBezTo>
                <a:cubicBezTo>
                  <a:pt x="734" y="5036"/>
                  <a:pt x="734" y="5036"/>
                  <a:pt x="734" y="5036"/>
                </a:cubicBezTo>
                <a:cubicBezTo>
                  <a:pt x="727" y="5021"/>
                  <a:pt x="551" y="4668"/>
                  <a:pt x="373" y="4214"/>
                </a:cubicBezTo>
                <a:cubicBezTo>
                  <a:pt x="126" y="3579"/>
                  <a:pt x="0" y="3069"/>
                  <a:pt x="0" y="2697"/>
                </a:cubicBezTo>
                <a:cubicBezTo>
                  <a:pt x="0" y="2325"/>
                  <a:pt x="126" y="1814"/>
                  <a:pt x="376" y="1180"/>
                </a:cubicBezTo>
                <a:cubicBezTo>
                  <a:pt x="554" y="725"/>
                  <a:pt x="731" y="372"/>
                  <a:pt x="739" y="357"/>
                </a:cubicBezTo>
                <a:cubicBezTo>
                  <a:pt x="918" y="0"/>
                  <a:pt x="918" y="0"/>
                  <a:pt x="918" y="0"/>
                </a:cubicBezTo>
                <a:cubicBezTo>
                  <a:pt x="1633" y="359"/>
                  <a:pt x="1633" y="359"/>
                  <a:pt x="1633" y="359"/>
                </a:cubicBezTo>
                <a:cubicBezTo>
                  <a:pt x="1453" y="717"/>
                  <a:pt x="1453" y="717"/>
                  <a:pt x="1453" y="717"/>
                </a:cubicBezTo>
                <a:cubicBezTo>
                  <a:pt x="1450" y="724"/>
                  <a:pt x="1282" y="1059"/>
                  <a:pt x="1118" y="1478"/>
                </a:cubicBezTo>
                <a:cubicBezTo>
                  <a:pt x="913" y="2001"/>
                  <a:pt x="800" y="2434"/>
                  <a:pt x="800" y="2697"/>
                </a:cubicBezTo>
                <a:cubicBezTo>
                  <a:pt x="800" y="2960"/>
                  <a:pt x="912" y="3393"/>
                  <a:pt x="1116" y="3916"/>
                </a:cubicBezTo>
                <a:cubicBezTo>
                  <a:pt x="1277" y="4329"/>
                  <a:pt x="1441" y="4660"/>
                  <a:pt x="1449" y="4677"/>
                </a:cubicBezTo>
                <a:cubicBezTo>
                  <a:pt x="1458" y="4695"/>
                  <a:pt x="1634" y="5047"/>
                  <a:pt x="1812" y="5500"/>
                </a:cubicBezTo>
                <a:cubicBezTo>
                  <a:pt x="2062" y="6134"/>
                  <a:pt x="2188" y="6645"/>
                  <a:pt x="2188" y="7017"/>
                </a:cubicBezTo>
                <a:cubicBezTo>
                  <a:pt x="2188" y="7389"/>
                  <a:pt x="2062" y="7899"/>
                  <a:pt x="1815" y="8534"/>
                </a:cubicBezTo>
                <a:cubicBezTo>
                  <a:pt x="1637" y="8988"/>
                  <a:pt x="1461" y="9341"/>
                  <a:pt x="1454" y="9356"/>
                </a:cubicBezTo>
                <a:cubicBezTo>
                  <a:pt x="1453" y="9357"/>
                  <a:pt x="1453" y="9357"/>
                  <a:pt x="1453" y="9357"/>
                </a:cubicBezTo>
                <a:cubicBezTo>
                  <a:pt x="1452" y="9360"/>
                  <a:pt x="1283" y="9697"/>
                  <a:pt x="1118" y="10118"/>
                </a:cubicBezTo>
                <a:cubicBezTo>
                  <a:pt x="913" y="10641"/>
                  <a:pt x="800" y="11074"/>
                  <a:pt x="800" y="11337"/>
                </a:cubicBezTo>
                <a:cubicBezTo>
                  <a:pt x="800" y="11600"/>
                  <a:pt x="912" y="12033"/>
                  <a:pt x="1116" y="12556"/>
                </a:cubicBezTo>
                <a:cubicBezTo>
                  <a:pt x="1281" y="12978"/>
                  <a:pt x="1448" y="13315"/>
                  <a:pt x="1450" y="13318"/>
                </a:cubicBezTo>
                <a:cubicBezTo>
                  <a:pt x="1628" y="13676"/>
                  <a:pt x="1628" y="13676"/>
                  <a:pt x="1628" y="13676"/>
                </a:cubicBezTo>
                <a:lnTo>
                  <a:pt x="913" y="14034"/>
                </a:lnTo>
                <a:close/>
              </a:path>
            </a:pathLst>
          </a:custGeom>
          <a:solidFill>
            <a:schemeClr val="accent4">
              <a:alpha val="88000"/>
            </a:schemeClr>
          </a:solidFill>
          <a:ln>
            <a:noFill/>
          </a:ln>
          <a:effectLst>
            <a:outerShdw blurRad="1003300" dist="38100" dir="10800000" algn="r" rotWithShape="0">
              <a:schemeClr val="accent4">
                <a:lumMod val="75000"/>
                <a:alpha val="46000"/>
              </a:schemeClr>
            </a:outerShdw>
          </a:effectLst>
        </p:spPr>
        <p:txBody>
          <a:bodyPr vert="horz" wrap="square" lIns="91440" tIns="45720" rIns="91440" bIns="45720" numCol="1" anchor="t" anchorCtr="0" compatLnSpc="1">
            <a:prstTxWarp prst="textNoShape">
              <a:avLst/>
            </a:prstTxWarp>
          </a:bodyPr>
          <a:lstStyle/>
          <a:p>
            <a:endParaRPr lang="en-US"/>
          </a:p>
        </p:txBody>
      </p:sp>
      <p:sp>
        <p:nvSpPr>
          <p:cNvPr id="7" name="Freeform 9">
            <a:extLst>
              <a:ext uri="{FF2B5EF4-FFF2-40B4-BE49-F238E27FC236}">
                <a16:creationId xmlns:a16="http://schemas.microsoft.com/office/drawing/2014/main" id="{15F10323-1C26-44F9-98DB-6E449CD23360}"/>
              </a:ext>
            </a:extLst>
          </p:cNvPr>
          <p:cNvSpPr>
            <a:spLocks/>
          </p:cNvSpPr>
          <p:nvPr/>
        </p:nvSpPr>
        <p:spPr bwMode="auto">
          <a:xfrm flipH="1">
            <a:off x="14161604" y="-5332309"/>
            <a:ext cx="9489950" cy="60244787"/>
          </a:xfrm>
          <a:custGeom>
            <a:avLst/>
            <a:gdLst>
              <a:gd name="T0" fmla="*/ 913 w 2188"/>
              <a:gd name="T1" fmla="*/ 14034 h 14034"/>
              <a:gd name="T2" fmla="*/ 734 w 2188"/>
              <a:gd name="T3" fmla="*/ 13676 h 14034"/>
              <a:gd name="T4" fmla="*/ 373 w 2188"/>
              <a:gd name="T5" fmla="*/ 12854 h 14034"/>
              <a:gd name="T6" fmla="*/ 0 w 2188"/>
              <a:gd name="T7" fmla="*/ 11337 h 14034"/>
              <a:gd name="T8" fmla="*/ 376 w 2188"/>
              <a:gd name="T9" fmla="*/ 9820 h 14034"/>
              <a:gd name="T10" fmla="*/ 738 w 2188"/>
              <a:gd name="T11" fmla="*/ 8998 h 14034"/>
              <a:gd name="T12" fmla="*/ 1072 w 2188"/>
              <a:gd name="T13" fmla="*/ 8236 h 14034"/>
              <a:gd name="T14" fmla="*/ 1388 w 2188"/>
              <a:gd name="T15" fmla="*/ 7017 h 14034"/>
              <a:gd name="T16" fmla="*/ 1068 w 2188"/>
              <a:gd name="T17" fmla="*/ 5792 h 14034"/>
              <a:gd name="T18" fmla="*/ 735 w 2188"/>
              <a:gd name="T19" fmla="*/ 5037 h 14034"/>
              <a:gd name="T20" fmla="*/ 734 w 2188"/>
              <a:gd name="T21" fmla="*/ 5036 h 14034"/>
              <a:gd name="T22" fmla="*/ 373 w 2188"/>
              <a:gd name="T23" fmla="*/ 4214 h 14034"/>
              <a:gd name="T24" fmla="*/ 0 w 2188"/>
              <a:gd name="T25" fmla="*/ 2697 h 14034"/>
              <a:gd name="T26" fmla="*/ 376 w 2188"/>
              <a:gd name="T27" fmla="*/ 1180 h 14034"/>
              <a:gd name="T28" fmla="*/ 739 w 2188"/>
              <a:gd name="T29" fmla="*/ 357 h 14034"/>
              <a:gd name="T30" fmla="*/ 918 w 2188"/>
              <a:gd name="T31" fmla="*/ 0 h 14034"/>
              <a:gd name="T32" fmla="*/ 1633 w 2188"/>
              <a:gd name="T33" fmla="*/ 359 h 14034"/>
              <a:gd name="T34" fmla="*/ 1453 w 2188"/>
              <a:gd name="T35" fmla="*/ 717 h 14034"/>
              <a:gd name="T36" fmla="*/ 1118 w 2188"/>
              <a:gd name="T37" fmla="*/ 1478 h 14034"/>
              <a:gd name="T38" fmla="*/ 800 w 2188"/>
              <a:gd name="T39" fmla="*/ 2697 h 14034"/>
              <a:gd name="T40" fmla="*/ 1116 w 2188"/>
              <a:gd name="T41" fmla="*/ 3916 h 14034"/>
              <a:gd name="T42" fmla="*/ 1449 w 2188"/>
              <a:gd name="T43" fmla="*/ 4677 h 14034"/>
              <a:gd name="T44" fmla="*/ 1812 w 2188"/>
              <a:gd name="T45" fmla="*/ 5500 h 14034"/>
              <a:gd name="T46" fmla="*/ 2188 w 2188"/>
              <a:gd name="T47" fmla="*/ 7017 h 14034"/>
              <a:gd name="T48" fmla="*/ 1815 w 2188"/>
              <a:gd name="T49" fmla="*/ 8534 h 14034"/>
              <a:gd name="T50" fmla="*/ 1454 w 2188"/>
              <a:gd name="T51" fmla="*/ 9356 h 14034"/>
              <a:gd name="T52" fmla="*/ 1453 w 2188"/>
              <a:gd name="T53" fmla="*/ 9357 h 14034"/>
              <a:gd name="T54" fmla="*/ 1118 w 2188"/>
              <a:gd name="T55" fmla="*/ 10118 h 14034"/>
              <a:gd name="T56" fmla="*/ 800 w 2188"/>
              <a:gd name="T57" fmla="*/ 11337 h 14034"/>
              <a:gd name="T58" fmla="*/ 1116 w 2188"/>
              <a:gd name="T59" fmla="*/ 12556 h 14034"/>
              <a:gd name="T60" fmla="*/ 1450 w 2188"/>
              <a:gd name="T61" fmla="*/ 13318 h 14034"/>
              <a:gd name="T62" fmla="*/ 1628 w 2188"/>
              <a:gd name="T63" fmla="*/ 13676 h 14034"/>
              <a:gd name="T64" fmla="*/ 913 w 2188"/>
              <a:gd name="T65" fmla="*/ 14034 h 14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88" h="14034">
                <a:moveTo>
                  <a:pt x="913" y="14034"/>
                </a:moveTo>
                <a:cubicBezTo>
                  <a:pt x="734" y="13676"/>
                  <a:pt x="734" y="13676"/>
                  <a:pt x="734" y="13676"/>
                </a:cubicBezTo>
                <a:cubicBezTo>
                  <a:pt x="727" y="13661"/>
                  <a:pt x="551" y="13308"/>
                  <a:pt x="373" y="12854"/>
                </a:cubicBezTo>
                <a:cubicBezTo>
                  <a:pt x="126" y="12219"/>
                  <a:pt x="0" y="11709"/>
                  <a:pt x="0" y="11337"/>
                </a:cubicBezTo>
                <a:cubicBezTo>
                  <a:pt x="0" y="10965"/>
                  <a:pt x="126" y="10454"/>
                  <a:pt x="376" y="9820"/>
                </a:cubicBezTo>
                <a:cubicBezTo>
                  <a:pt x="553" y="9368"/>
                  <a:pt x="729" y="9017"/>
                  <a:pt x="738" y="8998"/>
                </a:cubicBezTo>
                <a:cubicBezTo>
                  <a:pt x="745" y="8984"/>
                  <a:pt x="910" y="8651"/>
                  <a:pt x="1072" y="8236"/>
                </a:cubicBezTo>
                <a:cubicBezTo>
                  <a:pt x="1276" y="7713"/>
                  <a:pt x="1388" y="7280"/>
                  <a:pt x="1388" y="7017"/>
                </a:cubicBezTo>
                <a:cubicBezTo>
                  <a:pt x="1388" y="6753"/>
                  <a:pt x="1274" y="6318"/>
                  <a:pt x="1068" y="5792"/>
                </a:cubicBezTo>
                <a:cubicBezTo>
                  <a:pt x="902" y="5371"/>
                  <a:pt x="736" y="5040"/>
                  <a:pt x="735" y="5037"/>
                </a:cubicBezTo>
                <a:cubicBezTo>
                  <a:pt x="734" y="5036"/>
                  <a:pt x="734" y="5036"/>
                  <a:pt x="734" y="5036"/>
                </a:cubicBezTo>
                <a:cubicBezTo>
                  <a:pt x="727" y="5021"/>
                  <a:pt x="551" y="4668"/>
                  <a:pt x="373" y="4214"/>
                </a:cubicBezTo>
                <a:cubicBezTo>
                  <a:pt x="126" y="3579"/>
                  <a:pt x="0" y="3069"/>
                  <a:pt x="0" y="2697"/>
                </a:cubicBezTo>
                <a:cubicBezTo>
                  <a:pt x="0" y="2325"/>
                  <a:pt x="126" y="1814"/>
                  <a:pt x="376" y="1180"/>
                </a:cubicBezTo>
                <a:cubicBezTo>
                  <a:pt x="554" y="725"/>
                  <a:pt x="731" y="372"/>
                  <a:pt x="739" y="357"/>
                </a:cubicBezTo>
                <a:cubicBezTo>
                  <a:pt x="918" y="0"/>
                  <a:pt x="918" y="0"/>
                  <a:pt x="918" y="0"/>
                </a:cubicBezTo>
                <a:cubicBezTo>
                  <a:pt x="1633" y="359"/>
                  <a:pt x="1633" y="359"/>
                  <a:pt x="1633" y="359"/>
                </a:cubicBezTo>
                <a:cubicBezTo>
                  <a:pt x="1453" y="717"/>
                  <a:pt x="1453" y="717"/>
                  <a:pt x="1453" y="717"/>
                </a:cubicBezTo>
                <a:cubicBezTo>
                  <a:pt x="1450" y="724"/>
                  <a:pt x="1282" y="1059"/>
                  <a:pt x="1118" y="1478"/>
                </a:cubicBezTo>
                <a:cubicBezTo>
                  <a:pt x="913" y="2001"/>
                  <a:pt x="800" y="2434"/>
                  <a:pt x="800" y="2697"/>
                </a:cubicBezTo>
                <a:cubicBezTo>
                  <a:pt x="800" y="2960"/>
                  <a:pt x="912" y="3393"/>
                  <a:pt x="1116" y="3916"/>
                </a:cubicBezTo>
                <a:cubicBezTo>
                  <a:pt x="1277" y="4329"/>
                  <a:pt x="1441" y="4660"/>
                  <a:pt x="1449" y="4677"/>
                </a:cubicBezTo>
                <a:cubicBezTo>
                  <a:pt x="1458" y="4695"/>
                  <a:pt x="1634" y="5047"/>
                  <a:pt x="1812" y="5500"/>
                </a:cubicBezTo>
                <a:cubicBezTo>
                  <a:pt x="2062" y="6134"/>
                  <a:pt x="2188" y="6645"/>
                  <a:pt x="2188" y="7017"/>
                </a:cubicBezTo>
                <a:cubicBezTo>
                  <a:pt x="2188" y="7389"/>
                  <a:pt x="2062" y="7899"/>
                  <a:pt x="1815" y="8534"/>
                </a:cubicBezTo>
                <a:cubicBezTo>
                  <a:pt x="1637" y="8988"/>
                  <a:pt x="1461" y="9341"/>
                  <a:pt x="1454" y="9356"/>
                </a:cubicBezTo>
                <a:cubicBezTo>
                  <a:pt x="1453" y="9357"/>
                  <a:pt x="1453" y="9357"/>
                  <a:pt x="1453" y="9357"/>
                </a:cubicBezTo>
                <a:cubicBezTo>
                  <a:pt x="1452" y="9360"/>
                  <a:pt x="1283" y="9697"/>
                  <a:pt x="1118" y="10118"/>
                </a:cubicBezTo>
                <a:cubicBezTo>
                  <a:pt x="913" y="10641"/>
                  <a:pt x="800" y="11074"/>
                  <a:pt x="800" y="11337"/>
                </a:cubicBezTo>
                <a:cubicBezTo>
                  <a:pt x="800" y="11600"/>
                  <a:pt x="912" y="12033"/>
                  <a:pt x="1116" y="12556"/>
                </a:cubicBezTo>
                <a:cubicBezTo>
                  <a:pt x="1281" y="12978"/>
                  <a:pt x="1448" y="13315"/>
                  <a:pt x="1450" y="13318"/>
                </a:cubicBezTo>
                <a:cubicBezTo>
                  <a:pt x="1628" y="13676"/>
                  <a:pt x="1628" y="13676"/>
                  <a:pt x="1628" y="13676"/>
                </a:cubicBezTo>
                <a:lnTo>
                  <a:pt x="913" y="14034"/>
                </a:lnTo>
                <a:close/>
              </a:path>
            </a:pathLst>
          </a:custGeom>
          <a:solidFill>
            <a:schemeClr val="accent5">
              <a:alpha val="88000"/>
            </a:schemeClr>
          </a:solidFill>
          <a:ln>
            <a:noFill/>
          </a:ln>
          <a:effectLst>
            <a:outerShdw blurRad="1003300" dist="38100" dir="10800000" algn="r" rotWithShape="0">
              <a:schemeClr val="accent5">
                <a:lumMod val="75000"/>
                <a:alpha val="46000"/>
              </a:schemeClr>
            </a:outerShdw>
          </a:effectLst>
        </p:spPr>
        <p:txBody>
          <a:bodyPr vert="horz" wrap="square" lIns="91440" tIns="45720" rIns="91440" bIns="45720" numCol="1" anchor="t" anchorCtr="0" compatLnSpc="1">
            <a:prstTxWarp prst="textNoShape">
              <a:avLst/>
            </a:prstTxWarp>
          </a:bodyPr>
          <a:lstStyle/>
          <a:p>
            <a:endParaRPr lang="en-US"/>
          </a:p>
        </p:txBody>
      </p:sp>
      <p:sp>
        <p:nvSpPr>
          <p:cNvPr id="8" name="Freeform 10">
            <a:extLst>
              <a:ext uri="{FF2B5EF4-FFF2-40B4-BE49-F238E27FC236}">
                <a16:creationId xmlns:a16="http://schemas.microsoft.com/office/drawing/2014/main" id="{6F0CC3D7-2B00-4DB0-96D3-A97B1B91A40A}"/>
              </a:ext>
            </a:extLst>
          </p:cNvPr>
          <p:cNvSpPr>
            <a:spLocks/>
          </p:cNvSpPr>
          <p:nvPr/>
        </p:nvSpPr>
        <p:spPr bwMode="auto">
          <a:xfrm flipH="1">
            <a:off x="15749271" y="-6462609"/>
            <a:ext cx="10438945" cy="66269266"/>
          </a:xfrm>
          <a:custGeom>
            <a:avLst/>
            <a:gdLst>
              <a:gd name="T0" fmla="*/ 913 w 2188"/>
              <a:gd name="T1" fmla="*/ 14034 h 14034"/>
              <a:gd name="T2" fmla="*/ 734 w 2188"/>
              <a:gd name="T3" fmla="*/ 13676 h 14034"/>
              <a:gd name="T4" fmla="*/ 373 w 2188"/>
              <a:gd name="T5" fmla="*/ 12854 h 14034"/>
              <a:gd name="T6" fmla="*/ 0 w 2188"/>
              <a:gd name="T7" fmla="*/ 11337 h 14034"/>
              <a:gd name="T8" fmla="*/ 376 w 2188"/>
              <a:gd name="T9" fmla="*/ 9820 h 14034"/>
              <a:gd name="T10" fmla="*/ 738 w 2188"/>
              <a:gd name="T11" fmla="*/ 8998 h 14034"/>
              <a:gd name="T12" fmla="*/ 1072 w 2188"/>
              <a:gd name="T13" fmla="*/ 8236 h 14034"/>
              <a:gd name="T14" fmla="*/ 1388 w 2188"/>
              <a:gd name="T15" fmla="*/ 7017 h 14034"/>
              <a:gd name="T16" fmla="*/ 1068 w 2188"/>
              <a:gd name="T17" fmla="*/ 5792 h 14034"/>
              <a:gd name="T18" fmla="*/ 735 w 2188"/>
              <a:gd name="T19" fmla="*/ 5037 h 14034"/>
              <a:gd name="T20" fmla="*/ 734 w 2188"/>
              <a:gd name="T21" fmla="*/ 5036 h 14034"/>
              <a:gd name="T22" fmla="*/ 373 w 2188"/>
              <a:gd name="T23" fmla="*/ 4214 h 14034"/>
              <a:gd name="T24" fmla="*/ 0 w 2188"/>
              <a:gd name="T25" fmla="*/ 2697 h 14034"/>
              <a:gd name="T26" fmla="*/ 376 w 2188"/>
              <a:gd name="T27" fmla="*/ 1180 h 14034"/>
              <a:gd name="T28" fmla="*/ 739 w 2188"/>
              <a:gd name="T29" fmla="*/ 357 h 14034"/>
              <a:gd name="T30" fmla="*/ 918 w 2188"/>
              <a:gd name="T31" fmla="*/ 0 h 14034"/>
              <a:gd name="T32" fmla="*/ 1633 w 2188"/>
              <a:gd name="T33" fmla="*/ 359 h 14034"/>
              <a:gd name="T34" fmla="*/ 1453 w 2188"/>
              <a:gd name="T35" fmla="*/ 717 h 14034"/>
              <a:gd name="T36" fmla="*/ 1118 w 2188"/>
              <a:gd name="T37" fmla="*/ 1478 h 14034"/>
              <a:gd name="T38" fmla="*/ 800 w 2188"/>
              <a:gd name="T39" fmla="*/ 2697 h 14034"/>
              <a:gd name="T40" fmla="*/ 1116 w 2188"/>
              <a:gd name="T41" fmla="*/ 3916 h 14034"/>
              <a:gd name="T42" fmla="*/ 1449 w 2188"/>
              <a:gd name="T43" fmla="*/ 4677 h 14034"/>
              <a:gd name="T44" fmla="*/ 1812 w 2188"/>
              <a:gd name="T45" fmla="*/ 5500 h 14034"/>
              <a:gd name="T46" fmla="*/ 2188 w 2188"/>
              <a:gd name="T47" fmla="*/ 7017 h 14034"/>
              <a:gd name="T48" fmla="*/ 1815 w 2188"/>
              <a:gd name="T49" fmla="*/ 8534 h 14034"/>
              <a:gd name="T50" fmla="*/ 1454 w 2188"/>
              <a:gd name="T51" fmla="*/ 9356 h 14034"/>
              <a:gd name="T52" fmla="*/ 1453 w 2188"/>
              <a:gd name="T53" fmla="*/ 9357 h 14034"/>
              <a:gd name="T54" fmla="*/ 1118 w 2188"/>
              <a:gd name="T55" fmla="*/ 10118 h 14034"/>
              <a:gd name="T56" fmla="*/ 800 w 2188"/>
              <a:gd name="T57" fmla="*/ 11337 h 14034"/>
              <a:gd name="T58" fmla="*/ 1116 w 2188"/>
              <a:gd name="T59" fmla="*/ 12556 h 14034"/>
              <a:gd name="T60" fmla="*/ 1450 w 2188"/>
              <a:gd name="T61" fmla="*/ 13318 h 14034"/>
              <a:gd name="T62" fmla="*/ 1628 w 2188"/>
              <a:gd name="T63" fmla="*/ 13676 h 14034"/>
              <a:gd name="T64" fmla="*/ 913 w 2188"/>
              <a:gd name="T65" fmla="*/ 14034 h 14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88" h="14034">
                <a:moveTo>
                  <a:pt x="913" y="14034"/>
                </a:moveTo>
                <a:cubicBezTo>
                  <a:pt x="734" y="13676"/>
                  <a:pt x="734" y="13676"/>
                  <a:pt x="734" y="13676"/>
                </a:cubicBezTo>
                <a:cubicBezTo>
                  <a:pt x="727" y="13661"/>
                  <a:pt x="551" y="13308"/>
                  <a:pt x="373" y="12854"/>
                </a:cubicBezTo>
                <a:cubicBezTo>
                  <a:pt x="126" y="12219"/>
                  <a:pt x="0" y="11709"/>
                  <a:pt x="0" y="11337"/>
                </a:cubicBezTo>
                <a:cubicBezTo>
                  <a:pt x="0" y="10965"/>
                  <a:pt x="126" y="10454"/>
                  <a:pt x="376" y="9820"/>
                </a:cubicBezTo>
                <a:cubicBezTo>
                  <a:pt x="553" y="9368"/>
                  <a:pt x="729" y="9017"/>
                  <a:pt x="738" y="8998"/>
                </a:cubicBezTo>
                <a:cubicBezTo>
                  <a:pt x="745" y="8984"/>
                  <a:pt x="910" y="8651"/>
                  <a:pt x="1072" y="8236"/>
                </a:cubicBezTo>
                <a:cubicBezTo>
                  <a:pt x="1276" y="7713"/>
                  <a:pt x="1388" y="7280"/>
                  <a:pt x="1388" y="7017"/>
                </a:cubicBezTo>
                <a:cubicBezTo>
                  <a:pt x="1388" y="6753"/>
                  <a:pt x="1274" y="6318"/>
                  <a:pt x="1068" y="5792"/>
                </a:cubicBezTo>
                <a:cubicBezTo>
                  <a:pt x="902" y="5371"/>
                  <a:pt x="736" y="5040"/>
                  <a:pt x="735" y="5037"/>
                </a:cubicBezTo>
                <a:cubicBezTo>
                  <a:pt x="734" y="5036"/>
                  <a:pt x="734" y="5036"/>
                  <a:pt x="734" y="5036"/>
                </a:cubicBezTo>
                <a:cubicBezTo>
                  <a:pt x="727" y="5021"/>
                  <a:pt x="551" y="4668"/>
                  <a:pt x="373" y="4214"/>
                </a:cubicBezTo>
                <a:cubicBezTo>
                  <a:pt x="126" y="3579"/>
                  <a:pt x="0" y="3069"/>
                  <a:pt x="0" y="2697"/>
                </a:cubicBezTo>
                <a:cubicBezTo>
                  <a:pt x="0" y="2325"/>
                  <a:pt x="126" y="1814"/>
                  <a:pt x="376" y="1180"/>
                </a:cubicBezTo>
                <a:cubicBezTo>
                  <a:pt x="554" y="725"/>
                  <a:pt x="731" y="372"/>
                  <a:pt x="739" y="357"/>
                </a:cubicBezTo>
                <a:cubicBezTo>
                  <a:pt x="918" y="0"/>
                  <a:pt x="918" y="0"/>
                  <a:pt x="918" y="0"/>
                </a:cubicBezTo>
                <a:cubicBezTo>
                  <a:pt x="1633" y="359"/>
                  <a:pt x="1633" y="359"/>
                  <a:pt x="1633" y="359"/>
                </a:cubicBezTo>
                <a:cubicBezTo>
                  <a:pt x="1453" y="717"/>
                  <a:pt x="1453" y="717"/>
                  <a:pt x="1453" y="717"/>
                </a:cubicBezTo>
                <a:cubicBezTo>
                  <a:pt x="1450" y="724"/>
                  <a:pt x="1282" y="1059"/>
                  <a:pt x="1118" y="1478"/>
                </a:cubicBezTo>
                <a:cubicBezTo>
                  <a:pt x="913" y="2001"/>
                  <a:pt x="800" y="2434"/>
                  <a:pt x="800" y="2697"/>
                </a:cubicBezTo>
                <a:cubicBezTo>
                  <a:pt x="800" y="2960"/>
                  <a:pt x="912" y="3393"/>
                  <a:pt x="1116" y="3916"/>
                </a:cubicBezTo>
                <a:cubicBezTo>
                  <a:pt x="1277" y="4329"/>
                  <a:pt x="1441" y="4660"/>
                  <a:pt x="1449" y="4677"/>
                </a:cubicBezTo>
                <a:cubicBezTo>
                  <a:pt x="1458" y="4695"/>
                  <a:pt x="1634" y="5047"/>
                  <a:pt x="1812" y="5500"/>
                </a:cubicBezTo>
                <a:cubicBezTo>
                  <a:pt x="2062" y="6134"/>
                  <a:pt x="2188" y="6645"/>
                  <a:pt x="2188" y="7017"/>
                </a:cubicBezTo>
                <a:cubicBezTo>
                  <a:pt x="2188" y="7389"/>
                  <a:pt x="2062" y="7899"/>
                  <a:pt x="1815" y="8534"/>
                </a:cubicBezTo>
                <a:cubicBezTo>
                  <a:pt x="1637" y="8988"/>
                  <a:pt x="1461" y="9341"/>
                  <a:pt x="1454" y="9356"/>
                </a:cubicBezTo>
                <a:cubicBezTo>
                  <a:pt x="1453" y="9357"/>
                  <a:pt x="1453" y="9357"/>
                  <a:pt x="1453" y="9357"/>
                </a:cubicBezTo>
                <a:cubicBezTo>
                  <a:pt x="1452" y="9360"/>
                  <a:pt x="1283" y="9697"/>
                  <a:pt x="1118" y="10118"/>
                </a:cubicBezTo>
                <a:cubicBezTo>
                  <a:pt x="913" y="10641"/>
                  <a:pt x="800" y="11074"/>
                  <a:pt x="800" y="11337"/>
                </a:cubicBezTo>
                <a:cubicBezTo>
                  <a:pt x="800" y="11600"/>
                  <a:pt x="912" y="12033"/>
                  <a:pt x="1116" y="12556"/>
                </a:cubicBezTo>
                <a:cubicBezTo>
                  <a:pt x="1281" y="12978"/>
                  <a:pt x="1448" y="13315"/>
                  <a:pt x="1450" y="13318"/>
                </a:cubicBezTo>
                <a:cubicBezTo>
                  <a:pt x="1628" y="13676"/>
                  <a:pt x="1628" y="13676"/>
                  <a:pt x="1628" y="13676"/>
                </a:cubicBezTo>
                <a:lnTo>
                  <a:pt x="913" y="14034"/>
                </a:lnTo>
                <a:close/>
              </a:path>
            </a:pathLst>
          </a:custGeom>
          <a:solidFill>
            <a:schemeClr val="accent2">
              <a:alpha val="88000"/>
            </a:schemeClr>
          </a:solidFill>
          <a:ln>
            <a:noFill/>
          </a:ln>
          <a:effectLst>
            <a:outerShdw blurRad="1003300" dist="38100" dir="10800000" algn="r" rotWithShape="0">
              <a:schemeClr val="accent2">
                <a:lumMod val="75000"/>
                <a:alpha val="46000"/>
              </a:schemeClr>
            </a:outerShdw>
          </a:effectLst>
        </p:spPr>
        <p:txBody>
          <a:bodyPr vert="horz" wrap="square" lIns="91440" tIns="45720" rIns="91440" bIns="45720" numCol="1" anchor="t" anchorCtr="0" compatLnSpc="1">
            <a:prstTxWarp prst="textNoShape">
              <a:avLst/>
            </a:prstTxWarp>
          </a:bodyPr>
          <a:lstStyle/>
          <a:p>
            <a:endParaRPr lang="en-US"/>
          </a:p>
        </p:txBody>
      </p:sp>
      <p:sp>
        <p:nvSpPr>
          <p:cNvPr id="9" name="Freeform 11">
            <a:extLst>
              <a:ext uri="{FF2B5EF4-FFF2-40B4-BE49-F238E27FC236}">
                <a16:creationId xmlns:a16="http://schemas.microsoft.com/office/drawing/2014/main" id="{C061E250-ACBE-4793-A72F-C4C4179A8802}"/>
              </a:ext>
            </a:extLst>
          </p:cNvPr>
          <p:cNvSpPr>
            <a:spLocks/>
          </p:cNvSpPr>
          <p:nvPr/>
        </p:nvSpPr>
        <p:spPr bwMode="auto">
          <a:xfrm flipH="1">
            <a:off x="17289484" y="-7478609"/>
            <a:ext cx="11482840" cy="72896193"/>
          </a:xfrm>
          <a:custGeom>
            <a:avLst/>
            <a:gdLst>
              <a:gd name="T0" fmla="*/ 913 w 2188"/>
              <a:gd name="T1" fmla="*/ 14034 h 14034"/>
              <a:gd name="T2" fmla="*/ 734 w 2188"/>
              <a:gd name="T3" fmla="*/ 13676 h 14034"/>
              <a:gd name="T4" fmla="*/ 373 w 2188"/>
              <a:gd name="T5" fmla="*/ 12854 h 14034"/>
              <a:gd name="T6" fmla="*/ 0 w 2188"/>
              <a:gd name="T7" fmla="*/ 11337 h 14034"/>
              <a:gd name="T8" fmla="*/ 376 w 2188"/>
              <a:gd name="T9" fmla="*/ 9820 h 14034"/>
              <a:gd name="T10" fmla="*/ 738 w 2188"/>
              <a:gd name="T11" fmla="*/ 8998 h 14034"/>
              <a:gd name="T12" fmla="*/ 1072 w 2188"/>
              <a:gd name="T13" fmla="*/ 8236 h 14034"/>
              <a:gd name="T14" fmla="*/ 1388 w 2188"/>
              <a:gd name="T15" fmla="*/ 7017 h 14034"/>
              <a:gd name="T16" fmla="*/ 1068 w 2188"/>
              <a:gd name="T17" fmla="*/ 5792 h 14034"/>
              <a:gd name="T18" fmla="*/ 735 w 2188"/>
              <a:gd name="T19" fmla="*/ 5037 h 14034"/>
              <a:gd name="T20" fmla="*/ 734 w 2188"/>
              <a:gd name="T21" fmla="*/ 5036 h 14034"/>
              <a:gd name="T22" fmla="*/ 373 w 2188"/>
              <a:gd name="T23" fmla="*/ 4214 h 14034"/>
              <a:gd name="T24" fmla="*/ 0 w 2188"/>
              <a:gd name="T25" fmla="*/ 2697 h 14034"/>
              <a:gd name="T26" fmla="*/ 376 w 2188"/>
              <a:gd name="T27" fmla="*/ 1180 h 14034"/>
              <a:gd name="T28" fmla="*/ 739 w 2188"/>
              <a:gd name="T29" fmla="*/ 357 h 14034"/>
              <a:gd name="T30" fmla="*/ 918 w 2188"/>
              <a:gd name="T31" fmla="*/ 0 h 14034"/>
              <a:gd name="T32" fmla="*/ 1633 w 2188"/>
              <a:gd name="T33" fmla="*/ 359 h 14034"/>
              <a:gd name="T34" fmla="*/ 1453 w 2188"/>
              <a:gd name="T35" fmla="*/ 717 h 14034"/>
              <a:gd name="T36" fmla="*/ 1118 w 2188"/>
              <a:gd name="T37" fmla="*/ 1478 h 14034"/>
              <a:gd name="T38" fmla="*/ 800 w 2188"/>
              <a:gd name="T39" fmla="*/ 2697 h 14034"/>
              <a:gd name="T40" fmla="*/ 1116 w 2188"/>
              <a:gd name="T41" fmla="*/ 3916 h 14034"/>
              <a:gd name="T42" fmla="*/ 1449 w 2188"/>
              <a:gd name="T43" fmla="*/ 4677 h 14034"/>
              <a:gd name="T44" fmla="*/ 1812 w 2188"/>
              <a:gd name="T45" fmla="*/ 5500 h 14034"/>
              <a:gd name="T46" fmla="*/ 2188 w 2188"/>
              <a:gd name="T47" fmla="*/ 7017 h 14034"/>
              <a:gd name="T48" fmla="*/ 1815 w 2188"/>
              <a:gd name="T49" fmla="*/ 8534 h 14034"/>
              <a:gd name="T50" fmla="*/ 1454 w 2188"/>
              <a:gd name="T51" fmla="*/ 9356 h 14034"/>
              <a:gd name="T52" fmla="*/ 1453 w 2188"/>
              <a:gd name="T53" fmla="*/ 9357 h 14034"/>
              <a:gd name="T54" fmla="*/ 1118 w 2188"/>
              <a:gd name="T55" fmla="*/ 10118 h 14034"/>
              <a:gd name="T56" fmla="*/ 800 w 2188"/>
              <a:gd name="T57" fmla="*/ 11337 h 14034"/>
              <a:gd name="T58" fmla="*/ 1116 w 2188"/>
              <a:gd name="T59" fmla="*/ 12556 h 14034"/>
              <a:gd name="T60" fmla="*/ 1450 w 2188"/>
              <a:gd name="T61" fmla="*/ 13318 h 14034"/>
              <a:gd name="T62" fmla="*/ 1628 w 2188"/>
              <a:gd name="T63" fmla="*/ 13676 h 14034"/>
              <a:gd name="T64" fmla="*/ 913 w 2188"/>
              <a:gd name="T65" fmla="*/ 14034 h 14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88" h="14034">
                <a:moveTo>
                  <a:pt x="913" y="14034"/>
                </a:moveTo>
                <a:cubicBezTo>
                  <a:pt x="734" y="13676"/>
                  <a:pt x="734" y="13676"/>
                  <a:pt x="734" y="13676"/>
                </a:cubicBezTo>
                <a:cubicBezTo>
                  <a:pt x="727" y="13661"/>
                  <a:pt x="551" y="13308"/>
                  <a:pt x="373" y="12854"/>
                </a:cubicBezTo>
                <a:cubicBezTo>
                  <a:pt x="126" y="12219"/>
                  <a:pt x="0" y="11709"/>
                  <a:pt x="0" y="11337"/>
                </a:cubicBezTo>
                <a:cubicBezTo>
                  <a:pt x="0" y="10965"/>
                  <a:pt x="126" y="10454"/>
                  <a:pt x="376" y="9820"/>
                </a:cubicBezTo>
                <a:cubicBezTo>
                  <a:pt x="553" y="9368"/>
                  <a:pt x="729" y="9017"/>
                  <a:pt x="738" y="8998"/>
                </a:cubicBezTo>
                <a:cubicBezTo>
                  <a:pt x="745" y="8984"/>
                  <a:pt x="910" y="8651"/>
                  <a:pt x="1072" y="8236"/>
                </a:cubicBezTo>
                <a:cubicBezTo>
                  <a:pt x="1276" y="7713"/>
                  <a:pt x="1388" y="7280"/>
                  <a:pt x="1388" y="7017"/>
                </a:cubicBezTo>
                <a:cubicBezTo>
                  <a:pt x="1388" y="6753"/>
                  <a:pt x="1274" y="6318"/>
                  <a:pt x="1068" y="5792"/>
                </a:cubicBezTo>
                <a:cubicBezTo>
                  <a:pt x="902" y="5371"/>
                  <a:pt x="736" y="5040"/>
                  <a:pt x="735" y="5037"/>
                </a:cubicBezTo>
                <a:cubicBezTo>
                  <a:pt x="734" y="5036"/>
                  <a:pt x="734" y="5036"/>
                  <a:pt x="734" y="5036"/>
                </a:cubicBezTo>
                <a:cubicBezTo>
                  <a:pt x="727" y="5021"/>
                  <a:pt x="551" y="4668"/>
                  <a:pt x="373" y="4214"/>
                </a:cubicBezTo>
                <a:cubicBezTo>
                  <a:pt x="126" y="3579"/>
                  <a:pt x="0" y="3069"/>
                  <a:pt x="0" y="2697"/>
                </a:cubicBezTo>
                <a:cubicBezTo>
                  <a:pt x="0" y="2325"/>
                  <a:pt x="126" y="1814"/>
                  <a:pt x="376" y="1180"/>
                </a:cubicBezTo>
                <a:cubicBezTo>
                  <a:pt x="554" y="725"/>
                  <a:pt x="731" y="372"/>
                  <a:pt x="739" y="357"/>
                </a:cubicBezTo>
                <a:cubicBezTo>
                  <a:pt x="918" y="0"/>
                  <a:pt x="918" y="0"/>
                  <a:pt x="918" y="0"/>
                </a:cubicBezTo>
                <a:cubicBezTo>
                  <a:pt x="1633" y="359"/>
                  <a:pt x="1633" y="359"/>
                  <a:pt x="1633" y="359"/>
                </a:cubicBezTo>
                <a:cubicBezTo>
                  <a:pt x="1453" y="717"/>
                  <a:pt x="1453" y="717"/>
                  <a:pt x="1453" y="717"/>
                </a:cubicBezTo>
                <a:cubicBezTo>
                  <a:pt x="1450" y="724"/>
                  <a:pt x="1282" y="1059"/>
                  <a:pt x="1118" y="1478"/>
                </a:cubicBezTo>
                <a:cubicBezTo>
                  <a:pt x="913" y="2001"/>
                  <a:pt x="800" y="2434"/>
                  <a:pt x="800" y="2697"/>
                </a:cubicBezTo>
                <a:cubicBezTo>
                  <a:pt x="800" y="2960"/>
                  <a:pt x="912" y="3393"/>
                  <a:pt x="1116" y="3916"/>
                </a:cubicBezTo>
                <a:cubicBezTo>
                  <a:pt x="1277" y="4329"/>
                  <a:pt x="1441" y="4660"/>
                  <a:pt x="1449" y="4677"/>
                </a:cubicBezTo>
                <a:cubicBezTo>
                  <a:pt x="1458" y="4695"/>
                  <a:pt x="1634" y="5047"/>
                  <a:pt x="1812" y="5500"/>
                </a:cubicBezTo>
                <a:cubicBezTo>
                  <a:pt x="2062" y="6134"/>
                  <a:pt x="2188" y="6645"/>
                  <a:pt x="2188" y="7017"/>
                </a:cubicBezTo>
                <a:cubicBezTo>
                  <a:pt x="2188" y="7389"/>
                  <a:pt x="2062" y="7899"/>
                  <a:pt x="1815" y="8534"/>
                </a:cubicBezTo>
                <a:cubicBezTo>
                  <a:pt x="1637" y="8988"/>
                  <a:pt x="1461" y="9341"/>
                  <a:pt x="1454" y="9356"/>
                </a:cubicBezTo>
                <a:cubicBezTo>
                  <a:pt x="1453" y="9357"/>
                  <a:pt x="1453" y="9357"/>
                  <a:pt x="1453" y="9357"/>
                </a:cubicBezTo>
                <a:cubicBezTo>
                  <a:pt x="1452" y="9360"/>
                  <a:pt x="1283" y="9697"/>
                  <a:pt x="1118" y="10118"/>
                </a:cubicBezTo>
                <a:cubicBezTo>
                  <a:pt x="913" y="10641"/>
                  <a:pt x="800" y="11074"/>
                  <a:pt x="800" y="11337"/>
                </a:cubicBezTo>
                <a:cubicBezTo>
                  <a:pt x="800" y="11600"/>
                  <a:pt x="912" y="12033"/>
                  <a:pt x="1116" y="12556"/>
                </a:cubicBezTo>
                <a:cubicBezTo>
                  <a:pt x="1281" y="12978"/>
                  <a:pt x="1448" y="13315"/>
                  <a:pt x="1450" y="13318"/>
                </a:cubicBezTo>
                <a:cubicBezTo>
                  <a:pt x="1628" y="13676"/>
                  <a:pt x="1628" y="13676"/>
                  <a:pt x="1628" y="13676"/>
                </a:cubicBezTo>
                <a:lnTo>
                  <a:pt x="913" y="14034"/>
                </a:lnTo>
                <a:close/>
              </a:path>
            </a:pathLst>
          </a:custGeom>
          <a:solidFill>
            <a:schemeClr val="tx1">
              <a:alpha val="88000"/>
            </a:schemeClr>
          </a:solidFill>
          <a:ln>
            <a:noFill/>
          </a:ln>
          <a:effectLst>
            <a:outerShdw blurRad="1003300" dist="38100" dir="10800000" algn="r" rotWithShape="0">
              <a:prstClr val="black">
                <a:alpha val="46000"/>
              </a:prstClr>
            </a:outerShdw>
          </a:effectLst>
        </p:spPr>
        <p:txBody>
          <a:bodyPr vert="horz" wrap="square" lIns="91440" tIns="45720" rIns="91440" bIns="45720" numCol="1" anchor="t" anchorCtr="0" compatLnSpc="1">
            <a:prstTxWarp prst="textNoShape">
              <a:avLst/>
            </a:prstTxWarp>
          </a:bodyPr>
          <a:lstStyle/>
          <a:p>
            <a:endParaRPr lang="en-US"/>
          </a:p>
        </p:txBody>
      </p:sp>
      <p:sp>
        <p:nvSpPr>
          <p:cNvPr id="18" name="Slide Number Placeholder 5">
            <a:extLst>
              <a:ext uri="{FF2B5EF4-FFF2-40B4-BE49-F238E27FC236}">
                <a16:creationId xmlns:a16="http://schemas.microsoft.com/office/drawing/2014/main" id="{71504E39-495C-466B-837D-43F4AA17FC01}"/>
              </a:ext>
            </a:extLst>
          </p:cNvPr>
          <p:cNvSpPr txBox="1">
            <a:spLocks/>
          </p:cNvSpPr>
          <p:nvPr/>
        </p:nvSpPr>
        <p:spPr>
          <a:xfrm>
            <a:off x="850200" y="12281619"/>
            <a:ext cx="324565" cy="582761"/>
          </a:xfrm>
          <a:prstGeom prst="rect">
            <a:avLst/>
          </a:prstGeom>
        </p:spPr>
        <p:txBody>
          <a:bodyPr vert="horz" wrap="none" lIns="121920" tIns="60960" rIns="121920" bIns="6096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3200" b="1" smtClean="0">
                <a:solidFill>
                  <a:schemeClr val="accent1"/>
                </a:solidFill>
                <a:latin typeface="Open Sans Extrabold" panose="020B0906030804020204" pitchFamily="34" charset="0"/>
                <a:ea typeface="Open Sans Extrabold" panose="020B0906030804020204" pitchFamily="34" charset="0"/>
                <a:cs typeface="Open Sans Extrabold" panose="020B0906030804020204" pitchFamily="34" charset="0"/>
              </a:rPr>
              <a:pPr algn="ctr"/>
              <a:t>8</a:t>
            </a:fld>
            <a:endParaRPr lang="en-US" sz="1800" b="1">
              <a:solidFill>
                <a:schemeClr val="accent1"/>
              </a:solidFill>
              <a:latin typeface="Open Sans Extrabold" panose="020B0906030804020204" pitchFamily="34" charset="0"/>
              <a:ea typeface="Open Sans Extrabold" panose="020B0906030804020204" pitchFamily="34" charset="0"/>
              <a:cs typeface="Open Sans Extrabold" panose="020B0906030804020204" pitchFamily="34" charset="0"/>
            </a:endParaRPr>
          </a:p>
        </p:txBody>
      </p:sp>
      <p:sp>
        <p:nvSpPr>
          <p:cNvPr id="21" name="TextBox 20">
            <a:extLst>
              <a:ext uri="{FF2B5EF4-FFF2-40B4-BE49-F238E27FC236}">
                <a16:creationId xmlns:a16="http://schemas.microsoft.com/office/drawing/2014/main" id="{0AB0A677-B060-4DFE-8BC9-9DA95E3D553D}"/>
              </a:ext>
            </a:extLst>
          </p:cNvPr>
          <p:cNvSpPr txBox="1"/>
          <p:nvPr/>
        </p:nvSpPr>
        <p:spPr>
          <a:xfrm>
            <a:off x="3243571" y="9311346"/>
            <a:ext cx="8988009" cy="954107"/>
          </a:xfrm>
          <a:prstGeom prst="rect">
            <a:avLst/>
          </a:prstGeom>
          <a:noFill/>
        </p:spPr>
        <p:txBody>
          <a:bodyPr wrap="square" rtlCol="0">
            <a:spAutoFit/>
          </a:bodyPr>
          <a:lstStyle/>
          <a:p>
            <a:pPr algn="ctr"/>
            <a:r>
              <a:rPr lang="en-US" sz="2800" b="0" i="0" dirty="0">
                <a:solidFill>
                  <a:srgbClr val="0D0D0D"/>
                </a:solidFill>
                <a:effectLst/>
                <a:latin typeface="Söhne"/>
              </a:rPr>
              <a:t>Empowering clients with easy access to freelancer profiles for seamless collaboration</a:t>
            </a:r>
            <a:endParaRPr lang="en-US" sz="2800" dirty="0"/>
          </a:p>
        </p:txBody>
      </p:sp>
      <p:pic>
        <p:nvPicPr>
          <p:cNvPr id="10" name="Picture 9">
            <a:extLst>
              <a:ext uri="{FF2B5EF4-FFF2-40B4-BE49-F238E27FC236}">
                <a16:creationId xmlns:a16="http://schemas.microsoft.com/office/drawing/2014/main" id="{87CAE18D-7A64-07AC-0295-BF5D5B3E72F5}"/>
              </a:ext>
            </a:extLst>
          </p:cNvPr>
          <p:cNvPicPr>
            <a:picLocks noChangeAspect="1"/>
          </p:cNvPicPr>
          <p:nvPr/>
        </p:nvPicPr>
        <p:blipFill>
          <a:blip r:embed="rId2"/>
          <a:stretch>
            <a:fillRect/>
          </a:stretch>
        </p:blipFill>
        <p:spPr>
          <a:xfrm>
            <a:off x="842987" y="1554358"/>
            <a:ext cx="13109380" cy="7568899"/>
          </a:xfrm>
          <a:prstGeom prst="rect">
            <a:avLst/>
          </a:prstGeom>
        </p:spPr>
      </p:pic>
    </p:spTree>
    <p:extLst>
      <p:ext uri="{BB962C8B-B14F-4D97-AF65-F5344CB8AC3E}">
        <p14:creationId xmlns:p14="http://schemas.microsoft.com/office/powerpoint/2010/main" val="1937184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fill="hold" grpId="0" nodeType="withEffect">
                                  <p:stCondLst>
                                    <p:cond delay="0"/>
                                  </p:stCondLst>
                                  <p:childTnLst>
                                    <p:animMotion origin="layout" path="M -1.45814E-7 -4.62963E-6 L -1.45814E-7 -1.84201 " pathEditMode="relative" rAng="0" ptsTypes="AA">
                                      <p:cBhvr>
                                        <p:cTn id="6" dur="5000" fill="hold"/>
                                        <p:tgtEl>
                                          <p:spTgt spid="3"/>
                                        </p:tgtEl>
                                        <p:attrNameLst>
                                          <p:attrName>ppt_x</p:attrName>
                                          <p:attrName>ppt_y</p:attrName>
                                        </p:attrNameLst>
                                      </p:cBhvr>
                                      <p:rCtr x="0" y="-92106"/>
                                    </p:animMotion>
                                  </p:childTnLst>
                                </p:cTn>
                              </p:par>
                              <p:par>
                                <p:cTn id="7" presetID="42" presetClass="path" presetSubtype="0" repeatCount="indefinite" fill="hold" grpId="0" nodeType="withEffect">
                                  <p:stCondLst>
                                    <p:cond delay="0"/>
                                  </p:stCondLst>
                                  <p:childTnLst>
                                    <p:animMotion origin="layout" path="M -1.96068E-6 4.25926E-6 L -1.96068E-6 -2.02581 " pathEditMode="relative" rAng="0" ptsTypes="AA">
                                      <p:cBhvr>
                                        <p:cTn id="8" dur="5000" fill="hold"/>
                                        <p:tgtEl>
                                          <p:spTgt spid="4"/>
                                        </p:tgtEl>
                                        <p:attrNameLst>
                                          <p:attrName>ppt_x</p:attrName>
                                          <p:attrName>ppt_y</p:attrName>
                                        </p:attrNameLst>
                                      </p:cBhvr>
                                      <p:rCtr x="0" y="-101296"/>
                                    </p:animMotion>
                                  </p:childTnLst>
                                </p:cTn>
                              </p:par>
                              <p:par>
                                <p:cTn id="9" presetID="42" presetClass="path" presetSubtype="0" repeatCount="indefinite" fill="hold" grpId="0" nodeType="withEffect">
                                  <p:stCondLst>
                                    <p:cond delay="0"/>
                                  </p:stCondLst>
                                  <p:childTnLst>
                                    <p:animMotion origin="layout" path="M -1.26286E-6 -7.40741E-7 L -1.26286E-6 -2.22928 " pathEditMode="relative" rAng="0" ptsTypes="AA">
                                      <p:cBhvr>
                                        <p:cTn id="10" dur="5000" fill="hold"/>
                                        <p:tgtEl>
                                          <p:spTgt spid="5"/>
                                        </p:tgtEl>
                                        <p:attrNameLst>
                                          <p:attrName>ppt_x</p:attrName>
                                          <p:attrName>ppt_y</p:attrName>
                                        </p:attrNameLst>
                                      </p:cBhvr>
                                      <p:rCtr x="0" y="-111470"/>
                                    </p:animMotion>
                                  </p:childTnLst>
                                </p:cTn>
                              </p:par>
                              <p:par>
                                <p:cTn id="11" presetID="42" presetClass="path" presetSubtype="0" repeatCount="indefinite" fill="hold" grpId="0" nodeType="withEffect">
                                  <p:stCondLst>
                                    <p:cond delay="0"/>
                                  </p:stCondLst>
                                  <p:childTnLst>
                                    <p:animMotion origin="layout" path="M 4.53066E-6 -1.85185E-7 L 4.53066E-6 -2.44826 " pathEditMode="relative" rAng="0" ptsTypes="AA">
                                      <p:cBhvr>
                                        <p:cTn id="12" dur="5000" fill="hold"/>
                                        <p:tgtEl>
                                          <p:spTgt spid="6"/>
                                        </p:tgtEl>
                                        <p:attrNameLst>
                                          <p:attrName>ppt_x</p:attrName>
                                          <p:attrName>ppt_y</p:attrName>
                                        </p:attrNameLst>
                                      </p:cBhvr>
                                      <p:rCtr x="0" y="-122419"/>
                                    </p:animMotion>
                                  </p:childTnLst>
                                </p:cTn>
                              </p:par>
                              <p:par>
                                <p:cTn id="13" presetID="42" presetClass="path" presetSubtype="0" repeatCount="indefinite" fill="hold" grpId="0" nodeType="withEffect">
                                  <p:stCondLst>
                                    <p:cond delay="0"/>
                                  </p:stCondLst>
                                  <p:childTnLst>
                                    <p:animMotion origin="layout" path="M 3.24177E-7 2.59259E-6 L 3.24177E-7 -2.69549 " pathEditMode="relative" rAng="0" ptsTypes="AA">
                                      <p:cBhvr>
                                        <p:cTn id="14" dur="5000" fill="hold"/>
                                        <p:tgtEl>
                                          <p:spTgt spid="7"/>
                                        </p:tgtEl>
                                        <p:attrNameLst>
                                          <p:attrName>ppt_x</p:attrName>
                                          <p:attrName>ppt_y</p:attrName>
                                        </p:attrNameLst>
                                      </p:cBhvr>
                                      <p:rCtr x="0" y="-134780"/>
                                    </p:animMotion>
                                  </p:childTnLst>
                                </p:cTn>
                              </p:par>
                              <p:par>
                                <p:cTn id="15" presetID="42" presetClass="path" presetSubtype="0" repeatCount="indefinite" fill="hold" grpId="0" nodeType="withEffect">
                                  <p:stCondLst>
                                    <p:cond delay="0"/>
                                  </p:stCondLst>
                                  <p:childTnLst>
                                    <p:animMotion origin="layout" path="M 1.022E-6 -1.85185E-7 L 1.022E-6 -2.96493 " pathEditMode="relative" rAng="0" ptsTypes="AA">
                                      <p:cBhvr>
                                        <p:cTn id="16" dur="5000" fill="hold"/>
                                        <p:tgtEl>
                                          <p:spTgt spid="8"/>
                                        </p:tgtEl>
                                        <p:attrNameLst>
                                          <p:attrName>ppt_x</p:attrName>
                                          <p:attrName>ppt_y</p:attrName>
                                        </p:attrNameLst>
                                      </p:cBhvr>
                                      <p:rCtr x="0" y="-148252"/>
                                    </p:animMotion>
                                  </p:childTnLst>
                                </p:cTn>
                              </p:par>
                              <p:par>
                                <p:cTn id="17" presetID="42" presetClass="path" presetSubtype="0" repeatCount="indefinite" fill="hold" grpId="0" nodeType="withEffect">
                                  <p:stCondLst>
                                    <p:cond delay="0"/>
                                  </p:stCondLst>
                                  <p:childTnLst>
                                    <p:animMotion origin="layout" path="M -3.18448E-6 2.96296E-6 L -3.18448E-6 -3.25938 " pathEditMode="relative" rAng="0" ptsTypes="AA">
                                      <p:cBhvr>
                                        <p:cTn id="18" dur="5000" fill="hold"/>
                                        <p:tgtEl>
                                          <p:spTgt spid="9"/>
                                        </p:tgtEl>
                                        <p:attrNameLst>
                                          <p:attrName>ppt_x</p:attrName>
                                          <p:attrName>ppt_y</p:attrName>
                                        </p:attrNameLst>
                                      </p:cBhvr>
                                      <p:rCtr x="0" y="-16297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P spid="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5">
            <a:extLst>
              <a:ext uri="{FF2B5EF4-FFF2-40B4-BE49-F238E27FC236}">
                <a16:creationId xmlns:a16="http://schemas.microsoft.com/office/drawing/2014/main" id="{68345CF0-2F17-4D46-A59E-606A58D60B58}"/>
              </a:ext>
            </a:extLst>
          </p:cNvPr>
          <p:cNvSpPr>
            <a:spLocks/>
          </p:cNvSpPr>
          <p:nvPr/>
        </p:nvSpPr>
        <p:spPr bwMode="auto">
          <a:xfrm rot="2757414">
            <a:off x="5824591" y="-36788653"/>
            <a:ext cx="6481764" cy="41148000"/>
          </a:xfrm>
          <a:custGeom>
            <a:avLst/>
            <a:gdLst>
              <a:gd name="T0" fmla="*/ 913 w 2188"/>
              <a:gd name="T1" fmla="*/ 14034 h 14034"/>
              <a:gd name="T2" fmla="*/ 734 w 2188"/>
              <a:gd name="T3" fmla="*/ 13676 h 14034"/>
              <a:gd name="T4" fmla="*/ 373 w 2188"/>
              <a:gd name="T5" fmla="*/ 12854 h 14034"/>
              <a:gd name="T6" fmla="*/ 0 w 2188"/>
              <a:gd name="T7" fmla="*/ 11337 h 14034"/>
              <a:gd name="T8" fmla="*/ 376 w 2188"/>
              <a:gd name="T9" fmla="*/ 9820 h 14034"/>
              <a:gd name="T10" fmla="*/ 738 w 2188"/>
              <a:gd name="T11" fmla="*/ 8998 h 14034"/>
              <a:gd name="T12" fmla="*/ 1072 w 2188"/>
              <a:gd name="T13" fmla="*/ 8236 h 14034"/>
              <a:gd name="T14" fmla="*/ 1388 w 2188"/>
              <a:gd name="T15" fmla="*/ 7017 h 14034"/>
              <a:gd name="T16" fmla="*/ 1068 w 2188"/>
              <a:gd name="T17" fmla="*/ 5792 h 14034"/>
              <a:gd name="T18" fmla="*/ 735 w 2188"/>
              <a:gd name="T19" fmla="*/ 5037 h 14034"/>
              <a:gd name="T20" fmla="*/ 734 w 2188"/>
              <a:gd name="T21" fmla="*/ 5036 h 14034"/>
              <a:gd name="T22" fmla="*/ 373 w 2188"/>
              <a:gd name="T23" fmla="*/ 4214 h 14034"/>
              <a:gd name="T24" fmla="*/ 0 w 2188"/>
              <a:gd name="T25" fmla="*/ 2697 h 14034"/>
              <a:gd name="T26" fmla="*/ 376 w 2188"/>
              <a:gd name="T27" fmla="*/ 1180 h 14034"/>
              <a:gd name="T28" fmla="*/ 739 w 2188"/>
              <a:gd name="T29" fmla="*/ 357 h 14034"/>
              <a:gd name="T30" fmla="*/ 918 w 2188"/>
              <a:gd name="T31" fmla="*/ 0 h 14034"/>
              <a:gd name="T32" fmla="*/ 1633 w 2188"/>
              <a:gd name="T33" fmla="*/ 359 h 14034"/>
              <a:gd name="T34" fmla="*/ 1453 w 2188"/>
              <a:gd name="T35" fmla="*/ 717 h 14034"/>
              <a:gd name="T36" fmla="*/ 1118 w 2188"/>
              <a:gd name="T37" fmla="*/ 1478 h 14034"/>
              <a:gd name="T38" fmla="*/ 800 w 2188"/>
              <a:gd name="T39" fmla="*/ 2697 h 14034"/>
              <a:gd name="T40" fmla="*/ 1116 w 2188"/>
              <a:gd name="T41" fmla="*/ 3916 h 14034"/>
              <a:gd name="T42" fmla="*/ 1449 w 2188"/>
              <a:gd name="T43" fmla="*/ 4677 h 14034"/>
              <a:gd name="T44" fmla="*/ 1812 w 2188"/>
              <a:gd name="T45" fmla="*/ 5500 h 14034"/>
              <a:gd name="T46" fmla="*/ 2188 w 2188"/>
              <a:gd name="T47" fmla="*/ 7017 h 14034"/>
              <a:gd name="T48" fmla="*/ 1815 w 2188"/>
              <a:gd name="T49" fmla="*/ 8534 h 14034"/>
              <a:gd name="T50" fmla="*/ 1454 w 2188"/>
              <a:gd name="T51" fmla="*/ 9356 h 14034"/>
              <a:gd name="T52" fmla="*/ 1453 w 2188"/>
              <a:gd name="T53" fmla="*/ 9357 h 14034"/>
              <a:gd name="T54" fmla="*/ 1118 w 2188"/>
              <a:gd name="T55" fmla="*/ 10118 h 14034"/>
              <a:gd name="T56" fmla="*/ 800 w 2188"/>
              <a:gd name="T57" fmla="*/ 11337 h 14034"/>
              <a:gd name="T58" fmla="*/ 1116 w 2188"/>
              <a:gd name="T59" fmla="*/ 12556 h 14034"/>
              <a:gd name="T60" fmla="*/ 1450 w 2188"/>
              <a:gd name="T61" fmla="*/ 13318 h 14034"/>
              <a:gd name="T62" fmla="*/ 1628 w 2188"/>
              <a:gd name="T63" fmla="*/ 13676 h 14034"/>
              <a:gd name="T64" fmla="*/ 913 w 2188"/>
              <a:gd name="T65" fmla="*/ 14034 h 14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88" h="14034">
                <a:moveTo>
                  <a:pt x="913" y="14034"/>
                </a:moveTo>
                <a:cubicBezTo>
                  <a:pt x="734" y="13676"/>
                  <a:pt x="734" y="13676"/>
                  <a:pt x="734" y="13676"/>
                </a:cubicBezTo>
                <a:cubicBezTo>
                  <a:pt x="727" y="13661"/>
                  <a:pt x="551" y="13308"/>
                  <a:pt x="373" y="12854"/>
                </a:cubicBezTo>
                <a:cubicBezTo>
                  <a:pt x="126" y="12219"/>
                  <a:pt x="0" y="11709"/>
                  <a:pt x="0" y="11337"/>
                </a:cubicBezTo>
                <a:cubicBezTo>
                  <a:pt x="0" y="10965"/>
                  <a:pt x="126" y="10454"/>
                  <a:pt x="376" y="9820"/>
                </a:cubicBezTo>
                <a:cubicBezTo>
                  <a:pt x="553" y="9368"/>
                  <a:pt x="729" y="9017"/>
                  <a:pt x="738" y="8998"/>
                </a:cubicBezTo>
                <a:cubicBezTo>
                  <a:pt x="745" y="8984"/>
                  <a:pt x="910" y="8651"/>
                  <a:pt x="1072" y="8236"/>
                </a:cubicBezTo>
                <a:cubicBezTo>
                  <a:pt x="1276" y="7713"/>
                  <a:pt x="1388" y="7280"/>
                  <a:pt x="1388" y="7017"/>
                </a:cubicBezTo>
                <a:cubicBezTo>
                  <a:pt x="1388" y="6753"/>
                  <a:pt x="1274" y="6318"/>
                  <a:pt x="1068" y="5792"/>
                </a:cubicBezTo>
                <a:cubicBezTo>
                  <a:pt x="902" y="5371"/>
                  <a:pt x="736" y="5040"/>
                  <a:pt x="735" y="5037"/>
                </a:cubicBezTo>
                <a:cubicBezTo>
                  <a:pt x="734" y="5036"/>
                  <a:pt x="734" y="5036"/>
                  <a:pt x="734" y="5036"/>
                </a:cubicBezTo>
                <a:cubicBezTo>
                  <a:pt x="727" y="5021"/>
                  <a:pt x="551" y="4668"/>
                  <a:pt x="373" y="4214"/>
                </a:cubicBezTo>
                <a:cubicBezTo>
                  <a:pt x="126" y="3579"/>
                  <a:pt x="0" y="3069"/>
                  <a:pt x="0" y="2697"/>
                </a:cubicBezTo>
                <a:cubicBezTo>
                  <a:pt x="0" y="2325"/>
                  <a:pt x="126" y="1814"/>
                  <a:pt x="376" y="1180"/>
                </a:cubicBezTo>
                <a:cubicBezTo>
                  <a:pt x="554" y="725"/>
                  <a:pt x="731" y="372"/>
                  <a:pt x="739" y="357"/>
                </a:cubicBezTo>
                <a:cubicBezTo>
                  <a:pt x="918" y="0"/>
                  <a:pt x="918" y="0"/>
                  <a:pt x="918" y="0"/>
                </a:cubicBezTo>
                <a:cubicBezTo>
                  <a:pt x="1633" y="359"/>
                  <a:pt x="1633" y="359"/>
                  <a:pt x="1633" y="359"/>
                </a:cubicBezTo>
                <a:cubicBezTo>
                  <a:pt x="1453" y="717"/>
                  <a:pt x="1453" y="717"/>
                  <a:pt x="1453" y="717"/>
                </a:cubicBezTo>
                <a:cubicBezTo>
                  <a:pt x="1450" y="724"/>
                  <a:pt x="1282" y="1059"/>
                  <a:pt x="1118" y="1478"/>
                </a:cubicBezTo>
                <a:cubicBezTo>
                  <a:pt x="913" y="2001"/>
                  <a:pt x="800" y="2434"/>
                  <a:pt x="800" y="2697"/>
                </a:cubicBezTo>
                <a:cubicBezTo>
                  <a:pt x="800" y="2960"/>
                  <a:pt x="912" y="3393"/>
                  <a:pt x="1116" y="3916"/>
                </a:cubicBezTo>
                <a:cubicBezTo>
                  <a:pt x="1277" y="4329"/>
                  <a:pt x="1441" y="4660"/>
                  <a:pt x="1449" y="4677"/>
                </a:cubicBezTo>
                <a:cubicBezTo>
                  <a:pt x="1458" y="4695"/>
                  <a:pt x="1634" y="5047"/>
                  <a:pt x="1812" y="5500"/>
                </a:cubicBezTo>
                <a:cubicBezTo>
                  <a:pt x="2062" y="6134"/>
                  <a:pt x="2188" y="6645"/>
                  <a:pt x="2188" y="7017"/>
                </a:cubicBezTo>
                <a:cubicBezTo>
                  <a:pt x="2188" y="7389"/>
                  <a:pt x="2062" y="7899"/>
                  <a:pt x="1815" y="8534"/>
                </a:cubicBezTo>
                <a:cubicBezTo>
                  <a:pt x="1637" y="8988"/>
                  <a:pt x="1461" y="9341"/>
                  <a:pt x="1454" y="9356"/>
                </a:cubicBezTo>
                <a:cubicBezTo>
                  <a:pt x="1453" y="9357"/>
                  <a:pt x="1453" y="9357"/>
                  <a:pt x="1453" y="9357"/>
                </a:cubicBezTo>
                <a:cubicBezTo>
                  <a:pt x="1452" y="9360"/>
                  <a:pt x="1283" y="9697"/>
                  <a:pt x="1118" y="10118"/>
                </a:cubicBezTo>
                <a:cubicBezTo>
                  <a:pt x="913" y="10641"/>
                  <a:pt x="800" y="11074"/>
                  <a:pt x="800" y="11337"/>
                </a:cubicBezTo>
                <a:cubicBezTo>
                  <a:pt x="800" y="11600"/>
                  <a:pt x="912" y="12033"/>
                  <a:pt x="1116" y="12556"/>
                </a:cubicBezTo>
                <a:cubicBezTo>
                  <a:pt x="1281" y="12978"/>
                  <a:pt x="1448" y="13315"/>
                  <a:pt x="1450" y="13318"/>
                </a:cubicBezTo>
                <a:cubicBezTo>
                  <a:pt x="1628" y="13676"/>
                  <a:pt x="1628" y="13676"/>
                  <a:pt x="1628" y="13676"/>
                </a:cubicBezTo>
                <a:lnTo>
                  <a:pt x="913" y="14034"/>
                </a:lnTo>
                <a:close/>
              </a:path>
            </a:pathLst>
          </a:custGeom>
          <a:solidFill>
            <a:schemeClr val="accent6">
              <a:alpha val="88000"/>
            </a:schemeClr>
          </a:solidFill>
          <a:ln>
            <a:noFill/>
          </a:ln>
          <a:effectLst>
            <a:outerShdw blurRad="1003300" dist="38100" dir="10800000" algn="r" rotWithShape="0">
              <a:schemeClr val="accent1">
                <a:lumMod val="75000"/>
                <a:alpha val="46000"/>
              </a:schemeClr>
            </a:outerShdw>
          </a:effectLst>
        </p:spPr>
        <p:txBody>
          <a:bodyPr vert="horz" wrap="square" lIns="91440" tIns="45720" rIns="91440" bIns="45720" numCol="1" anchor="t" anchorCtr="0" compatLnSpc="1">
            <a:prstTxWarp prst="textNoShape">
              <a:avLst/>
            </a:prstTxWarp>
          </a:bodyPr>
          <a:lstStyle/>
          <a:p>
            <a:endParaRPr lang="en-US"/>
          </a:p>
        </p:txBody>
      </p:sp>
      <p:sp>
        <p:nvSpPr>
          <p:cNvPr id="3" name="Freeform 6">
            <a:extLst>
              <a:ext uri="{FF2B5EF4-FFF2-40B4-BE49-F238E27FC236}">
                <a16:creationId xmlns:a16="http://schemas.microsoft.com/office/drawing/2014/main" id="{8E936069-F1DC-4A2C-8E6F-39A46EBD6CB2}"/>
              </a:ext>
            </a:extLst>
          </p:cNvPr>
          <p:cNvSpPr>
            <a:spLocks/>
          </p:cNvSpPr>
          <p:nvPr/>
        </p:nvSpPr>
        <p:spPr bwMode="auto">
          <a:xfrm rot="2757414">
            <a:off x="7258203" y="-35306336"/>
            <a:ext cx="6481764" cy="41148000"/>
          </a:xfrm>
          <a:custGeom>
            <a:avLst/>
            <a:gdLst>
              <a:gd name="T0" fmla="*/ 913 w 2188"/>
              <a:gd name="T1" fmla="*/ 14034 h 14034"/>
              <a:gd name="T2" fmla="*/ 734 w 2188"/>
              <a:gd name="T3" fmla="*/ 13676 h 14034"/>
              <a:gd name="T4" fmla="*/ 373 w 2188"/>
              <a:gd name="T5" fmla="*/ 12854 h 14034"/>
              <a:gd name="T6" fmla="*/ 0 w 2188"/>
              <a:gd name="T7" fmla="*/ 11337 h 14034"/>
              <a:gd name="T8" fmla="*/ 376 w 2188"/>
              <a:gd name="T9" fmla="*/ 9820 h 14034"/>
              <a:gd name="T10" fmla="*/ 738 w 2188"/>
              <a:gd name="T11" fmla="*/ 8998 h 14034"/>
              <a:gd name="T12" fmla="*/ 1072 w 2188"/>
              <a:gd name="T13" fmla="*/ 8236 h 14034"/>
              <a:gd name="T14" fmla="*/ 1388 w 2188"/>
              <a:gd name="T15" fmla="*/ 7017 h 14034"/>
              <a:gd name="T16" fmla="*/ 1068 w 2188"/>
              <a:gd name="T17" fmla="*/ 5792 h 14034"/>
              <a:gd name="T18" fmla="*/ 735 w 2188"/>
              <a:gd name="T19" fmla="*/ 5037 h 14034"/>
              <a:gd name="T20" fmla="*/ 734 w 2188"/>
              <a:gd name="T21" fmla="*/ 5036 h 14034"/>
              <a:gd name="T22" fmla="*/ 373 w 2188"/>
              <a:gd name="T23" fmla="*/ 4214 h 14034"/>
              <a:gd name="T24" fmla="*/ 0 w 2188"/>
              <a:gd name="T25" fmla="*/ 2697 h 14034"/>
              <a:gd name="T26" fmla="*/ 376 w 2188"/>
              <a:gd name="T27" fmla="*/ 1180 h 14034"/>
              <a:gd name="T28" fmla="*/ 739 w 2188"/>
              <a:gd name="T29" fmla="*/ 357 h 14034"/>
              <a:gd name="T30" fmla="*/ 918 w 2188"/>
              <a:gd name="T31" fmla="*/ 0 h 14034"/>
              <a:gd name="T32" fmla="*/ 1633 w 2188"/>
              <a:gd name="T33" fmla="*/ 359 h 14034"/>
              <a:gd name="T34" fmla="*/ 1453 w 2188"/>
              <a:gd name="T35" fmla="*/ 717 h 14034"/>
              <a:gd name="T36" fmla="*/ 1118 w 2188"/>
              <a:gd name="T37" fmla="*/ 1478 h 14034"/>
              <a:gd name="T38" fmla="*/ 800 w 2188"/>
              <a:gd name="T39" fmla="*/ 2697 h 14034"/>
              <a:gd name="T40" fmla="*/ 1116 w 2188"/>
              <a:gd name="T41" fmla="*/ 3916 h 14034"/>
              <a:gd name="T42" fmla="*/ 1449 w 2188"/>
              <a:gd name="T43" fmla="*/ 4677 h 14034"/>
              <a:gd name="T44" fmla="*/ 1812 w 2188"/>
              <a:gd name="T45" fmla="*/ 5500 h 14034"/>
              <a:gd name="T46" fmla="*/ 2188 w 2188"/>
              <a:gd name="T47" fmla="*/ 7017 h 14034"/>
              <a:gd name="T48" fmla="*/ 1815 w 2188"/>
              <a:gd name="T49" fmla="*/ 8534 h 14034"/>
              <a:gd name="T50" fmla="*/ 1454 w 2188"/>
              <a:gd name="T51" fmla="*/ 9356 h 14034"/>
              <a:gd name="T52" fmla="*/ 1453 w 2188"/>
              <a:gd name="T53" fmla="*/ 9357 h 14034"/>
              <a:gd name="T54" fmla="*/ 1118 w 2188"/>
              <a:gd name="T55" fmla="*/ 10118 h 14034"/>
              <a:gd name="T56" fmla="*/ 800 w 2188"/>
              <a:gd name="T57" fmla="*/ 11337 h 14034"/>
              <a:gd name="T58" fmla="*/ 1116 w 2188"/>
              <a:gd name="T59" fmla="*/ 12556 h 14034"/>
              <a:gd name="T60" fmla="*/ 1450 w 2188"/>
              <a:gd name="T61" fmla="*/ 13318 h 14034"/>
              <a:gd name="T62" fmla="*/ 1628 w 2188"/>
              <a:gd name="T63" fmla="*/ 13676 h 14034"/>
              <a:gd name="T64" fmla="*/ 913 w 2188"/>
              <a:gd name="T65" fmla="*/ 14034 h 14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88" h="14034">
                <a:moveTo>
                  <a:pt x="913" y="14034"/>
                </a:moveTo>
                <a:cubicBezTo>
                  <a:pt x="734" y="13676"/>
                  <a:pt x="734" y="13676"/>
                  <a:pt x="734" y="13676"/>
                </a:cubicBezTo>
                <a:cubicBezTo>
                  <a:pt x="727" y="13661"/>
                  <a:pt x="551" y="13308"/>
                  <a:pt x="373" y="12854"/>
                </a:cubicBezTo>
                <a:cubicBezTo>
                  <a:pt x="126" y="12219"/>
                  <a:pt x="0" y="11709"/>
                  <a:pt x="0" y="11337"/>
                </a:cubicBezTo>
                <a:cubicBezTo>
                  <a:pt x="0" y="10965"/>
                  <a:pt x="126" y="10454"/>
                  <a:pt x="376" y="9820"/>
                </a:cubicBezTo>
                <a:cubicBezTo>
                  <a:pt x="553" y="9368"/>
                  <a:pt x="729" y="9017"/>
                  <a:pt x="738" y="8998"/>
                </a:cubicBezTo>
                <a:cubicBezTo>
                  <a:pt x="745" y="8984"/>
                  <a:pt x="910" y="8651"/>
                  <a:pt x="1072" y="8236"/>
                </a:cubicBezTo>
                <a:cubicBezTo>
                  <a:pt x="1276" y="7713"/>
                  <a:pt x="1388" y="7280"/>
                  <a:pt x="1388" y="7017"/>
                </a:cubicBezTo>
                <a:cubicBezTo>
                  <a:pt x="1388" y="6753"/>
                  <a:pt x="1274" y="6318"/>
                  <a:pt x="1068" y="5792"/>
                </a:cubicBezTo>
                <a:cubicBezTo>
                  <a:pt x="902" y="5371"/>
                  <a:pt x="736" y="5040"/>
                  <a:pt x="735" y="5037"/>
                </a:cubicBezTo>
                <a:cubicBezTo>
                  <a:pt x="734" y="5036"/>
                  <a:pt x="734" y="5036"/>
                  <a:pt x="734" y="5036"/>
                </a:cubicBezTo>
                <a:cubicBezTo>
                  <a:pt x="727" y="5021"/>
                  <a:pt x="551" y="4668"/>
                  <a:pt x="373" y="4214"/>
                </a:cubicBezTo>
                <a:cubicBezTo>
                  <a:pt x="126" y="3579"/>
                  <a:pt x="0" y="3069"/>
                  <a:pt x="0" y="2697"/>
                </a:cubicBezTo>
                <a:cubicBezTo>
                  <a:pt x="0" y="2325"/>
                  <a:pt x="126" y="1814"/>
                  <a:pt x="376" y="1180"/>
                </a:cubicBezTo>
                <a:cubicBezTo>
                  <a:pt x="554" y="725"/>
                  <a:pt x="731" y="372"/>
                  <a:pt x="739" y="357"/>
                </a:cubicBezTo>
                <a:cubicBezTo>
                  <a:pt x="918" y="0"/>
                  <a:pt x="918" y="0"/>
                  <a:pt x="918" y="0"/>
                </a:cubicBezTo>
                <a:cubicBezTo>
                  <a:pt x="1633" y="359"/>
                  <a:pt x="1633" y="359"/>
                  <a:pt x="1633" y="359"/>
                </a:cubicBezTo>
                <a:cubicBezTo>
                  <a:pt x="1453" y="717"/>
                  <a:pt x="1453" y="717"/>
                  <a:pt x="1453" y="717"/>
                </a:cubicBezTo>
                <a:cubicBezTo>
                  <a:pt x="1450" y="724"/>
                  <a:pt x="1282" y="1059"/>
                  <a:pt x="1118" y="1478"/>
                </a:cubicBezTo>
                <a:cubicBezTo>
                  <a:pt x="913" y="2001"/>
                  <a:pt x="800" y="2434"/>
                  <a:pt x="800" y="2697"/>
                </a:cubicBezTo>
                <a:cubicBezTo>
                  <a:pt x="800" y="2960"/>
                  <a:pt x="912" y="3393"/>
                  <a:pt x="1116" y="3916"/>
                </a:cubicBezTo>
                <a:cubicBezTo>
                  <a:pt x="1277" y="4329"/>
                  <a:pt x="1441" y="4660"/>
                  <a:pt x="1449" y="4677"/>
                </a:cubicBezTo>
                <a:cubicBezTo>
                  <a:pt x="1458" y="4695"/>
                  <a:pt x="1634" y="5047"/>
                  <a:pt x="1812" y="5500"/>
                </a:cubicBezTo>
                <a:cubicBezTo>
                  <a:pt x="2062" y="6134"/>
                  <a:pt x="2188" y="6645"/>
                  <a:pt x="2188" y="7017"/>
                </a:cubicBezTo>
                <a:cubicBezTo>
                  <a:pt x="2188" y="7389"/>
                  <a:pt x="2062" y="7899"/>
                  <a:pt x="1815" y="8534"/>
                </a:cubicBezTo>
                <a:cubicBezTo>
                  <a:pt x="1637" y="8988"/>
                  <a:pt x="1461" y="9341"/>
                  <a:pt x="1454" y="9356"/>
                </a:cubicBezTo>
                <a:cubicBezTo>
                  <a:pt x="1453" y="9357"/>
                  <a:pt x="1453" y="9357"/>
                  <a:pt x="1453" y="9357"/>
                </a:cubicBezTo>
                <a:cubicBezTo>
                  <a:pt x="1452" y="9360"/>
                  <a:pt x="1283" y="9697"/>
                  <a:pt x="1118" y="10118"/>
                </a:cubicBezTo>
                <a:cubicBezTo>
                  <a:pt x="913" y="10641"/>
                  <a:pt x="800" y="11074"/>
                  <a:pt x="800" y="11337"/>
                </a:cubicBezTo>
                <a:cubicBezTo>
                  <a:pt x="800" y="11600"/>
                  <a:pt x="912" y="12033"/>
                  <a:pt x="1116" y="12556"/>
                </a:cubicBezTo>
                <a:cubicBezTo>
                  <a:pt x="1281" y="12978"/>
                  <a:pt x="1448" y="13315"/>
                  <a:pt x="1450" y="13318"/>
                </a:cubicBezTo>
                <a:cubicBezTo>
                  <a:pt x="1628" y="13676"/>
                  <a:pt x="1628" y="13676"/>
                  <a:pt x="1628" y="13676"/>
                </a:cubicBezTo>
                <a:lnTo>
                  <a:pt x="913" y="14034"/>
                </a:lnTo>
                <a:close/>
              </a:path>
            </a:pathLst>
          </a:custGeom>
          <a:solidFill>
            <a:schemeClr val="accent1">
              <a:alpha val="88000"/>
            </a:schemeClr>
          </a:solidFill>
          <a:ln>
            <a:noFill/>
          </a:ln>
          <a:effectLst>
            <a:outerShdw blurRad="1003300" dist="38100" dir="10800000" algn="r" rotWithShape="0">
              <a:schemeClr val="accent6">
                <a:lumMod val="75000"/>
                <a:alpha val="46000"/>
              </a:schemeClr>
            </a:outerShdw>
          </a:effectLst>
        </p:spPr>
        <p:txBody>
          <a:bodyPr vert="horz" wrap="square" lIns="91440" tIns="45720" rIns="91440" bIns="45720" numCol="1" anchor="t" anchorCtr="0" compatLnSpc="1">
            <a:prstTxWarp prst="textNoShape">
              <a:avLst/>
            </a:prstTxWarp>
          </a:bodyPr>
          <a:lstStyle/>
          <a:p>
            <a:endParaRPr lang="en-US"/>
          </a:p>
        </p:txBody>
      </p:sp>
      <p:sp>
        <p:nvSpPr>
          <p:cNvPr id="4" name="Freeform 7">
            <a:extLst>
              <a:ext uri="{FF2B5EF4-FFF2-40B4-BE49-F238E27FC236}">
                <a16:creationId xmlns:a16="http://schemas.microsoft.com/office/drawing/2014/main" id="{B9194DF5-C6DF-462D-9C7C-21E77AD1743B}"/>
              </a:ext>
            </a:extLst>
          </p:cNvPr>
          <p:cNvSpPr>
            <a:spLocks/>
          </p:cNvSpPr>
          <p:nvPr/>
        </p:nvSpPr>
        <p:spPr bwMode="auto">
          <a:xfrm rot="2757414">
            <a:off x="8691818" y="-33824018"/>
            <a:ext cx="6481764" cy="41148000"/>
          </a:xfrm>
          <a:custGeom>
            <a:avLst/>
            <a:gdLst>
              <a:gd name="T0" fmla="*/ 913 w 2188"/>
              <a:gd name="T1" fmla="*/ 14034 h 14034"/>
              <a:gd name="T2" fmla="*/ 734 w 2188"/>
              <a:gd name="T3" fmla="*/ 13676 h 14034"/>
              <a:gd name="T4" fmla="*/ 373 w 2188"/>
              <a:gd name="T5" fmla="*/ 12854 h 14034"/>
              <a:gd name="T6" fmla="*/ 0 w 2188"/>
              <a:gd name="T7" fmla="*/ 11337 h 14034"/>
              <a:gd name="T8" fmla="*/ 376 w 2188"/>
              <a:gd name="T9" fmla="*/ 9820 h 14034"/>
              <a:gd name="T10" fmla="*/ 738 w 2188"/>
              <a:gd name="T11" fmla="*/ 8998 h 14034"/>
              <a:gd name="T12" fmla="*/ 1072 w 2188"/>
              <a:gd name="T13" fmla="*/ 8236 h 14034"/>
              <a:gd name="T14" fmla="*/ 1388 w 2188"/>
              <a:gd name="T15" fmla="*/ 7017 h 14034"/>
              <a:gd name="T16" fmla="*/ 1068 w 2188"/>
              <a:gd name="T17" fmla="*/ 5792 h 14034"/>
              <a:gd name="T18" fmla="*/ 735 w 2188"/>
              <a:gd name="T19" fmla="*/ 5037 h 14034"/>
              <a:gd name="T20" fmla="*/ 734 w 2188"/>
              <a:gd name="T21" fmla="*/ 5036 h 14034"/>
              <a:gd name="T22" fmla="*/ 373 w 2188"/>
              <a:gd name="T23" fmla="*/ 4214 h 14034"/>
              <a:gd name="T24" fmla="*/ 0 w 2188"/>
              <a:gd name="T25" fmla="*/ 2697 h 14034"/>
              <a:gd name="T26" fmla="*/ 376 w 2188"/>
              <a:gd name="T27" fmla="*/ 1180 h 14034"/>
              <a:gd name="T28" fmla="*/ 739 w 2188"/>
              <a:gd name="T29" fmla="*/ 357 h 14034"/>
              <a:gd name="T30" fmla="*/ 918 w 2188"/>
              <a:gd name="T31" fmla="*/ 0 h 14034"/>
              <a:gd name="T32" fmla="*/ 1633 w 2188"/>
              <a:gd name="T33" fmla="*/ 359 h 14034"/>
              <a:gd name="T34" fmla="*/ 1453 w 2188"/>
              <a:gd name="T35" fmla="*/ 717 h 14034"/>
              <a:gd name="T36" fmla="*/ 1118 w 2188"/>
              <a:gd name="T37" fmla="*/ 1478 h 14034"/>
              <a:gd name="T38" fmla="*/ 800 w 2188"/>
              <a:gd name="T39" fmla="*/ 2697 h 14034"/>
              <a:gd name="T40" fmla="*/ 1116 w 2188"/>
              <a:gd name="T41" fmla="*/ 3916 h 14034"/>
              <a:gd name="T42" fmla="*/ 1449 w 2188"/>
              <a:gd name="T43" fmla="*/ 4677 h 14034"/>
              <a:gd name="T44" fmla="*/ 1812 w 2188"/>
              <a:gd name="T45" fmla="*/ 5500 h 14034"/>
              <a:gd name="T46" fmla="*/ 2188 w 2188"/>
              <a:gd name="T47" fmla="*/ 7017 h 14034"/>
              <a:gd name="T48" fmla="*/ 1815 w 2188"/>
              <a:gd name="T49" fmla="*/ 8534 h 14034"/>
              <a:gd name="T50" fmla="*/ 1454 w 2188"/>
              <a:gd name="T51" fmla="*/ 9356 h 14034"/>
              <a:gd name="T52" fmla="*/ 1453 w 2188"/>
              <a:gd name="T53" fmla="*/ 9357 h 14034"/>
              <a:gd name="T54" fmla="*/ 1118 w 2188"/>
              <a:gd name="T55" fmla="*/ 10118 h 14034"/>
              <a:gd name="T56" fmla="*/ 800 w 2188"/>
              <a:gd name="T57" fmla="*/ 11337 h 14034"/>
              <a:gd name="T58" fmla="*/ 1116 w 2188"/>
              <a:gd name="T59" fmla="*/ 12556 h 14034"/>
              <a:gd name="T60" fmla="*/ 1450 w 2188"/>
              <a:gd name="T61" fmla="*/ 13318 h 14034"/>
              <a:gd name="T62" fmla="*/ 1628 w 2188"/>
              <a:gd name="T63" fmla="*/ 13676 h 14034"/>
              <a:gd name="T64" fmla="*/ 913 w 2188"/>
              <a:gd name="T65" fmla="*/ 14034 h 14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88" h="14034">
                <a:moveTo>
                  <a:pt x="913" y="14034"/>
                </a:moveTo>
                <a:cubicBezTo>
                  <a:pt x="734" y="13676"/>
                  <a:pt x="734" y="13676"/>
                  <a:pt x="734" y="13676"/>
                </a:cubicBezTo>
                <a:cubicBezTo>
                  <a:pt x="727" y="13661"/>
                  <a:pt x="551" y="13308"/>
                  <a:pt x="373" y="12854"/>
                </a:cubicBezTo>
                <a:cubicBezTo>
                  <a:pt x="126" y="12219"/>
                  <a:pt x="0" y="11709"/>
                  <a:pt x="0" y="11337"/>
                </a:cubicBezTo>
                <a:cubicBezTo>
                  <a:pt x="0" y="10965"/>
                  <a:pt x="126" y="10454"/>
                  <a:pt x="376" y="9820"/>
                </a:cubicBezTo>
                <a:cubicBezTo>
                  <a:pt x="553" y="9368"/>
                  <a:pt x="729" y="9017"/>
                  <a:pt x="738" y="8998"/>
                </a:cubicBezTo>
                <a:cubicBezTo>
                  <a:pt x="745" y="8984"/>
                  <a:pt x="910" y="8651"/>
                  <a:pt x="1072" y="8236"/>
                </a:cubicBezTo>
                <a:cubicBezTo>
                  <a:pt x="1276" y="7713"/>
                  <a:pt x="1388" y="7280"/>
                  <a:pt x="1388" y="7017"/>
                </a:cubicBezTo>
                <a:cubicBezTo>
                  <a:pt x="1388" y="6753"/>
                  <a:pt x="1274" y="6318"/>
                  <a:pt x="1068" y="5792"/>
                </a:cubicBezTo>
                <a:cubicBezTo>
                  <a:pt x="902" y="5371"/>
                  <a:pt x="736" y="5040"/>
                  <a:pt x="735" y="5037"/>
                </a:cubicBezTo>
                <a:cubicBezTo>
                  <a:pt x="734" y="5036"/>
                  <a:pt x="734" y="5036"/>
                  <a:pt x="734" y="5036"/>
                </a:cubicBezTo>
                <a:cubicBezTo>
                  <a:pt x="727" y="5021"/>
                  <a:pt x="551" y="4668"/>
                  <a:pt x="373" y="4214"/>
                </a:cubicBezTo>
                <a:cubicBezTo>
                  <a:pt x="126" y="3579"/>
                  <a:pt x="0" y="3069"/>
                  <a:pt x="0" y="2697"/>
                </a:cubicBezTo>
                <a:cubicBezTo>
                  <a:pt x="0" y="2325"/>
                  <a:pt x="126" y="1814"/>
                  <a:pt x="376" y="1180"/>
                </a:cubicBezTo>
                <a:cubicBezTo>
                  <a:pt x="554" y="725"/>
                  <a:pt x="731" y="372"/>
                  <a:pt x="739" y="357"/>
                </a:cubicBezTo>
                <a:cubicBezTo>
                  <a:pt x="918" y="0"/>
                  <a:pt x="918" y="0"/>
                  <a:pt x="918" y="0"/>
                </a:cubicBezTo>
                <a:cubicBezTo>
                  <a:pt x="1633" y="359"/>
                  <a:pt x="1633" y="359"/>
                  <a:pt x="1633" y="359"/>
                </a:cubicBezTo>
                <a:cubicBezTo>
                  <a:pt x="1453" y="717"/>
                  <a:pt x="1453" y="717"/>
                  <a:pt x="1453" y="717"/>
                </a:cubicBezTo>
                <a:cubicBezTo>
                  <a:pt x="1450" y="724"/>
                  <a:pt x="1282" y="1059"/>
                  <a:pt x="1118" y="1478"/>
                </a:cubicBezTo>
                <a:cubicBezTo>
                  <a:pt x="913" y="2001"/>
                  <a:pt x="800" y="2434"/>
                  <a:pt x="800" y="2697"/>
                </a:cubicBezTo>
                <a:cubicBezTo>
                  <a:pt x="800" y="2960"/>
                  <a:pt x="912" y="3393"/>
                  <a:pt x="1116" y="3916"/>
                </a:cubicBezTo>
                <a:cubicBezTo>
                  <a:pt x="1277" y="4329"/>
                  <a:pt x="1441" y="4660"/>
                  <a:pt x="1449" y="4677"/>
                </a:cubicBezTo>
                <a:cubicBezTo>
                  <a:pt x="1458" y="4695"/>
                  <a:pt x="1634" y="5047"/>
                  <a:pt x="1812" y="5500"/>
                </a:cubicBezTo>
                <a:cubicBezTo>
                  <a:pt x="2062" y="6134"/>
                  <a:pt x="2188" y="6645"/>
                  <a:pt x="2188" y="7017"/>
                </a:cubicBezTo>
                <a:cubicBezTo>
                  <a:pt x="2188" y="7389"/>
                  <a:pt x="2062" y="7899"/>
                  <a:pt x="1815" y="8534"/>
                </a:cubicBezTo>
                <a:cubicBezTo>
                  <a:pt x="1637" y="8988"/>
                  <a:pt x="1461" y="9341"/>
                  <a:pt x="1454" y="9356"/>
                </a:cubicBezTo>
                <a:cubicBezTo>
                  <a:pt x="1453" y="9357"/>
                  <a:pt x="1453" y="9357"/>
                  <a:pt x="1453" y="9357"/>
                </a:cubicBezTo>
                <a:cubicBezTo>
                  <a:pt x="1452" y="9360"/>
                  <a:pt x="1283" y="9697"/>
                  <a:pt x="1118" y="10118"/>
                </a:cubicBezTo>
                <a:cubicBezTo>
                  <a:pt x="913" y="10641"/>
                  <a:pt x="800" y="11074"/>
                  <a:pt x="800" y="11337"/>
                </a:cubicBezTo>
                <a:cubicBezTo>
                  <a:pt x="800" y="11600"/>
                  <a:pt x="912" y="12033"/>
                  <a:pt x="1116" y="12556"/>
                </a:cubicBezTo>
                <a:cubicBezTo>
                  <a:pt x="1281" y="12978"/>
                  <a:pt x="1448" y="13315"/>
                  <a:pt x="1450" y="13318"/>
                </a:cubicBezTo>
                <a:cubicBezTo>
                  <a:pt x="1628" y="13676"/>
                  <a:pt x="1628" y="13676"/>
                  <a:pt x="1628" y="13676"/>
                </a:cubicBezTo>
                <a:lnTo>
                  <a:pt x="913" y="14034"/>
                </a:lnTo>
                <a:close/>
              </a:path>
            </a:pathLst>
          </a:custGeom>
          <a:solidFill>
            <a:schemeClr val="accent3">
              <a:alpha val="88000"/>
            </a:schemeClr>
          </a:solidFill>
          <a:ln>
            <a:noFill/>
          </a:ln>
          <a:effectLst>
            <a:outerShdw blurRad="1003300" dist="38100" dir="10800000" algn="r" rotWithShape="0">
              <a:schemeClr val="accent3">
                <a:lumMod val="75000"/>
                <a:alpha val="46000"/>
              </a:schemeClr>
            </a:outerShdw>
          </a:effectLst>
        </p:spPr>
        <p:txBody>
          <a:bodyPr vert="horz" wrap="square" lIns="91440" tIns="45720" rIns="91440" bIns="45720" numCol="1" anchor="t" anchorCtr="0" compatLnSpc="1">
            <a:prstTxWarp prst="textNoShape">
              <a:avLst/>
            </a:prstTxWarp>
          </a:bodyPr>
          <a:lstStyle/>
          <a:p>
            <a:endParaRPr lang="en-US"/>
          </a:p>
        </p:txBody>
      </p:sp>
      <p:sp>
        <p:nvSpPr>
          <p:cNvPr id="5" name="Freeform 8">
            <a:extLst>
              <a:ext uri="{FF2B5EF4-FFF2-40B4-BE49-F238E27FC236}">
                <a16:creationId xmlns:a16="http://schemas.microsoft.com/office/drawing/2014/main" id="{CF2D16B1-A8D2-44E1-BCF7-28B6C7604E1E}"/>
              </a:ext>
            </a:extLst>
          </p:cNvPr>
          <p:cNvSpPr>
            <a:spLocks/>
          </p:cNvSpPr>
          <p:nvPr/>
        </p:nvSpPr>
        <p:spPr bwMode="auto">
          <a:xfrm rot="2757414">
            <a:off x="10121396" y="-32343412"/>
            <a:ext cx="6486525" cy="41148000"/>
          </a:xfrm>
          <a:custGeom>
            <a:avLst/>
            <a:gdLst>
              <a:gd name="T0" fmla="*/ 913 w 2188"/>
              <a:gd name="T1" fmla="*/ 14034 h 14034"/>
              <a:gd name="T2" fmla="*/ 734 w 2188"/>
              <a:gd name="T3" fmla="*/ 13676 h 14034"/>
              <a:gd name="T4" fmla="*/ 373 w 2188"/>
              <a:gd name="T5" fmla="*/ 12854 h 14034"/>
              <a:gd name="T6" fmla="*/ 0 w 2188"/>
              <a:gd name="T7" fmla="*/ 11337 h 14034"/>
              <a:gd name="T8" fmla="*/ 376 w 2188"/>
              <a:gd name="T9" fmla="*/ 9820 h 14034"/>
              <a:gd name="T10" fmla="*/ 738 w 2188"/>
              <a:gd name="T11" fmla="*/ 8998 h 14034"/>
              <a:gd name="T12" fmla="*/ 1072 w 2188"/>
              <a:gd name="T13" fmla="*/ 8236 h 14034"/>
              <a:gd name="T14" fmla="*/ 1388 w 2188"/>
              <a:gd name="T15" fmla="*/ 7017 h 14034"/>
              <a:gd name="T16" fmla="*/ 1068 w 2188"/>
              <a:gd name="T17" fmla="*/ 5792 h 14034"/>
              <a:gd name="T18" fmla="*/ 735 w 2188"/>
              <a:gd name="T19" fmla="*/ 5037 h 14034"/>
              <a:gd name="T20" fmla="*/ 734 w 2188"/>
              <a:gd name="T21" fmla="*/ 5036 h 14034"/>
              <a:gd name="T22" fmla="*/ 373 w 2188"/>
              <a:gd name="T23" fmla="*/ 4214 h 14034"/>
              <a:gd name="T24" fmla="*/ 0 w 2188"/>
              <a:gd name="T25" fmla="*/ 2697 h 14034"/>
              <a:gd name="T26" fmla="*/ 376 w 2188"/>
              <a:gd name="T27" fmla="*/ 1180 h 14034"/>
              <a:gd name="T28" fmla="*/ 739 w 2188"/>
              <a:gd name="T29" fmla="*/ 357 h 14034"/>
              <a:gd name="T30" fmla="*/ 918 w 2188"/>
              <a:gd name="T31" fmla="*/ 0 h 14034"/>
              <a:gd name="T32" fmla="*/ 1633 w 2188"/>
              <a:gd name="T33" fmla="*/ 359 h 14034"/>
              <a:gd name="T34" fmla="*/ 1453 w 2188"/>
              <a:gd name="T35" fmla="*/ 717 h 14034"/>
              <a:gd name="T36" fmla="*/ 1118 w 2188"/>
              <a:gd name="T37" fmla="*/ 1478 h 14034"/>
              <a:gd name="T38" fmla="*/ 800 w 2188"/>
              <a:gd name="T39" fmla="*/ 2697 h 14034"/>
              <a:gd name="T40" fmla="*/ 1116 w 2188"/>
              <a:gd name="T41" fmla="*/ 3916 h 14034"/>
              <a:gd name="T42" fmla="*/ 1449 w 2188"/>
              <a:gd name="T43" fmla="*/ 4677 h 14034"/>
              <a:gd name="T44" fmla="*/ 1812 w 2188"/>
              <a:gd name="T45" fmla="*/ 5500 h 14034"/>
              <a:gd name="T46" fmla="*/ 2188 w 2188"/>
              <a:gd name="T47" fmla="*/ 7017 h 14034"/>
              <a:gd name="T48" fmla="*/ 1815 w 2188"/>
              <a:gd name="T49" fmla="*/ 8534 h 14034"/>
              <a:gd name="T50" fmla="*/ 1454 w 2188"/>
              <a:gd name="T51" fmla="*/ 9356 h 14034"/>
              <a:gd name="T52" fmla="*/ 1453 w 2188"/>
              <a:gd name="T53" fmla="*/ 9357 h 14034"/>
              <a:gd name="T54" fmla="*/ 1118 w 2188"/>
              <a:gd name="T55" fmla="*/ 10118 h 14034"/>
              <a:gd name="T56" fmla="*/ 800 w 2188"/>
              <a:gd name="T57" fmla="*/ 11337 h 14034"/>
              <a:gd name="T58" fmla="*/ 1116 w 2188"/>
              <a:gd name="T59" fmla="*/ 12556 h 14034"/>
              <a:gd name="T60" fmla="*/ 1450 w 2188"/>
              <a:gd name="T61" fmla="*/ 13318 h 14034"/>
              <a:gd name="T62" fmla="*/ 1628 w 2188"/>
              <a:gd name="T63" fmla="*/ 13676 h 14034"/>
              <a:gd name="T64" fmla="*/ 913 w 2188"/>
              <a:gd name="T65" fmla="*/ 14034 h 14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88" h="14034">
                <a:moveTo>
                  <a:pt x="913" y="14034"/>
                </a:moveTo>
                <a:cubicBezTo>
                  <a:pt x="734" y="13676"/>
                  <a:pt x="734" y="13676"/>
                  <a:pt x="734" y="13676"/>
                </a:cubicBezTo>
                <a:cubicBezTo>
                  <a:pt x="727" y="13661"/>
                  <a:pt x="551" y="13308"/>
                  <a:pt x="373" y="12854"/>
                </a:cubicBezTo>
                <a:cubicBezTo>
                  <a:pt x="126" y="12219"/>
                  <a:pt x="0" y="11709"/>
                  <a:pt x="0" y="11337"/>
                </a:cubicBezTo>
                <a:cubicBezTo>
                  <a:pt x="0" y="10965"/>
                  <a:pt x="126" y="10454"/>
                  <a:pt x="376" y="9820"/>
                </a:cubicBezTo>
                <a:cubicBezTo>
                  <a:pt x="553" y="9368"/>
                  <a:pt x="729" y="9017"/>
                  <a:pt x="738" y="8998"/>
                </a:cubicBezTo>
                <a:cubicBezTo>
                  <a:pt x="745" y="8984"/>
                  <a:pt x="910" y="8651"/>
                  <a:pt x="1072" y="8236"/>
                </a:cubicBezTo>
                <a:cubicBezTo>
                  <a:pt x="1276" y="7713"/>
                  <a:pt x="1388" y="7280"/>
                  <a:pt x="1388" y="7017"/>
                </a:cubicBezTo>
                <a:cubicBezTo>
                  <a:pt x="1388" y="6753"/>
                  <a:pt x="1274" y="6318"/>
                  <a:pt x="1068" y="5792"/>
                </a:cubicBezTo>
                <a:cubicBezTo>
                  <a:pt x="902" y="5371"/>
                  <a:pt x="736" y="5040"/>
                  <a:pt x="735" y="5037"/>
                </a:cubicBezTo>
                <a:cubicBezTo>
                  <a:pt x="734" y="5036"/>
                  <a:pt x="734" y="5036"/>
                  <a:pt x="734" y="5036"/>
                </a:cubicBezTo>
                <a:cubicBezTo>
                  <a:pt x="727" y="5021"/>
                  <a:pt x="551" y="4668"/>
                  <a:pt x="373" y="4214"/>
                </a:cubicBezTo>
                <a:cubicBezTo>
                  <a:pt x="126" y="3579"/>
                  <a:pt x="0" y="3069"/>
                  <a:pt x="0" y="2697"/>
                </a:cubicBezTo>
                <a:cubicBezTo>
                  <a:pt x="0" y="2325"/>
                  <a:pt x="126" y="1814"/>
                  <a:pt x="376" y="1180"/>
                </a:cubicBezTo>
                <a:cubicBezTo>
                  <a:pt x="554" y="725"/>
                  <a:pt x="731" y="372"/>
                  <a:pt x="739" y="357"/>
                </a:cubicBezTo>
                <a:cubicBezTo>
                  <a:pt x="918" y="0"/>
                  <a:pt x="918" y="0"/>
                  <a:pt x="918" y="0"/>
                </a:cubicBezTo>
                <a:cubicBezTo>
                  <a:pt x="1633" y="359"/>
                  <a:pt x="1633" y="359"/>
                  <a:pt x="1633" y="359"/>
                </a:cubicBezTo>
                <a:cubicBezTo>
                  <a:pt x="1453" y="717"/>
                  <a:pt x="1453" y="717"/>
                  <a:pt x="1453" y="717"/>
                </a:cubicBezTo>
                <a:cubicBezTo>
                  <a:pt x="1450" y="724"/>
                  <a:pt x="1282" y="1059"/>
                  <a:pt x="1118" y="1478"/>
                </a:cubicBezTo>
                <a:cubicBezTo>
                  <a:pt x="913" y="2001"/>
                  <a:pt x="800" y="2434"/>
                  <a:pt x="800" y="2697"/>
                </a:cubicBezTo>
                <a:cubicBezTo>
                  <a:pt x="800" y="2960"/>
                  <a:pt x="912" y="3393"/>
                  <a:pt x="1116" y="3916"/>
                </a:cubicBezTo>
                <a:cubicBezTo>
                  <a:pt x="1277" y="4329"/>
                  <a:pt x="1441" y="4660"/>
                  <a:pt x="1449" y="4677"/>
                </a:cubicBezTo>
                <a:cubicBezTo>
                  <a:pt x="1458" y="4695"/>
                  <a:pt x="1634" y="5047"/>
                  <a:pt x="1812" y="5500"/>
                </a:cubicBezTo>
                <a:cubicBezTo>
                  <a:pt x="2062" y="6134"/>
                  <a:pt x="2188" y="6645"/>
                  <a:pt x="2188" y="7017"/>
                </a:cubicBezTo>
                <a:cubicBezTo>
                  <a:pt x="2188" y="7389"/>
                  <a:pt x="2062" y="7899"/>
                  <a:pt x="1815" y="8534"/>
                </a:cubicBezTo>
                <a:cubicBezTo>
                  <a:pt x="1637" y="8988"/>
                  <a:pt x="1461" y="9341"/>
                  <a:pt x="1454" y="9356"/>
                </a:cubicBezTo>
                <a:cubicBezTo>
                  <a:pt x="1453" y="9357"/>
                  <a:pt x="1453" y="9357"/>
                  <a:pt x="1453" y="9357"/>
                </a:cubicBezTo>
                <a:cubicBezTo>
                  <a:pt x="1452" y="9360"/>
                  <a:pt x="1283" y="9697"/>
                  <a:pt x="1118" y="10118"/>
                </a:cubicBezTo>
                <a:cubicBezTo>
                  <a:pt x="913" y="10641"/>
                  <a:pt x="800" y="11074"/>
                  <a:pt x="800" y="11337"/>
                </a:cubicBezTo>
                <a:cubicBezTo>
                  <a:pt x="800" y="11600"/>
                  <a:pt x="912" y="12033"/>
                  <a:pt x="1116" y="12556"/>
                </a:cubicBezTo>
                <a:cubicBezTo>
                  <a:pt x="1281" y="12978"/>
                  <a:pt x="1448" y="13315"/>
                  <a:pt x="1450" y="13318"/>
                </a:cubicBezTo>
                <a:cubicBezTo>
                  <a:pt x="1628" y="13676"/>
                  <a:pt x="1628" y="13676"/>
                  <a:pt x="1628" y="13676"/>
                </a:cubicBezTo>
                <a:lnTo>
                  <a:pt x="913" y="14034"/>
                </a:lnTo>
                <a:close/>
              </a:path>
            </a:pathLst>
          </a:custGeom>
          <a:solidFill>
            <a:schemeClr val="accent1">
              <a:alpha val="88000"/>
            </a:schemeClr>
          </a:solidFill>
          <a:ln>
            <a:noFill/>
          </a:ln>
          <a:effectLst>
            <a:outerShdw blurRad="1003300" dist="38100" dir="10800000" algn="r" rotWithShape="0">
              <a:schemeClr val="accent4">
                <a:lumMod val="75000"/>
                <a:alpha val="46000"/>
              </a:schemeClr>
            </a:outerShdw>
          </a:effectLst>
        </p:spPr>
        <p:txBody>
          <a:bodyPr vert="horz" wrap="square" lIns="91440" tIns="45720" rIns="91440" bIns="45720" numCol="1" anchor="t" anchorCtr="0" compatLnSpc="1">
            <a:prstTxWarp prst="textNoShape">
              <a:avLst/>
            </a:prstTxWarp>
          </a:bodyPr>
          <a:lstStyle/>
          <a:p>
            <a:endParaRPr lang="en-US"/>
          </a:p>
        </p:txBody>
      </p:sp>
      <p:sp>
        <p:nvSpPr>
          <p:cNvPr id="6" name="Freeform 9">
            <a:extLst>
              <a:ext uri="{FF2B5EF4-FFF2-40B4-BE49-F238E27FC236}">
                <a16:creationId xmlns:a16="http://schemas.microsoft.com/office/drawing/2014/main" id="{07E9FD90-F5FE-4D90-916B-7DB2721E1994}"/>
              </a:ext>
            </a:extLst>
          </p:cNvPr>
          <p:cNvSpPr>
            <a:spLocks/>
          </p:cNvSpPr>
          <p:nvPr/>
        </p:nvSpPr>
        <p:spPr bwMode="auto">
          <a:xfrm rot="2757414">
            <a:off x="11555734" y="-30862807"/>
            <a:ext cx="6481764" cy="41148000"/>
          </a:xfrm>
          <a:custGeom>
            <a:avLst/>
            <a:gdLst>
              <a:gd name="T0" fmla="*/ 913 w 2188"/>
              <a:gd name="T1" fmla="*/ 14034 h 14034"/>
              <a:gd name="T2" fmla="*/ 734 w 2188"/>
              <a:gd name="T3" fmla="*/ 13676 h 14034"/>
              <a:gd name="T4" fmla="*/ 373 w 2188"/>
              <a:gd name="T5" fmla="*/ 12854 h 14034"/>
              <a:gd name="T6" fmla="*/ 0 w 2188"/>
              <a:gd name="T7" fmla="*/ 11337 h 14034"/>
              <a:gd name="T8" fmla="*/ 376 w 2188"/>
              <a:gd name="T9" fmla="*/ 9820 h 14034"/>
              <a:gd name="T10" fmla="*/ 738 w 2188"/>
              <a:gd name="T11" fmla="*/ 8998 h 14034"/>
              <a:gd name="T12" fmla="*/ 1072 w 2188"/>
              <a:gd name="T13" fmla="*/ 8236 h 14034"/>
              <a:gd name="T14" fmla="*/ 1388 w 2188"/>
              <a:gd name="T15" fmla="*/ 7017 h 14034"/>
              <a:gd name="T16" fmla="*/ 1068 w 2188"/>
              <a:gd name="T17" fmla="*/ 5792 h 14034"/>
              <a:gd name="T18" fmla="*/ 735 w 2188"/>
              <a:gd name="T19" fmla="*/ 5037 h 14034"/>
              <a:gd name="T20" fmla="*/ 734 w 2188"/>
              <a:gd name="T21" fmla="*/ 5036 h 14034"/>
              <a:gd name="T22" fmla="*/ 373 w 2188"/>
              <a:gd name="T23" fmla="*/ 4214 h 14034"/>
              <a:gd name="T24" fmla="*/ 0 w 2188"/>
              <a:gd name="T25" fmla="*/ 2697 h 14034"/>
              <a:gd name="T26" fmla="*/ 376 w 2188"/>
              <a:gd name="T27" fmla="*/ 1180 h 14034"/>
              <a:gd name="T28" fmla="*/ 739 w 2188"/>
              <a:gd name="T29" fmla="*/ 357 h 14034"/>
              <a:gd name="T30" fmla="*/ 918 w 2188"/>
              <a:gd name="T31" fmla="*/ 0 h 14034"/>
              <a:gd name="T32" fmla="*/ 1633 w 2188"/>
              <a:gd name="T33" fmla="*/ 359 h 14034"/>
              <a:gd name="T34" fmla="*/ 1453 w 2188"/>
              <a:gd name="T35" fmla="*/ 717 h 14034"/>
              <a:gd name="T36" fmla="*/ 1118 w 2188"/>
              <a:gd name="T37" fmla="*/ 1478 h 14034"/>
              <a:gd name="T38" fmla="*/ 800 w 2188"/>
              <a:gd name="T39" fmla="*/ 2697 h 14034"/>
              <a:gd name="T40" fmla="*/ 1116 w 2188"/>
              <a:gd name="T41" fmla="*/ 3916 h 14034"/>
              <a:gd name="T42" fmla="*/ 1449 w 2188"/>
              <a:gd name="T43" fmla="*/ 4677 h 14034"/>
              <a:gd name="T44" fmla="*/ 1812 w 2188"/>
              <a:gd name="T45" fmla="*/ 5500 h 14034"/>
              <a:gd name="T46" fmla="*/ 2188 w 2188"/>
              <a:gd name="T47" fmla="*/ 7017 h 14034"/>
              <a:gd name="T48" fmla="*/ 1815 w 2188"/>
              <a:gd name="T49" fmla="*/ 8534 h 14034"/>
              <a:gd name="T50" fmla="*/ 1454 w 2188"/>
              <a:gd name="T51" fmla="*/ 9356 h 14034"/>
              <a:gd name="T52" fmla="*/ 1453 w 2188"/>
              <a:gd name="T53" fmla="*/ 9357 h 14034"/>
              <a:gd name="T54" fmla="*/ 1118 w 2188"/>
              <a:gd name="T55" fmla="*/ 10118 h 14034"/>
              <a:gd name="T56" fmla="*/ 800 w 2188"/>
              <a:gd name="T57" fmla="*/ 11337 h 14034"/>
              <a:gd name="T58" fmla="*/ 1116 w 2188"/>
              <a:gd name="T59" fmla="*/ 12556 h 14034"/>
              <a:gd name="T60" fmla="*/ 1450 w 2188"/>
              <a:gd name="T61" fmla="*/ 13318 h 14034"/>
              <a:gd name="T62" fmla="*/ 1628 w 2188"/>
              <a:gd name="T63" fmla="*/ 13676 h 14034"/>
              <a:gd name="T64" fmla="*/ 913 w 2188"/>
              <a:gd name="T65" fmla="*/ 14034 h 14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88" h="14034">
                <a:moveTo>
                  <a:pt x="913" y="14034"/>
                </a:moveTo>
                <a:cubicBezTo>
                  <a:pt x="734" y="13676"/>
                  <a:pt x="734" y="13676"/>
                  <a:pt x="734" y="13676"/>
                </a:cubicBezTo>
                <a:cubicBezTo>
                  <a:pt x="727" y="13661"/>
                  <a:pt x="551" y="13308"/>
                  <a:pt x="373" y="12854"/>
                </a:cubicBezTo>
                <a:cubicBezTo>
                  <a:pt x="126" y="12219"/>
                  <a:pt x="0" y="11709"/>
                  <a:pt x="0" y="11337"/>
                </a:cubicBezTo>
                <a:cubicBezTo>
                  <a:pt x="0" y="10965"/>
                  <a:pt x="126" y="10454"/>
                  <a:pt x="376" y="9820"/>
                </a:cubicBezTo>
                <a:cubicBezTo>
                  <a:pt x="553" y="9368"/>
                  <a:pt x="729" y="9017"/>
                  <a:pt x="738" y="8998"/>
                </a:cubicBezTo>
                <a:cubicBezTo>
                  <a:pt x="745" y="8984"/>
                  <a:pt x="910" y="8651"/>
                  <a:pt x="1072" y="8236"/>
                </a:cubicBezTo>
                <a:cubicBezTo>
                  <a:pt x="1276" y="7713"/>
                  <a:pt x="1388" y="7280"/>
                  <a:pt x="1388" y="7017"/>
                </a:cubicBezTo>
                <a:cubicBezTo>
                  <a:pt x="1388" y="6753"/>
                  <a:pt x="1274" y="6318"/>
                  <a:pt x="1068" y="5792"/>
                </a:cubicBezTo>
                <a:cubicBezTo>
                  <a:pt x="902" y="5371"/>
                  <a:pt x="736" y="5040"/>
                  <a:pt x="735" y="5037"/>
                </a:cubicBezTo>
                <a:cubicBezTo>
                  <a:pt x="734" y="5036"/>
                  <a:pt x="734" y="5036"/>
                  <a:pt x="734" y="5036"/>
                </a:cubicBezTo>
                <a:cubicBezTo>
                  <a:pt x="727" y="5021"/>
                  <a:pt x="551" y="4668"/>
                  <a:pt x="373" y="4214"/>
                </a:cubicBezTo>
                <a:cubicBezTo>
                  <a:pt x="126" y="3579"/>
                  <a:pt x="0" y="3069"/>
                  <a:pt x="0" y="2697"/>
                </a:cubicBezTo>
                <a:cubicBezTo>
                  <a:pt x="0" y="2325"/>
                  <a:pt x="126" y="1814"/>
                  <a:pt x="376" y="1180"/>
                </a:cubicBezTo>
                <a:cubicBezTo>
                  <a:pt x="554" y="725"/>
                  <a:pt x="731" y="372"/>
                  <a:pt x="739" y="357"/>
                </a:cubicBezTo>
                <a:cubicBezTo>
                  <a:pt x="918" y="0"/>
                  <a:pt x="918" y="0"/>
                  <a:pt x="918" y="0"/>
                </a:cubicBezTo>
                <a:cubicBezTo>
                  <a:pt x="1633" y="359"/>
                  <a:pt x="1633" y="359"/>
                  <a:pt x="1633" y="359"/>
                </a:cubicBezTo>
                <a:cubicBezTo>
                  <a:pt x="1453" y="717"/>
                  <a:pt x="1453" y="717"/>
                  <a:pt x="1453" y="717"/>
                </a:cubicBezTo>
                <a:cubicBezTo>
                  <a:pt x="1450" y="724"/>
                  <a:pt x="1282" y="1059"/>
                  <a:pt x="1118" y="1478"/>
                </a:cubicBezTo>
                <a:cubicBezTo>
                  <a:pt x="913" y="2001"/>
                  <a:pt x="800" y="2434"/>
                  <a:pt x="800" y="2697"/>
                </a:cubicBezTo>
                <a:cubicBezTo>
                  <a:pt x="800" y="2960"/>
                  <a:pt x="912" y="3393"/>
                  <a:pt x="1116" y="3916"/>
                </a:cubicBezTo>
                <a:cubicBezTo>
                  <a:pt x="1277" y="4329"/>
                  <a:pt x="1441" y="4660"/>
                  <a:pt x="1449" y="4677"/>
                </a:cubicBezTo>
                <a:cubicBezTo>
                  <a:pt x="1458" y="4695"/>
                  <a:pt x="1634" y="5047"/>
                  <a:pt x="1812" y="5500"/>
                </a:cubicBezTo>
                <a:cubicBezTo>
                  <a:pt x="2062" y="6134"/>
                  <a:pt x="2188" y="6645"/>
                  <a:pt x="2188" y="7017"/>
                </a:cubicBezTo>
                <a:cubicBezTo>
                  <a:pt x="2188" y="7389"/>
                  <a:pt x="2062" y="7899"/>
                  <a:pt x="1815" y="8534"/>
                </a:cubicBezTo>
                <a:cubicBezTo>
                  <a:pt x="1637" y="8988"/>
                  <a:pt x="1461" y="9341"/>
                  <a:pt x="1454" y="9356"/>
                </a:cubicBezTo>
                <a:cubicBezTo>
                  <a:pt x="1453" y="9357"/>
                  <a:pt x="1453" y="9357"/>
                  <a:pt x="1453" y="9357"/>
                </a:cubicBezTo>
                <a:cubicBezTo>
                  <a:pt x="1452" y="9360"/>
                  <a:pt x="1283" y="9697"/>
                  <a:pt x="1118" y="10118"/>
                </a:cubicBezTo>
                <a:cubicBezTo>
                  <a:pt x="913" y="10641"/>
                  <a:pt x="800" y="11074"/>
                  <a:pt x="800" y="11337"/>
                </a:cubicBezTo>
                <a:cubicBezTo>
                  <a:pt x="800" y="11600"/>
                  <a:pt x="912" y="12033"/>
                  <a:pt x="1116" y="12556"/>
                </a:cubicBezTo>
                <a:cubicBezTo>
                  <a:pt x="1281" y="12978"/>
                  <a:pt x="1448" y="13315"/>
                  <a:pt x="1450" y="13318"/>
                </a:cubicBezTo>
                <a:cubicBezTo>
                  <a:pt x="1628" y="13676"/>
                  <a:pt x="1628" y="13676"/>
                  <a:pt x="1628" y="13676"/>
                </a:cubicBezTo>
                <a:lnTo>
                  <a:pt x="913" y="14034"/>
                </a:lnTo>
                <a:close/>
              </a:path>
            </a:pathLst>
          </a:custGeom>
          <a:solidFill>
            <a:schemeClr val="accent5">
              <a:alpha val="88000"/>
            </a:schemeClr>
          </a:solidFill>
          <a:ln>
            <a:noFill/>
          </a:ln>
          <a:effectLst>
            <a:outerShdw blurRad="1003300" dist="38100" dir="10800000" algn="r" rotWithShape="0">
              <a:schemeClr val="accent5">
                <a:lumMod val="75000"/>
                <a:alpha val="46000"/>
              </a:schemeClr>
            </a:outerShdw>
          </a:effectLst>
        </p:spPr>
        <p:txBody>
          <a:bodyPr vert="horz" wrap="square" lIns="91440" tIns="45720" rIns="91440" bIns="45720" numCol="1" anchor="t" anchorCtr="0" compatLnSpc="1">
            <a:prstTxWarp prst="textNoShape">
              <a:avLst/>
            </a:prstTxWarp>
          </a:bodyPr>
          <a:lstStyle/>
          <a:p>
            <a:endParaRPr lang="en-US"/>
          </a:p>
        </p:txBody>
      </p:sp>
      <p:sp>
        <p:nvSpPr>
          <p:cNvPr id="7" name="Freeform 10">
            <a:extLst>
              <a:ext uri="{FF2B5EF4-FFF2-40B4-BE49-F238E27FC236}">
                <a16:creationId xmlns:a16="http://schemas.microsoft.com/office/drawing/2014/main" id="{6EE82663-2128-4668-8066-C7689BB8EC09}"/>
              </a:ext>
            </a:extLst>
          </p:cNvPr>
          <p:cNvSpPr>
            <a:spLocks/>
          </p:cNvSpPr>
          <p:nvPr/>
        </p:nvSpPr>
        <p:spPr bwMode="auto">
          <a:xfrm rot="2757414">
            <a:off x="12989349" y="-29380488"/>
            <a:ext cx="6481764" cy="41148000"/>
          </a:xfrm>
          <a:custGeom>
            <a:avLst/>
            <a:gdLst>
              <a:gd name="T0" fmla="*/ 913 w 2188"/>
              <a:gd name="T1" fmla="*/ 14034 h 14034"/>
              <a:gd name="T2" fmla="*/ 734 w 2188"/>
              <a:gd name="T3" fmla="*/ 13676 h 14034"/>
              <a:gd name="T4" fmla="*/ 373 w 2188"/>
              <a:gd name="T5" fmla="*/ 12854 h 14034"/>
              <a:gd name="T6" fmla="*/ 0 w 2188"/>
              <a:gd name="T7" fmla="*/ 11337 h 14034"/>
              <a:gd name="T8" fmla="*/ 376 w 2188"/>
              <a:gd name="T9" fmla="*/ 9820 h 14034"/>
              <a:gd name="T10" fmla="*/ 738 w 2188"/>
              <a:gd name="T11" fmla="*/ 8998 h 14034"/>
              <a:gd name="T12" fmla="*/ 1072 w 2188"/>
              <a:gd name="T13" fmla="*/ 8236 h 14034"/>
              <a:gd name="T14" fmla="*/ 1388 w 2188"/>
              <a:gd name="T15" fmla="*/ 7017 h 14034"/>
              <a:gd name="T16" fmla="*/ 1068 w 2188"/>
              <a:gd name="T17" fmla="*/ 5792 h 14034"/>
              <a:gd name="T18" fmla="*/ 735 w 2188"/>
              <a:gd name="T19" fmla="*/ 5037 h 14034"/>
              <a:gd name="T20" fmla="*/ 734 w 2188"/>
              <a:gd name="T21" fmla="*/ 5036 h 14034"/>
              <a:gd name="T22" fmla="*/ 373 w 2188"/>
              <a:gd name="T23" fmla="*/ 4214 h 14034"/>
              <a:gd name="T24" fmla="*/ 0 w 2188"/>
              <a:gd name="T25" fmla="*/ 2697 h 14034"/>
              <a:gd name="T26" fmla="*/ 376 w 2188"/>
              <a:gd name="T27" fmla="*/ 1180 h 14034"/>
              <a:gd name="T28" fmla="*/ 739 w 2188"/>
              <a:gd name="T29" fmla="*/ 357 h 14034"/>
              <a:gd name="T30" fmla="*/ 918 w 2188"/>
              <a:gd name="T31" fmla="*/ 0 h 14034"/>
              <a:gd name="T32" fmla="*/ 1633 w 2188"/>
              <a:gd name="T33" fmla="*/ 359 h 14034"/>
              <a:gd name="T34" fmla="*/ 1453 w 2188"/>
              <a:gd name="T35" fmla="*/ 717 h 14034"/>
              <a:gd name="T36" fmla="*/ 1118 w 2188"/>
              <a:gd name="T37" fmla="*/ 1478 h 14034"/>
              <a:gd name="T38" fmla="*/ 800 w 2188"/>
              <a:gd name="T39" fmla="*/ 2697 h 14034"/>
              <a:gd name="T40" fmla="*/ 1116 w 2188"/>
              <a:gd name="T41" fmla="*/ 3916 h 14034"/>
              <a:gd name="T42" fmla="*/ 1449 w 2188"/>
              <a:gd name="T43" fmla="*/ 4677 h 14034"/>
              <a:gd name="T44" fmla="*/ 1812 w 2188"/>
              <a:gd name="T45" fmla="*/ 5500 h 14034"/>
              <a:gd name="T46" fmla="*/ 2188 w 2188"/>
              <a:gd name="T47" fmla="*/ 7017 h 14034"/>
              <a:gd name="T48" fmla="*/ 1815 w 2188"/>
              <a:gd name="T49" fmla="*/ 8534 h 14034"/>
              <a:gd name="T50" fmla="*/ 1454 w 2188"/>
              <a:gd name="T51" fmla="*/ 9356 h 14034"/>
              <a:gd name="T52" fmla="*/ 1453 w 2188"/>
              <a:gd name="T53" fmla="*/ 9357 h 14034"/>
              <a:gd name="T54" fmla="*/ 1118 w 2188"/>
              <a:gd name="T55" fmla="*/ 10118 h 14034"/>
              <a:gd name="T56" fmla="*/ 800 w 2188"/>
              <a:gd name="T57" fmla="*/ 11337 h 14034"/>
              <a:gd name="T58" fmla="*/ 1116 w 2188"/>
              <a:gd name="T59" fmla="*/ 12556 h 14034"/>
              <a:gd name="T60" fmla="*/ 1450 w 2188"/>
              <a:gd name="T61" fmla="*/ 13318 h 14034"/>
              <a:gd name="T62" fmla="*/ 1628 w 2188"/>
              <a:gd name="T63" fmla="*/ 13676 h 14034"/>
              <a:gd name="T64" fmla="*/ 913 w 2188"/>
              <a:gd name="T65" fmla="*/ 14034 h 14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88" h="14034">
                <a:moveTo>
                  <a:pt x="913" y="14034"/>
                </a:moveTo>
                <a:cubicBezTo>
                  <a:pt x="734" y="13676"/>
                  <a:pt x="734" y="13676"/>
                  <a:pt x="734" y="13676"/>
                </a:cubicBezTo>
                <a:cubicBezTo>
                  <a:pt x="727" y="13661"/>
                  <a:pt x="551" y="13308"/>
                  <a:pt x="373" y="12854"/>
                </a:cubicBezTo>
                <a:cubicBezTo>
                  <a:pt x="126" y="12219"/>
                  <a:pt x="0" y="11709"/>
                  <a:pt x="0" y="11337"/>
                </a:cubicBezTo>
                <a:cubicBezTo>
                  <a:pt x="0" y="10965"/>
                  <a:pt x="126" y="10454"/>
                  <a:pt x="376" y="9820"/>
                </a:cubicBezTo>
                <a:cubicBezTo>
                  <a:pt x="553" y="9368"/>
                  <a:pt x="729" y="9017"/>
                  <a:pt x="738" y="8998"/>
                </a:cubicBezTo>
                <a:cubicBezTo>
                  <a:pt x="745" y="8984"/>
                  <a:pt x="910" y="8651"/>
                  <a:pt x="1072" y="8236"/>
                </a:cubicBezTo>
                <a:cubicBezTo>
                  <a:pt x="1276" y="7713"/>
                  <a:pt x="1388" y="7280"/>
                  <a:pt x="1388" y="7017"/>
                </a:cubicBezTo>
                <a:cubicBezTo>
                  <a:pt x="1388" y="6753"/>
                  <a:pt x="1274" y="6318"/>
                  <a:pt x="1068" y="5792"/>
                </a:cubicBezTo>
                <a:cubicBezTo>
                  <a:pt x="902" y="5371"/>
                  <a:pt x="736" y="5040"/>
                  <a:pt x="735" y="5037"/>
                </a:cubicBezTo>
                <a:cubicBezTo>
                  <a:pt x="734" y="5036"/>
                  <a:pt x="734" y="5036"/>
                  <a:pt x="734" y="5036"/>
                </a:cubicBezTo>
                <a:cubicBezTo>
                  <a:pt x="727" y="5021"/>
                  <a:pt x="551" y="4668"/>
                  <a:pt x="373" y="4214"/>
                </a:cubicBezTo>
                <a:cubicBezTo>
                  <a:pt x="126" y="3579"/>
                  <a:pt x="0" y="3069"/>
                  <a:pt x="0" y="2697"/>
                </a:cubicBezTo>
                <a:cubicBezTo>
                  <a:pt x="0" y="2325"/>
                  <a:pt x="126" y="1814"/>
                  <a:pt x="376" y="1180"/>
                </a:cubicBezTo>
                <a:cubicBezTo>
                  <a:pt x="554" y="725"/>
                  <a:pt x="731" y="372"/>
                  <a:pt x="739" y="357"/>
                </a:cubicBezTo>
                <a:cubicBezTo>
                  <a:pt x="918" y="0"/>
                  <a:pt x="918" y="0"/>
                  <a:pt x="918" y="0"/>
                </a:cubicBezTo>
                <a:cubicBezTo>
                  <a:pt x="1633" y="359"/>
                  <a:pt x="1633" y="359"/>
                  <a:pt x="1633" y="359"/>
                </a:cubicBezTo>
                <a:cubicBezTo>
                  <a:pt x="1453" y="717"/>
                  <a:pt x="1453" y="717"/>
                  <a:pt x="1453" y="717"/>
                </a:cubicBezTo>
                <a:cubicBezTo>
                  <a:pt x="1450" y="724"/>
                  <a:pt x="1282" y="1059"/>
                  <a:pt x="1118" y="1478"/>
                </a:cubicBezTo>
                <a:cubicBezTo>
                  <a:pt x="913" y="2001"/>
                  <a:pt x="800" y="2434"/>
                  <a:pt x="800" y="2697"/>
                </a:cubicBezTo>
                <a:cubicBezTo>
                  <a:pt x="800" y="2960"/>
                  <a:pt x="912" y="3393"/>
                  <a:pt x="1116" y="3916"/>
                </a:cubicBezTo>
                <a:cubicBezTo>
                  <a:pt x="1277" y="4329"/>
                  <a:pt x="1441" y="4660"/>
                  <a:pt x="1449" y="4677"/>
                </a:cubicBezTo>
                <a:cubicBezTo>
                  <a:pt x="1458" y="4695"/>
                  <a:pt x="1634" y="5047"/>
                  <a:pt x="1812" y="5500"/>
                </a:cubicBezTo>
                <a:cubicBezTo>
                  <a:pt x="2062" y="6134"/>
                  <a:pt x="2188" y="6645"/>
                  <a:pt x="2188" y="7017"/>
                </a:cubicBezTo>
                <a:cubicBezTo>
                  <a:pt x="2188" y="7389"/>
                  <a:pt x="2062" y="7899"/>
                  <a:pt x="1815" y="8534"/>
                </a:cubicBezTo>
                <a:cubicBezTo>
                  <a:pt x="1637" y="8988"/>
                  <a:pt x="1461" y="9341"/>
                  <a:pt x="1454" y="9356"/>
                </a:cubicBezTo>
                <a:cubicBezTo>
                  <a:pt x="1453" y="9357"/>
                  <a:pt x="1453" y="9357"/>
                  <a:pt x="1453" y="9357"/>
                </a:cubicBezTo>
                <a:cubicBezTo>
                  <a:pt x="1452" y="9360"/>
                  <a:pt x="1283" y="9697"/>
                  <a:pt x="1118" y="10118"/>
                </a:cubicBezTo>
                <a:cubicBezTo>
                  <a:pt x="913" y="10641"/>
                  <a:pt x="800" y="11074"/>
                  <a:pt x="800" y="11337"/>
                </a:cubicBezTo>
                <a:cubicBezTo>
                  <a:pt x="800" y="11600"/>
                  <a:pt x="912" y="12033"/>
                  <a:pt x="1116" y="12556"/>
                </a:cubicBezTo>
                <a:cubicBezTo>
                  <a:pt x="1281" y="12978"/>
                  <a:pt x="1448" y="13315"/>
                  <a:pt x="1450" y="13318"/>
                </a:cubicBezTo>
                <a:cubicBezTo>
                  <a:pt x="1628" y="13676"/>
                  <a:pt x="1628" y="13676"/>
                  <a:pt x="1628" y="13676"/>
                </a:cubicBezTo>
                <a:lnTo>
                  <a:pt x="913" y="14034"/>
                </a:lnTo>
                <a:close/>
              </a:path>
            </a:pathLst>
          </a:custGeom>
          <a:solidFill>
            <a:schemeClr val="accent2">
              <a:alpha val="88000"/>
            </a:schemeClr>
          </a:solidFill>
          <a:ln>
            <a:noFill/>
          </a:ln>
          <a:effectLst>
            <a:outerShdw blurRad="1003300" dist="38100" dir="10800000" algn="r" rotWithShape="0">
              <a:schemeClr val="accent2">
                <a:lumMod val="75000"/>
                <a:alpha val="46000"/>
              </a:schemeClr>
            </a:outerShdw>
          </a:effectLst>
        </p:spPr>
        <p:txBody>
          <a:bodyPr vert="horz" wrap="square" lIns="91440" tIns="45720" rIns="91440" bIns="45720" numCol="1" anchor="t" anchorCtr="0" compatLnSpc="1">
            <a:prstTxWarp prst="textNoShape">
              <a:avLst/>
            </a:prstTxWarp>
          </a:bodyPr>
          <a:lstStyle/>
          <a:p>
            <a:endParaRPr lang="en-US"/>
          </a:p>
        </p:txBody>
      </p:sp>
      <p:sp>
        <p:nvSpPr>
          <p:cNvPr id="8" name="Freeform 11">
            <a:extLst>
              <a:ext uri="{FF2B5EF4-FFF2-40B4-BE49-F238E27FC236}">
                <a16:creationId xmlns:a16="http://schemas.microsoft.com/office/drawing/2014/main" id="{CFB1805B-3B95-4B3F-B69F-C4ADEB55EAAD}"/>
              </a:ext>
            </a:extLst>
          </p:cNvPr>
          <p:cNvSpPr>
            <a:spLocks/>
          </p:cNvSpPr>
          <p:nvPr/>
        </p:nvSpPr>
        <p:spPr bwMode="auto">
          <a:xfrm rot="2757414">
            <a:off x="14422962" y="-27898172"/>
            <a:ext cx="6481764" cy="41148000"/>
          </a:xfrm>
          <a:custGeom>
            <a:avLst/>
            <a:gdLst>
              <a:gd name="T0" fmla="*/ 913 w 2188"/>
              <a:gd name="T1" fmla="*/ 14034 h 14034"/>
              <a:gd name="T2" fmla="*/ 734 w 2188"/>
              <a:gd name="T3" fmla="*/ 13676 h 14034"/>
              <a:gd name="T4" fmla="*/ 373 w 2188"/>
              <a:gd name="T5" fmla="*/ 12854 h 14034"/>
              <a:gd name="T6" fmla="*/ 0 w 2188"/>
              <a:gd name="T7" fmla="*/ 11337 h 14034"/>
              <a:gd name="T8" fmla="*/ 376 w 2188"/>
              <a:gd name="T9" fmla="*/ 9820 h 14034"/>
              <a:gd name="T10" fmla="*/ 738 w 2188"/>
              <a:gd name="T11" fmla="*/ 8998 h 14034"/>
              <a:gd name="T12" fmla="*/ 1072 w 2188"/>
              <a:gd name="T13" fmla="*/ 8236 h 14034"/>
              <a:gd name="T14" fmla="*/ 1388 w 2188"/>
              <a:gd name="T15" fmla="*/ 7017 h 14034"/>
              <a:gd name="T16" fmla="*/ 1068 w 2188"/>
              <a:gd name="T17" fmla="*/ 5792 h 14034"/>
              <a:gd name="T18" fmla="*/ 735 w 2188"/>
              <a:gd name="T19" fmla="*/ 5037 h 14034"/>
              <a:gd name="T20" fmla="*/ 734 w 2188"/>
              <a:gd name="T21" fmla="*/ 5036 h 14034"/>
              <a:gd name="T22" fmla="*/ 373 w 2188"/>
              <a:gd name="T23" fmla="*/ 4214 h 14034"/>
              <a:gd name="T24" fmla="*/ 0 w 2188"/>
              <a:gd name="T25" fmla="*/ 2697 h 14034"/>
              <a:gd name="T26" fmla="*/ 376 w 2188"/>
              <a:gd name="T27" fmla="*/ 1180 h 14034"/>
              <a:gd name="T28" fmla="*/ 739 w 2188"/>
              <a:gd name="T29" fmla="*/ 357 h 14034"/>
              <a:gd name="T30" fmla="*/ 918 w 2188"/>
              <a:gd name="T31" fmla="*/ 0 h 14034"/>
              <a:gd name="T32" fmla="*/ 1633 w 2188"/>
              <a:gd name="T33" fmla="*/ 359 h 14034"/>
              <a:gd name="T34" fmla="*/ 1453 w 2188"/>
              <a:gd name="T35" fmla="*/ 717 h 14034"/>
              <a:gd name="T36" fmla="*/ 1118 w 2188"/>
              <a:gd name="T37" fmla="*/ 1478 h 14034"/>
              <a:gd name="T38" fmla="*/ 800 w 2188"/>
              <a:gd name="T39" fmla="*/ 2697 h 14034"/>
              <a:gd name="T40" fmla="*/ 1116 w 2188"/>
              <a:gd name="T41" fmla="*/ 3916 h 14034"/>
              <a:gd name="T42" fmla="*/ 1449 w 2188"/>
              <a:gd name="T43" fmla="*/ 4677 h 14034"/>
              <a:gd name="T44" fmla="*/ 1812 w 2188"/>
              <a:gd name="T45" fmla="*/ 5500 h 14034"/>
              <a:gd name="T46" fmla="*/ 2188 w 2188"/>
              <a:gd name="T47" fmla="*/ 7017 h 14034"/>
              <a:gd name="T48" fmla="*/ 1815 w 2188"/>
              <a:gd name="T49" fmla="*/ 8534 h 14034"/>
              <a:gd name="T50" fmla="*/ 1454 w 2188"/>
              <a:gd name="T51" fmla="*/ 9356 h 14034"/>
              <a:gd name="T52" fmla="*/ 1453 w 2188"/>
              <a:gd name="T53" fmla="*/ 9357 h 14034"/>
              <a:gd name="T54" fmla="*/ 1118 w 2188"/>
              <a:gd name="T55" fmla="*/ 10118 h 14034"/>
              <a:gd name="T56" fmla="*/ 800 w 2188"/>
              <a:gd name="T57" fmla="*/ 11337 h 14034"/>
              <a:gd name="T58" fmla="*/ 1116 w 2188"/>
              <a:gd name="T59" fmla="*/ 12556 h 14034"/>
              <a:gd name="T60" fmla="*/ 1450 w 2188"/>
              <a:gd name="T61" fmla="*/ 13318 h 14034"/>
              <a:gd name="T62" fmla="*/ 1628 w 2188"/>
              <a:gd name="T63" fmla="*/ 13676 h 14034"/>
              <a:gd name="T64" fmla="*/ 913 w 2188"/>
              <a:gd name="T65" fmla="*/ 14034 h 14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88" h="14034">
                <a:moveTo>
                  <a:pt x="913" y="14034"/>
                </a:moveTo>
                <a:cubicBezTo>
                  <a:pt x="734" y="13676"/>
                  <a:pt x="734" y="13676"/>
                  <a:pt x="734" y="13676"/>
                </a:cubicBezTo>
                <a:cubicBezTo>
                  <a:pt x="727" y="13661"/>
                  <a:pt x="551" y="13308"/>
                  <a:pt x="373" y="12854"/>
                </a:cubicBezTo>
                <a:cubicBezTo>
                  <a:pt x="126" y="12219"/>
                  <a:pt x="0" y="11709"/>
                  <a:pt x="0" y="11337"/>
                </a:cubicBezTo>
                <a:cubicBezTo>
                  <a:pt x="0" y="10965"/>
                  <a:pt x="126" y="10454"/>
                  <a:pt x="376" y="9820"/>
                </a:cubicBezTo>
                <a:cubicBezTo>
                  <a:pt x="553" y="9368"/>
                  <a:pt x="729" y="9017"/>
                  <a:pt x="738" y="8998"/>
                </a:cubicBezTo>
                <a:cubicBezTo>
                  <a:pt x="745" y="8984"/>
                  <a:pt x="910" y="8651"/>
                  <a:pt x="1072" y="8236"/>
                </a:cubicBezTo>
                <a:cubicBezTo>
                  <a:pt x="1276" y="7713"/>
                  <a:pt x="1388" y="7280"/>
                  <a:pt x="1388" y="7017"/>
                </a:cubicBezTo>
                <a:cubicBezTo>
                  <a:pt x="1388" y="6753"/>
                  <a:pt x="1274" y="6318"/>
                  <a:pt x="1068" y="5792"/>
                </a:cubicBezTo>
                <a:cubicBezTo>
                  <a:pt x="902" y="5371"/>
                  <a:pt x="736" y="5040"/>
                  <a:pt x="735" y="5037"/>
                </a:cubicBezTo>
                <a:cubicBezTo>
                  <a:pt x="734" y="5036"/>
                  <a:pt x="734" y="5036"/>
                  <a:pt x="734" y="5036"/>
                </a:cubicBezTo>
                <a:cubicBezTo>
                  <a:pt x="727" y="5021"/>
                  <a:pt x="551" y="4668"/>
                  <a:pt x="373" y="4214"/>
                </a:cubicBezTo>
                <a:cubicBezTo>
                  <a:pt x="126" y="3579"/>
                  <a:pt x="0" y="3069"/>
                  <a:pt x="0" y="2697"/>
                </a:cubicBezTo>
                <a:cubicBezTo>
                  <a:pt x="0" y="2325"/>
                  <a:pt x="126" y="1814"/>
                  <a:pt x="376" y="1180"/>
                </a:cubicBezTo>
                <a:cubicBezTo>
                  <a:pt x="554" y="725"/>
                  <a:pt x="731" y="372"/>
                  <a:pt x="739" y="357"/>
                </a:cubicBezTo>
                <a:cubicBezTo>
                  <a:pt x="918" y="0"/>
                  <a:pt x="918" y="0"/>
                  <a:pt x="918" y="0"/>
                </a:cubicBezTo>
                <a:cubicBezTo>
                  <a:pt x="1633" y="359"/>
                  <a:pt x="1633" y="359"/>
                  <a:pt x="1633" y="359"/>
                </a:cubicBezTo>
                <a:cubicBezTo>
                  <a:pt x="1453" y="717"/>
                  <a:pt x="1453" y="717"/>
                  <a:pt x="1453" y="717"/>
                </a:cubicBezTo>
                <a:cubicBezTo>
                  <a:pt x="1450" y="724"/>
                  <a:pt x="1282" y="1059"/>
                  <a:pt x="1118" y="1478"/>
                </a:cubicBezTo>
                <a:cubicBezTo>
                  <a:pt x="913" y="2001"/>
                  <a:pt x="800" y="2434"/>
                  <a:pt x="800" y="2697"/>
                </a:cubicBezTo>
                <a:cubicBezTo>
                  <a:pt x="800" y="2960"/>
                  <a:pt x="912" y="3393"/>
                  <a:pt x="1116" y="3916"/>
                </a:cubicBezTo>
                <a:cubicBezTo>
                  <a:pt x="1277" y="4329"/>
                  <a:pt x="1441" y="4660"/>
                  <a:pt x="1449" y="4677"/>
                </a:cubicBezTo>
                <a:cubicBezTo>
                  <a:pt x="1458" y="4695"/>
                  <a:pt x="1634" y="5047"/>
                  <a:pt x="1812" y="5500"/>
                </a:cubicBezTo>
                <a:cubicBezTo>
                  <a:pt x="2062" y="6134"/>
                  <a:pt x="2188" y="6645"/>
                  <a:pt x="2188" y="7017"/>
                </a:cubicBezTo>
                <a:cubicBezTo>
                  <a:pt x="2188" y="7389"/>
                  <a:pt x="2062" y="7899"/>
                  <a:pt x="1815" y="8534"/>
                </a:cubicBezTo>
                <a:cubicBezTo>
                  <a:pt x="1637" y="8988"/>
                  <a:pt x="1461" y="9341"/>
                  <a:pt x="1454" y="9356"/>
                </a:cubicBezTo>
                <a:cubicBezTo>
                  <a:pt x="1453" y="9357"/>
                  <a:pt x="1453" y="9357"/>
                  <a:pt x="1453" y="9357"/>
                </a:cubicBezTo>
                <a:cubicBezTo>
                  <a:pt x="1452" y="9360"/>
                  <a:pt x="1283" y="9697"/>
                  <a:pt x="1118" y="10118"/>
                </a:cubicBezTo>
                <a:cubicBezTo>
                  <a:pt x="913" y="10641"/>
                  <a:pt x="800" y="11074"/>
                  <a:pt x="800" y="11337"/>
                </a:cubicBezTo>
                <a:cubicBezTo>
                  <a:pt x="800" y="11600"/>
                  <a:pt x="912" y="12033"/>
                  <a:pt x="1116" y="12556"/>
                </a:cubicBezTo>
                <a:cubicBezTo>
                  <a:pt x="1281" y="12978"/>
                  <a:pt x="1448" y="13315"/>
                  <a:pt x="1450" y="13318"/>
                </a:cubicBezTo>
                <a:cubicBezTo>
                  <a:pt x="1628" y="13676"/>
                  <a:pt x="1628" y="13676"/>
                  <a:pt x="1628" y="13676"/>
                </a:cubicBezTo>
                <a:lnTo>
                  <a:pt x="913" y="14034"/>
                </a:lnTo>
                <a:close/>
              </a:path>
            </a:pathLst>
          </a:custGeom>
          <a:solidFill>
            <a:schemeClr val="tx1">
              <a:alpha val="88000"/>
            </a:schemeClr>
          </a:solidFill>
          <a:ln>
            <a:noFill/>
          </a:ln>
          <a:effectLst>
            <a:outerShdw blurRad="1003300" dist="38100" dir="10800000" algn="r" rotWithShape="0">
              <a:prstClr val="black">
                <a:alpha val="46000"/>
              </a:prstClr>
            </a:outerShdw>
          </a:effectLst>
        </p:spPr>
        <p:txBody>
          <a:bodyPr vert="horz" wrap="square" lIns="91440" tIns="45720" rIns="91440" bIns="45720" numCol="1" anchor="t" anchorCtr="0" compatLnSpc="1">
            <a:prstTxWarp prst="textNoShape">
              <a:avLst/>
            </a:prstTxWarp>
          </a:bodyPr>
          <a:lstStyle/>
          <a:p>
            <a:endParaRPr lang="en-US"/>
          </a:p>
        </p:txBody>
      </p:sp>
      <p:sp>
        <p:nvSpPr>
          <p:cNvPr id="9" name="Freeform 10">
            <a:extLst>
              <a:ext uri="{FF2B5EF4-FFF2-40B4-BE49-F238E27FC236}">
                <a16:creationId xmlns:a16="http://schemas.microsoft.com/office/drawing/2014/main" id="{2CE579C8-08EC-48D0-9E70-C20D99D17727}"/>
              </a:ext>
            </a:extLst>
          </p:cNvPr>
          <p:cNvSpPr>
            <a:spLocks/>
          </p:cNvSpPr>
          <p:nvPr/>
        </p:nvSpPr>
        <p:spPr bwMode="auto">
          <a:xfrm rot="2757414">
            <a:off x="15856575" y="-26415855"/>
            <a:ext cx="6481764" cy="41148000"/>
          </a:xfrm>
          <a:custGeom>
            <a:avLst/>
            <a:gdLst>
              <a:gd name="T0" fmla="*/ 913 w 2188"/>
              <a:gd name="T1" fmla="*/ 14034 h 14034"/>
              <a:gd name="T2" fmla="*/ 734 w 2188"/>
              <a:gd name="T3" fmla="*/ 13676 h 14034"/>
              <a:gd name="T4" fmla="*/ 373 w 2188"/>
              <a:gd name="T5" fmla="*/ 12854 h 14034"/>
              <a:gd name="T6" fmla="*/ 0 w 2188"/>
              <a:gd name="T7" fmla="*/ 11337 h 14034"/>
              <a:gd name="T8" fmla="*/ 376 w 2188"/>
              <a:gd name="T9" fmla="*/ 9820 h 14034"/>
              <a:gd name="T10" fmla="*/ 738 w 2188"/>
              <a:gd name="T11" fmla="*/ 8998 h 14034"/>
              <a:gd name="T12" fmla="*/ 1072 w 2188"/>
              <a:gd name="T13" fmla="*/ 8236 h 14034"/>
              <a:gd name="T14" fmla="*/ 1388 w 2188"/>
              <a:gd name="T15" fmla="*/ 7017 h 14034"/>
              <a:gd name="T16" fmla="*/ 1068 w 2188"/>
              <a:gd name="T17" fmla="*/ 5792 h 14034"/>
              <a:gd name="T18" fmla="*/ 735 w 2188"/>
              <a:gd name="T19" fmla="*/ 5037 h 14034"/>
              <a:gd name="T20" fmla="*/ 734 w 2188"/>
              <a:gd name="T21" fmla="*/ 5036 h 14034"/>
              <a:gd name="T22" fmla="*/ 373 w 2188"/>
              <a:gd name="T23" fmla="*/ 4214 h 14034"/>
              <a:gd name="T24" fmla="*/ 0 w 2188"/>
              <a:gd name="T25" fmla="*/ 2697 h 14034"/>
              <a:gd name="T26" fmla="*/ 376 w 2188"/>
              <a:gd name="T27" fmla="*/ 1180 h 14034"/>
              <a:gd name="T28" fmla="*/ 739 w 2188"/>
              <a:gd name="T29" fmla="*/ 357 h 14034"/>
              <a:gd name="T30" fmla="*/ 918 w 2188"/>
              <a:gd name="T31" fmla="*/ 0 h 14034"/>
              <a:gd name="T32" fmla="*/ 1633 w 2188"/>
              <a:gd name="T33" fmla="*/ 359 h 14034"/>
              <a:gd name="T34" fmla="*/ 1453 w 2188"/>
              <a:gd name="T35" fmla="*/ 717 h 14034"/>
              <a:gd name="T36" fmla="*/ 1118 w 2188"/>
              <a:gd name="T37" fmla="*/ 1478 h 14034"/>
              <a:gd name="T38" fmla="*/ 800 w 2188"/>
              <a:gd name="T39" fmla="*/ 2697 h 14034"/>
              <a:gd name="T40" fmla="*/ 1116 w 2188"/>
              <a:gd name="T41" fmla="*/ 3916 h 14034"/>
              <a:gd name="T42" fmla="*/ 1449 w 2188"/>
              <a:gd name="T43" fmla="*/ 4677 h 14034"/>
              <a:gd name="T44" fmla="*/ 1812 w 2188"/>
              <a:gd name="T45" fmla="*/ 5500 h 14034"/>
              <a:gd name="T46" fmla="*/ 2188 w 2188"/>
              <a:gd name="T47" fmla="*/ 7017 h 14034"/>
              <a:gd name="T48" fmla="*/ 1815 w 2188"/>
              <a:gd name="T49" fmla="*/ 8534 h 14034"/>
              <a:gd name="T50" fmla="*/ 1454 w 2188"/>
              <a:gd name="T51" fmla="*/ 9356 h 14034"/>
              <a:gd name="T52" fmla="*/ 1453 w 2188"/>
              <a:gd name="T53" fmla="*/ 9357 h 14034"/>
              <a:gd name="T54" fmla="*/ 1118 w 2188"/>
              <a:gd name="T55" fmla="*/ 10118 h 14034"/>
              <a:gd name="T56" fmla="*/ 800 w 2188"/>
              <a:gd name="T57" fmla="*/ 11337 h 14034"/>
              <a:gd name="T58" fmla="*/ 1116 w 2188"/>
              <a:gd name="T59" fmla="*/ 12556 h 14034"/>
              <a:gd name="T60" fmla="*/ 1450 w 2188"/>
              <a:gd name="T61" fmla="*/ 13318 h 14034"/>
              <a:gd name="T62" fmla="*/ 1628 w 2188"/>
              <a:gd name="T63" fmla="*/ 13676 h 14034"/>
              <a:gd name="T64" fmla="*/ 913 w 2188"/>
              <a:gd name="T65" fmla="*/ 14034 h 14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88" h="14034">
                <a:moveTo>
                  <a:pt x="913" y="14034"/>
                </a:moveTo>
                <a:cubicBezTo>
                  <a:pt x="734" y="13676"/>
                  <a:pt x="734" y="13676"/>
                  <a:pt x="734" y="13676"/>
                </a:cubicBezTo>
                <a:cubicBezTo>
                  <a:pt x="727" y="13661"/>
                  <a:pt x="551" y="13308"/>
                  <a:pt x="373" y="12854"/>
                </a:cubicBezTo>
                <a:cubicBezTo>
                  <a:pt x="126" y="12219"/>
                  <a:pt x="0" y="11709"/>
                  <a:pt x="0" y="11337"/>
                </a:cubicBezTo>
                <a:cubicBezTo>
                  <a:pt x="0" y="10965"/>
                  <a:pt x="126" y="10454"/>
                  <a:pt x="376" y="9820"/>
                </a:cubicBezTo>
                <a:cubicBezTo>
                  <a:pt x="553" y="9368"/>
                  <a:pt x="729" y="9017"/>
                  <a:pt x="738" y="8998"/>
                </a:cubicBezTo>
                <a:cubicBezTo>
                  <a:pt x="745" y="8984"/>
                  <a:pt x="910" y="8651"/>
                  <a:pt x="1072" y="8236"/>
                </a:cubicBezTo>
                <a:cubicBezTo>
                  <a:pt x="1276" y="7713"/>
                  <a:pt x="1388" y="7280"/>
                  <a:pt x="1388" y="7017"/>
                </a:cubicBezTo>
                <a:cubicBezTo>
                  <a:pt x="1388" y="6753"/>
                  <a:pt x="1274" y="6318"/>
                  <a:pt x="1068" y="5792"/>
                </a:cubicBezTo>
                <a:cubicBezTo>
                  <a:pt x="902" y="5371"/>
                  <a:pt x="736" y="5040"/>
                  <a:pt x="735" y="5037"/>
                </a:cubicBezTo>
                <a:cubicBezTo>
                  <a:pt x="734" y="5036"/>
                  <a:pt x="734" y="5036"/>
                  <a:pt x="734" y="5036"/>
                </a:cubicBezTo>
                <a:cubicBezTo>
                  <a:pt x="727" y="5021"/>
                  <a:pt x="551" y="4668"/>
                  <a:pt x="373" y="4214"/>
                </a:cubicBezTo>
                <a:cubicBezTo>
                  <a:pt x="126" y="3579"/>
                  <a:pt x="0" y="3069"/>
                  <a:pt x="0" y="2697"/>
                </a:cubicBezTo>
                <a:cubicBezTo>
                  <a:pt x="0" y="2325"/>
                  <a:pt x="126" y="1814"/>
                  <a:pt x="376" y="1180"/>
                </a:cubicBezTo>
                <a:cubicBezTo>
                  <a:pt x="554" y="725"/>
                  <a:pt x="731" y="372"/>
                  <a:pt x="739" y="357"/>
                </a:cubicBezTo>
                <a:cubicBezTo>
                  <a:pt x="918" y="0"/>
                  <a:pt x="918" y="0"/>
                  <a:pt x="918" y="0"/>
                </a:cubicBezTo>
                <a:cubicBezTo>
                  <a:pt x="1633" y="359"/>
                  <a:pt x="1633" y="359"/>
                  <a:pt x="1633" y="359"/>
                </a:cubicBezTo>
                <a:cubicBezTo>
                  <a:pt x="1453" y="717"/>
                  <a:pt x="1453" y="717"/>
                  <a:pt x="1453" y="717"/>
                </a:cubicBezTo>
                <a:cubicBezTo>
                  <a:pt x="1450" y="724"/>
                  <a:pt x="1282" y="1059"/>
                  <a:pt x="1118" y="1478"/>
                </a:cubicBezTo>
                <a:cubicBezTo>
                  <a:pt x="913" y="2001"/>
                  <a:pt x="800" y="2434"/>
                  <a:pt x="800" y="2697"/>
                </a:cubicBezTo>
                <a:cubicBezTo>
                  <a:pt x="800" y="2960"/>
                  <a:pt x="912" y="3393"/>
                  <a:pt x="1116" y="3916"/>
                </a:cubicBezTo>
                <a:cubicBezTo>
                  <a:pt x="1277" y="4329"/>
                  <a:pt x="1441" y="4660"/>
                  <a:pt x="1449" y="4677"/>
                </a:cubicBezTo>
                <a:cubicBezTo>
                  <a:pt x="1458" y="4695"/>
                  <a:pt x="1634" y="5047"/>
                  <a:pt x="1812" y="5500"/>
                </a:cubicBezTo>
                <a:cubicBezTo>
                  <a:pt x="2062" y="6134"/>
                  <a:pt x="2188" y="6645"/>
                  <a:pt x="2188" y="7017"/>
                </a:cubicBezTo>
                <a:cubicBezTo>
                  <a:pt x="2188" y="7389"/>
                  <a:pt x="2062" y="7899"/>
                  <a:pt x="1815" y="8534"/>
                </a:cubicBezTo>
                <a:cubicBezTo>
                  <a:pt x="1637" y="8988"/>
                  <a:pt x="1461" y="9341"/>
                  <a:pt x="1454" y="9356"/>
                </a:cubicBezTo>
                <a:cubicBezTo>
                  <a:pt x="1453" y="9357"/>
                  <a:pt x="1453" y="9357"/>
                  <a:pt x="1453" y="9357"/>
                </a:cubicBezTo>
                <a:cubicBezTo>
                  <a:pt x="1452" y="9360"/>
                  <a:pt x="1283" y="9697"/>
                  <a:pt x="1118" y="10118"/>
                </a:cubicBezTo>
                <a:cubicBezTo>
                  <a:pt x="913" y="10641"/>
                  <a:pt x="800" y="11074"/>
                  <a:pt x="800" y="11337"/>
                </a:cubicBezTo>
                <a:cubicBezTo>
                  <a:pt x="800" y="11600"/>
                  <a:pt x="912" y="12033"/>
                  <a:pt x="1116" y="12556"/>
                </a:cubicBezTo>
                <a:cubicBezTo>
                  <a:pt x="1281" y="12978"/>
                  <a:pt x="1448" y="13315"/>
                  <a:pt x="1450" y="13318"/>
                </a:cubicBezTo>
                <a:cubicBezTo>
                  <a:pt x="1628" y="13676"/>
                  <a:pt x="1628" y="13676"/>
                  <a:pt x="1628" y="13676"/>
                </a:cubicBezTo>
                <a:lnTo>
                  <a:pt x="913" y="14034"/>
                </a:lnTo>
                <a:close/>
              </a:path>
            </a:pathLst>
          </a:custGeom>
          <a:solidFill>
            <a:schemeClr val="accent2">
              <a:alpha val="88000"/>
            </a:schemeClr>
          </a:solidFill>
          <a:ln>
            <a:noFill/>
          </a:ln>
          <a:effectLst>
            <a:outerShdw blurRad="1003300" dist="38100" dir="10800000" algn="r" rotWithShape="0">
              <a:schemeClr val="accent2">
                <a:lumMod val="75000"/>
                <a:alpha val="46000"/>
              </a:schemeClr>
            </a:outerShdw>
          </a:effectLst>
        </p:spPr>
        <p:txBody>
          <a:bodyPr vert="horz" wrap="square" lIns="91440" tIns="45720" rIns="91440" bIns="45720" numCol="1" anchor="t" anchorCtr="0" compatLnSpc="1">
            <a:prstTxWarp prst="textNoShape">
              <a:avLst/>
            </a:prstTxWarp>
          </a:bodyPr>
          <a:lstStyle/>
          <a:p>
            <a:endParaRPr lang="en-US"/>
          </a:p>
        </p:txBody>
      </p:sp>
      <p:sp>
        <p:nvSpPr>
          <p:cNvPr id="10" name="Freeform 9">
            <a:extLst>
              <a:ext uri="{FF2B5EF4-FFF2-40B4-BE49-F238E27FC236}">
                <a16:creationId xmlns:a16="http://schemas.microsoft.com/office/drawing/2014/main" id="{D7C4CEEB-F8DB-4905-B7CC-A4252F252E67}"/>
              </a:ext>
            </a:extLst>
          </p:cNvPr>
          <p:cNvSpPr>
            <a:spLocks/>
          </p:cNvSpPr>
          <p:nvPr/>
        </p:nvSpPr>
        <p:spPr bwMode="auto">
          <a:xfrm rot="2757414">
            <a:off x="17286878" y="-24936961"/>
            <a:ext cx="6481764" cy="41148000"/>
          </a:xfrm>
          <a:custGeom>
            <a:avLst/>
            <a:gdLst>
              <a:gd name="T0" fmla="*/ 913 w 2188"/>
              <a:gd name="T1" fmla="*/ 14034 h 14034"/>
              <a:gd name="T2" fmla="*/ 734 w 2188"/>
              <a:gd name="T3" fmla="*/ 13676 h 14034"/>
              <a:gd name="T4" fmla="*/ 373 w 2188"/>
              <a:gd name="T5" fmla="*/ 12854 h 14034"/>
              <a:gd name="T6" fmla="*/ 0 w 2188"/>
              <a:gd name="T7" fmla="*/ 11337 h 14034"/>
              <a:gd name="T8" fmla="*/ 376 w 2188"/>
              <a:gd name="T9" fmla="*/ 9820 h 14034"/>
              <a:gd name="T10" fmla="*/ 738 w 2188"/>
              <a:gd name="T11" fmla="*/ 8998 h 14034"/>
              <a:gd name="T12" fmla="*/ 1072 w 2188"/>
              <a:gd name="T13" fmla="*/ 8236 h 14034"/>
              <a:gd name="T14" fmla="*/ 1388 w 2188"/>
              <a:gd name="T15" fmla="*/ 7017 h 14034"/>
              <a:gd name="T16" fmla="*/ 1068 w 2188"/>
              <a:gd name="T17" fmla="*/ 5792 h 14034"/>
              <a:gd name="T18" fmla="*/ 735 w 2188"/>
              <a:gd name="T19" fmla="*/ 5037 h 14034"/>
              <a:gd name="T20" fmla="*/ 734 w 2188"/>
              <a:gd name="T21" fmla="*/ 5036 h 14034"/>
              <a:gd name="T22" fmla="*/ 373 w 2188"/>
              <a:gd name="T23" fmla="*/ 4214 h 14034"/>
              <a:gd name="T24" fmla="*/ 0 w 2188"/>
              <a:gd name="T25" fmla="*/ 2697 h 14034"/>
              <a:gd name="T26" fmla="*/ 376 w 2188"/>
              <a:gd name="T27" fmla="*/ 1180 h 14034"/>
              <a:gd name="T28" fmla="*/ 739 w 2188"/>
              <a:gd name="T29" fmla="*/ 357 h 14034"/>
              <a:gd name="T30" fmla="*/ 918 w 2188"/>
              <a:gd name="T31" fmla="*/ 0 h 14034"/>
              <a:gd name="T32" fmla="*/ 1633 w 2188"/>
              <a:gd name="T33" fmla="*/ 359 h 14034"/>
              <a:gd name="T34" fmla="*/ 1453 w 2188"/>
              <a:gd name="T35" fmla="*/ 717 h 14034"/>
              <a:gd name="T36" fmla="*/ 1118 w 2188"/>
              <a:gd name="T37" fmla="*/ 1478 h 14034"/>
              <a:gd name="T38" fmla="*/ 800 w 2188"/>
              <a:gd name="T39" fmla="*/ 2697 h 14034"/>
              <a:gd name="T40" fmla="*/ 1116 w 2188"/>
              <a:gd name="T41" fmla="*/ 3916 h 14034"/>
              <a:gd name="T42" fmla="*/ 1449 w 2188"/>
              <a:gd name="T43" fmla="*/ 4677 h 14034"/>
              <a:gd name="T44" fmla="*/ 1812 w 2188"/>
              <a:gd name="T45" fmla="*/ 5500 h 14034"/>
              <a:gd name="T46" fmla="*/ 2188 w 2188"/>
              <a:gd name="T47" fmla="*/ 7017 h 14034"/>
              <a:gd name="T48" fmla="*/ 1815 w 2188"/>
              <a:gd name="T49" fmla="*/ 8534 h 14034"/>
              <a:gd name="T50" fmla="*/ 1454 w 2188"/>
              <a:gd name="T51" fmla="*/ 9356 h 14034"/>
              <a:gd name="T52" fmla="*/ 1453 w 2188"/>
              <a:gd name="T53" fmla="*/ 9357 h 14034"/>
              <a:gd name="T54" fmla="*/ 1118 w 2188"/>
              <a:gd name="T55" fmla="*/ 10118 h 14034"/>
              <a:gd name="T56" fmla="*/ 800 w 2188"/>
              <a:gd name="T57" fmla="*/ 11337 h 14034"/>
              <a:gd name="T58" fmla="*/ 1116 w 2188"/>
              <a:gd name="T59" fmla="*/ 12556 h 14034"/>
              <a:gd name="T60" fmla="*/ 1450 w 2188"/>
              <a:gd name="T61" fmla="*/ 13318 h 14034"/>
              <a:gd name="T62" fmla="*/ 1628 w 2188"/>
              <a:gd name="T63" fmla="*/ 13676 h 14034"/>
              <a:gd name="T64" fmla="*/ 913 w 2188"/>
              <a:gd name="T65" fmla="*/ 14034 h 14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88" h="14034">
                <a:moveTo>
                  <a:pt x="913" y="14034"/>
                </a:moveTo>
                <a:cubicBezTo>
                  <a:pt x="734" y="13676"/>
                  <a:pt x="734" y="13676"/>
                  <a:pt x="734" y="13676"/>
                </a:cubicBezTo>
                <a:cubicBezTo>
                  <a:pt x="727" y="13661"/>
                  <a:pt x="551" y="13308"/>
                  <a:pt x="373" y="12854"/>
                </a:cubicBezTo>
                <a:cubicBezTo>
                  <a:pt x="126" y="12219"/>
                  <a:pt x="0" y="11709"/>
                  <a:pt x="0" y="11337"/>
                </a:cubicBezTo>
                <a:cubicBezTo>
                  <a:pt x="0" y="10965"/>
                  <a:pt x="126" y="10454"/>
                  <a:pt x="376" y="9820"/>
                </a:cubicBezTo>
                <a:cubicBezTo>
                  <a:pt x="553" y="9368"/>
                  <a:pt x="729" y="9017"/>
                  <a:pt x="738" y="8998"/>
                </a:cubicBezTo>
                <a:cubicBezTo>
                  <a:pt x="745" y="8984"/>
                  <a:pt x="910" y="8651"/>
                  <a:pt x="1072" y="8236"/>
                </a:cubicBezTo>
                <a:cubicBezTo>
                  <a:pt x="1276" y="7713"/>
                  <a:pt x="1388" y="7280"/>
                  <a:pt x="1388" y="7017"/>
                </a:cubicBezTo>
                <a:cubicBezTo>
                  <a:pt x="1388" y="6753"/>
                  <a:pt x="1274" y="6318"/>
                  <a:pt x="1068" y="5792"/>
                </a:cubicBezTo>
                <a:cubicBezTo>
                  <a:pt x="902" y="5371"/>
                  <a:pt x="736" y="5040"/>
                  <a:pt x="735" y="5037"/>
                </a:cubicBezTo>
                <a:cubicBezTo>
                  <a:pt x="734" y="5036"/>
                  <a:pt x="734" y="5036"/>
                  <a:pt x="734" y="5036"/>
                </a:cubicBezTo>
                <a:cubicBezTo>
                  <a:pt x="727" y="5021"/>
                  <a:pt x="551" y="4668"/>
                  <a:pt x="373" y="4214"/>
                </a:cubicBezTo>
                <a:cubicBezTo>
                  <a:pt x="126" y="3579"/>
                  <a:pt x="0" y="3069"/>
                  <a:pt x="0" y="2697"/>
                </a:cubicBezTo>
                <a:cubicBezTo>
                  <a:pt x="0" y="2325"/>
                  <a:pt x="126" y="1814"/>
                  <a:pt x="376" y="1180"/>
                </a:cubicBezTo>
                <a:cubicBezTo>
                  <a:pt x="554" y="725"/>
                  <a:pt x="731" y="372"/>
                  <a:pt x="739" y="357"/>
                </a:cubicBezTo>
                <a:cubicBezTo>
                  <a:pt x="918" y="0"/>
                  <a:pt x="918" y="0"/>
                  <a:pt x="918" y="0"/>
                </a:cubicBezTo>
                <a:cubicBezTo>
                  <a:pt x="1633" y="359"/>
                  <a:pt x="1633" y="359"/>
                  <a:pt x="1633" y="359"/>
                </a:cubicBezTo>
                <a:cubicBezTo>
                  <a:pt x="1453" y="717"/>
                  <a:pt x="1453" y="717"/>
                  <a:pt x="1453" y="717"/>
                </a:cubicBezTo>
                <a:cubicBezTo>
                  <a:pt x="1450" y="724"/>
                  <a:pt x="1282" y="1059"/>
                  <a:pt x="1118" y="1478"/>
                </a:cubicBezTo>
                <a:cubicBezTo>
                  <a:pt x="913" y="2001"/>
                  <a:pt x="800" y="2434"/>
                  <a:pt x="800" y="2697"/>
                </a:cubicBezTo>
                <a:cubicBezTo>
                  <a:pt x="800" y="2960"/>
                  <a:pt x="912" y="3393"/>
                  <a:pt x="1116" y="3916"/>
                </a:cubicBezTo>
                <a:cubicBezTo>
                  <a:pt x="1277" y="4329"/>
                  <a:pt x="1441" y="4660"/>
                  <a:pt x="1449" y="4677"/>
                </a:cubicBezTo>
                <a:cubicBezTo>
                  <a:pt x="1458" y="4695"/>
                  <a:pt x="1634" y="5047"/>
                  <a:pt x="1812" y="5500"/>
                </a:cubicBezTo>
                <a:cubicBezTo>
                  <a:pt x="2062" y="6134"/>
                  <a:pt x="2188" y="6645"/>
                  <a:pt x="2188" y="7017"/>
                </a:cubicBezTo>
                <a:cubicBezTo>
                  <a:pt x="2188" y="7389"/>
                  <a:pt x="2062" y="7899"/>
                  <a:pt x="1815" y="8534"/>
                </a:cubicBezTo>
                <a:cubicBezTo>
                  <a:pt x="1637" y="8988"/>
                  <a:pt x="1461" y="9341"/>
                  <a:pt x="1454" y="9356"/>
                </a:cubicBezTo>
                <a:cubicBezTo>
                  <a:pt x="1453" y="9357"/>
                  <a:pt x="1453" y="9357"/>
                  <a:pt x="1453" y="9357"/>
                </a:cubicBezTo>
                <a:cubicBezTo>
                  <a:pt x="1452" y="9360"/>
                  <a:pt x="1283" y="9697"/>
                  <a:pt x="1118" y="10118"/>
                </a:cubicBezTo>
                <a:cubicBezTo>
                  <a:pt x="913" y="10641"/>
                  <a:pt x="800" y="11074"/>
                  <a:pt x="800" y="11337"/>
                </a:cubicBezTo>
                <a:cubicBezTo>
                  <a:pt x="800" y="11600"/>
                  <a:pt x="912" y="12033"/>
                  <a:pt x="1116" y="12556"/>
                </a:cubicBezTo>
                <a:cubicBezTo>
                  <a:pt x="1281" y="12978"/>
                  <a:pt x="1448" y="13315"/>
                  <a:pt x="1450" y="13318"/>
                </a:cubicBezTo>
                <a:cubicBezTo>
                  <a:pt x="1628" y="13676"/>
                  <a:pt x="1628" y="13676"/>
                  <a:pt x="1628" y="13676"/>
                </a:cubicBezTo>
                <a:lnTo>
                  <a:pt x="913" y="14034"/>
                </a:lnTo>
                <a:close/>
              </a:path>
            </a:pathLst>
          </a:custGeom>
          <a:solidFill>
            <a:schemeClr val="accent5">
              <a:alpha val="88000"/>
            </a:schemeClr>
          </a:solidFill>
          <a:ln>
            <a:noFill/>
          </a:ln>
          <a:effectLst>
            <a:outerShdw blurRad="1003300" dist="38100" dir="10800000" algn="r" rotWithShape="0">
              <a:schemeClr val="accent5">
                <a:lumMod val="75000"/>
                <a:alpha val="46000"/>
              </a:schemeClr>
            </a:outerShdw>
          </a:effectLst>
        </p:spPr>
        <p:txBody>
          <a:bodyPr vert="horz" wrap="square" lIns="91440" tIns="45720" rIns="91440" bIns="45720" numCol="1" anchor="t" anchorCtr="0" compatLnSpc="1">
            <a:prstTxWarp prst="textNoShape">
              <a:avLst/>
            </a:prstTxWarp>
          </a:bodyPr>
          <a:lstStyle/>
          <a:p>
            <a:endParaRPr lang="en-US"/>
          </a:p>
        </p:txBody>
      </p:sp>
      <p:sp>
        <p:nvSpPr>
          <p:cNvPr id="11" name="Freeform 8">
            <a:extLst>
              <a:ext uri="{FF2B5EF4-FFF2-40B4-BE49-F238E27FC236}">
                <a16:creationId xmlns:a16="http://schemas.microsoft.com/office/drawing/2014/main" id="{EFDC3782-1FCA-4FD5-B945-3B787D812967}"/>
              </a:ext>
            </a:extLst>
          </p:cNvPr>
          <p:cNvSpPr>
            <a:spLocks/>
          </p:cNvSpPr>
          <p:nvPr/>
        </p:nvSpPr>
        <p:spPr bwMode="auto">
          <a:xfrm rot="2757414">
            <a:off x="18719767" y="-23452931"/>
            <a:ext cx="6486525" cy="41148000"/>
          </a:xfrm>
          <a:custGeom>
            <a:avLst/>
            <a:gdLst>
              <a:gd name="T0" fmla="*/ 913 w 2188"/>
              <a:gd name="T1" fmla="*/ 14034 h 14034"/>
              <a:gd name="T2" fmla="*/ 734 w 2188"/>
              <a:gd name="T3" fmla="*/ 13676 h 14034"/>
              <a:gd name="T4" fmla="*/ 373 w 2188"/>
              <a:gd name="T5" fmla="*/ 12854 h 14034"/>
              <a:gd name="T6" fmla="*/ 0 w 2188"/>
              <a:gd name="T7" fmla="*/ 11337 h 14034"/>
              <a:gd name="T8" fmla="*/ 376 w 2188"/>
              <a:gd name="T9" fmla="*/ 9820 h 14034"/>
              <a:gd name="T10" fmla="*/ 738 w 2188"/>
              <a:gd name="T11" fmla="*/ 8998 h 14034"/>
              <a:gd name="T12" fmla="*/ 1072 w 2188"/>
              <a:gd name="T13" fmla="*/ 8236 h 14034"/>
              <a:gd name="T14" fmla="*/ 1388 w 2188"/>
              <a:gd name="T15" fmla="*/ 7017 h 14034"/>
              <a:gd name="T16" fmla="*/ 1068 w 2188"/>
              <a:gd name="T17" fmla="*/ 5792 h 14034"/>
              <a:gd name="T18" fmla="*/ 735 w 2188"/>
              <a:gd name="T19" fmla="*/ 5037 h 14034"/>
              <a:gd name="T20" fmla="*/ 734 w 2188"/>
              <a:gd name="T21" fmla="*/ 5036 h 14034"/>
              <a:gd name="T22" fmla="*/ 373 w 2188"/>
              <a:gd name="T23" fmla="*/ 4214 h 14034"/>
              <a:gd name="T24" fmla="*/ 0 w 2188"/>
              <a:gd name="T25" fmla="*/ 2697 h 14034"/>
              <a:gd name="T26" fmla="*/ 376 w 2188"/>
              <a:gd name="T27" fmla="*/ 1180 h 14034"/>
              <a:gd name="T28" fmla="*/ 739 w 2188"/>
              <a:gd name="T29" fmla="*/ 357 h 14034"/>
              <a:gd name="T30" fmla="*/ 918 w 2188"/>
              <a:gd name="T31" fmla="*/ 0 h 14034"/>
              <a:gd name="T32" fmla="*/ 1633 w 2188"/>
              <a:gd name="T33" fmla="*/ 359 h 14034"/>
              <a:gd name="T34" fmla="*/ 1453 w 2188"/>
              <a:gd name="T35" fmla="*/ 717 h 14034"/>
              <a:gd name="T36" fmla="*/ 1118 w 2188"/>
              <a:gd name="T37" fmla="*/ 1478 h 14034"/>
              <a:gd name="T38" fmla="*/ 800 w 2188"/>
              <a:gd name="T39" fmla="*/ 2697 h 14034"/>
              <a:gd name="T40" fmla="*/ 1116 w 2188"/>
              <a:gd name="T41" fmla="*/ 3916 h 14034"/>
              <a:gd name="T42" fmla="*/ 1449 w 2188"/>
              <a:gd name="T43" fmla="*/ 4677 h 14034"/>
              <a:gd name="T44" fmla="*/ 1812 w 2188"/>
              <a:gd name="T45" fmla="*/ 5500 h 14034"/>
              <a:gd name="T46" fmla="*/ 2188 w 2188"/>
              <a:gd name="T47" fmla="*/ 7017 h 14034"/>
              <a:gd name="T48" fmla="*/ 1815 w 2188"/>
              <a:gd name="T49" fmla="*/ 8534 h 14034"/>
              <a:gd name="T50" fmla="*/ 1454 w 2188"/>
              <a:gd name="T51" fmla="*/ 9356 h 14034"/>
              <a:gd name="T52" fmla="*/ 1453 w 2188"/>
              <a:gd name="T53" fmla="*/ 9357 h 14034"/>
              <a:gd name="T54" fmla="*/ 1118 w 2188"/>
              <a:gd name="T55" fmla="*/ 10118 h 14034"/>
              <a:gd name="T56" fmla="*/ 800 w 2188"/>
              <a:gd name="T57" fmla="*/ 11337 h 14034"/>
              <a:gd name="T58" fmla="*/ 1116 w 2188"/>
              <a:gd name="T59" fmla="*/ 12556 h 14034"/>
              <a:gd name="T60" fmla="*/ 1450 w 2188"/>
              <a:gd name="T61" fmla="*/ 13318 h 14034"/>
              <a:gd name="T62" fmla="*/ 1628 w 2188"/>
              <a:gd name="T63" fmla="*/ 13676 h 14034"/>
              <a:gd name="T64" fmla="*/ 913 w 2188"/>
              <a:gd name="T65" fmla="*/ 14034 h 14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88" h="14034">
                <a:moveTo>
                  <a:pt x="913" y="14034"/>
                </a:moveTo>
                <a:cubicBezTo>
                  <a:pt x="734" y="13676"/>
                  <a:pt x="734" y="13676"/>
                  <a:pt x="734" y="13676"/>
                </a:cubicBezTo>
                <a:cubicBezTo>
                  <a:pt x="727" y="13661"/>
                  <a:pt x="551" y="13308"/>
                  <a:pt x="373" y="12854"/>
                </a:cubicBezTo>
                <a:cubicBezTo>
                  <a:pt x="126" y="12219"/>
                  <a:pt x="0" y="11709"/>
                  <a:pt x="0" y="11337"/>
                </a:cubicBezTo>
                <a:cubicBezTo>
                  <a:pt x="0" y="10965"/>
                  <a:pt x="126" y="10454"/>
                  <a:pt x="376" y="9820"/>
                </a:cubicBezTo>
                <a:cubicBezTo>
                  <a:pt x="553" y="9368"/>
                  <a:pt x="729" y="9017"/>
                  <a:pt x="738" y="8998"/>
                </a:cubicBezTo>
                <a:cubicBezTo>
                  <a:pt x="745" y="8984"/>
                  <a:pt x="910" y="8651"/>
                  <a:pt x="1072" y="8236"/>
                </a:cubicBezTo>
                <a:cubicBezTo>
                  <a:pt x="1276" y="7713"/>
                  <a:pt x="1388" y="7280"/>
                  <a:pt x="1388" y="7017"/>
                </a:cubicBezTo>
                <a:cubicBezTo>
                  <a:pt x="1388" y="6753"/>
                  <a:pt x="1274" y="6318"/>
                  <a:pt x="1068" y="5792"/>
                </a:cubicBezTo>
                <a:cubicBezTo>
                  <a:pt x="902" y="5371"/>
                  <a:pt x="736" y="5040"/>
                  <a:pt x="735" y="5037"/>
                </a:cubicBezTo>
                <a:cubicBezTo>
                  <a:pt x="734" y="5036"/>
                  <a:pt x="734" y="5036"/>
                  <a:pt x="734" y="5036"/>
                </a:cubicBezTo>
                <a:cubicBezTo>
                  <a:pt x="727" y="5021"/>
                  <a:pt x="551" y="4668"/>
                  <a:pt x="373" y="4214"/>
                </a:cubicBezTo>
                <a:cubicBezTo>
                  <a:pt x="126" y="3579"/>
                  <a:pt x="0" y="3069"/>
                  <a:pt x="0" y="2697"/>
                </a:cubicBezTo>
                <a:cubicBezTo>
                  <a:pt x="0" y="2325"/>
                  <a:pt x="126" y="1814"/>
                  <a:pt x="376" y="1180"/>
                </a:cubicBezTo>
                <a:cubicBezTo>
                  <a:pt x="554" y="725"/>
                  <a:pt x="731" y="372"/>
                  <a:pt x="739" y="357"/>
                </a:cubicBezTo>
                <a:cubicBezTo>
                  <a:pt x="918" y="0"/>
                  <a:pt x="918" y="0"/>
                  <a:pt x="918" y="0"/>
                </a:cubicBezTo>
                <a:cubicBezTo>
                  <a:pt x="1633" y="359"/>
                  <a:pt x="1633" y="359"/>
                  <a:pt x="1633" y="359"/>
                </a:cubicBezTo>
                <a:cubicBezTo>
                  <a:pt x="1453" y="717"/>
                  <a:pt x="1453" y="717"/>
                  <a:pt x="1453" y="717"/>
                </a:cubicBezTo>
                <a:cubicBezTo>
                  <a:pt x="1450" y="724"/>
                  <a:pt x="1282" y="1059"/>
                  <a:pt x="1118" y="1478"/>
                </a:cubicBezTo>
                <a:cubicBezTo>
                  <a:pt x="913" y="2001"/>
                  <a:pt x="800" y="2434"/>
                  <a:pt x="800" y="2697"/>
                </a:cubicBezTo>
                <a:cubicBezTo>
                  <a:pt x="800" y="2960"/>
                  <a:pt x="912" y="3393"/>
                  <a:pt x="1116" y="3916"/>
                </a:cubicBezTo>
                <a:cubicBezTo>
                  <a:pt x="1277" y="4329"/>
                  <a:pt x="1441" y="4660"/>
                  <a:pt x="1449" y="4677"/>
                </a:cubicBezTo>
                <a:cubicBezTo>
                  <a:pt x="1458" y="4695"/>
                  <a:pt x="1634" y="5047"/>
                  <a:pt x="1812" y="5500"/>
                </a:cubicBezTo>
                <a:cubicBezTo>
                  <a:pt x="2062" y="6134"/>
                  <a:pt x="2188" y="6645"/>
                  <a:pt x="2188" y="7017"/>
                </a:cubicBezTo>
                <a:cubicBezTo>
                  <a:pt x="2188" y="7389"/>
                  <a:pt x="2062" y="7899"/>
                  <a:pt x="1815" y="8534"/>
                </a:cubicBezTo>
                <a:cubicBezTo>
                  <a:pt x="1637" y="8988"/>
                  <a:pt x="1461" y="9341"/>
                  <a:pt x="1454" y="9356"/>
                </a:cubicBezTo>
                <a:cubicBezTo>
                  <a:pt x="1453" y="9357"/>
                  <a:pt x="1453" y="9357"/>
                  <a:pt x="1453" y="9357"/>
                </a:cubicBezTo>
                <a:cubicBezTo>
                  <a:pt x="1452" y="9360"/>
                  <a:pt x="1283" y="9697"/>
                  <a:pt x="1118" y="10118"/>
                </a:cubicBezTo>
                <a:cubicBezTo>
                  <a:pt x="913" y="10641"/>
                  <a:pt x="800" y="11074"/>
                  <a:pt x="800" y="11337"/>
                </a:cubicBezTo>
                <a:cubicBezTo>
                  <a:pt x="800" y="11600"/>
                  <a:pt x="912" y="12033"/>
                  <a:pt x="1116" y="12556"/>
                </a:cubicBezTo>
                <a:cubicBezTo>
                  <a:pt x="1281" y="12978"/>
                  <a:pt x="1448" y="13315"/>
                  <a:pt x="1450" y="13318"/>
                </a:cubicBezTo>
                <a:cubicBezTo>
                  <a:pt x="1628" y="13676"/>
                  <a:pt x="1628" y="13676"/>
                  <a:pt x="1628" y="13676"/>
                </a:cubicBezTo>
                <a:lnTo>
                  <a:pt x="913" y="14034"/>
                </a:lnTo>
                <a:close/>
              </a:path>
            </a:pathLst>
          </a:custGeom>
          <a:solidFill>
            <a:schemeClr val="accent4">
              <a:alpha val="88000"/>
            </a:schemeClr>
          </a:solidFill>
          <a:ln>
            <a:noFill/>
          </a:ln>
          <a:effectLst>
            <a:outerShdw blurRad="1003300" dist="38100" dir="10800000" algn="r" rotWithShape="0">
              <a:schemeClr val="accent4">
                <a:lumMod val="75000"/>
                <a:alpha val="46000"/>
              </a:schemeClr>
            </a:outerShdw>
          </a:effectLst>
        </p:spPr>
        <p:txBody>
          <a:bodyPr vert="horz" wrap="square" lIns="91440" tIns="45720" rIns="91440" bIns="45720" numCol="1" anchor="t" anchorCtr="0" compatLnSpc="1">
            <a:prstTxWarp prst="textNoShape">
              <a:avLst/>
            </a:prstTxWarp>
          </a:bodyPr>
          <a:lstStyle/>
          <a:p>
            <a:endParaRPr lang="en-US"/>
          </a:p>
        </p:txBody>
      </p:sp>
      <p:sp>
        <p:nvSpPr>
          <p:cNvPr id="12" name="Freeform 7">
            <a:extLst>
              <a:ext uri="{FF2B5EF4-FFF2-40B4-BE49-F238E27FC236}">
                <a16:creationId xmlns:a16="http://schemas.microsoft.com/office/drawing/2014/main" id="{5A334141-B506-4DA4-AABB-32EB2E87C780}"/>
              </a:ext>
            </a:extLst>
          </p:cNvPr>
          <p:cNvSpPr>
            <a:spLocks/>
          </p:cNvSpPr>
          <p:nvPr/>
        </p:nvSpPr>
        <p:spPr bwMode="auto">
          <a:xfrm rot="2757414">
            <a:off x="20154106" y="-21972326"/>
            <a:ext cx="6481764" cy="41148000"/>
          </a:xfrm>
          <a:custGeom>
            <a:avLst/>
            <a:gdLst>
              <a:gd name="T0" fmla="*/ 913 w 2188"/>
              <a:gd name="T1" fmla="*/ 14034 h 14034"/>
              <a:gd name="T2" fmla="*/ 734 w 2188"/>
              <a:gd name="T3" fmla="*/ 13676 h 14034"/>
              <a:gd name="T4" fmla="*/ 373 w 2188"/>
              <a:gd name="T5" fmla="*/ 12854 h 14034"/>
              <a:gd name="T6" fmla="*/ 0 w 2188"/>
              <a:gd name="T7" fmla="*/ 11337 h 14034"/>
              <a:gd name="T8" fmla="*/ 376 w 2188"/>
              <a:gd name="T9" fmla="*/ 9820 h 14034"/>
              <a:gd name="T10" fmla="*/ 738 w 2188"/>
              <a:gd name="T11" fmla="*/ 8998 h 14034"/>
              <a:gd name="T12" fmla="*/ 1072 w 2188"/>
              <a:gd name="T13" fmla="*/ 8236 h 14034"/>
              <a:gd name="T14" fmla="*/ 1388 w 2188"/>
              <a:gd name="T15" fmla="*/ 7017 h 14034"/>
              <a:gd name="T16" fmla="*/ 1068 w 2188"/>
              <a:gd name="T17" fmla="*/ 5792 h 14034"/>
              <a:gd name="T18" fmla="*/ 735 w 2188"/>
              <a:gd name="T19" fmla="*/ 5037 h 14034"/>
              <a:gd name="T20" fmla="*/ 734 w 2188"/>
              <a:gd name="T21" fmla="*/ 5036 h 14034"/>
              <a:gd name="T22" fmla="*/ 373 w 2188"/>
              <a:gd name="T23" fmla="*/ 4214 h 14034"/>
              <a:gd name="T24" fmla="*/ 0 w 2188"/>
              <a:gd name="T25" fmla="*/ 2697 h 14034"/>
              <a:gd name="T26" fmla="*/ 376 w 2188"/>
              <a:gd name="T27" fmla="*/ 1180 h 14034"/>
              <a:gd name="T28" fmla="*/ 739 w 2188"/>
              <a:gd name="T29" fmla="*/ 357 h 14034"/>
              <a:gd name="T30" fmla="*/ 918 w 2188"/>
              <a:gd name="T31" fmla="*/ 0 h 14034"/>
              <a:gd name="T32" fmla="*/ 1633 w 2188"/>
              <a:gd name="T33" fmla="*/ 359 h 14034"/>
              <a:gd name="T34" fmla="*/ 1453 w 2188"/>
              <a:gd name="T35" fmla="*/ 717 h 14034"/>
              <a:gd name="T36" fmla="*/ 1118 w 2188"/>
              <a:gd name="T37" fmla="*/ 1478 h 14034"/>
              <a:gd name="T38" fmla="*/ 800 w 2188"/>
              <a:gd name="T39" fmla="*/ 2697 h 14034"/>
              <a:gd name="T40" fmla="*/ 1116 w 2188"/>
              <a:gd name="T41" fmla="*/ 3916 h 14034"/>
              <a:gd name="T42" fmla="*/ 1449 w 2188"/>
              <a:gd name="T43" fmla="*/ 4677 h 14034"/>
              <a:gd name="T44" fmla="*/ 1812 w 2188"/>
              <a:gd name="T45" fmla="*/ 5500 h 14034"/>
              <a:gd name="T46" fmla="*/ 2188 w 2188"/>
              <a:gd name="T47" fmla="*/ 7017 h 14034"/>
              <a:gd name="T48" fmla="*/ 1815 w 2188"/>
              <a:gd name="T49" fmla="*/ 8534 h 14034"/>
              <a:gd name="T50" fmla="*/ 1454 w 2188"/>
              <a:gd name="T51" fmla="*/ 9356 h 14034"/>
              <a:gd name="T52" fmla="*/ 1453 w 2188"/>
              <a:gd name="T53" fmla="*/ 9357 h 14034"/>
              <a:gd name="T54" fmla="*/ 1118 w 2188"/>
              <a:gd name="T55" fmla="*/ 10118 h 14034"/>
              <a:gd name="T56" fmla="*/ 800 w 2188"/>
              <a:gd name="T57" fmla="*/ 11337 h 14034"/>
              <a:gd name="T58" fmla="*/ 1116 w 2188"/>
              <a:gd name="T59" fmla="*/ 12556 h 14034"/>
              <a:gd name="T60" fmla="*/ 1450 w 2188"/>
              <a:gd name="T61" fmla="*/ 13318 h 14034"/>
              <a:gd name="T62" fmla="*/ 1628 w 2188"/>
              <a:gd name="T63" fmla="*/ 13676 h 14034"/>
              <a:gd name="T64" fmla="*/ 913 w 2188"/>
              <a:gd name="T65" fmla="*/ 14034 h 14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88" h="14034">
                <a:moveTo>
                  <a:pt x="913" y="14034"/>
                </a:moveTo>
                <a:cubicBezTo>
                  <a:pt x="734" y="13676"/>
                  <a:pt x="734" y="13676"/>
                  <a:pt x="734" y="13676"/>
                </a:cubicBezTo>
                <a:cubicBezTo>
                  <a:pt x="727" y="13661"/>
                  <a:pt x="551" y="13308"/>
                  <a:pt x="373" y="12854"/>
                </a:cubicBezTo>
                <a:cubicBezTo>
                  <a:pt x="126" y="12219"/>
                  <a:pt x="0" y="11709"/>
                  <a:pt x="0" y="11337"/>
                </a:cubicBezTo>
                <a:cubicBezTo>
                  <a:pt x="0" y="10965"/>
                  <a:pt x="126" y="10454"/>
                  <a:pt x="376" y="9820"/>
                </a:cubicBezTo>
                <a:cubicBezTo>
                  <a:pt x="553" y="9368"/>
                  <a:pt x="729" y="9017"/>
                  <a:pt x="738" y="8998"/>
                </a:cubicBezTo>
                <a:cubicBezTo>
                  <a:pt x="745" y="8984"/>
                  <a:pt x="910" y="8651"/>
                  <a:pt x="1072" y="8236"/>
                </a:cubicBezTo>
                <a:cubicBezTo>
                  <a:pt x="1276" y="7713"/>
                  <a:pt x="1388" y="7280"/>
                  <a:pt x="1388" y="7017"/>
                </a:cubicBezTo>
                <a:cubicBezTo>
                  <a:pt x="1388" y="6753"/>
                  <a:pt x="1274" y="6318"/>
                  <a:pt x="1068" y="5792"/>
                </a:cubicBezTo>
                <a:cubicBezTo>
                  <a:pt x="902" y="5371"/>
                  <a:pt x="736" y="5040"/>
                  <a:pt x="735" y="5037"/>
                </a:cubicBezTo>
                <a:cubicBezTo>
                  <a:pt x="734" y="5036"/>
                  <a:pt x="734" y="5036"/>
                  <a:pt x="734" y="5036"/>
                </a:cubicBezTo>
                <a:cubicBezTo>
                  <a:pt x="727" y="5021"/>
                  <a:pt x="551" y="4668"/>
                  <a:pt x="373" y="4214"/>
                </a:cubicBezTo>
                <a:cubicBezTo>
                  <a:pt x="126" y="3579"/>
                  <a:pt x="0" y="3069"/>
                  <a:pt x="0" y="2697"/>
                </a:cubicBezTo>
                <a:cubicBezTo>
                  <a:pt x="0" y="2325"/>
                  <a:pt x="126" y="1814"/>
                  <a:pt x="376" y="1180"/>
                </a:cubicBezTo>
                <a:cubicBezTo>
                  <a:pt x="554" y="725"/>
                  <a:pt x="731" y="372"/>
                  <a:pt x="739" y="357"/>
                </a:cubicBezTo>
                <a:cubicBezTo>
                  <a:pt x="918" y="0"/>
                  <a:pt x="918" y="0"/>
                  <a:pt x="918" y="0"/>
                </a:cubicBezTo>
                <a:cubicBezTo>
                  <a:pt x="1633" y="359"/>
                  <a:pt x="1633" y="359"/>
                  <a:pt x="1633" y="359"/>
                </a:cubicBezTo>
                <a:cubicBezTo>
                  <a:pt x="1453" y="717"/>
                  <a:pt x="1453" y="717"/>
                  <a:pt x="1453" y="717"/>
                </a:cubicBezTo>
                <a:cubicBezTo>
                  <a:pt x="1450" y="724"/>
                  <a:pt x="1282" y="1059"/>
                  <a:pt x="1118" y="1478"/>
                </a:cubicBezTo>
                <a:cubicBezTo>
                  <a:pt x="913" y="2001"/>
                  <a:pt x="800" y="2434"/>
                  <a:pt x="800" y="2697"/>
                </a:cubicBezTo>
                <a:cubicBezTo>
                  <a:pt x="800" y="2960"/>
                  <a:pt x="912" y="3393"/>
                  <a:pt x="1116" y="3916"/>
                </a:cubicBezTo>
                <a:cubicBezTo>
                  <a:pt x="1277" y="4329"/>
                  <a:pt x="1441" y="4660"/>
                  <a:pt x="1449" y="4677"/>
                </a:cubicBezTo>
                <a:cubicBezTo>
                  <a:pt x="1458" y="4695"/>
                  <a:pt x="1634" y="5047"/>
                  <a:pt x="1812" y="5500"/>
                </a:cubicBezTo>
                <a:cubicBezTo>
                  <a:pt x="2062" y="6134"/>
                  <a:pt x="2188" y="6645"/>
                  <a:pt x="2188" y="7017"/>
                </a:cubicBezTo>
                <a:cubicBezTo>
                  <a:pt x="2188" y="7389"/>
                  <a:pt x="2062" y="7899"/>
                  <a:pt x="1815" y="8534"/>
                </a:cubicBezTo>
                <a:cubicBezTo>
                  <a:pt x="1637" y="8988"/>
                  <a:pt x="1461" y="9341"/>
                  <a:pt x="1454" y="9356"/>
                </a:cubicBezTo>
                <a:cubicBezTo>
                  <a:pt x="1453" y="9357"/>
                  <a:pt x="1453" y="9357"/>
                  <a:pt x="1453" y="9357"/>
                </a:cubicBezTo>
                <a:cubicBezTo>
                  <a:pt x="1452" y="9360"/>
                  <a:pt x="1283" y="9697"/>
                  <a:pt x="1118" y="10118"/>
                </a:cubicBezTo>
                <a:cubicBezTo>
                  <a:pt x="913" y="10641"/>
                  <a:pt x="800" y="11074"/>
                  <a:pt x="800" y="11337"/>
                </a:cubicBezTo>
                <a:cubicBezTo>
                  <a:pt x="800" y="11600"/>
                  <a:pt x="912" y="12033"/>
                  <a:pt x="1116" y="12556"/>
                </a:cubicBezTo>
                <a:cubicBezTo>
                  <a:pt x="1281" y="12978"/>
                  <a:pt x="1448" y="13315"/>
                  <a:pt x="1450" y="13318"/>
                </a:cubicBezTo>
                <a:cubicBezTo>
                  <a:pt x="1628" y="13676"/>
                  <a:pt x="1628" y="13676"/>
                  <a:pt x="1628" y="13676"/>
                </a:cubicBezTo>
                <a:lnTo>
                  <a:pt x="913" y="14034"/>
                </a:lnTo>
                <a:close/>
              </a:path>
            </a:pathLst>
          </a:custGeom>
          <a:solidFill>
            <a:schemeClr val="accent3">
              <a:alpha val="88000"/>
            </a:schemeClr>
          </a:solidFill>
          <a:ln>
            <a:noFill/>
          </a:ln>
          <a:effectLst>
            <a:outerShdw blurRad="1003300" dist="38100" dir="10800000" algn="r" rotWithShape="0">
              <a:schemeClr val="accent3">
                <a:lumMod val="75000"/>
                <a:alpha val="46000"/>
              </a:schemeClr>
            </a:outerShdw>
          </a:effectLst>
        </p:spPr>
        <p:txBody>
          <a:bodyPr vert="horz" wrap="square" lIns="91440" tIns="45720" rIns="91440" bIns="45720" numCol="1" anchor="t" anchorCtr="0" compatLnSpc="1">
            <a:prstTxWarp prst="textNoShape">
              <a:avLst/>
            </a:prstTxWarp>
          </a:bodyPr>
          <a:lstStyle/>
          <a:p>
            <a:endParaRPr lang="en-US"/>
          </a:p>
        </p:txBody>
      </p:sp>
      <p:sp>
        <p:nvSpPr>
          <p:cNvPr id="13" name="Freeform 6">
            <a:extLst>
              <a:ext uri="{FF2B5EF4-FFF2-40B4-BE49-F238E27FC236}">
                <a16:creationId xmlns:a16="http://schemas.microsoft.com/office/drawing/2014/main" id="{B1B2A4B0-8362-4F06-8571-5D95A2088D7D}"/>
              </a:ext>
            </a:extLst>
          </p:cNvPr>
          <p:cNvSpPr>
            <a:spLocks/>
          </p:cNvSpPr>
          <p:nvPr/>
        </p:nvSpPr>
        <p:spPr bwMode="auto">
          <a:xfrm rot="2757414">
            <a:off x="21584407" y="-20493433"/>
            <a:ext cx="6481764" cy="41148000"/>
          </a:xfrm>
          <a:custGeom>
            <a:avLst/>
            <a:gdLst>
              <a:gd name="T0" fmla="*/ 913 w 2188"/>
              <a:gd name="T1" fmla="*/ 14034 h 14034"/>
              <a:gd name="T2" fmla="*/ 734 w 2188"/>
              <a:gd name="T3" fmla="*/ 13676 h 14034"/>
              <a:gd name="T4" fmla="*/ 373 w 2188"/>
              <a:gd name="T5" fmla="*/ 12854 h 14034"/>
              <a:gd name="T6" fmla="*/ 0 w 2188"/>
              <a:gd name="T7" fmla="*/ 11337 h 14034"/>
              <a:gd name="T8" fmla="*/ 376 w 2188"/>
              <a:gd name="T9" fmla="*/ 9820 h 14034"/>
              <a:gd name="T10" fmla="*/ 738 w 2188"/>
              <a:gd name="T11" fmla="*/ 8998 h 14034"/>
              <a:gd name="T12" fmla="*/ 1072 w 2188"/>
              <a:gd name="T13" fmla="*/ 8236 h 14034"/>
              <a:gd name="T14" fmla="*/ 1388 w 2188"/>
              <a:gd name="T15" fmla="*/ 7017 h 14034"/>
              <a:gd name="T16" fmla="*/ 1068 w 2188"/>
              <a:gd name="T17" fmla="*/ 5792 h 14034"/>
              <a:gd name="T18" fmla="*/ 735 w 2188"/>
              <a:gd name="T19" fmla="*/ 5037 h 14034"/>
              <a:gd name="T20" fmla="*/ 734 w 2188"/>
              <a:gd name="T21" fmla="*/ 5036 h 14034"/>
              <a:gd name="T22" fmla="*/ 373 w 2188"/>
              <a:gd name="T23" fmla="*/ 4214 h 14034"/>
              <a:gd name="T24" fmla="*/ 0 w 2188"/>
              <a:gd name="T25" fmla="*/ 2697 h 14034"/>
              <a:gd name="T26" fmla="*/ 376 w 2188"/>
              <a:gd name="T27" fmla="*/ 1180 h 14034"/>
              <a:gd name="T28" fmla="*/ 739 w 2188"/>
              <a:gd name="T29" fmla="*/ 357 h 14034"/>
              <a:gd name="T30" fmla="*/ 918 w 2188"/>
              <a:gd name="T31" fmla="*/ 0 h 14034"/>
              <a:gd name="T32" fmla="*/ 1633 w 2188"/>
              <a:gd name="T33" fmla="*/ 359 h 14034"/>
              <a:gd name="T34" fmla="*/ 1453 w 2188"/>
              <a:gd name="T35" fmla="*/ 717 h 14034"/>
              <a:gd name="T36" fmla="*/ 1118 w 2188"/>
              <a:gd name="T37" fmla="*/ 1478 h 14034"/>
              <a:gd name="T38" fmla="*/ 800 w 2188"/>
              <a:gd name="T39" fmla="*/ 2697 h 14034"/>
              <a:gd name="T40" fmla="*/ 1116 w 2188"/>
              <a:gd name="T41" fmla="*/ 3916 h 14034"/>
              <a:gd name="T42" fmla="*/ 1449 w 2188"/>
              <a:gd name="T43" fmla="*/ 4677 h 14034"/>
              <a:gd name="T44" fmla="*/ 1812 w 2188"/>
              <a:gd name="T45" fmla="*/ 5500 h 14034"/>
              <a:gd name="T46" fmla="*/ 2188 w 2188"/>
              <a:gd name="T47" fmla="*/ 7017 h 14034"/>
              <a:gd name="T48" fmla="*/ 1815 w 2188"/>
              <a:gd name="T49" fmla="*/ 8534 h 14034"/>
              <a:gd name="T50" fmla="*/ 1454 w 2188"/>
              <a:gd name="T51" fmla="*/ 9356 h 14034"/>
              <a:gd name="T52" fmla="*/ 1453 w 2188"/>
              <a:gd name="T53" fmla="*/ 9357 h 14034"/>
              <a:gd name="T54" fmla="*/ 1118 w 2188"/>
              <a:gd name="T55" fmla="*/ 10118 h 14034"/>
              <a:gd name="T56" fmla="*/ 800 w 2188"/>
              <a:gd name="T57" fmla="*/ 11337 h 14034"/>
              <a:gd name="T58" fmla="*/ 1116 w 2188"/>
              <a:gd name="T59" fmla="*/ 12556 h 14034"/>
              <a:gd name="T60" fmla="*/ 1450 w 2188"/>
              <a:gd name="T61" fmla="*/ 13318 h 14034"/>
              <a:gd name="T62" fmla="*/ 1628 w 2188"/>
              <a:gd name="T63" fmla="*/ 13676 h 14034"/>
              <a:gd name="T64" fmla="*/ 913 w 2188"/>
              <a:gd name="T65" fmla="*/ 14034 h 14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88" h="14034">
                <a:moveTo>
                  <a:pt x="913" y="14034"/>
                </a:moveTo>
                <a:cubicBezTo>
                  <a:pt x="734" y="13676"/>
                  <a:pt x="734" y="13676"/>
                  <a:pt x="734" y="13676"/>
                </a:cubicBezTo>
                <a:cubicBezTo>
                  <a:pt x="727" y="13661"/>
                  <a:pt x="551" y="13308"/>
                  <a:pt x="373" y="12854"/>
                </a:cubicBezTo>
                <a:cubicBezTo>
                  <a:pt x="126" y="12219"/>
                  <a:pt x="0" y="11709"/>
                  <a:pt x="0" y="11337"/>
                </a:cubicBezTo>
                <a:cubicBezTo>
                  <a:pt x="0" y="10965"/>
                  <a:pt x="126" y="10454"/>
                  <a:pt x="376" y="9820"/>
                </a:cubicBezTo>
                <a:cubicBezTo>
                  <a:pt x="553" y="9368"/>
                  <a:pt x="729" y="9017"/>
                  <a:pt x="738" y="8998"/>
                </a:cubicBezTo>
                <a:cubicBezTo>
                  <a:pt x="745" y="8984"/>
                  <a:pt x="910" y="8651"/>
                  <a:pt x="1072" y="8236"/>
                </a:cubicBezTo>
                <a:cubicBezTo>
                  <a:pt x="1276" y="7713"/>
                  <a:pt x="1388" y="7280"/>
                  <a:pt x="1388" y="7017"/>
                </a:cubicBezTo>
                <a:cubicBezTo>
                  <a:pt x="1388" y="6753"/>
                  <a:pt x="1274" y="6318"/>
                  <a:pt x="1068" y="5792"/>
                </a:cubicBezTo>
                <a:cubicBezTo>
                  <a:pt x="902" y="5371"/>
                  <a:pt x="736" y="5040"/>
                  <a:pt x="735" y="5037"/>
                </a:cubicBezTo>
                <a:cubicBezTo>
                  <a:pt x="734" y="5036"/>
                  <a:pt x="734" y="5036"/>
                  <a:pt x="734" y="5036"/>
                </a:cubicBezTo>
                <a:cubicBezTo>
                  <a:pt x="727" y="5021"/>
                  <a:pt x="551" y="4668"/>
                  <a:pt x="373" y="4214"/>
                </a:cubicBezTo>
                <a:cubicBezTo>
                  <a:pt x="126" y="3579"/>
                  <a:pt x="0" y="3069"/>
                  <a:pt x="0" y="2697"/>
                </a:cubicBezTo>
                <a:cubicBezTo>
                  <a:pt x="0" y="2325"/>
                  <a:pt x="126" y="1814"/>
                  <a:pt x="376" y="1180"/>
                </a:cubicBezTo>
                <a:cubicBezTo>
                  <a:pt x="554" y="725"/>
                  <a:pt x="731" y="372"/>
                  <a:pt x="739" y="357"/>
                </a:cubicBezTo>
                <a:cubicBezTo>
                  <a:pt x="918" y="0"/>
                  <a:pt x="918" y="0"/>
                  <a:pt x="918" y="0"/>
                </a:cubicBezTo>
                <a:cubicBezTo>
                  <a:pt x="1633" y="359"/>
                  <a:pt x="1633" y="359"/>
                  <a:pt x="1633" y="359"/>
                </a:cubicBezTo>
                <a:cubicBezTo>
                  <a:pt x="1453" y="717"/>
                  <a:pt x="1453" y="717"/>
                  <a:pt x="1453" y="717"/>
                </a:cubicBezTo>
                <a:cubicBezTo>
                  <a:pt x="1450" y="724"/>
                  <a:pt x="1282" y="1059"/>
                  <a:pt x="1118" y="1478"/>
                </a:cubicBezTo>
                <a:cubicBezTo>
                  <a:pt x="913" y="2001"/>
                  <a:pt x="800" y="2434"/>
                  <a:pt x="800" y="2697"/>
                </a:cubicBezTo>
                <a:cubicBezTo>
                  <a:pt x="800" y="2960"/>
                  <a:pt x="912" y="3393"/>
                  <a:pt x="1116" y="3916"/>
                </a:cubicBezTo>
                <a:cubicBezTo>
                  <a:pt x="1277" y="4329"/>
                  <a:pt x="1441" y="4660"/>
                  <a:pt x="1449" y="4677"/>
                </a:cubicBezTo>
                <a:cubicBezTo>
                  <a:pt x="1458" y="4695"/>
                  <a:pt x="1634" y="5047"/>
                  <a:pt x="1812" y="5500"/>
                </a:cubicBezTo>
                <a:cubicBezTo>
                  <a:pt x="2062" y="6134"/>
                  <a:pt x="2188" y="6645"/>
                  <a:pt x="2188" y="7017"/>
                </a:cubicBezTo>
                <a:cubicBezTo>
                  <a:pt x="2188" y="7389"/>
                  <a:pt x="2062" y="7899"/>
                  <a:pt x="1815" y="8534"/>
                </a:cubicBezTo>
                <a:cubicBezTo>
                  <a:pt x="1637" y="8988"/>
                  <a:pt x="1461" y="9341"/>
                  <a:pt x="1454" y="9356"/>
                </a:cubicBezTo>
                <a:cubicBezTo>
                  <a:pt x="1453" y="9357"/>
                  <a:pt x="1453" y="9357"/>
                  <a:pt x="1453" y="9357"/>
                </a:cubicBezTo>
                <a:cubicBezTo>
                  <a:pt x="1452" y="9360"/>
                  <a:pt x="1283" y="9697"/>
                  <a:pt x="1118" y="10118"/>
                </a:cubicBezTo>
                <a:cubicBezTo>
                  <a:pt x="913" y="10641"/>
                  <a:pt x="800" y="11074"/>
                  <a:pt x="800" y="11337"/>
                </a:cubicBezTo>
                <a:cubicBezTo>
                  <a:pt x="800" y="11600"/>
                  <a:pt x="912" y="12033"/>
                  <a:pt x="1116" y="12556"/>
                </a:cubicBezTo>
                <a:cubicBezTo>
                  <a:pt x="1281" y="12978"/>
                  <a:pt x="1448" y="13315"/>
                  <a:pt x="1450" y="13318"/>
                </a:cubicBezTo>
                <a:cubicBezTo>
                  <a:pt x="1628" y="13676"/>
                  <a:pt x="1628" y="13676"/>
                  <a:pt x="1628" y="13676"/>
                </a:cubicBezTo>
                <a:lnTo>
                  <a:pt x="913" y="14034"/>
                </a:lnTo>
                <a:close/>
              </a:path>
            </a:pathLst>
          </a:custGeom>
          <a:solidFill>
            <a:schemeClr val="accent1">
              <a:alpha val="88000"/>
            </a:schemeClr>
          </a:solidFill>
          <a:ln>
            <a:noFill/>
          </a:ln>
          <a:effectLst>
            <a:outerShdw blurRad="1003300" dist="38100" dir="10800000" algn="r" rotWithShape="0">
              <a:schemeClr val="accent6">
                <a:lumMod val="75000"/>
                <a:alpha val="46000"/>
              </a:schemeClr>
            </a:outerShdw>
          </a:effectLst>
        </p:spPr>
        <p:txBody>
          <a:bodyPr vert="horz" wrap="square" lIns="91440" tIns="45720" rIns="91440" bIns="45720" numCol="1" anchor="t" anchorCtr="0" compatLnSpc="1">
            <a:prstTxWarp prst="textNoShape">
              <a:avLst/>
            </a:prstTxWarp>
          </a:bodyPr>
          <a:lstStyle/>
          <a:p>
            <a:endParaRPr lang="en-US"/>
          </a:p>
        </p:txBody>
      </p:sp>
      <p:sp>
        <p:nvSpPr>
          <p:cNvPr id="14" name="Freeform 5">
            <a:extLst>
              <a:ext uri="{FF2B5EF4-FFF2-40B4-BE49-F238E27FC236}">
                <a16:creationId xmlns:a16="http://schemas.microsoft.com/office/drawing/2014/main" id="{509F1504-3035-43C7-A5F5-64214A4B240C}"/>
              </a:ext>
            </a:extLst>
          </p:cNvPr>
          <p:cNvSpPr>
            <a:spLocks/>
          </p:cNvSpPr>
          <p:nvPr/>
        </p:nvSpPr>
        <p:spPr bwMode="auto">
          <a:xfrm rot="2757414">
            <a:off x="23014710" y="-19014539"/>
            <a:ext cx="6481764" cy="41148000"/>
          </a:xfrm>
          <a:custGeom>
            <a:avLst/>
            <a:gdLst>
              <a:gd name="T0" fmla="*/ 913 w 2188"/>
              <a:gd name="T1" fmla="*/ 14034 h 14034"/>
              <a:gd name="T2" fmla="*/ 734 w 2188"/>
              <a:gd name="T3" fmla="*/ 13676 h 14034"/>
              <a:gd name="T4" fmla="*/ 373 w 2188"/>
              <a:gd name="T5" fmla="*/ 12854 h 14034"/>
              <a:gd name="T6" fmla="*/ 0 w 2188"/>
              <a:gd name="T7" fmla="*/ 11337 h 14034"/>
              <a:gd name="T8" fmla="*/ 376 w 2188"/>
              <a:gd name="T9" fmla="*/ 9820 h 14034"/>
              <a:gd name="T10" fmla="*/ 738 w 2188"/>
              <a:gd name="T11" fmla="*/ 8998 h 14034"/>
              <a:gd name="T12" fmla="*/ 1072 w 2188"/>
              <a:gd name="T13" fmla="*/ 8236 h 14034"/>
              <a:gd name="T14" fmla="*/ 1388 w 2188"/>
              <a:gd name="T15" fmla="*/ 7017 h 14034"/>
              <a:gd name="T16" fmla="*/ 1068 w 2188"/>
              <a:gd name="T17" fmla="*/ 5792 h 14034"/>
              <a:gd name="T18" fmla="*/ 735 w 2188"/>
              <a:gd name="T19" fmla="*/ 5037 h 14034"/>
              <a:gd name="T20" fmla="*/ 734 w 2188"/>
              <a:gd name="T21" fmla="*/ 5036 h 14034"/>
              <a:gd name="T22" fmla="*/ 373 w 2188"/>
              <a:gd name="T23" fmla="*/ 4214 h 14034"/>
              <a:gd name="T24" fmla="*/ 0 w 2188"/>
              <a:gd name="T25" fmla="*/ 2697 h 14034"/>
              <a:gd name="T26" fmla="*/ 376 w 2188"/>
              <a:gd name="T27" fmla="*/ 1180 h 14034"/>
              <a:gd name="T28" fmla="*/ 739 w 2188"/>
              <a:gd name="T29" fmla="*/ 357 h 14034"/>
              <a:gd name="T30" fmla="*/ 918 w 2188"/>
              <a:gd name="T31" fmla="*/ 0 h 14034"/>
              <a:gd name="T32" fmla="*/ 1633 w 2188"/>
              <a:gd name="T33" fmla="*/ 359 h 14034"/>
              <a:gd name="T34" fmla="*/ 1453 w 2188"/>
              <a:gd name="T35" fmla="*/ 717 h 14034"/>
              <a:gd name="T36" fmla="*/ 1118 w 2188"/>
              <a:gd name="T37" fmla="*/ 1478 h 14034"/>
              <a:gd name="T38" fmla="*/ 800 w 2188"/>
              <a:gd name="T39" fmla="*/ 2697 h 14034"/>
              <a:gd name="T40" fmla="*/ 1116 w 2188"/>
              <a:gd name="T41" fmla="*/ 3916 h 14034"/>
              <a:gd name="T42" fmla="*/ 1449 w 2188"/>
              <a:gd name="T43" fmla="*/ 4677 h 14034"/>
              <a:gd name="T44" fmla="*/ 1812 w 2188"/>
              <a:gd name="T45" fmla="*/ 5500 h 14034"/>
              <a:gd name="T46" fmla="*/ 2188 w 2188"/>
              <a:gd name="T47" fmla="*/ 7017 h 14034"/>
              <a:gd name="T48" fmla="*/ 1815 w 2188"/>
              <a:gd name="T49" fmla="*/ 8534 h 14034"/>
              <a:gd name="T50" fmla="*/ 1454 w 2188"/>
              <a:gd name="T51" fmla="*/ 9356 h 14034"/>
              <a:gd name="T52" fmla="*/ 1453 w 2188"/>
              <a:gd name="T53" fmla="*/ 9357 h 14034"/>
              <a:gd name="T54" fmla="*/ 1118 w 2188"/>
              <a:gd name="T55" fmla="*/ 10118 h 14034"/>
              <a:gd name="T56" fmla="*/ 800 w 2188"/>
              <a:gd name="T57" fmla="*/ 11337 h 14034"/>
              <a:gd name="T58" fmla="*/ 1116 w 2188"/>
              <a:gd name="T59" fmla="*/ 12556 h 14034"/>
              <a:gd name="T60" fmla="*/ 1450 w 2188"/>
              <a:gd name="T61" fmla="*/ 13318 h 14034"/>
              <a:gd name="T62" fmla="*/ 1628 w 2188"/>
              <a:gd name="T63" fmla="*/ 13676 h 14034"/>
              <a:gd name="T64" fmla="*/ 913 w 2188"/>
              <a:gd name="T65" fmla="*/ 14034 h 14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88" h="14034">
                <a:moveTo>
                  <a:pt x="913" y="14034"/>
                </a:moveTo>
                <a:cubicBezTo>
                  <a:pt x="734" y="13676"/>
                  <a:pt x="734" y="13676"/>
                  <a:pt x="734" y="13676"/>
                </a:cubicBezTo>
                <a:cubicBezTo>
                  <a:pt x="727" y="13661"/>
                  <a:pt x="551" y="13308"/>
                  <a:pt x="373" y="12854"/>
                </a:cubicBezTo>
                <a:cubicBezTo>
                  <a:pt x="126" y="12219"/>
                  <a:pt x="0" y="11709"/>
                  <a:pt x="0" y="11337"/>
                </a:cubicBezTo>
                <a:cubicBezTo>
                  <a:pt x="0" y="10965"/>
                  <a:pt x="126" y="10454"/>
                  <a:pt x="376" y="9820"/>
                </a:cubicBezTo>
                <a:cubicBezTo>
                  <a:pt x="553" y="9368"/>
                  <a:pt x="729" y="9017"/>
                  <a:pt x="738" y="8998"/>
                </a:cubicBezTo>
                <a:cubicBezTo>
                  <a:pt x="745" y="8984"/>
                  <a:pt x="910" y="8651"/>
                  <a:pt x="1072" y="8236"/>
                </a:cubicBezTo>
                <a:cubicBezTo>
                  <a:pt x="1276" y="7713"/>
                  <a:pt x="1388" y="7280"/>
                  <a:pt x="1388" y="7017"/>
                </a:cubicBezTo>
                <a:cubicBezTo>
                  <a:pt x="1388" y="6753"/>
                  <a:pt x="1274" y="6318"/>
                  <a:pt x="1068" y="5792"/>
                </a:cubicBezTo>
                <a:cubicBezTo>
                  <a:pt x="902" y="5371"/>
                  <a:pt x="736" y="5040"/>
                  <a:pt x="735" y="5037"/>
                </a:cubicBezTo>
                <a:cubicBezTo>
                  <a:pt x="734" y="5036"/>
                  <a:pt x="734" y="5036"/>
                  <a:pt x="734" y="5036"/>
                </a:cubicBezTo>
                <a:cubicBezTo>
                  <a:pt x="727" y="5021"/>
                  <a:pt x="551" y="4668"/>
                  <a:pt x="373" y="4214"/>
                </a:cubicBezTo>
                <a:cubicBezTo>
                  <a:pt x="126" y="3579"/>
                  <a:pt x="0" y="3069"/>
                  <a:pt x="0" y="2697"/>
                </a:cubicBezTo>
                <a:cubicBezTo>
                  <a:pt x="0" y="2325"/>
                  <a:pt x="126" y="1814"/>
                  <a:pt x="376" y="1180"/>
                </a:cubicBezTo>
                <a:cubicBezTo>
                  <a:pt x="554" y="725"/>
                  <a:pt x="731" y="372"/>
                  <a:pt x="739" y="357"/>
                </a:cubicBezTo>
                <a:cubicBezTo>
                  <a:pt x="918" y="0"/>
                  <a:pt x="918" y="0"/>
                  <a:pt x="918" y="0"/>
                </a:cubicBezTo>
                <a:cubicBezTo>
                  <a:pt x="1633" y="359"/>
                  <a:pt x="1633" y="359"/>
                  <a:pt x="1633" y="359"/>
                </a:cubicBezTo>
                <a:cubicBezTo>
                  <a:pt x="1453" y="717"/>
                  <a:pt x="1453" y="717"/>
                  <a:pt x="1453" y="717"/>
                </a:cubicBezTo>
                <a:cubicBezTo>
                  <a:pt x="1450" y="724"/>
                  <a:pt x="1282" y="1059"/>
                  <a:pt x="1118" y="1478"/>
                </a:cubicBezTo>
                <a:cubicBezTo>
                  <a:pt x="913" y="2001"/>
                  <a:pt x="800" y="2434"/>
                  <a:pt x="800" y="2697"/>
                </a:cubicBezTo>
                <a:cubicBezTo>
                  <a:pt x="800" y="2960"/>
                  <a:pt x="912" y="3393"/>
                  <a:pt x="1116" y="3916"/>
                </a:cubicBezTo>
                <a:cubicBezTo>
                  <a:pt x="1277" y="4329"/>
                  <a:pt x="1441" y="4660"/>
                  <a:pt x="1449" y="4677"/>
                </a:cubicBezTo>
                <a:cubicBezTo>
                  <a:pt x="1458" y="4695"/>
                  <a:pt x="1634" y="5047"/>
                  <a:pt x="1812" y="5500"/>
                </a:cubicBezTo>
                <a:cubicBezTo>
                  <a:pt x="2062" y="6134"/>
                  <a:pt x="2188" y="6645"/>
                  <a:pt x="2188" y="7017"/>
                </a:cubicBezTo>
                <a:cubicBezTo>
                  <a:pt x="2188" y="7389"/>
                  <a:pt x="2062" y="7899"/>
                  <a:pt x="1815" y="8534"/>
                </a:cubicBezTo>
                <a:cubicBezTo>
                  <a:pt x="1637" y="8988"/>
                  <a:pt x="1461" y="9341"/>
                  <a:pt x="1454" y="9356"/>
                </a:cubicBezTo>
                <a:cubicBezTo>
                  <a:pt x="1453" y="9357"/>
                  <a:pt x="1453" y="9357"/>
                  <a:pt x="1453" y="9357"/>
                </a:cubicBezTo>
                <a:cubicBezTo>
                  <a:pt x="1452" y="9360"/>
                  <a:pt x="1283" y="9697"/>
                  <a:pt x="1118" y="10118"/>
                </a:cubicBezTo>
                <a:cubicBezTo>
                  <a:pt x="913" y="10641"/>
                  <a:pt x="800" y="11074"/>
                  <a:pt x="800" y="11337"/>
                </a:cubicBezTo>
                <a:cubicBezTo>
                  <a:pt x="800" y="11600"/>
                  <a:pt x="912" y="12033"/>
                  <a:pt x="1116" y="12556"/>
                </a:cubicBezTo>
                <a:cubicBezTo>
                  <a:pt x="1281" y="12978"/>
                  <a:pt x="1448" y="13315"/>
                  <a:pt x="1450" y="13318"/>
                </a:cubicBezTo>
                <a:cubicBezTo>
                  <a:pt x="1628" y="13676"/>
                  <a:pt x="1628" y="13676"/>
                  <a:pt x="1628" y="13676"/>
                </a:cubicBezTo>
                <a:lnTo>
                  <a:pt x="913" y="14034"/>
                </a:lnTo>
                <a:close/>
              </a:path>
            </a:pathLst>
          </a:custGeom>
          <a:solidFill>
            <a:schemeClr val="accent6">
              <a:alpha val="88000"/>
            </a:schemeClr>
          </a:solidFill>
          <a:ln>
            <a:noFill/>
          </a:ln>
          <a:effectLst>
            <a:outerShdw blurRad="1003300" dist="38100" dir="10800000" algn="r" rotWithShape="0">
              <a:schemeClr val="accent1">
                <a:lumMod val="75000"/>
                <a:alpha val="46000"/>
              </a:schemeClr>
            </a:outerShdw>
          </a:effectLst>
        </p:spPr>
        <p:txBody>
          <a:bodyPr vert="horz" wrap="square" lIns="91440" tIns="45720" rIns="91440" bIns="45720" numCol="1" anchor="t" anchorCtr="0" compatLnSpc="1">
            <a:prstTxWarp prst="textNoShape">
              <a:avLst/>
            </a:prstTxWarp>
          </a:bodyPr>
          <a:lstStyle/>
          <a:p>
            <a:endParaRPr lang="en-US"/>
          </a:p>
        </p:txBody>
      </p:sp>
      <p:sp>
        <p:nvSpPr>
          <p:cNvPr id="18" name="Freeform: Shape 17">
            <a:extLst>
              <a:ext uri="{FF2B5EF4-FFF2-40B4-BE49-F238E27FC236}">
                <a16:creationId xmlns:a16="http://schemas.microsoft.com/office/drawing/2014/main" id="{B14DED55-E2C3-447F-B037-A4FE6E28DE26}"/>
              </a:ext>
            </a:extLst>
          </p:cNvPr>
          <p:cNvSpPr/>
          <p:nvPr/>
        </p:nvSpPr>
        <p:spPr>
          <a:xfrm>
            <a:off x="0" y="0"/>
            <a:ext cx="24387176" cy="13716000"/>
          </a:xfrm>
          <a:custGeom>
            <a:avLst/>
            <a:gdLst>
              <a:gd name="connsiteX0" fmla="*/ 12193587 w 24387176"/>
              <a:gd name="connsiteY0" fmla="*/ 2064329 h 13716000"/>
              <a:gd name="connsiteX1" fmla="*/ 7399917 w 24387176"/>
              <a:gd name="connsiteY1" fmla="*/ 6858000 h 13716000"/>
              <a:gd name="connsiteX2" fmla="*/ 12193587 w 24387176"/>
              <a:gd name="connsiteY2" fmla="*/ 11651671 h 13716000"/>
              <a:gd name="connsiteX3" fmla="*/ 16987258 w 24387176"/>
              <a:gd name="connsiteY3" fmla="*/ 6858000 h 13716000"/>
              <a:gd name="connsiteX4" fmla="*/ 12193587 w 24387176"/>
              <a:gd name="connsiteY4" fmla="*/ 2064329 h 13716000"/>
              <a:gd name="connsiteX5" fmla="*/ 0 w 24387176"/>
              <a:gd name="connsiteY5" fmla="*/ 0 h 13716000"/>
              <a:gd name="connsiteX6" fmla="*/ 24387176 w 24387176"/>
              <a:gd name="connsiteY6" fmla="*/ 0 h 13716000"/>
              <a:gd name="connsiteX7" fmla="*/ 24387176 w 24387176"/>
              <a:gd name="connsiteY7" fmla="*/ 13716000 h 13716000"/>
              <a:gd name="connsiteX8" fmla="*/ 0 w 24387176"/>
              <a:gd name="connsiteY8" fmla="*/ 13716000 h 1371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7176" h="13716000">
                <a:moveTo>
                  <a:pt x="12193587" y="2064329"/>
                </a:moveTo>
                <a:cubicBezTo>
                  <a:pt x="9546116" y="2064329"/>
                  <a:pt x="7399917" y="4210530"/>
                  <a:pt x="7399917" y="6858000"/>
                </a:cubicBezTo>
                <a:cubicBezTo>
                  <a:pt x="7399917" y="9505471"/>
                  <a:pt x="9546116" y="11651671"/>
                  <a:pt x="12193587" y="11651671"/>
                </a:cubicBezTo>
                <a:cubicBezTo>
                  <a:pt x="14841058" y="11651671"/>
                  <a:pt x="16987258" y="9505471"/>
                  <a:pt x="16987258" y="6858000"/>
                </a:cubicBezTo>
                <a:cubicBezTo>
                  <a:pt x="16987258" y="4210530"/>
                  <a:pt x="14841058" y="2064329"/>
                  <a:pt x="12193587" y="2064329"/>
                </a:cubicBezTo>
                <a:close/>
                <a:moveTo>
                  <a:pt x="0" y="0"/>
                </a:moveTo>
                <a:lnTo>
                  <a:pt x="24387176" y="0"/>
                </a:lnTo>
                <a:lnTo>
                  <a:pt x="24387176" y="13716000"/>
                </a:lnTo>
                <a:lnTo>
                  <a:pt x="0" y="13716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Slide Number Placeholder 5">
            <a:extLst>
              <a:ext uri="{FF2B5EF4-FFF2-40B4-BE49-F238E27FC236}">
                <a16:creationId xmlns:a16="http://schemas.microsoft.com/office/drawing/2014/main" id="{A39BCF3D-8C9B-40A8-B9AC-4F605EA9B66B}"/>
              </a:ext>
            </a:extLst>
          </p:cNvPr>
          <p:cNvSpPr txBox="1">
            <a:spLocks/>
          </p:cNvSpPr>
          <p:nvPr/>
        </p:nvSpPr>
        <p:spPr>
          <a:xfrm>
            <a:off x="23385927" y="12281621"/>
            <a:ext cx="324565" cy="582761"/>
          </a:xfrm>
          <a:prstGeom prst="rect">
            <a:avLst/>
          </a:prstGeom>
        </p:spPr>
        <p:txBody>
          <a:bodyPr vert="horz" wrap="none" lIns="121920" tIns="60960" rIns="121920" bIns="6096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3200" b="1" smtClean="0">
                <a:solidFill>
                  <a:schemeClr val="accent1"/>
                </a:solidFill>
                <a:latin typeface="Open Sans Extrabold" panose="020B0906030804020204" pitchFamily="34" charset="0"/>
                <a:ea typeface="Open Sans Extrabold" panose="020B0906030804020204" pitchFamily="34" charset="0"/>
                <a:cs typeface="Open Sans Extrabold" panose="020B0906030804020204" pitchFamily="34" charset="0"/>
              </a:rPr>
              <a:pPr algn="ctr"/>
              <a:t>9</a:t>
            </a:fld>
            <a:endParaRPr lang="en-US" sz="1800" b="1">
              <a:solidFill>
                <a:schemeClr val="accent1"/>
              </a:solidFill>
              <a:latin typeface="Open Sans Extrabold" panose="020B0906030804020204" pitchFamily="34" charset="0"/>
              <a:ea typeface="Open Sans Extrabold" panose="020B0906030804020204" pitchFamily="34" charset="0"/>
              <a:cs typeface="Open Sans Extrabold" panose="020B0906030804020204" pitchFamily="34" charset="0"/>
            </a:endParaRPr>
          </a:p>
        </p:txBody>
      </p:sp>
      <p:sp>
        <p:nvSpPr>
          <p:cNvPr id="24" name="Circle: Hollow 23">
            <a:extLst>
              <a:ext uri="{FF2B5EF4-FFF2-40B4-BE49-F238E27FC236}">
                <a16:creationId xmlns:a16="http://schemas.microsoft.com/office/drawing/2014/main" id="{F704BE95-40B6-42A7-9BA8-61CC520FD74F}"/>
              </a:ext>
            </a:extLst>
          </p:cNvPr>
          <p:cNvSpPr/>
          <p:nvPr/>
        </p:nvSpPr>
        <p:spPr>
          <a:xfrm>
            <a:off x="4216731" y="-1118856"/>
            <a:ext cx="15953713" cy="15953713"/>
          </a:xfrm>
          <a:prstGeom prst="donut">
            <a:avLst>
              <a:gd name="adj" fmla="val 20200"/>
            </a:avLst>
          </a:prstGeom>
          <a:gradFill>
            <a:gsLst>
              <a:gs pos="0">
                <a:schemeClr val="accent1"/>
              </a:gs>
              <a:gs pos="100000">
                <a:schemeClr val="accent6"/>
              </a:gs>
            </a:gsLst>
            <a:lin ang="5400000" scaled="1"/>
          </a:gradFill>
          <a:ln>
            <a:noFill/>
          </a:ln>
          <a:effectLst>
            <a:outerShdw blurRad="1270000" sx="93000" sy="93000" algn="ctr"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TextBox 18">
            <a:extLst>
              <a:ext uri="{FF2B5EF4-FFF2-40B4-BE49-F238E27FC236}">
                <a16:creationId xmlns:a16="http://schemas.microsoft.com/office/drawing/2014/main" id="{47BAAA37-C020-4035-8AF4-4FD793C85360}"/>
              </a:ext>
            </a:extLst>
          </p:cNvPr>
          <p:cNvSpPr txBox="1"/>
          <p:nvPr/>
        </p:nvSpPr>
        <p:spPr>
          <a:xfrm>
            <a:off x="6151049" y="647394"/>
            <a:ext cx="12510156" cy="3154710"/>
          </a:xfrm>
          <a:prstGeom prst="rect">
            <a:avLst/>
          </a:prstGeom>
          <a:noFill/>
        </p:spPr>
        <p:txBody>
          <a:bodyPr wrap="none" rtlCol="0" anchor="ctr">
            <a:spAutoFit/>
          </a:bodyPr>
          <a:lstStyle/>
          <a:p>
            <a:pPr algn="ctr"/>
            <a:r>
              <a:rPr lang="en-US" sz="19900" dirty="0" err="1">
                <a:solidFill>
                  <a:schemeClr val="bg1"/>
                </a:solidFill>
                <a:latin typeface="Open Sans Extrabold" panose="020B0906030804020204" pitchFamily="34" charset="0"/>
                <a:ea typeface="Open Sans Extrabold" panose="020B0906030804020204" pitchFamily="34" charset="0"/>
                <a:cs typeface="Open Sans Extrabold" panose="020B0906030804020204" pitchFamily="34" charset="0"/>
              </a:rPr>
              <a:t>Zapl</a:t>
            </a:r>
            <a:r>
              <a:rPr lang="en-US" sz="19900" dirty="0">
                <a:solidFill>
                  <a:schemeClr val="bg1"/>
                </a:solidFill>
                <a:latin typeface="Open Sans Extrabold" panose="020B0906030804020204" pitchFamily="34" charset="0"/>
                <a:ea typeface="Open Sans Extrabold" panose="020B0906030804020204" pitchFamily="34" charset="0"/>
                <a:cs typeface="Open Sans Extrabold" panose="020B0906030804020204" pitchFamily="34" charset="0"/>
              </a:rPr>
              <a:t>-Earn</a:t>
            </a:r>
          </a:p>
        </p:txBody>
      </p:sp>
      <p:sp>
        <p:nvSpPr>
          <p:cNvPr id="20" name="TextBox 19">
            <a:extLst>
              <a:ext uri="{FF2B5EF4-FFF2-40B4-BE49-F238E27FC236}">
                <a16:creationId xmlns:a16="http://schemas.microsoft.com/office/drawing/2014/main" id="{289756CB-3B72-44BF-9D13-ABC8F8522FC0}"/>
              </a:ext>
            </a:extLst>
          </p:cNvPr>
          <p:cNvSpPr txBox="1"/>
          <p:nvPr/>
        </p:nvSpPr>
        <p:spPr>
          <a:xfrm>
            <a:off x="18134834" y="9599026"/>
            <a:ext cx="486030" cy="400110"/>
          </a:xfrm>
          <a:prstGeom prst="rect">
            <a:avLst/>
          </a:prstGeom>
          <a:noFill/>
        </p:spPr>
        <p:txBody>
          <a:bodyPr wrap="none" rtlCol="0">
            <a:spAutoFit/>
          </a:bodyPr>
          <a:lstStyle/>
          <a:p>
            <a:pPr algn="l"/>
            <a:r>
              <a:rPr lang="en-US" sz="2000">
                <a:solidFill>
                  <a:schemeClr val="accent5"/>
                </a:solidFill>
                <a:latin typeface="Open Sans Extrabold" panose="020B0906030804020204" pitchFamily="34" charset="0"/>
                <a:ea typeface="Open Sans Extrabold" panose="020B0906030804020204" pitchFamily="34" charset="0"/>
                <a:cs typeface="Open Sans Extrabold" panose="020B0906030804020204" pitchFamily="34" charset="0"/>
              </a:rPr>
              <a:t>01</a:t>
            </a:r>
          </a:p>
        </p:txBody>
      </p:sp>
      <p:sp>
        <p:nvSpPr>
          <p:cNvPr id="21" name="TextBox 20">
            <a:extLst>
              <a:ext uri="{FF2B5EF4-FFF2-40B4-BE49-F238E27FC236}">
                <a16:creationId xmlns:a16="http://schemas.microsoft.com/office/drawing/2014/main" id="{6980FDEB-E029-4A60-BBC9-92458BA0E097}"/>
              </a:ext>
            </a:extLst>
          </p:cNvPr>
          <p:cNvSpPr txBox="1"/>
          <p:nvPr/>
        </p:nvSpPr>
        <p:spPr>
          <a:xfrm>
            <a:off x="20056245" y="3222049"/>
            <a:ext cx="4368862" cy="8217634"/>
          </a:xfrm>
          <a:prstGeom prst="rect">
            <a:avLst/>
          </a:prstGeom>
          <a:noFill/>
        </p:spPr>
        <p:txBody>
          <a:bodyPr wrap="square" rtlCol="0">
            <a:spAutoFit/>
          </a:bodyPr>
          <a:lstStyle/>
          <a:p>
            <a:pPr algn="r"/>
            <a:r>
              <a:rPr lang="en-US" sz="4400" dirty="0">
                <a:solidFill>
                  <a:srgbClr val="0D0D0D"/>
                </a:solidFill>
                <a:latin typeface="Söhne"/>
              </a:rPr>
              <a:t>Stay informed about your project's progress with our simplified status updates: Started, Completed, In Progress, Pending, or Declined. Keep in touch for real-time insights into every detail</a:t>
            </a:r>
            <a:endParaRPr lang="en-US" sz="4400" dirty="0"/>
          </a:p>
        </p:txBody>
      </p:sp>
      <p:grpSp>
        <p:nvGrpSpPr>
          <p:cNvPr id="34" name="Group 33">
            <a:extLst>
              <a:ext uri="{FF2B5EF4-FFF2-40B4-BE49-F238E27FC236}">
                <a16:creationId xmlns:a16="http://schemas.microsoft.com/office/drawing/2014/main" id="{295307AB-AA05-4894-B9BA-712897E64CD2}"/>
              </a:ext>
            </a:extLst>
          </p:cNvPr>
          <p:cNvGrpSpPr/>
          <p:nvPr/>
        </p:nvGrpSpPr>
        <p:grpSpPr>
          <a:xfrm>
            <a:off x="1732534" y="1612802"/>
            <a:ext cx="1435008" cy="892552"/>
            <a:chOff x="8956430" y="3235275"/>
            <a:chExt cx="1435008" cy="892552"/>
          </a:xfrm>
        </p:grpSpPr>
        <p:sp>
          <p:nvSpPr>
            <p:cNvPr id="35" name="TextBox 34">
              <a:extLst>
                <a:ext uri="{FF2B5EF4-FFF2-40B4-BE49-F238E27FC236}">
                  <a16:creationId xmlns:a16="http://schemas.microsoft.com/office/drawing/2014/main" id="{E3F9732D-E873-4288-92DD-4CB729F01C50}"/>
                </a:ext>
              </a:extLst>
            </p:cNvPr>
            <p:cNvSpPr txBox="1"/>
            <p:nvPr/>
          </p:nvSpPr>
          <p:spPr>
            <a:xfrm>
              <a:off x="8956430" y="3604607"/>
              <a:ext cx="1255472" cy="523220"/>
            </a:xfrm>
            <a:prstGeom prst="rect">
              <a:avLst/>
            </a:prstGeom>
            <a:noFill/>
          </p:spPr>
          <p:txBody>
            <a:bodyPr wrap="none" rtlCol="0">
              <a:spAutoFit/>
            </a:bodyPr>
            <a:lstStyle/>
            <a:p>
              <a:r>
                <a:rPr lang="en-US" sz="2800" b="1" dirty="0">
                  <a:latin typeface="+mj-lt"/>
                </a:rPr>
                <a:t>Name</a:t>
              </a:r>
            </a:p>
          </p:txBody>
        </p:sp>
        <p:sp>
          <p:nvSpPr>
            <p:cNvPr id="36" name="TextBox 35">
              <a:extLst>
                <a:ext uri="{FF2B5EF4-FFF2-40B4-BE49-F238E27FC236}">
                  <a16:creationId xmlns:a16="http://schemas.microsoft.com/office/drawing/2014/main" id="{D38C62FF-4AF3-424D-B889-FBAB097D0DA3}"/>
                </a:ext>
              </a:extLst>
            </p:cNvPr>
            <p:cNvSpPr txBox="1"/>
            <p:nvPr/>
          </p:nvSpPr>
          <p:spPr>
            <a:xfrm>
              <a:off x="8956430" y="3235275"/>
              <a:ext cx="1435008" cy="369332"/>
            </a:xfrm>
            <a:prstGeom prst="rect">
              <a:avLst/>
            </a:prstGeom>
            <a:noFill/>
          </p:spPr>
          <p:txBody>
            <a:bodyPr wrap="none" rtlCol="0">
              <a:spAutoFit/>
            </a:bodyPr>
            <a:lstStyle/>
            <a:p>
              <a:r>
                <a:rPr lang="en-US" dirty="0">
                  <a:latin typeface="+mj-lt"/>
                </a:rPr>
                <a:t>Description</a:t>
              </a:r>
            </a:p>
          </p:txBody>
        </p:sp>
      </p:grpSp>
      <p:grpSp>
        <p:nvGrpSpPr>
          <p:cNvPr id="37" name="Group 36">
            <a:extLst>
              <a:ext uri="{FF2B5EF4-FFF2-40B4-BE49-F238E27FC236}">
                <a16:creationId xmlns:a16="http://schemas.microsoft.com/office/drawing/2014/main" id="{42D3EA1C-E08C-47D2-8929-4910CA457F3C}"/>
              </a:ext>
            </a:extLst>
          </p:cNvPr>
          <p:cNvGrpSpPr/>
          <p:nvPr/>
        </p:nvGrpSpPr>
        <p:grpSpPr>
          <a:xfrm>
            <a:off x="1732534" y="3291068"/>
            <a:ext cx="1460656" cy="892552"/>
            <a:chOff x="12481103" y="3235275"/>
            <a:chExt cx="1460656" cy="892552"/>
          </a:xfrm>
        </p:grpSpPr>
        <p:sp>
          <p:nvSpPr>
            <p:cNvPr id="38" name="TextBox 37">
              <a:extLst>
                <a:ext uri="{FF2B5EF4-FFF2-40B4-BE49-F238E27FC236}">
                  <a16:creationId xmlns:a16="http://schemas.microsoft.com/office/drawing/2014/main" id="{DCDDF5D5-20AE-400F-8C08-2CBA0B452165}"/>
                </a:ext>
              </a:extLst>
            </p:cNvPr>
            <p:cNvSpPr txBox="1"/>
            <p:nvPr/>
          </p:nvSpPr>
          <p:spPr>
            <a:xfrm>
              <a:off x="12481103" y="3604607"/>
              <a:ext cx="1460656" cy="523220"/>
            </a:xfrm>
            <a:prstGeom prst="rect">
              <a:avLst/>
            </a:prstGeom>
            <a:noFill/>
          </p:spPr>
          <p:txBody>
            <a:bodyPr wrap="none" rtlCol="0">
              <a:spAutoFit/>
            </a:bodyPr>
            <a:lstStyle/>
            <a:p>
              <a:r>
                <a:rPr lang="en-US" sz="2800" b="1" dirty="0">
                  <a:solidFill>
                    <a:schemeClr val="accent1"/>
                  </a:solidFill>
                  <a:latin typeface="+mj-lt"/>
                </a:rPr>
                <a:t>Service</a:t>
              </a:r>
            </a:p>
          </p:txBody>
        </p:sp>
        <p:sp>
          <p:nvSpPr>
            <p:cNvPr id="39" name="TextBox 38">
              <a:extLst>
                <a:ext uri="{FF2B5EF4-FFF2-40B4-BE49-F238E27FC236}">
                  <a16:creationId xmlns:a16="http://schemas.microsoft.com/office/drawing/2014/main" id="{A62D2B2D-9119-4954-9849-69B234434B0A}"/>
                </a:ext>
              </a:extLst>
            </p:cNvPr>
            <p:cNvSpPr txBox="1"/>
            <p:nvPr/>
          </p:nvSpPr>
          <p:spPr>
            <a:xfrm>
              <a:off x="12481103" y="3235275"/>
              <a:ext cx="1435008" cy="369332"/>
            </a:xfrm>
            <a:prstGeom prst="rect">
              <a:avLst/>
            </a:prstGeom>
            <a:noFill/>
          </p:spPr>
          <p:txBody>
            <a:bodyPr wrap="none" rtlCol="0">
              <a:spAutoFit/>
            </a:bodyPr>
            <a:lstStyle/>
            <a:p>
              <a:r>
                <a:rPr lang="en-US">
                  <a:latin typeface="+mj-lt"/>
                </a:rPr>
                <a:t>Description</a:t>
              </a:r>
            </a:p>
          </p:txBody>
        </p:sp>
      </p:grpSp>
      <p:grpSp>
        <p:nvGrpSpPr>
          <p:cNvPr id="43" name="Group 42">
            <a:extLst>
              <a:ext uri="{FF2B5EF4-FFF2-40B4-BE49-F238E27FC236}">
                <a16:creationId xmlns:a16="http://schemas.microsoft.com/office/drawing/2014/main" id="{2CF440ED-F399-4523-95B4-802B9C786E4A}"/>
              </a:ext>
            </a:extLst>
          </p:cNvPr>
          <p:cNvGrpSpPr/>
          <p:nvPr/>
        </p:nvGrpSpPr>
        <p:grpSpPr>
          <a:xfrm>
            <a:off x="1732534" y="11128159"/>
            <a:ext cx="1435008" cy="892552"/>
            <a:chOff x="19542301" y="3235275"/>
            <a:chExt cx="1435008" cy="892552"/>
          </a:xfrm>
        </p:grpSpPr>
        <p:sp>
          <p:nvSpPr>
            <p:cNvPr id="44" name="TextBox 43">
              <a:extLst>
                <a:ext uri="{FF2B5EF4-FFF2-40B4-BE49-F238E27FC236}">
                  <a16:creationId xmlns:a16="http://schemas.microsoft.com/office/drawing/2014/main" id="{7F3E4912-36DB-4567-9310-0F17F12C45DD}"/>
                </a:ext>
              </a:extLst>
            </p:cNvPr>
            <p:cNvSpPr txBox="1"/>
            <p:nvPr/>
          </p:nvSpPr>
          <p:spPr>
            <a:xfrm>
              <a:off x="19542301" y="3604607"/>
              <a:ext cx="1196161" cy="523220"/>
            </a:xfrm>
            <a:prstGeom prst="rect">
              <a:avLst/>
            </a:prstGeom>
            <a:noFill/>
          </p:spPr>
          <p:txBody>
            <a:bodyPr wrap="none" rtlCol="0">
              <a:spAutoFit/>
            </a:bodyPr>
            <a:lstStyle/>
            <a:p>
              <a:r>
                <a:rPr lang="en-US" sz="2800" b="1" dirty="0">
                  <a:latin typeface="+mj-lt"/>
                </a:rPr>
                <a:t>Status</a:t>
              </a:r>
            </a:p>
          </p:txBody>
        </p:sp>
        <p:sp>
          <p:nvSpPr>
            <p:cNvPr id="45" name="TextBox 44">
              <a:extLst>
                <a:ext uri="{FF2B5EF4-FFF2-40B4-BE49-F238E27FC236}">
                  <a16:creationId xmlns:a16="http://schemas.microsoft.com/office/drawing/2014/main" id="{C6B09149-C06C-4702-A908-6827966734D4}"/>
                </a:ext>
              </a:extLst>
            </p:cNvPr>
            <p:cNvSpPr txBox="1"/>
            <p:nvPr/>
          </p:nvSpPr>
          <p:spPr>
            <a:xfrm>
              <a:off x="19542301" y="3235275"/>
              <a:ext cx="1435008" cy="369332"/>
            </a:xfrm>
            <a:prstGeom prst="rect">
              <a:avLst/>
            </a:prstGeom>
            <a:noFill/>
          </p:spPr>
          <p:txBody>
            <a:bodyPr wrap="none" rtlCol="0">
              <a:spAutoFit/>
            </a:bodyPr>
            <a:lstStyle/>
            <a:p>
              <a:r>
                <a:rPr lang="en-US">
                  <a:latin typeface="+mj-lt"/>
                </a:rPr>
                <a:t>Description</a:t>
              </a:r>
            </a:p>
          </p:txBody>
        </p:sp>
      </p:grpSp>
      <p:grpSp>
        <p:nvGrpSpPr>
          <p:cNvPr id="17" name="Group 16">
            <a:extLst>
              <a:ext uri="{FF2B5EF4-FFF2-40B4-BE49-F238E27FC236}">
                <a16:creationId xmlns:a16="http://schemas.microsoft.com/office/drawing/2014/main" id="{BF4DFFC9-C676-4BCB-9922-CD869A565748}"/>
              </a:ext>
            </a:extLst>
          </p:cNvPr>
          <p:cNvGrpSpPr/>
          <p:nvPr/>
        </p:nvGrpSpPr>
        <p:grpSpPr>
          <a:xfrm>
            <a:off x="1807516" y="5775292"/>
            <a:ext cx="1555234" cy="892552"/>
            <a:chOff x="16011702" y="3235275"/>
            <a:chExt cx="1555234" cy="892552"/>
          </a:xfrm>
        </p:grpSpPr>
        <p:sp>
          <p:nvSpPr>
            <p:cNvPr id="25" name="TextBox 24">
              <a:extLst>
                <a:ext uri="{FF2B5EF4-FFF2-40B4-BE49-F238E27FC236}">
                  <a16:creationId xmlns:a16="http://schemas.microsoft.com/office/drawing/2014/main" id="{8AC69D88-5779-40CA-B56A-6C50866D31A8}"/>
                </a:ext>
              </a:extLst>
            </p:cNvPr>
            <p:cNvSpPr txBox="1"/>
            <p:nvPr/>
          </p:nvSpPr>
          <p:spPr>
            <a:xfrm>
              <a:off x="16011702" y="3604607"/>
              <a:ext cx="1555234" cy="523220"/>
            </a:xfrm>
            <a:prstGeom prst="rect">
              <a:avLst/>
            </a:prstGeom>
            <a:noFill/>
          </p:spPr>
          <p:txBody>
            <a:bodyPr wrap="none" rtlCol="0">
              <a:spAutoFit/>
            </a:bodyPr>
            <a:lstStyle/>
            <a:p>
              <a:r>
                <a:rPr lang="en-US" sz="2800" b="1" dirty="0">
                  <a:latin typeface="+mj-lt"/>
                </a:rPr>
                <a:t>Amount</a:t>
              </a:r>
            </a:p>
          </p:txBody>
        </p:sp>
        <p:sp>
          <p:nvSpPr>
            <p:cNvPr id="26" name="TextBox 25">
              <a:extLst>
                <a:ext uri="{FF2B5EF4-FFF2-40B4-BE49-F238E27FC236}">
                  <a16:creationId xmlns:a16="http://schemas.microsoft.com/office/drawing/2014/main" id="{0D581AFF-32D5-41EF-90A5-87BA51766116}"/>
                </a:ext>
              </a:extLst>
            </p:cNvPr>
            <p:cNvSpPr txBox="1"/>
            <p:nvPr/>
          </p:nvSpPr>
          <p:spPr>
            <a:xfrm>
              <a:off x="16011702" y="3235275"/>
              <a:ext cx="1435008" cy="369332"/>
            </a:xfrm>
            <a:prstGeom prst="rect">
              <a:avLst/>
            </a:prstGeom>
            <a:noFill/>
          </p:spPr>
          <p:txBody>
            <a:bodyPr wrap="none" rtlCol="0">
              <a:spAutoFit/>
            </a:bodyPr>
            <a:lstStyle/>
            <a:p>
              <a:r>
                <a:rPr lang="en-US" dirty="0">
                  <a:latin typeface="+mj-lt"/>
                </a:rPr>
                <a:t>Description</a:t>
              </a:r>
            </a:p>
          </p:txBody>
        </p:sp>
      </p:grpSp>
      <p:grpSp>
        <p:nvGrpSpPr>
          <p:cNvPr id="50" name="Group 49">
            <a:extLst>
              <a:ext uri="{FF2B5EF4-FFF2-40B4-BE49-F238E27FC236}">
                <a16:creationId xmlns:a16="http://schemas.microsoft.com/office/drawing/2014/main" id="{AF681826-DE2D-D741-E2B2-180BA010EB3B}"/>
              </a:ext>
            </a:extLst>
          </p:cNvPr>
          <p:cNvGrpSpPr/>
          <p:nvPr/>
        </p:nvGrpSpPr>
        <p:grpSpPr>
          <a:xfrm>
            <a:off x="1807516" y="8398322"/>
            <a:ext cx="1757212" cy="892552"/>
            <a:chOff x="16011702" y="3235275"/>
            <a:chExt cx="1757212" cy="892552"/>
          </a:xfrm>
        </p:grpSpPr>
        <p:sp>
          <p:nvSpPr>
            <p:cNvPr id="51" name="TextBox 50">
              <a:extLst>
                <a:ext uri="{FF2B5EF4-FFF2-40B4-BE49-F238E27FC236}">
                  <a16:creationId xmlns:a16="http://schemas.microsoft.com/office/drawing/2014/main" id="{796FA67F-D236-D825-3794-D0052E2187D9}"/>
                </a:ext>
              </a:extLst>
            </p:cNvPr>
            <p:cNvSpPr txBox="1"/>
            <p:nvPr/>
          </p:nvSpPr>
          <p:spPr>
            <a:xfrm>
              <a:off x="16011702" y="3604607"/>
              <a:ext cx="1757212" cy="523220"/>
            </a:xfrm>
            <a:prstGeom prst="rect">
              <a:avLst/>
            </a:prstGeom>
            <a:noFill/>
          </p:spPr>
          <p:txBody>
            <a:bodyPr wrap="none" rtlCol="0">
              <a:spAutoFit/>
            </a:bodyPr>
            <a:lstStyle/>
            <a:p>
              <a:r>
                <a:rPr lang="en-US" sz="2800" b="1" dirty="0">
                  <a:latin typeface="+mj-lt"/>
                </a:rPr>
                <a:t>Deadline</a:t>
              </a:r>
            </a:p>
          </p:txBody>
        </p:sp>
        <p:sp>
          <p:nvSpPr>
            <p:cNvPr id="52" name="TextBox 51">
              <a:extLst>
                <a:ext uri="{FF2B5EF4-FFF2-40B4-BE49-F238E27FC236}">
                  <a16:creationId xmlns:a16="http://schemas.microsoft.com/office/drawing/2014/main" id="{71B9B879-546A-97D6-6922-FBFA36354CB5}"/>
                </a:ext>
              </a:extLst>
            </p:cNvPr>
            <p:cNvSpPr txBox="1"/>
            <p:nvPr/>
          </p:nvSpPr>
          <p:spPr>
            <a:xfrm>
              <a:off x="16011702" y="3235275"/>
              <a:ext cx="1435008" cy="369332"/>
            </a:xfrm>
            <a:prstGeom prst="rect">
              <a:avLst/>
            </a:prstGeom>
            <a:noFill/>
          </p:spPr>
          <p:txBody>
            <a:bodyPr wrap="none" rtlCol="0">
              <a:spAutoFit/>
            </a:bodyPr>
            <a:lstStyle/>
            <a:p>
              <a:r>
                <a:rPr lang="en-US">
                  <a:latin typeface="+mj-lt"/>
                </a:rPr>
                <a:t>Description</a:t>
              </a:r>
            </a:p>
          </p:txBody>
        </p:sp>
      </p:grpSp>
      <p:pic>
        <p:nvPicPr>
          <p:cNvPr id="58" name="Picture 57">
            <a:extLst>
              <a:ext uri="{FF2B5EF4-FFF2-40B4-BE49-F238E27FC236}">
                <a16:creationId xmlns:a16="http://schemas.microsoft.com/office/drawing/2014/main" id="{1739673E-CAD2-D1B6-CCA9-069B125EBEBF}"/>
              </a:ext>
            </a:extLst>
          </p:cNvPr>
          <p:cNvPicPr>
            <a:picLocks noChangeAspect="1"/>
          </p:cNvPicPr>
          <p:nvPr/>
        </p:nvPicPr>
        <p:blipFill>
          <a:blip r:embed="rId2"/>
          <a:stretch>
            <a:fillRect/>
          </a:stretch>
        </p:blipFill>
        <p:spPr>
          <a:xfrm>
            <a:off x="6033781" y="3709558"/>
            <a:ext cx="12452931" cy="8019258"/>
          </a:xfrm>
          <a:prstGeom prst="rect">
            <a:avLst/>
          </a:prstGeom>
        </p:spPr>
      </p:pic>
    </p:spTree>
    <p:extLst>
      <p:ext uri="{BB962C8B-B14F-4D97-AF65-F5344CB8AC3E}">
        <p14:creationId xmlns:p14="http://schemas.microsoft.com/office/powerpoint/2010/main" val="1782042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fill="hold" grpId="0" nodeType="withEffect">
                                  <p:stCondLst>
                                    <p:cond delay="0"/>
                                  </p:stCondLst>
                                  <p:childTnLst>
                                    <p:animMotion origin="layout" path="M -1.95547E-6 -1.66667E-6 L -0.74469 1.28287 " pathEditMode="relative" rAng="0" ptsTypes="AA">
                                      <p:cBhvr>
                                        <p:cTn id="6" dur="5000" fill="hold"/>
                                        <p:tgtEl>
                                          <p:spTgt spid="2"/>
                                        </p:tgtEl>
                                        <p:attrNameLst>
                                          <p:attrName>ppt_x</p:attrName>
                                          <p:attrName>ppt_y</p:attrName>
                                        </p:attrNameLst>
                                      </p:cBhvr>
                                      <p:rCtr x="-37235" y="64144"/>
                                    </p:animMotion>
                                  </p:childTnLst>
                                </p:cTn>
                              </p:par>
                              <p:par>
                                <p:cTn id="7" presetID="42" presetClass="path" presetSubtype="0" repeatCount="indefinite" fill="hold" grpId="0" nodeType="withEffect">
                                  <p:stCondLst>
                                    <p:cond delay="0"/>
                                  </p:stCondLst>
                                  <p:childTnLst>
                                    <p:animMotion origin="layout" path="M -3.36415E-6 -3.51852E-6 L -0.74469 1.28287 " pathEditMode="relative" rAng="0" ptsTypes="AA">
                                      <p:cBhvr>
                                        <p:cTn id="8" dur="5000" fill="hold"/>
                                        <p:tgtEl>
                                          <p:spTgt spid="3"/>
                                        </p:tgtEl>
                                        <p:attrNameLst>
                                          <p:attrName>ppt_x</p:attrName>
                                          <p:attrName>ppt_y</p:attrName>
                                        </p:attrNameLst>
                                      </p:cBhvr>
                                      <p:rCtr x="-37235" y="64144"/>
                                    </p:animMotion>
                                  </p:childTnLst>
                                </p:cTn>
                              </p:par>
                              <p:par>
                                <p:cTn id="9" presetID="42" presetClass="path" presetSubtype="0" repeatCount="indefinite" fill="hold" grpId="0" nodeType="withEffect">
                                  <p:stCondLst>
                                    <p:cond delay="0"/>
                                  </p:stCondLst>
                                  <p:childTnLst>
                                    <p:animMotion origin="layout" path="M -4.77282E-6 4.62963E-6 L -0.74469 1.28287 " pathEditMode="relative" rAng="0" ptsTypes="AA">
                                      <p:cBhvr>
                                        <p:cTn id="10" dur="5000" fill="hold"/>
                                        <p:tgtEl>
                                          <p:spTgt spid="4"/>
                                        </p:tgtEl>
                                        <p:attrNameLst>
                                          <p:attrName>ppt_x</p:attrName>
                                          <p:attrName>ppt_y</p:attrName>
                                        </p:attrNameLst>
                                      </p:cBhvr>
                                      <p:rCtr x="-37235" y="64144"/>
                                    </p:animMotion>
                                  </p:childTnLst>
                                </p:cTn>
                              </p:par>
                              <p:par>
                                <p:cTn id="11" presetID="42" presetClass="path" presetSubtype="0" repeatCount="indefinite" fill="hold" grpId="0" nodeType="withEffect">
                                  <p:stCondLst>
                                    <p:cond delay="0"/>
                                  </p:stCondLst>
                                  <p:childTnLst>
                                    <p:animMotion origin="layout" path="M 3.81851E-6 4.25926E-6 L -0.7447 1.28287 " pathEditMode="relative" rAng="0" ptsTypes="AA">
                                      <p:cBhvr>
                                        <p:cTn id="12" dur="5000" fill="hold"/>
                                        <p:tgtEl>
                                          <p:spTgt spid="5"/>
                                        </p:tgtEl>
                                        <p:attrNameLst>
                                          <p:attrName>ppt_x</p:attrName>
                                          <p:attrName>ppt_y</p:attrName>
                                        </p:attrNameLst>
                                      </p:cBhvr>
                                      <p:rCtr x="-37235" y="64144"/>
                                    </p:animMotion>
                                  </p:childTnLst>
                                </p:cTn>
                              </p:par>
                              <p:par>
                                <p:cTn id="13" presetID="42" presetClass="path" presetSubtype="0" repeatCount="indefinite" fill="hold" grpId="0" nodeType="withEffect">
                                  <p:stCondLst>
                                    <p:cond delay="0"/>
                                  </p:stCondLst>
                                  <p:childTnLst>
                                    <p:animMotion origin="layout" path="M 2.60122E-6 -1.85185E-6 L -0.7447 1.28287 " pathEditMode="relative" rAng="0" ptsTypes="AA">
                                      <p:cBhvr>
                                        <p:cTn id="14" dur="5000" fill="hold"/>
                                        <p:tgtEl>
                                          <p:spTgt spid="6"/>
                                        </p:tgtEl>
                                        <p:attrNameLst>
                                          <p:attrName>ppt_x</p:attrName>
                                          <p:attrName>ppt_y</p:attrName>
                                        </p:attrNameLst>
                                      </p:cBhvr>
                                      <p:rCtr x="-37235" y="64144"/>
                                    </p:animMotion>
                                  </p:childTnLst>
                                </p:cTn>
                              </p:par>
                              <p:par>
                                <p:cTn id="15" presetID="42" presetClass="path" presetSubtype="0" repeatCount="indefinite" fill="hold" grpId="0" nodeType="withEffect">
                                  <p:stCondLst>
                                    <p:cond delay="0"/>
                                  </p:stCondLst>
                                  <p:childTnLst>
                                    <p:animMotion origin="layout" path="M -3.90314E-6 -3.7037E-6 L -0.74469 1.28287 " pathEditMode="relative" rAng="0" ptsTypes="AA">
                                      <p:cBhvr>
                                        <p:cTn id="16" dur="5000" fill="hold"/>
                                        <p:tgtEl>
                                          <p:spTgt spid="7"/>
                                        </p:tgtEl>
                                        <p:attrNameLst>
                                          <p:attrName>ppt_x</p:attrName>
                                          <p:attrName>ppt_y</p:attrName>
                                        </p:attrNameLst>
                                      </p:cBhvr>
                                      <p:rCtr x="-37235" y="64144"/>
                                    </p:animMotion>
                                  </p:childTnLst>
                                </p:cTn>
                              </p:par>
                              <p:par>
                                <p:cTn id="17" presetID="42" presetClass="path" presetSubtype="0" repeatCount="indefinite" fill="hold" grpId="0" nodeType="withEffect">
                                  <p:stCondLst>
                                    <p:cond delay="0"/>
                                  </p:stCondLst>
                                  <p:childTnLst>
                                    <p:animMotion origin="layout" path="M 4.68819E-6 4.44444E-6 L -0.7447 1.28287 " pathEditMode="relative" rAng="0" ptsTypes="AA">
                                      <p:cBhvr>
                                        <p:cTn id="18" dur="5000" fill="hold"/>
                                        <p:tgtEl>
                                          <p:spTgt spid="8"/>
                                        </p:tgtEl>
                                        <p:attrNameLst>
                                          <p:attrName>ppt_x</p:attrName>
                                          <p:attrName>ppt_y</p:attrName>
                                        </p:attrNameLst>
                                      </p:cBhvr>
                                      <p:rCtr x="-37235" y="64144"/>
                                    </p:animMotion>
                                  </p:childTnLst>
                                </p:cTn>
                              </p:par>
                              <p:par>
                                <p:cTn id="19" presetID="42" presetClass="path" presetSubtype="0" repeatCount="indefinite" fill="hold" grpId="0" nodeType="withEffect">
                                  <p:stCondLst>
                                    <p:cond delay="0"/>
                                  </p:stCondLst>
                                  <p:childTnLst>
                                    <p:animMotion origin="layout" path="M 3.27952E-6 -1.66667E-6 L -0.7447 1.28287 " pathEditMode="relative" rAng="0" ptsTypes="AA">
                                      <p:cBhvr>
                                        <p:cTn id="20" dur="5000" fill="hold"/>
                                        <p:tgtEl>
                                          <p:spTgt spid="9"/>
                                        </p:tgtEl>
                                        <p:attrNameLst>
                                          <p:attrName>ppt_x</p:attrName>
                                          <p:attrName>ppt_y</p:attrName>
                                        </p:attrNameLst>
                                      </p:cBhvr>
                                      <p:rCtr x="-37235" y="64144"/>
                                    </p:animMotion>
                                  </p:childTnLst>
                                </p:cTn>
                              </p:par>
                              <p:par>
                                <p:cTn id="21" presetID="42" presetClass="path" presetSubtype="0" repeatCount="indefinite" fill="hold" grpId="0" nodeType="withEffect">
                                  <p:stCondLst>
                                    <p:cond delay="0"/>
                                  </p:stCondLst>
                                  <p:childTnLst>
                                    <p:animMotion origin="layout" path="M 2.06223E-6 -2.03704E-6 L -0.7447 1.28287 " pathEditMode="relative" rAng="0" ptsTypes="AA">
                                      <p:cBhvr>
                                        <p:cTn id="22" dur="5000" fill="hold"/>
                                        <p:tgtEl>
                                          <p:spTgt spid="10"/>
                                        </p:tgtEl>
                                        <p:attrNameLst>
                                          <p:attrName>ppt_x</p:attrName>
                                          <p:attrName>ppt_y</p:attrName>
                                        </p:attrNameLst>
                                      </p:cBhvr>
                                      <p:rCtr x="-37235" y="64144"/>
                                    </p:animMotion>
                                  </p:childTnLst>
                                </p:cTn>
                              </p:par>
                              <p:par>
                                <p:cTn id="23" presetID="42" presetClass="path" presetSubtype="0" repeatCount="indefinite" fill="hold" grpId="0" nodeType="withEffect">
                                  <p:stCondLst>
                                    <p:cond delay="0"/>
                                  </p:stCondLst>
                                  <p:childTnLst>
                                    <p:animMotion origin="layout" path="M -4.44213E-6 3.7037E-7 L -0.74469 1.28287 " pathEditMode="relative" rAng="0" ptsTypes="AA">
                                      <p:cBhvr>
                                        <p:cTn id="24" dur="5000" fill="hold"/>
                                        <p:tgtEl>
                                          <p:spTgt spid="11"/>
                                        </p:tgtEl>
                                        <p:attrNameLst>
                                          <p:attrName>ppt_x</p:attrName>
                                          <p:attrName>ppt_y</p:attrName>
                                        </p:attrNameLst>
                                      </p:cBhvr>
                                      <p:rCtr x="-37235" y="64144"/>
                                    </p:animMotion>
                                  </p:childTnLst>
                                </p:cTn>
                              </p:par>
                              <p:par>
                                <p:cTn id="25" presetID="42" presetClass="path" presetSubtype="0" repeatCount="indefinite" fill="hold" grpId="0" nodeType="withEffect">
                                  <p:stCondLst>
                                    <p:cond delay="0"/>
                                  </p:stCondLst>
                                  <p:childTnLst>
                                    <p:animMotion origin="layout" path="M -7.5511E-7 8.67362E-19 L -0.74469 1.28287 " pathEditMode="relative" rAng="0" ptsTypes="AA">
                                      <p:cBhvr>
                                        <p:cTn id="26" dur="5000" fill="hold"/>
                                        <p:tgtEl>
                                          <p:spTgt spid="12"/>
                                        </p:tgtEl>
                                        <p:attrNameLst>
                                          <p:attrName>ppt_x</p:attrName>
                                          <p:attrName>ppt_y</p:attrName>
                                        </p:attrNameLst>
                                      </p:cBhvr>
                                      <p:rCtr x="-37235" y="64144"/>
                                    </p:animMotion>
                                  </p:childTnLst>
                                </p:cTn>
                              </p:par>
                              <p:par>
                                <p:cTn id="27" presetID="42" presetClass="path" presetSubtype="0" repeatCount="indefinite" fill="hold" grpId="0" nodeType="withEffect">
                                  <p:stCondLst>
                                    <p:cond delay="0"/>
                                  </p:stCondLst>
                                  <p:childTnLst>
                                    <p:animMotion origin="layout" path="M -1.9724E-6 -3.7037E-7 L -0.74469 1.28287 " pathEditMode="relative" rAng="0" ptsTypes="AA">
                                      <p:cBhvr>
                                        <p:cTn id="28" dur="5000" fill="hold"/>
                                        <p:tgtEl>
                                          <p:spTgt spid="13"/>
                                        </p:tgtEl>
                                        <p:attrNameLst>
                                          <p:attrName>ppt_x</p:attrName>
                                          <p:attrName>ppt_y</p:attrName>
                                        </p:attrNameLst>
                                      </p:cBhvr>
                                      <p:rCtr x="-37235" y="64144"/>
                                    </p:animMotion>
                                  </p:childTnLst>
                                </p:cTn>
                              </p:par>
                              <p:par>
                                <p:cTn id="29" presetID="42" presetClass="path" presetSubtype="0" repeatCount="indefinite" fill="hold" grpId="0" nodeType="withEffect">
                                  <p:stCondLst>
                                    <p:cond delay="0"/>
                                  </p:stCondLst>
                                  <p:childTnLst>
                                    <p:animMotion origin="layout" path="M -3.18969E-6 -7.40741E-7 L -0.74469 1.28287 " pathEditMode="relative" rAng="0" ptsTypes="AA">
                                      <p:cBhvr>
                                        <p:cTn id="30" dur="5000" fill="hold"/>
                                        <p:tgtEl>
                                          <p:spTgt spid="14"/>
                                        </p:tgtEl>
                                        <p:attrNameLst>
                                          <p:attrName>ppt_x</p:attrName>
                                          <p:attrName>ppt_y</p:attrName>
                                        </p:attrNameLst>
                                      </p:cBhvr>
                                      <p:rCtr x="-37235" y="64144"/>
                                    </p:animMotion>
                                  </p:childTnLst>
                                </p:cTn>
                              </p:par>
                              <p:par>
                                <p:cTn id="31" presetID="2" presetClass="entr" presetSubtype="2" decel="100000" fill="hold" grpId="0" nodeType="withEffect">
                                  <p:stCondLst>
                                    <p:cond delay="100"/>
                                  </p:stCondLst>
                                  <p:iterate type="lt">
                                    <p:tmPct val="10000"/>
                                  </p:iterate>
                                  <p:childTnLst>
                                    <p:set>
                                      <p:cBhvr>
                                        <p:cTn id="32" dur="1" fill="hold">
                                          <p:stCondLst>
                                            <p:cond delay="0"/>
                                          </p:stCondLst>
                                        </p:cTn>
                                        <p:tgtEl>
                                          <p:spTgt spid="19"/>
                                        </p:tgtEl>
                                        <p:attrNameLst>
                                          <p:attrName>style.visibility</p:attrName>
                                        </p:attrNameLst>
                                      </p:cBhvr>
                                      <p:to>
                                        <p:strVal val="visible"/>
                                      </p:to>
                                    </p:set>
                                    <p:anim calcmode="lin" valueType="num">
                                      <p:cBhvr additive="base">
                                        <p:cTn id="33" dur="1500" fill="hold"/>
                                        <p:tgtEl>
                                          <p:spTgt spid="19"/>
                                        </p:tgtEl>
                                        <p:attrNameLst>
                                          <p:attrName>ppt_x</p:attrName>
                                        </p:attrNameLst>
                                      </p:cBhvr>
                                      <p:tavLst>
                                        <p:tav tm="0">
                                          <p:val>
                                            <p:strVal val="1+#ppt_w/2"/>
                                          </p:val>
                                        </p:tav>
                                        <p:tav tm="100000">
                                          <p:val>
                                            <p:strVal val="#ppt_x"/>
                                          </p:val>
                                        </p:tav>
                                      </p:tavLst>
                                    </p:anim>
                                    <p:anim calcmode="lin" valueType="num">
                                      <p:cBhvr additive="base">
                                        <p:cTn id="34" dur="1500" fill="hold"/>
                                        <p:tgtEl>
                                          <p:spTgt spid="19"/>
                                        </p:tgtEl>
                                        <p:attrNameLst>
                                          <p:attrName>ppt_y</p:attrName>
                                        </p:attrNameLst>
                                      </p:cBhvr>
                                      <p:tavLst>
                                        <p:tav tm="0">
                                          <p:val>
                                            <p:strVal val="#ppt_y"/>
                                          </p:val>
                                        </p:tav>
                                        <p:tav tm="100000">
                                          <p:val>
                                            <p:strVal val="#ppt_y"/>
                                          </p:val>
                                        </p:tav>
                                      </p:tavLst>
                                    </p:anim>
                                  </p:childTnLst>
                                </p:cTn>
                              </p:par>
                              <p:par>
                                <p:cTn id="35" presetID="2" presetClass="entr" presetSubtype="2" decel="100000" fill="hold" grpId="0" nodeType="withEffect">
                                  <p:stCondLst>
                                    <p:cond delay="200"/>
                                  </p:stCondLst>
                                  <p:childTnLst>
                                    <p:set>
                                      <p:cBhvr>
                                        <p:cTn id="36" dur="1" fill="hold">
                                          <p:stCondLst>
                                            <p:cond delay="0"/>
                                          </p:stCondLst>
                                        </p:cTn>
                                        <p:tgtEl>
                                          <p:spTgt spid="20"/>
                                        </p:tgtEl>
                                        <p:attrNameLst>
                                          <p:attrName>style.visibility</p:attrName>
                                        </p:attrNameLst>
                                      </p:cBhvr>
                                      <p:to>
                                        <p:strVal val="visible"/>
                                      </p:to>
                                    </p:set>
                                    <p:anim calcmode="lin" valueType="num">
                                      <p:cBhvr additive="base">
                                        <p:cTn id="37" dur="1500" fill="hold"/>
                                        <p:tgtEl>
                                          <p:spTgt spid="20"/>
                                        </p:tgtEl>
                                        <p:attrNameLst>
                                          <p:attrName>ppt_x</p:attrName>
                                        </p:attrNameLst>
                                      </p:cBhvr>
                                      <p:tavLst>
                                        <p:tav tm="0">
                                          <p:val>
                                            <p:strVal val="1+#ppt_w/2"/>
                                          </p:val>
                                        </p:tav>
                                        <p:tav tm="100000">
                                          <p:val>
                                            <p:strVal val="#ppt_x"/>
                                          </p:val>
                                        </p:tav>
                                      </p:tavLst>
                                    </p:anim>
                                    <p:anim calcmode="lin" valueType="num">
                                      <p:cBhvr additive="base">
                                        <p:cTn id="38" dur="1500" fill="hold"/>
                                        <p:tgtEl>
                                          <p:spTgt spid="20"/>
                                        </p:tgtEl>
                                        <p:attrNameLst>
                                          <p:attrName>ppt_y</p:attrName>
                                        </p:attrNameLst>
                                      </p:cBhvr>
                                      <p:tavLst>
                                        <p:tav tm="0">
                                          <p:val>
                                            <p:strVal val="#ppt_y"/>
                                          </p:val>
                                        </p:tav>
                                        <p:tav tm="100000">
                                          <p:val>
                                            <p:strVal val="#ppt_y"/>
                                          </p:val>
                                        </p:tav>
                                      </p:tavLst>
                                    </p:anim>
                                  </p:childTnLst>
                                </p:cTn>
                              </p:par>
                              <p:par>
                                <p:cTn id="39" presetID="2" presetClass="entr" presetSubtype="2" decel="100000" fill="hold" grpId="0" nodeType="withEffect">
                                  <p:stCondLst>
                                    <p:cond delay="300"/>
                                  </p:stCondLst>
                                  <p:childTnLst>
                                    <p:set>
                                      <p:cBhvr>
                                        <p:cTn id="40" dur="1" fill="hold">
                                          <p:stCondLst>
                                            <p:cond delay="0"/>
                                          </p:stCondLst>
                                        </p:cTn>
                                        <p:tgtEl>
                                          <p:spTgt spid="21"/>
                                        </p:tgtEl>
                                        <p:attrNameLst>
                                          <p:attrName>style.visibility</p:attrName>
                                        </p:attrNameLst>
                                      </p:cBhvr>
                                      <p:to>
                                        <p:strVal val="visible"/>
                                      </p:to>
                                    </p:set>
                                    <p:anim calcmode="lin" valueType="num">
                                      <p:cBhvr additive="base">
                                        <p:cTn id="41" dur="1500" fill="hold"/>
                                        <p:tgtEl>
                                          <p:spTgt spid="21"/>
                                        </p:tgtEl>
                                        <p:attrNameLst>
                                          <p:attrName>ppt_x</p:attrName>
                                        </p:attrNameLst>
                                      </p:cBhvr>
                                      <p:tavLst>
                                        <p:tav tm="0">
                                          <p:val>
                                            <p:strVal val="1+#ppt_w/2"/>
                                          </p:val>
                                        </p:tav>
                                        <p:tav tm="100000">
                                          <p:val>
                                            <p:strVal val="#ppt_x"/>
                                          </p:val>
                                        </p:tav>
                                      </p:tavLst>
                                    </p:anim>
                                    <p:anim calcmode="lin" valueType="num">
                                      <p:cBhvr additive="base">
                                        <p:cTn id="42" dur="1500" fill="hold"/>
                                        <p:tgtEl>
                                          <p:spTgt spid="21"/>
                                        </p:tgtEl>
                                        <p:attrNameLst>
                                          <p:attrName>ppt_y</p:attrName>
                                        </p:attrNameLst>
                                      </p:cBhvr>
                                      <p:tavLst>
                                        <p:tav tm="0">
                                          <p:val>
                                            <p:strVal val="#ppt_y"/>
                                          </p:val>
                                        </p:tav>
                                        <p:tav tm="100000">
                                          <p:val>
                                            <p:strVal val="#ppt_y"/>
                                          </p:val>
                                        </p:tav>
                                      </p:tavLst>
                                    </p:anim>
                                  </p:childTnLst>
                                </p:cTn>
                              </p:par>
                              <p:par>
                                <p:cTn id="43" presetID="2" presetClass="entr" presetSubtype="4" accel="20000" decel="80000" fill="hold" nodeType="withEffect">
                                  <p:stCondLst>
                                    <p:cond delay="400"/>
                                  </p:stCondLst>
                                  <p:childTnLst>
                                    <p:set>
                                      <p:cBhvr>
                                        <p:cTn id="44" dur="1" fill="hold">
                                          <p:stCondLst>
                                            <p:cond delay="0"/>
                                          </p:stCondLst>
                                        </p:cTn>
                                        <p:tgtEl>
                                          <p:spTgt spid="34"/>
                                        </p:tgtEl>
                                        <p:attrNameLst>
                                          <p:attrName>style.visibility</p:attrName>
                                        </p:attrNameLst>
                                      </p:cBhvr>
                                      <p:to>
                                        <p:strVal val="visible"/>
                                      </p:to>
                                    </p:set>
                                    <p:anim calcmode="lin" valueType="num">
                                      <p:cBhvr additive="base">
                                        <p:cTn id="45" dur="1000" fill="hold"/>
                                        <p:tgtEl>
                                          <p:spTgt spid="34"/>
                                        </p:tgtEl>
                                        <p:attrNameLst>
                                          <p:attrName>ppt_x</p:attrName>
                                        </p:attrNameLst>
                                      </p:cBhvr>
                                      <p:tavLst>
                                        <p:tav tm="0">
                                          <p:val>
                                            <p:strVal val="#ppt_x"/>
                                          </p:val>
                                        </p:tav>
                                        <p:tav tm="100000">
                                          <p:val>
                                            <p:strVal val="#ppt_x"/>
                                          </p:val>
                                        </p:tav>
                                      </p:tavLst>
                                    </p:anim>
                                    <p:anim calcmode="lin" valueType="num">
                                      <p:cBhvr additive="base">
                                        <p:cTn id="46" dur="1000" fill="hold"/>
                                        <p:tgtEl>
                                          <p:spTgt spid="34"/>
                                        </p:tgtEl>
                                        <p:attrNameLst>
                                          <p:attrName>ppt_y</p:attrName>
                                        </p:attrNameLst>
                                      </p:cBhvr>
                                      <p:tavLst>
                                        <p:tav tm="0">
                                          <p:val>
                                            <p:strVal val="1+#ppt_h/2"/>
                                          </p:val>
                                        </p:tav>
                                        <p:tav tm="100000">
                                          <p:val>
                                            <p:strVal val="#ppt_y"/>
                                          </p:val>
                                        </p:tav>
                                      </p:tavLst>
                                    </p:anim>
                                  </p:childTnLst>
                                </p:cTn>
                              </p:par>
                              <p:par>
                                <p:cTn id="47" presetID="2" presetClass="entr" presetSubtype="4" accel="20000" decel="80000" fill="hold" nodeType="withEffect">
                                  <p:stCondLst>
                                    <p:cond delay="600"/>
                                  </p:stCondLst>
                                  <p:childTnLst>
                                    <p:set>
                                      <p:cBhvr>
                                        <p:cTn id="48" dur="1" fill="hold">
                                          <p:stCondLst>
                                            <p:cond delay="0"/>
                                          </p:stCondLst>
                                        </p:cTn>
                                        <p:tgtEl>
                                          <p:spTgt spid="37"/>
                                        </p:tgtEl>
                                        <p:attrNameLst>
                                          <p:attrName>style.visibility</p:attrName>
                                        </p:attrNameLst>
                                      </p:cBhvr>
                                      <p:to>
                                        <p:strVal val="visible"/>
                                      </p:to>
                                    </p:set>
                                    <p:anim calcmode="lin" valueType="num">
                                      <p:cBhvr additive="base">
                                        <p:cTn id="49" dur="1000" fill="hold"/>
                                        <p:tgtEl>
                                          <p:spTgt spid="37"/>
                                        </p:tgtEl>
                                        <p:attrNameLst>
                                          <p:attrName>ppt_x</p:attrName>
                                        </p:attrNameLst>
                                      </p:cBhvr>
                                      <p:tavLst>
                                        <p:tav tm="0">
                                          <p:val>
                                            <p:strVal val="#ppt_x"/>
                                          </p:val>
                                        </p:tav>
                                        <p:tav tm="100000">
                                          <p:val>
                                            <p:strVal val="#ppt_x"/>
                                          </p:val>
                                        </p:tav>
                                      </p:tavLst>
                                    </p:anim>
                                    <p:anim calcmode="lin" valueType="num">
                                      <p:cBhvr additive="base">
                                        <p:cTn id="50" dur="1000" fill="hold"/>
                                        <p:tgtEl>
                                          <p:spTgt spid="37"/>
                                        </p:tgtEl>
                                        <p:attrNameLst>
                                          <p:attrName>ppt_y</p:attrName>
                                        </p:attrNameLst>
                                      </p:cBhvr>
                                      <p:tavLst>
                                        <p:tav tm="0">
                                          <p:val>
                                            <p:strVal val="1+#ppt_h/2"/>
                                          </p:val>
                                        </p:tav>
                                        <p:tav tm="100000">
                                          <p:val>
                                            <p:strVal val="#ppt_y"/>
                                          </p:val>
                                        </p:tav>
                                      </p:tavLst>
                                    </p:anim>
                                  </p:childTnLst>
                                </p:cTn>
                              </p:par>
                              <p:par>
                                <p:cTn id="51" presetID="2" presetClass="entr" presetSubtype="4" accel="20000" decel="80000" fill="hold" nodeType="withEffect">
                                  <p:stCondLst>
                                    <p:cond delay="1000"/>
                                  </p:stCondLst>
                                  <p:childTnLst>
                                    <p:set>
                                      <p:cBhvr>
                                        <p:cTn id="52" dur="1" fill="hold">
                                          <p:stCondLst>
                                            <p:cond delay="0"/>
                                          </p:stCondLst>
                                        </p:cTn>
                                        <p:tgtEl>
                                          <p:spTgt spid="43"/>
                                        </p:tgtEl>
                                        <p:attrNameLst>
                                          <p:attrName>style.visibility</p:attrName>
                                        </p:attrNameLst>
                                      </p:cBhvr>
                                      <p:to>
                                        <p:strVal val="visible"/>
                                      </p:to>
                                    </p:set>
                                    <p:anim calcmode="lin" valueType="num">
                                      <p:cBhvr additive="base">
                                        <p:cTn id="53" dur="1000" fill="hold"/>
                                        <p:tgtEl>
                                          <p:spTgt spid="43"/>
                                        </p:tgtEl>
                                        <p:attrNameLst>
                                          <p:attrName>ppt_x</p:attrName>
                                        </p:attrNameLst>
                                      </p:cBhvr>
                                      <p:tavLst>
                                        <p:tav tm="0">
                                          <p:val>
                                            <p:strVal val="#ppt_x"/>
                                          </p:val>
                                        </p:tav>
                                        <p:tav tm="100000">
                                          <p:val>
                                            <p:strVal val="#ppt_x"/>
                                          </p:val>
                                        </p:tav>
                                      </p:tavLst>
                                    </p:anim>
                                    <p:anim calcmode="lin" valueType="num">
                                      <p:cBhvr additive="base">
                                        <p:cTn id="54" dur="1000" fill="hold"/>
                                        <p:tgtEl>
                                          <p:spTgt spid="43"/>
                                        </p:tgtEl>
                                        <p:attrNameLst>
                                          <p:attrName>ppt_y</p:attrName>
                                        </p:attrNameLst>
                                      </p:cBhvr>
                                      <p:tavLst>
                                        <p:tav tm="0">
                                          <p:val>
                                            <p:strVal val="1+#ppt_h/2"/>
                                          </p:val>
                                        </p:tav>
                                        <p:tav tm="100000">
                                          <p:val>
                                            <p:strVal val="#ppt_y"/>
                                          </p:val>
                                        </p:tav>
                                      </p:tavLst>
                                    </p:anim>
                                  </p:childTnLst>
                                </p:cTn>
                              </p:par>
                              <p:par>
                                <p:cTn id="55" presetID="2" presetClass="entr" presetSubtype="4" accel="20000" decel="80000" fill="hold" nodeType="withEffect">
                                  <p:stCondLst>
                                    <p:cond delay="800"/>
                                  </p:stCondLst>
                                  <p:childTnLst>
                                    <p:set>
                                      <p:cBhvr>
                                        <p:cTn id="56" dur="1" fill="hold">
                                          <p:stCondLst>
                                            <p:cond delay="0"/>
                                          </p:stCondLst>
                                        </p:cTn>
                                        <p:tgtEl>
                                          <p:spTgt spid="17"/>
                                        </p:tgtEl>
                                        <p:attrNameLst>
                                          <p:attrName>style.visibility</p:attrName>
                                        </p:attrNameLst>
                                      </p:cBhvr>
                                      <p:to>
                                        <p:strVal val="visible"/>
                                      </p:to>
                                    </p:set>
                                    <p:anim calcmode="lin" valueType="num">
                                      <p:cBhvr additive="base">
                                        <p:cTn id="57" dur="1000" fill="hold"/>
                                        <p:tgtEl>
                                          <p:spTgt spid="17"/>
                                        </p:tgtEl>
                                        <p:attrNameLst>
                                          <p:attrName>ppt_x</p:attrName>
                                        </p:attrNameLst>
                                      </p:cBhvr>
                                      <p:tavLst>
                                        <p:tav tm="0">
                                          <p:val>
                                            <p:strVal val="#ppt_x"/>
                                          </p:val>
                                        </p:tav>
                                        <p:tav tm="100000">
                                          <p:val>
                                            <p:strVal val="#ppt_x"/>
                                          </p:val>
                                        </p:tav>
                                      </p:tavLst>
                                    </p:anim>
                                    <p:anim calcmode="lin" valueType="num">
                                      <p:cBhvr additive="base">
                                        <p:cTn id="58" dur="1000" fill="hold"/>
                                        <p:tgtEl>
                                          <p:spTgt spid="17"/>
                                        </p:tgtEl>
                                        <p:attrNameLst>
                                          <p:attrName>ppt_y</p:attrName>
                                        </p:attrNameLst>
                                      </p:cBhvr>
                                      <p:tavLst>
                                        <p:tav tm="0">
                                          <p:val>
                                            <p:strVal val="1+#ppt_h/2"/>
                                          </p:val>
                                        </p:tav>
                                        <p:tav tm="100000">
                                          <p:val>
                                            <p:strVal val="#ppt_y"/>
                                          </p:val>
                                        </p:tav>
                                      </p:tavLst>
                                    </p:anim>
                                  </p:childTnLst>
                                </p:cTn>
                              </p:par>
                              <p:par>
                                <p:cTn id="59" presetID="2" presetClass="entr" presetSubtype="4" accel="20000" decel="80000" fill="hold" nodeType="withEffect">
                                  <p:stCondLst>
                                    <p:cond delay="800"/>
                                  </p:stCondLst>
                                  <p:childTnLst>
                                    <p:set>
                                      <p:cBhvr>
                                        <p:cTn id="60" dur="1" fill="hold">
                                          <p:stCondLst>
                                            <p:cond delay="0"/>
                                          </p:stCondLst>
                                        </p:cTn>
                                        <p:tgtEl>
                                          <p:spTgt spid="50"/>
                                        </p:tgtEl>
                                        <p:attrNameLst>
                                          <p:attrName>style.visibility</p:attrName>
                                        </p:attrNameLst>
                                      </p:cBhvr>
                                      <p:to>
                                        <p:strVal val="visible"/>
                                      </p:to>
                                    </p:set>
                                    <p:anim calcmode="lin" valueType="num">
                                      <p:cBhvr additive="base">
                                        <p:cTn id="61" dur="1000" fill="hold"/>
                                        <p:tgtEl>
                                          <p:spTgt spid="50"/>
                                        </p:tgtEl>
                                        <p:attrNameLst>
                                          <p:attrName>ppt_x</p:attrName>
                                        </p:attrNameLst>
                                      </p:cBhvr>
                                      <p:tavLst>
                                        <p:tav tm="0">
                                          <p:val>
                                            <p:strVal val="#ppt_x"/>
                                          </p:val>
                                        </p:tav>
                                        <p:tav tm="100000">
                                          <p:val>
                                            <p:strVal val="#ppt_x"/>
                                          </p:val>
                                        </p:tav>
                                      </p:tavLst>
                                    </p:anim>
                                    <p:anim calcmode="lin" valueType="num">
                                      <p:cBhvr additive="base">
                                        <p:cTn id="62" dur="1000" fill="hold"/>
                                        <p:tgtEl>
                                          <p:spTgt spid="5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9" grpId="0"/>
      <p:bldP spid="20" grpId="0"/>
      <p:bldP spid="21" grpId="0"/>
    </p:bldLst>
  </p:timing>
</p:sld>
</file>

<file path=ppt/theme/theme1.xml><?xml version="1.0" encoding="utf-8"?>
<a:theme xmlns:a="http://schemas.openxmlformats.org/drawingml/2006/main" name="Office Theme">
  <a:themeElements>
    <a:clrScheme name="Massive X - Multi Color - 02">
      <a:dk1>
        <a:srgbClr val="172144"/>
      </a:dk1>
      <a:lt1>
        <a:srgbClr val="FFFFFF"/>
      </a:lt1>
      <a:dk2>
        <a:srgbClr val="172144"/>
      </a:dk2>
      <a:lt2>
        <a:srgbClr val="FFFFFF"/>
      </a:lt2>
      <a:accent1>
        <a:srgbClr val="FF2D5E"/>
      </a:accent1>
      <a:accent2>
        <a:srgbClr val="0D0884"/>
      </a:accent2>
      <a:accent3>
        <a:srgbClr val="FCB736"/>
      </a:accent3>
      <a:accent4>
        <a:srgbClr val="FC7033"/>
      </a:accent4>
      <a:accent5>
        <a:srgbClr val="3853F4"/>
      </a:accent5>
      <a:accent6>
        <a:srgbClr val="FF4D9E"/>
      </a:accent6>
      <a:hlink>
        <a:srgbClr val="2F8299"/>
      </a:hlink>
      <a:folHlink>
        <a:srgbClr val="8C8C8C"/>
      </a:folHlink>
    </a:clrScheme>
    <a:fontScheme name="Lymo">
      <a:majorFont>
        <a:latin typeface="Century Gothic"/>
        <a:ea typeface=""/>
        <a:cs typeface=""/>
      </a:majorFont>
      <a:minorFont>
        <a:latin typeface="Calibri"/>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13_Office Theme">
  <a:themeElements>
    <a:clrScheme name="Massive X - Multi Color - 02">
      <a:dk1>
        <a:srgbClr val="172144"/>
      </a:dk1>
      <a:lt1>
        <a:srgbClr val="FFFFFF"/>
      </a:lt1>
      <a:dk2>
        <a:srgbClr val="172144"/>
      </a:dk2>
      <a:lt2>
        <a:srgbClr val="FFFFFF"/>
      </a:lt2>
      <a:accent1>
        <a:srgbClr val="FF2D5E"/>
      </a:accent1>
      <a:accent2>
        <a:srgbClr val="0D0884"/>
      </a:accent2>
      <a:accent3>
        <a:srgbClr val="FCB736"/>
      </a:accent3>
      <a:accent4>
        <a:srgbClr val="FC7033"/>
      </a:accent4>
      <a:accent5>
        <a:srgbClr val="3853F4"/>
      </a:accent5>
      <a:accent6>
        <a:srgbClr val="FF4D9E"/>
      </a:accent6>
      <a:hlink>
        <a:srgbClr val="2F8299"/>
      </a:hlink>
      <a:folHlink>
        <a:srgbClr val="8C8C8C"/>
      </a:folHlink>
    </a:clrScheme>
    <a:fontScheme name="Lymo">
      <a:majorFont>
        <a:latin typeface="Century Gothic"/>
        <a:ea typeface=""/>
        <a:cs typeface=""/>
      </a:majorFont>
      <a:minorFont>
        <a:latin typeface="Calibri"/>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1_Layout of version 4.5">
  <a:themeElements>
    <a:clrScheme name="Massive X - Multi Color - 02">
      <a:dk1>
        <a:srgbClr val="172144"/>
      </a:dk1>
      <a:lt1>
        <a:srgbClr val="FFFFFF"/>
      </a:lt1>
      <a:dk2>
        <a:srgbClr val="172144"/>
      </a:dk2>
      <a:lt2>
        <a:srgbClr val="FFFFFF"/>
      </a:lt2>
      <a:accent1>
        <a:srgbClr val="FF2D5E"/>
      </a:accent1>
      <a:accent2>
        <a:srgbClr val="0D0884"/>
      </a:accent2>
      <a:accent3>
        <a:srgbClr val="FCB736"/>
      </a:accent3>
      <a:accent4>
        <a:srgbClr val="FC7033"/>
      </a:accent4>
      <a:accent5>
        <a:srgbClr val="3853F4"/>
      </a:accent5>
      <a:accent6>
        <a:srgbClr val="FF4D9E"/>
      </a:accent6>
      <a:hlink>
        <a:srgbClr val="2F8299"/>
      </a:hlink>
      <a:folHlink>
        <a:srgbClr val="8C8C8C"/>
      </a:folHlink>
    </a:clrScheme>
    <a:fontScheme name="Lymo">
      <a:majorFont>
        <a:latin typeface="Century Gothic"/>
        <a:ea typeface=""/>
        <a:cs typeface=""/>
      </a:majorFont>
      <a:minorFont>
        <a:latin typeface="Calibri"/>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6_Office Theme">
  <a:themeElements>
    <a:clrScheme name="Massive X - Multi Color - 02">
      <a:dk1>
        <a:srgbClr val="172144"/>
      </a:dk1>
      <a:lt1>
        <a:srgbClr val="FFFFFF"/>
      </a:lt1>
      <a:dk2>
        <a:srgbClr val="172144"/>
      </a:dk2>
      <a:lt2>
        <a:srgbClr val="FFFFFF"/>
      </a:lt2>
      <a:accent1>
        <a:srgbClr val="FF2D5E"/>
      </a:accent1>
      <a:accent2>
        <a:srgbClr val="0D0884"/>
      </a:accent2>
      <a:accent3>
        <a:srgbClr val="FCB736"/>
      </a:accent3>
      <a:accent4>
        <a:srgbClr val="FC7033"/>
      </a:accent4>
      <a:accent5>
        <a:srgbClr val="3853F4"/>
      </a:accent5>
      <a:accent6>
        <a:srgbClr val="FF4D9E"/>
      </a:accent6>
      <a:hlink>
        <a:srgbClr val="2F8299"/>
      </a:hlink>
      <a:folHlink>
        <a:srgbClr val="8C8C8C"/>
      </a:folHlink>
    </a:clrScheme>
    <a:fontScheme name="Lymo">
      <a:majorFont>
        <a:latin typeface="Century Gothic"/>
        <a:ea typeface=""/>
        <a:cs typeface=""/>
      </a:majorFont>
      <a:minorFont>
        <a:latin typeface="Calibri"/>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Custom Design">
  <a:themeElements>
    <a:clrScheme name="Massive X - Multi Color - 02">
      <a:dk1>
        <a:srgbClr val="172144"/>
      </a:dk1>
      <a:lt1>
        <a:srgbClr val="FFFFFF"/>
      </a:lt1>
      <a:dk2>
        <a:srgbClr val="172144"/>
      </a:dk2>
      <a:lt2>
        <a:srgbClr val="FFFFFF"/>
      </a:lt2>
      <a:accent1>
        <a:srgbClr val="FF2D5E"/>
      </a:accent1>
      <a:accent2>
        <a:srgbClr val="0D0884"/>
      </a:accent2>
      <a:accent3>
        <a:srgbClr val="FCB736"/>
      </a:accent3>
      <a:accent4>
        <a:srgbClr val="FC7033"/>
      </a:accent4>
      <a:accent5>
        <a:srgbClr val="3853F4"/>
      </a:accent5>
      <a:accent6>
        <a:srgbClr val="FF4D9E"/>
      </a:accent6>
      <a:hlink>
        <a:srgbClr val="2F8299"/>
      </a:hlink>
      <a:folHlink>
        <a:srgbClr val="8C8C8C"/>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0_Office Theme">
  <a:themeElements>
    <a:clrScheme name="Massive X - Multi Color - 02">
      <a:dk1>
        <a:srgbClr val="172144"/>
      </a:dk1>
      <a:lt1>
        <a:srgbClr val="FFFFFF"/>
      </a:lt1>
      <a:dk2>
        <a:srgbClr val="172144"/>
      </a:dk2>
      <a:lt2>
        <a:srgbClr val="FFFFFF"/>
      </a:lt2>
      <a:accent1>
        <a:srgbClr val="FF2D5E"/>
      </a:accent1>
      <a:accent2>
        <a:srgbClr val="0D0884"/>
      </a:accent2>
      <a:accent3>
        <a:srgbClr val="FCB736"/>
      </a:accent3>
      <a:accent4>
        <a:srgbClr val="FC7033"/>
      </a:accent4>
      <a:accent5>
        <a:srgbClr val="3853F4"/>
      </a:accent5>
      <a:accent6>
        <a:srgbClr val="FF4D9E"/>
      </a:accent6>
      <a:hlink>
        <a:srgbClr val="2F8299"/>
      </a:hlink>
      <a:folHlink>
        <a:srgbClr val="8C8C8C"/>
      </a:folHlink>
    </a:clrScheme>
    <a:fontScheme name="Lymo">
      <a:majorFont>
        <a:latin typeface="Century Gothic"/>
        <a:ea typeface=""/>
        <a:cs typeface=""/>
      </a:majorFont>
      <a:minorFont>
        <a:latin typeface="Calibri"/>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Layout of version 4.5">
  <a:themeElements>
    <a:clrScheme name="Massive X - Multi Color - 02">
      <a:dk1>
        <a:srgbClr val="172144"/>
      </a:dk1>
      <a:lt1>
        <a:srgbClr val="FFFFFF"/>
      </a:lt1>
      <a:dk2>
        <a:srgbClr val="172144"/>
      </a:dk2>
      <a:lt2>
        <a:srgbClr val="FFFFFF"/>
      </a:lt2>
      <a:accent1>
        <a:srgbClr val="FF2D5E"/>
      </a:accent1>
      <a:accent2>
        <a:srgbClr val="0D0884"/>
      </a:accent2>
      <a:accent3>
        <a:srgbClr val="FCB736"/>
      </a:accent3>
      <a:accent4>
        <a:srgbClr val="FC7033"/>
      </a:accent4>
      <a:accent5>
        <a:srgbClr val="3853F4"/>
      </a:accent5>
      <a:accent6>
        <a:srgbClr val="FF4D9E"/>
      </a:accent6>
      <a:hlink>
        <a:srgbClr val="2F8299"/>
      </a:hlink>
      <a:folHlink>
        <a:srgbClr val="8C8C8C"/>
      </a:folHlink>
    </a:clrScheme>
    <a:fontScheme name="Lymo">
      <a:majorFont>
        <a:latin typeface="Century Gothic"/>
        <a:ea typeface=""/>
        <a:cs typeface=""/>
      </a:majorFont>
      <a:minorFont>
        <a:latin typeface="Calibri"/>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Neumorph">
  <a:themeElements>
    <a:clrScheme name="Massive X - Multi Color - 02">
      <a:dk1>
        <a:srgbClr val="172144"/>
      </a:dk1>
      <a:lt1>
        <a:srgbClr val="FFFFFF"/>
      </a:lt1>
      <a:dk2>
        <a:srgbClr val="172144"/>
      </a:dk2>
      <a:lt2>
        <a:srgbClr val="FFFFFF"/>
      </a:lt2>
      <a:accent1>
        <a:srgbClr val="FF2D5E"/>
      </a:accent1>
      <a:accent2>
        <a:srgbClr val="0D0884"/>
      </a:accent2>
      <a:accent3>
        <a:srgbClr val="FCB736"/>
      </a:accent3>
      <a:accent4>
        <a:srgbClr val="FC7033"/>
      </a:accent4>
      <a:accent5>
        <a:srgbClr val="3853F4"/>
      </a:accent5>
      <a:accent6>
        <a:srgbClr val="FF4D9E"/>
      </a:accent6>
      <a:hlink>
        <a:srgbClr val="2F8299"/>
      </a:hlink>
      <a:folHlink>
        <a:srgbClr val="8C8C8C"/>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7_Office Theme">
  <a:themeElements>
    <a:clrScheme name="Massive X - Multi Color - 02">
      <a:dk1>
        <a:srgbClr val="172144"/>
      </a:dk1>
      <a:lt1>
        <a:srgbClr val="FFFFFF"/>
      </a:lt1>
      <a:dk2>
        <a:srgbClr val="172144"/>
      </a:dk2>
      <a:lt2>
        <a:srgbClr val="FFFFFF"/>
      </a:lt2>
      <a:accent1>
        <a:srgbClr val="FF2D5E"/>
      </a:accent1>
      <a:accent2>
        <a:srgbClr val="0D0884"/>
      </a:accent2>
      <a:accent3>
        <a:srgbClr val="FCB736"/>
      </a:accent3>
      <a:accent4>
        <a:srgbClr val="FC7033"/>
      </a:accent4>
      <a:accent5>
        <a:srgbClr val="3853F4"/>
      </a:accent5>
      <a:accent6>
        <a:srgbClr val="FF4D9E"/>
      </a:accent6>
      <a:hlink>
        <a:srgbClr val="2F8299"/>
      </a:hlink>
      <a:folHlink>
        <a:srgbClr val="8C8C8C"/>
      </a:folHlink>
    </a:clrScheme>
    <a:fontScheme name="Lymo">
      <a:majorFont>
        <a:latin typeface="Century Gothic"/>
        <a:ea typeface=""/>
        <a:cs typeface=""/>
      </a:majorFont>
      <a:minorFont>
        <a:latin typeface="Calibri"/>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9_Office Theme">
  <a:themeElements>
    <a:clrScheme name="Massive X - Multi Color - 02">
      <a:dk1>
        <a:srgbClr val="172144"/>
      </a:dk1>
      <a:lt1>
        <a:srgbClr val="FFFFFF"/>
      </a:lt1>
      <a:dk2>
        <a:srgbClr val="172144"/>
      </a:dk2>
      <a:lt2>
        <a:srgbClr val="FFFFFF"/>
      </a:lt2>
      <a:accent1>
        <a:srgbClr val="FF2D5E"/>
      </a:accent1>
      <a:accent2>
        <a:srgbClr val="0D0884"/>
      </a:accent2>
      <a:accent3>
        <a:srgbClr val="FCB736"/>
      </a:accent3>
      <a:accent4>
        <a:srgbClr val="FC7033"/>
      </a:accent4>
      <a:accent5>
        <a:srgbClr val="3853F4"/>
      </a:accent5>
      <a:accent6>
        <a:srgbClr val="FF4D9E"/>
      </a:accent6>
      <a:hlink>
        <a:srgbClr val="2F8299"/>
      </a:hlink>
      <a:folHlink>
        <a:srgbClr val="8C8C8C"/>
      </a:folHlink>
    </a:clrScheme>
    <a:fontScheme name="Lymo">
      <a:majorFont>
        <a:latin typeface="Century Gothic"/>
        <a:ea typeface=""/>
        <a:cs typeface=""/>
      </a:majorFont>
      <a:minorFont>
        <a:latin typeface="Calibri"/>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12_Office Theme">
  <a:themeElements>
    <a:clrScheme name="Massive X - Multi Color - 02">
      <a:dk1>
        <a:srgbClr val="172144"/>
      </a:dk1>
      <a:lt1>
        <a:srgbClr val="FFFFFF"/>
      </a:lt1>
      <a:dk2>
        <a:srgbClr val="172144"/>
      </a:dk2>
      <a:lt2>
        <a:srgbClr val="FFFFFF"/>
      </a:lt2>
      <a:accent1>
        <a:srgbClr val="FF2D5E"/>
      </a:accent1>
      <a:accent2>
        <a:srgbClr val="0D0884"/>
      </a:accent2>
      <a:accent3>
        <a:srgbClr val="FCB736"/>
      </a:accent3>
      <a:accent4>
        <a:srgbClr val="FC7033"/>
      </a:accent4>
      <a:accent5>
        <a:srgbClr val="3853F4"/>
      </a:accent5>
      <a:accent6>
        <a:srgbClr val="FF4D9E"/>
      </a:accent6>
      <a:hlink>
        <a:srgbClr val="2F8299"/>
      </a:hlink>
      <a:folHlink>
        <a:srgbClr val="8C8C8C"/>
      </a:folHlink>
    </a:clrScheme>
    <a:fontScheme name="Lymo">
      <a:majorFont>
        <a:latin typeface="Century Gothic"/>
        <a:ea typeface=""/>
        <a:cs typeface=""/>
      </a:majorFont>
      <a:minorFont>
        <a:latin typeface="Calibri"/>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34915</TotalTime>
  <Words>1220</Words>
  <Application>Microsoft Office PowerPoint</Application>
  <PresentationFormat>Custom</PresentationFormat>
  <Paragraphs>256</Paragraphs>
  <Slides>26</Slides>
  <Notes>7</Notes>
  <HiddenSlides>0</HiddenSlides>
  <MMClips>0</MMClips>
  <ScaleCrop>false</ScaleCrop>
  <HeadingPairs>
    <vt:vector size="6" baseType="variant">
      <vt:variant>
        <vt:lpstr>Fonts Used</vt:lpstr>
      </vt:variant>
      <vt:variant>
        <vt:i4>19</vt:i4>
      </vt:variant>
      <vt:variant>
        <vt:lpstr>Theme</vt:lpstr>
      </vt:variant>
      <vt:variant>
        <vt:i4>11</vt:i4>
      </vt:variant>
      <vt:variant>
        <vt:lpstr>Slide Titles</vt:lpstr>
      </vt:variant>
      <vt:variant>
        <vt:i4>26</vt:i4>
      </vt:variant>
    </vt:vector>
  </HeadingPairs>
  <TitlesOfParts>
    <vt:vector size="56" baseType="lpstr">
      <vt:lpstr>Arial</vt:lpstr>
      <vt:lpstr>Avenir Next LT Pro Light</vt:lpstr>
      <vt:lpstr>Calibri</vt:lpstr>
      <vt:lpstr>Calibri Light</vt:lpstr>
      <vt:lpstr>Century Gothic</vt:lpstr>
      <vt:lpstr>Courier New</vt:lpstr>
      <vt:lpstr>Designball-Documents-01</vt:lpstr>
      <vt:lpstr>Designball-Edu-01</vt:lpstr>
      <vt:lpstr>Designball-Electronic-Device-01</vt:lpstr>
      <vt:lpstr>Designball-Finance-01</vt:lpstr>
      <vt:lpstr>Designball-Social-01</vt:lpstr>
      <vt:lpstr>Open Sans</vt:lpstr>
      <vt:lpstr>Open Sans Bold</vt:lpstr>
      <vt:lpstr>Open Sans Extrabold</vt:lpstr>
      <vt:lpstr>Open Sans Light</vt:lpstr>
      <vt:lpstr>Poppins</vt:lpstr>
      <vt:lpstr>Posterama</vt:lpstr>
      <vt:lpstr>Roboto</vt:lpstr>
      <vt:lpstr>Söhne</vt:lpstr>
      <vt:lpstr>Office Theme</vt:lpstr>
      <vt:lpstr>6_Office Theme</vt:lpstr>
      <vt:lpstr>Custom Design</vt:lpstr>
      <vt:lpstr>10_Office Theme</vt:lpstr>
      <vt:lpstr>Layout of version 4.5</vt:lpstr>
      <vt:lpstr>Neumorph</vt:lpstr>
      <vt:lpstr>7_Office Theme</vt:lpstr>
      <vt:lpstr>9_Office Theme</vt:lpstr>
      <vt:lpstr>12_Office Theme</vt:lpstr>
      <vt:lpstr>13_Office Theme</vt:lpstr>
      <vt:lpstr>1_Layout of version 4.5</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DesignBall</dc:creator>
  <cp:lastModifiedBy>Aashish Singh</cp:lastModifiedBy>
  <cp:revision>1808</cp:revision>
  <dcterms:created xsi:type="dcterms:W3CDTF">2017-10-27T02:31:07Z</dcterms:created>
  <dcterms:modified xsi:type="dcterms:W3CDTF">2024-04-07T21:58:53Z</dcterms:modified>
</cp:coreProperties>
</file>